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0" r:id="rId3"/>
    <p:sldMasterId id="2147483738" r:id="rId4"/>
    <p:sldMasterId id="2147483756" r:id="rId5"/>
    <p:sldMasterId id="2147483774" r:id="rId6"/>
  </p:sldMasterIdLst>
  <p:notesMasterIdLst>
    <p:notesMasterId r:id="rId32"/>
  </p:notesMasterIdLst>
  <p:handoutMasterIdLst>
    <p:handoutMasterId r:id="rId33"/>
  </p:handoutMasterIdLst>
  <p:sldIdLst>
    <p:sldId id="695" r:id="rId7"/>
    <p:sldId id="1140" r:id="rId8"/>
    <p:sldId id="1144" r:id="rId9"/>
    <p:sldId id="1146" r:id="rId10"/>
    <p:sldId id="1185" r:id="rId11"/>
    <p:sldId id="1187" r:id="rId12"/>
    <p:sldId id="1189" r:id="rId13"/>
    <p:sldId id="1191" r:id="rId14"/>
    <p:sldId id="1148" r:id="rId15"/>
    <p:sldId id="1160" r:id="rId16"/>
    <p:sldId id="1196" r:id="rId17"/>
    <p:sldId id="1197" r:id="rId18"/>
    <p:sldId id="1198" r:id="rId19"/>
    <p:sldId id="1204" r:id="rId20"/>
    <p:sldId id="1205" r:id="rId21"/>
    <p:sldId id="1206" r:id="rId22"/>
    <p:sldId id="1210" r:id="rId23"/>
    <p:sldId id="1211" r:id="rId24"/>
    <p:sldId id="1212" r:id="rId25"/>
    <p:sldId id="1124" r:id="rId26"/>
    <p:sldId id="1214" r:id="rId27"/>
    <p:sldId id="1181" r:id="rId28"/>
    <p:sldId id="1216" r:id="rId29"/>
    <p:sldId id="1132" r:id="rId30"/>
    <p:sldId id="1103" r:id="rId31"/>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0000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1" autoAdjust="0"/>
    <p:restoredTop sz="84703" autoAdjust="0"/>
  </p:normalViewPr>
  <p:slideViewPr>
    <p:cSldViewPr>
      <p:cViewPr varScale="1">
        <p:scale>
          <a:sx n="86" d="100"/>
          <a:sy n="86" d="100"/>
        </p:scale>
        <p:origin x="1434"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382"/>
    </p:cViewPr>
  </p:sorterViewPr>
  <p:notesViewPr>
    <p:cSldViewPr>
      <p:cViewPr varScale="1">
        <p:scale>
          <a:sx n="82" d="100"/>
          <a:sy n="82" d="100"/>
        </p:scale>
        <p:origin x="387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7FC7FBB-E162-4D8A-A93A-461FD3B0F721}"/>
              </a:ext>
            </a:extLst>
          </p:cNvPr>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D24AD6A-8237-4986-92A6-43E0B964B400}"/>
              </a:ext>
            </a:extLst>
          </p:cNvPr>
          <p:cNvSpPr>
            <a:spLocks noGrp="1"/>
          </p:cNvSpPr>
          <p:nvPr>
            <p:ph type="dt" sz="quarter" idx="1"/>
          </p:nvPr>
        </p:nvSpPr>
        <p:spPr>
          <a:xfrm>
            <a:off x="3884613" y="0"/>
            <a:ext cx="2971800" cy="466725"/>
          </a:xfrm>
          <a:prstGeom prst="rect">
            <a:avLst/>
          </a:prstGeom>
        </p:spPr>
        <p:txBody>
          <a:bodyPr vert="horz" lIns="91440" tIns="45720" rIns="91440" bIns="45720" rtlCol="0"/>
          <a:lstStyle>
            <a:lvl1pPr algn="r">
              <a:defRPr sz="1200"/>
            </a:lvl1pPr>
          </a:lstStyle>
          <a:p>
            <a:fld id="{11B670AA-2F70-448C-895D-A159BE1FC050}" type="datetimeFigureOut">
              <a:rPr lang="en-US" smtClean="0"/>
              <a:t>3/19/2024</a:t>
            </a:fld>
            <a:endParaRPr lang="en-US"/>
          </a:p>
        </p:txBody>
      </p:sp>
      <p:sp>
        <p:nvSpPr>
          <p:cNvPr id="4" name="Footer Placeholder 3">
            <a:extLst>
              <a:ext uri="{FF2B5EF4-FFF2-40B4-BE49-F238E27FC236}">
                <a16:creationId xmlns:a16="http://schemas.microsoft.com/office/drawing/2014/main" id="{34F54DE8-4BAD-42F2-8EFA-985E9FB1A0DA}"/>
              </a:ext>
            </a:extLst>
          </p:cNvPr>
          <p:cNvSpPr>
            <a:spLocks noGrp="1"/>
          </p:cNvSpPr>
          <p:nvPr>
            <p:ph type="ftr" sz="quarter" idx="2"/>
          </p:nvPr>
        </p:nvSpPr>
        <p:spPr>
          <a:xfrm>
            <a:off x="0" y="8847138"/>
            <a:ext cx="2971800"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27E794F-4627-4938-B36C-91BA3E3F5FDE}"/>
              </a:ext>
            </a:extLst>
          </p:cNvPr>
          <p:cNvSpPr>
            <a:spLocks noGrp="1"/>
          </p:cNvSpPr>
          <p:nvPr>
            <p:ph type="sldNum" sz="quarter" idx="3"/>
          </p:nvPr>
        </p:nvSpPr>
        <p:spPr>
          <a:xfrm>
            <a:off x="3884613" y="8847138"/>
            <a:ext cx="2971800" cy="466725"/>
          </a:xfrm>
          <a:prstGeom prst="rect">
            <a:avLst/>
          </a:prstGeom>
        </p:spPr>
        <p:txBody>
          <a:bodyPr vert="horz" lIns="91440" tIns="45720" rIns="91440" bIns="45720" rtlCol="0" anchor="b"/>
          <a:lstStyle>
            <a:lvl1pPr algn="r">
              <a:defRPr sz="1200"/>
            </a:lvl1pPr>
          </a:lstStyle>
          <a:p>
            <a:fld id="{0459EB52-8157-420A-9622-6F47D8E8BB6A}" type="slidenum">
              <a:rPr lang="en-US" smtClean="0"/>
              <a:t>‹#›</a:t>
            </a:fld>
            <a:endParaRPr lang="en-US"/>
          </a:p>
        </p:txBody>
      </p:sp>
    </p:spTree>
    <p:extLst>
      <p:ext uri="{BB962C8B-B14F-4D97-AF65-F5344CB8AC3E}">
        <p14:creationId xmlns:p14="http://schemas.microsoft.com/office/powerpoint/2010/main" val="11618629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7311"/>
          </a:xfrm>
          <a:prstGeom prst="rect">
            <a:avLst/>
          </a:prstGeom>
        </p:spPr>
        <p:txBody>
          <a:bodyPr vert="horz" lIns="91440" tIns="45720" rIns="91440" bIns="45720" rtlCol="0"/>
          <a:lstStyle>
            <a:lvl1pPr algn="r">
              <a:defRPr sz="1200"/>
            </a:lvl1pPr>
          </a:lstStyle>
          <a:p>
            <a:fld id="{4475DC6D-0293-47A3-B4D3-9DCD97E5FE83}" type="datetimeFigureOut">
              <a:rPr lang="en-US" smtClean="0"/>
              <a:t>3/19/2024</a:t>
            </a:fld>
            <a:endParaRPr lang="en-US"/>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82296"/>
            <a:ext cx="5486400" cy="366733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4"/>
            <a:ext cx="2971800" cy="467310"/>
          </a:xfrm>
          <a:prstGeom prst="rect">
            <a:avLst/>
          </a:prstGeom>
        </p:spPr>
        <p:txBody>
          <a:bodyPr vert="horz" lIns="91440" tIns="45720" rIns="91440" bIns="45720" rtlCol="0" anchor="b"/>
          <a:lstStyle>
            <a:lvl1pPr algn="r">
              <a:defRPr sz="1200"/>
            </a:lvl1pPr>
          </a:lstStyle>
          <a:p>
            <a:fld id="{8AD7A46A-5B9B-4924-BFE6-1272D18F77C9}" type="slidenum">
              <a:rPr lang="en-US" smtClean="0"/>
              <a:t>‹#›</a:t>
            </a:fld>
            <a:endParaRPr lang="en-US"/>
          </a:p>
        </p:txBody>
      </p:sp>
    </p:spTree>
    <p:extLst>
      <p:ext uri="{BB962C8B-B14F-4D97-AF65-F5344CB8AC3E}">
        <p14:creationId xmlns:p14="http://schemas.microsoft.com/office/powerpoint/2010/main" val="219850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orbes.com/advisor/legal/divorce/divorce-statistics/#sources_sectio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lavistachurchofchrist.org/cms/why-is-sex-so-bad-if-we-are-going-to-get-married-soon-anyway/"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lavistachurchofchrist.org/cms/my-daughter-claims-she-doesnt-have-to-get-married-to-have-sex/"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lavistachurchofchrist.org/cms/why-is-sex-so-bad-if-we-are-going-to-get-married-soon-anyway/"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lavistachurchofchrist.org/cms/my-daughter-claims-she-doesnt-have-to-get-married-to-have-sex/"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1163638"/>
            <a:ext cx="5588000" cy="3143250"/>
          </a:xfrm>
        </p:spPr>
      </p:sp>
      <p:sp>
        <p:nvSpPr>
          <p:cNvPr id="3" name="Notes Placeholder 2"/>
          <p:cNvSpPr>
            <a:spLocks noGrp="1"/>
          </p:cNvSpPr>
          <p:nvPr>
            <p:ph type="body" idx="1"/>
          </p:nvPr>
        </p:nvSpPr>
        <p:spPr/>
        <p:txBody>
          <a:bodyPr/>
          <a:lstStyle/>
          <a:p>
            <a:r>
              <a:rPr lang="en-US" sz="1100" dirty="0">
                <a:latin typeface="Times New Roman" panose="02020603050405020304" pitchFamily="18" charset="0"/>
                <a:cs typeface="Times New Roman" panose="02020603050405020304" pitchFamily="18" charset="0"/>
              </a:rPr>
              <a:t>By Nathan L Morrison for Sunday 03/17/2024: Playing House Part 1: Fornication</a:t>
            </a:r>
          </a:p>
          <a:p>
            <a:r>
              <a:rPr lang="en-US" sz="1100" dirty="0">
                <a:latin typeface="Times New Roman" panose="02020603050405020304" pitchFamily="18" charset="0"/>
                <a:cs typeface="Times New Roman" panose="02020603050405020304" pitchFamily="18" charset="0"/>
              </a:rPr>
              <a:t>All Scripture given is from NAS95 unless otherwise stated</a:t>
            </a:r>
          </a:p>
          <a:p>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For further study, or if questions, please Call: 804-277-1983 or Visit: www.courthousechurchofchrist.com</a:t>
            </a:r>
          </a:p>
          <a:p>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Logo art provided by www.vecteezy.com</a:t>
            </a:r>
            <a:endParaRPr lang="en-US" dirty="0"/>
          </a:p>
        </p:txBody>
      </p:sp>
      <p:sp>
        <p:nvSpPr>
          <p:cNvPr id="4" name="Slide Number Placeholder 3"/>
          <p:cNvSpPr>
            <a:spLocks noGrp="1"/>
          </p:cNvSpPr>
          <p:nvPr>
            <p:ph type="sldNum" sz="quarter" idx="5"/>
          </p:nvPr>
        </p:nvSpPr>
        <p:spPr/>
        <p:txBody>
          <a:bodyPr/>
          <a:lstStyle/>
          <a:p>
            <a:fld id="{8AD7A46A-5B9B-4924-BFE6-1272D18F77C9}" type="slidenum">
              <a:rPr lang="en-US" smtClean="0"/>
              <a:t>1</a:t>
            </a:fld>
            <a:endParaRPr lang="en-US"/>
          </a:p>
        </p:txBody>
      </p:sp>
    </p:spTree>
    <p:extLst>
      <p:ext uri="{BB962C8B-B14F-4D97-AF65-F5344CB8AC3E}">
        <p14:creationId xmlns:p14="http://schemas.microsoft.com/office/powerpoint/2010/main" val="2905528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76B21-115C-8B57-AE8D-B5D0E0F274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5E9-E207-50A3-C0FF-1961AA3A7EAA}"/>
              </a:ext>
            </a:extLst>
          </p:cNvPr>
          <p:cNvSpPr>
            <a:spLocks noGrp="1" noRot="1" noChangeAspect="1"/>
          </p:cNvSpPr>
          <p:nvPr>
            <p:ph type="sldImg"/>
          </p:nvPr>
        </p:nvSpPr>
        <p:spPr>
          <a:xfrm>
            <a:off x="635000" y="1163638"/>
            <a:ext cx="5588000" cy="3143250"/>
          </a:xfrm>
        </p:spPr>
      </p:sp>
      <p:sp>
        <p:nvSpPr>
          <p:cNvPr id="3" name="Notes Placeholder 2">
            <a:extLst>
              <a:ext uri="{FF2B5EF4-FFF2-40B4-BE49-F238E27FC236}">
                <a16:creationId xmlns:a16="http://schemas.microsoft.com/office/drawing/2014/main" id="{ACB8E6EF-86E8-C803-D746-3C4DD2B0795A}"/>
              </a:ext>
            </a:extLst>
          </p:cNvPr>
          <p:cNvSpPr>
            <a:spLocks noGrp="1"/>
          </p:cNvSpPr>
          <p:nvPr>
            <p:ph type="body" idx="1"/>
          </p:nvPr>
        </p:nvSpPr>
        <p:spPr/>
        <p:txBody>
          <a:bodyPr/>
          <a:lstStyle/>
          <a:p>
            <a:endParaRPr lang="en-US" sz="11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435412B-F87D-CE8F-2E6B-45DFE5A4F47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0426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76B21-115C-8B57-AE8D-B5D0E0F274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5E9-E207-50A3-C0FF-1961AA3A7EAA}"/>
              </a:ext>
            </a:extLst>
          </p:cNvPr>
          <p:cNvSpPr>
            <a:spLocks noGrp="1" noRot="1" noChangeAspect="1"/>
          </p:cNvSpPr>
          <p:nvPr>
            <p:ph type="sldImg"/>
          </p:nvPr>
        </p:nvSpPr>
        <p:spPr>
          <a:xfrm>
            <a:off x="635000" y="1163638"/>
            <a:ext cx="5588000" cy="3143250"/>
          </a:xfrm>
        </p:spPr>
      </p:sp>
      <p:sp>
        <p:nvSpPr>
          <p:cNvPr id="3" name="Notes Placeholder 2">
            <a:extLst>
              <a:ext uri="{FF2B5EF4-FFF2-40B4-BE49-F238E27FC236}">
                <a16:creationId xmlns:a16="http://schemas.microsoft.com/office/drawing/2014/main" id="{ACB8E6EF-86E8-C803-D746-3C4DD2B0795A}"/>
              </a:ext>
            </a:extLst>
          </p:cNvPr>
          <p:cNvSpPr>
            <a:spLocks noGrp="1"/>
          </p:cNvSpPr>
          <p:nvPr>
            <p:ph type="body" idx="1"/>
          </p:nvPr>
        </p:nvSpPr>
        <p:spPr/>
        <p:txBody>
          <a:bodyPr/>
          <a:lstStyle/>
          <a:p>
            <a:endParaRPr lang="en-US" sz="11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435412B-F87D-CE8F-2E6B-45DFE5A4F47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7091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45E3F-F049-4F23-C4D5-C0A50117F6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FE5EAC-2990-953C-215C-4284F5A410B1}"/>
              </a:ext>
            </a:extLst>
          </p:cNvPr>
          <p:cNvSpPr>
            <a:spLocks noGrp="1" noRot="1" noChangeAspect="1"/>
          </p:cNvSpPr>
          <p:nvPr>
            <p:ph type="sldImg"/>
          </p:nvPr>
        </p:nvSpPr>
        <p:spPr>
          <a:xfrm>
            <a:off x="635000" y="1163638"/>
            <a:ext cx="5588000" cy="3143250"/>
          </a:xfrm>
        </p:spPr>
      </p:sp>
      <p:sp>
        <p:nvSpPr>
          <p:cNvPr id="3" name="Notes Placeholder 2">
            <a:extLst>
              <a:ext uri="{FF2B5EF4-FFF2-40B4-BE49-F238E27FC236}">
                <a16:creationId xmlns:a16="http://schemas.microsoft.com/office/drawing/2014/main" id="{E2E043A7-64D6-591F-5058-5AAB37B11254}"/>
              </a:ext>
            </a:extLst>
          </p:cNvPr>
          <p:cNvSpPr>
            <a:spLocks noGrp="1"/>
          </p:cNvSpPr>
          <p:nvPr>
            <p:ph type="body" idx="1"/>
          </p:nvPr>
        </p:nvSpPr>
        <p:spPr/>
        <p:txBody>
          <a:bodyPr/>
          <a:lstStyle/>
          <a:p>
            <a:endParaRPr lang="en-US" sz="11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31A0FB5-10F4-80C4-9131-7BA9BB98DDF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6288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76B21-115C-8B57-AE8D-B5D0E0F274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5E9-E207-50A3-C0FF-1961AA3A7EAA}"/>
              </a:ext>
            </a:extLst>
          </p:cNvPr>
          <p:cNvSpPr>
            <a:spLocks noGrp="1" noRot="1" noChangeAspect="1"/>
          </p:cNvSpPr>
          <p:nvPr>
            <p:ph type="sldImg"/>
          </p:nvPr>
        </p:nvSpPr>
        <p:spPr>
          <a:xfrm>
            <a:off x="635000" y="1163638"/>
            <a:ext cx="5588000" cy="3143250"/>
          </a:xfrm>
        </p:spPr>
      </p:sp>
      <p:sp>
        <p:nvSpPr>
          <p:cNvPr id="3" name="Notes Placeholder 2">
            <a:extLst>
              <a:ext uri="{FF2B5EF4-FFF2-40B4-BE49-F238E27FC236}">
                <a16:creationId xmlns:a16="http://schemas.microsoft.com/office/drawing/2014/main" id="{ACB8E6EF-86E8-C803-D746-3C4DD2B0795A}"/>
              </a:ext>
            </a:extLst>
          </p:cNvPr>
          <p:cNvSpPr>
            <a:spLocks noGrp="1"/>
          </p:cNvSpPr>
          <p:nvPr>
            <p:ph type="body" idx="1"/>
          </p:nvPr>
        </p:nvSpPr>
        <p:spPr/>
        <p:txBody>
          <a:bodyPr/>
          <a:lstStyle/>
          <a:p>
            <a:pPr marL="342900" marR="0" lvl="0" indent="-342900">
              <a:spcBef>
                <a:spcPts val="0"/>
              </a:spcBef>
              <a:spcAft>
                <a:spcPts val="0"/>
              </a:spcAft>
              <a:buFont typeface="+mj-lt"/>
              <a:buAutoNum type="romanUcPeriod"/>
              <a:tabLst>
                <a:tab pos="685800" algn="l"/>
              </a:tabLst>
            </a:pPr>
            <a:r>
              <a:rPr lang="en-US" sz="1400" b="1" dirty="0">
                <a:effectLst/>
                <a:latin typeface="Times New Roman" panose="02020603050405020304" pitchFamily="18" charset="0"/>
              </a:rPr>
              <a:t>The Harm of Fornication</a:t>
            </a:r>
          </a:p>
          <a:p>
            <a:pPr marL="342900" marR="0" lvl="0" indent="-342900">
              <a:spcBef>
                <a:spcPts val="0"/>
              </a:spcBef>
              <a:spcAft>
                <a:spcPts val="0"/>
              </a:spcAft>
              <a:buSzPts val="1100"/>
              <a:buFont typeface="+mj-lt"/>
              <a:buAutoNum type="alphaUcPeriod"/>
              <a:tabLst>
                <a:tab pos="685800" algn="l"/>
              </a:tabLst>
            </a:pPr>
            <a:r>
              <a:rPr lang="en-US" sz="1100" b="1" dirty="0">
                <a:effectLst/>
                <a:latin typeface="Times New Roman" panose="02020603050405020304" pitchFamily="18" charset="0"/>
              </a:rPr>
              <a:t>It can keep you out of Heaven (I Corinthians 6:9-10)</a:t>
            </a:r>
            <a:endParaRPr lang="en-US" sz="1400" b="1" dirty="0">
              <a:effectLst/>
              <a:latin typeface="Times New Roman" panose="02020603050405020304" pitchFamily="18" charset="0"/>
            </a:endParaRPr>
          </a:p>
          <a:p>
            <a:pPr marL="742950" marR="0" lvl="1" indent="-285750">
              <a:spcBef>
                <a:spcPts val="0"/>
              </a:spcBef>
              <a:spcAft>
                <a:spcPts val="0"/>
              </a:spcAft>
              <a:buSzPts val="1100"/>
              <a:buFont typeface="+mj-lt"/>
              <a:buAutoNum type="arabicPeriod"/>
              <a:tabLst>
                <a:tab pos="685800" algn="l"/>
                <a:tab pos="1485900" algn="l"/>
              </a:tabLst>
            </a:pPr>
            <a:r>
              <a:rPr lang="en-US" sz="1100" b="0" dirty="0">
                <a:effectLst/>
                <a:latin typeface="Times New Roman" panose="02020603050405020304" pitchFamily="18" charset="0"/>
              </a:rPr>
              <a:t>People tend to forget that God decides who enters Heaven – II Corinthians 5:10</a:t>
            </a:r>
            <a:endParaRPr lang="en-US" sz="1400" b="0" dirty="0">
              <a:effectLst/>
              <a:latin typeface="Times New Roman" panose="02020603050405020304" pitchFamily="18" charset="0"/>
            </a:endParaRPr>
          </a:p>
          <a:p>
            <a:pPr marL="742950" marR="0" lvl="1" indent="-285750">
              <a:spcBef>
                <a:spcPts val="0"/>
              </a:spcBef>
              <a:spcAft>
                <a:spcPts val="0"/>
              </a:spcAft>
              <a:buSzPts val="1100"/>
              <a:buFont typeface="+mj-lt"/>
              <a:buAutoNum type="arabicPeriod"/>
              <a:tabLst>
                <a:tab pos="685800" algn="l"/>
                <a:tab pos="1485900" algn="l"/>
              </a:tabLst>
            </a:pPr>
            <a:r>
              <a:rPr lang="en-US" sz="1100" b="0" dirty="0">
                <a:effectLst/>
                <a:latin typeface="Times New Roman" panose="02020603050405020304" pitchFamily="18" charset="0"/>
              </a:rPr>
              <a:t>We are not in the position to tell God what He will accept – Isaiah 29:16</a:t>
            </a:r>
            <a:endParaRPr lang="en-US" sz="1400" b="0" dirty="0">
              <a:effectLst/>
              <a:latin typeface="Times New Roman" panose="02020603050405020304" pitchFamily="18" charset="0"/>
            </a:endParaRPr>
          </a:p>
          <a:p>
            <a:pPr marL="1143000" marR="0" lvl="2" indent="-228600">
              <a:spcBef>
                <a:spcPts val="0"/>
              </a:spcBef>
              <a:spcAft>
                <a:spcPts val="0"/>
              </a:spcAft>
              <a:buSzPts val="1100"/>
              <a:buFont typeface="+mj-lt"/>
              <a:buAutoNum type="alphaLcPeriod"/>
              <a:tabLst>
                <a:tab pos="685800" algn="l"/>
                <a:tab pos="1828800" algn="l"/>
              </a:tabLst>
            </a:pPr>
            <a:r>
              <a:rPr lang="en-US" sz="1100" b="0" dirty="0">
                <a:effectLst/>
                <a:latin typeface="Times New Roman" panose="02020603050405020304" pitchFamily="18" charset="0"/>
              </a:rPr>
              <a:t>Isn’t this the line teenagers try to give their parents?</a:t>
            </a:r>
            <a:endParaRPr lang="en-US" sz="1400" b="0" dirty="0">
              <a:effectLst/>
              <a:latin typeface="Times New Roman" panose="02020603050405020304" pitchFamily="18" charset="0"/>
            </a:endParaRPr>
          </a:p>
          <a:p>
            <a:pPr marL="1143000" marR="0" lvl="2" indent="-228600">
              <a:spcBef>
                <a:spcPts val="0"/>
              </a:spcBef>
              <a:spcAft>
                <a:spcPts val="0"/>
              </a:spcAft>
              <a:buSzPts val="1100"/>
              <a:buFont typeface="+mj-lt"/>
              <a:buAutoNum type="alphaLcPeriod"/>
              <a:tabLst>
                <a:tab pos="685800" algn="l"/>
                <a:tab pos="1828800" algn="l"/>
              </a:tabLst>
            </a:pPr>
            <a:r>
              <a:rPr lang="en-US" sz="1100" b="0" dirty="0">
                <a:effectLst/>
                <a:latin typeface="Times New Roman" panose="02020603050405020304" pitchFamily="18" charset="0"/>
              </a:rPr>
              <a:t>“You don’t understand! Times have changed!”</a:t>
            </a:r>
            <a:endParaRPr lang="en-US" sz="1400" b="0" dirty="0">
              <a:effectLst/>
              <a:latin typeface="Times New Roman" panose="02020603050405020304" pitchFamily="18" charset="0"/>
            </a:endParaRPr>
          </a:p>
          <a:p>
            <a:pPr marL="1143000" marR="0" lvl="2" indent="-228600">
              <a:spcBef>
                <a:spcPts val="0"/>
              </a:spcBef>
              <a:spcAft>
                <a:spcPts val="0"/>
              </a:spcAft>
              <a:buSzPts val="1100"/>
              <a:buFont typeface="+mj-lt"/>
              <a:buAutoNum type="alphaLcPeriod"/>
              <a:tabLst>
                <a:tab pos="685800" algn="l"/>
                <a:tab pos="1828800" algn="l"/>
              </a:tabLst>
            </a:pPr>
            <a:r>
              <a:rPr lang="en-US" sz="1100" b="0" dirty="0">
                <a:effectLst/>
                <a:latin typeface="Times New Roman" panose="02020603050405020304" pitchFamily="18" charset="0"/>
              </a:rPr>
              <a:t>Is that the line you are giving God? </a:t>
            </a:r>
            <a:r>
              <a:rPr lang="en-US" sz="1100" b="0" i="1" dirty="0">
                <a:effectLst/>
                <a:latin typeface="Times New Roman" panose="02020603050405020304" pitchFamily="18" charset="0"/>
              </a:rPr>
              <a:t>(Isaiah 40:8; I Peter 1:24-25)</a:t>
            </a:r>
            <a:r>
              <a:rPr lang="en-US" sz="1100" b="0" dirty="0">
                <a:effectLst/>
                <a:latin typeface="Times New Roman" panose="02020603050405020304" pitchFamily="18" charset="0"/>
              </a:rPr>
              <a:t>	</a:t>
            </a:r>
            <a:endParaRPr lang="en-US" sz="1400" b="0" dirty="0">
              <a:effectLst/>
              <a:latin typeface="Times New Roman" panose="02020603050405020304" pitchFamily="18" charset="0"/>
            </a:endParaRPr>
          </a:p>
          <a:p>
            <a:pPr marL="742950" marR="0" lvl="1" indent="-285750">
              <a:spcBef>
                <a:spcPts val="0"/>
              </a:spcBef>
              <a:spcAft>
                <a:spcPts val="0"/>
              </a:spcAft>
              <a:buSzPts val="1100"/>
              <a:buFont typeface="+mj-lt"/>
              <a:buAutoNum type="arabicPeriod"/>
              <a:tabLst>
                <a:tab pos="685800" algn="l"/>
                <a:tab pos="1485900" algn="l"/>
              </a:tabLst>
            </a:pPr>
            <a:r>
              <a:rPr lang="en-US" sz="1100" b="0" dirty="0">
                <a:effectLst/>
                <a:latin typeface="Times New Roman" panose="02020603050405020304" pitchFamily="18" charset="0"/>
              </a:rPr>
              <a:t>After doing as they please, people think that God will welcome them into Heaven with open arms.</a:t>
            </a:r>
            <a:endParaRPr lang="en-US" sz="1400" b="0" dirty="0">
              <a:effectLst/>
              <a:latin typeface="Times New Roman" panose="02020603050405020304" pitchFamily="18" charset="0"/>
            </a:endParaRPr>
          </a:p>
          <a:p>
            <a:pPr marL="742950" marR="0" lvl="1" indent="-285750">
              <a:spcBef>
                <a:spcPts val="0"/>
              </a:spcBef>
              <a:spcAft>
                <a:spcPts val="0"/>
              </a:spcAft>
              <a:buSzPts val="1100"/>
              <a:buFont typeface="+mj-lt"/>
              <a:buAutoNum type="arabicPeriod"/>
              <a:tabLst>
                <a:tab pos="685800" algn="l"/>
                <a:tab pos="1485900" algn="l"/>
              </a:tabLst>
            </a:pPr>
            <a:r>
              <a:rPr lang="en-US" sz="1100" b="0" dirty="0">
                <a:effectLst/>
                <a:latin typeface="Times New Roman" panose="02020603050405020304" pitchFamily="18" charset="0"/>
              </a:rPr>
              <a:t>God is love, but God is also just – Romans 11:22</a:t>
            </a:r>
            <a:endParaRPr lang="en-US" sz="1400" b="0" dirty="0">
              <a:effectLst/>
              <a:latin typeface="Times New Roman" panose="02020603050405020304" pitchFamily="18" charset="0"/>
            </a:endParaRPr>
          </a:p>
          <a:p>
            <a:pPr marL="742950" marR="0" lvl="1" indent="-285750">
              <a:spcBef>
                <a:spcPts val="0"/>
              </a:spcBef>
              <a:spcAft>
                <a:spcPts val="0"/>
              </a:spcAft>
              <a:buSzPts val="1100"/>
              <a:buFont typeface="+mj-lt"/>
              <a:buAutoNum type="arabicPeriod"/>
              <a:tabLst>
                <a:tab pos="685800" algn="l"/>
                <a:tab pos="1485900" algn="l"/>
              </a:tabLst>
            </a:pPr>
            <a:r>
              <a:rPr lang="en-US" sz="1100" b="0" dirty="0">
                <a:effectLst/>
                <a:latin typeface="Times New Roman" panose="02020603050405020304" pitchFamily="18" charset="0"/>
              </a:rPr>
              <a:t>We will be judged by what we do – Romans 2:5-11</a:t>
            </a:r>
            <a:endParaRPr lang="en-US" sz="1400" b="0" dirty="0">
              <a:effectLst/>
              <a:latin typeface="Times New Roman" panose="02020603050405020304" pitchFamily="18" charset="0"/>
            </a:endParaRPr>
          </a:p>
          <a:p>
            <a:endParaRPr lang="en-US" sz="11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435412B-F87D-CE8F-2E6B-45DFE5A4F47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4986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76B21-115C-8B57-AE8D-B5D0E0F274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5E9-E207-50A3-C0FF-1961AA3A7EAA}"/>
              </a:ext>
            </a:extLst>
          </p:cNvPr>
          <p:cNvSpPr>
            <a:spLocks noGrp="1" noRot="1" noChangeAspect="1"/>
          </p:cNvSpPr>
          <p:nvPr>
            <p:ph type="sldImg"/>
          </p:nvPr>
        </p:nvSpPr>
        <p:spPr>
          <a:xfrm>
            <a:off x="635000" y="1163638"/>
            <a:ext cx="5588000" cy="3143250"/>
          </a:xfrm>
        </p:spPr>
      </p:sp>
      <p:sp>
        <p:nvSpPr>
          <p:cNvPr id="3" name="Notes Placeholder 2">
            <a:extLst>
              <a:ext uri="{FF2B5EF4-FFF2-40B4-BE49-F238E27FC236}">
                <a16:creationId xmlns:a16="http://schemas.microsoft.com/office/drawing/2014/main" id="{ACB8E6EF-86E8-C803-D746-3C4DD2B0795A}"/>
              </a:ext>
            </a:extLst>
          </p:cNvPr>
          <p:cNvSpPr>
            <a:spLocks noGrp="1"/>
          </p:cNvSpPr>
          <p:nvPr>
            <p:ph type="body" idx="1"/>
          </p:nvPr>
        </p:nvSpPr>
        <p:spPr/>
        <p:txBody>
          <a:bodyPr/>
          <a:lstStyle/>
          <a:p>
            <a:pPr marL="342900" marR="0" lvl="0" indent="-342900">
              <a:spcBef>
                <a:spcPts val="0"/>
              </a:spcBef>
              <a:spcAft>
                <a:spcPts val="0"/>
              </a:spcAft>
              <a:buFont typeface="+mj-lt"/>
              <a:buAutoNum type="romanUcPeriod"/>
              <a:tabLst>
                <a:tab pos="685800" algn="l"/>
              </a:tabLst>
            </a:pPr>
            <a:r>
              <a:rPr lang="en-US" sz="1400" b="1" dirty="0">
                <a:effectLst/>
                <a:latin typeface="Times New Roman" panose="02020603050405020304" pitchFamily="18" charset="0"/>
              </a:rPr>
              <a:t>The Harm of Fornication</a:t>
            </a:r>
          </a:p>
          <a:p>
            <a:pPr marL="342900" marR="0" lvl="0" indent="-342900">
              <a:spcBef>
                <a:spcPts val="0"/>
              </a:spcBef>
              <a:spcAft>
                <a:spcPts val="0"/>
              </a:spcAft>
              <a:buSzPts val="1100"/>
              <a:buFont typeface="+mj-lt"/>
              <a:buAutoNum type="alphaUcPeriod"/>
              <a:tabLst>
                <a:tab pos="685800" algn="l"/>
              </a:tabLst>
            </a:pPr>
            <a:r>
              <a:rPr lang="en-US" sz="1100" b="1" dirty="0">
                <a:effectLst/>
                <a:latin typeface="Times New Roman" panose="02020603050405020304" pitchFamily="18" charset="0"/>
              </a:rPr>
              <a:t>It can keep you out of Heaven (I Corinthians 6:9-10)</a:t>
            </a:r>
          </a:p>
          <a:p>
            <a:pPr marL="342900" marR="0" lvl="0" indent="-342900">
              <a:spcBef>
                <a:spcPts val="0"/>
              </a:spcBef>
              <a:spcAft>
                <a:spcPts val="0"/>
              </a:spcAft>
              <a:buSzPts val="1100"/>
              <a:buFont typeface="+mj-lt"/>
              <a:buAutoNum type="alphaUcPeriod"/>
              <a:tabLst>
                <a:tab pos="685800" algn="l"/>
              </a:tabLst>
            </a:pPr>
            <a:r>
              <a:rPr lang="en-US" sz="1100" b="1" dirty="0">
                <a:effectLst/>
                <a:latin typeface="Times New Roman" panose="02020603050405020304" pitchFamily="18" charset="0"/>
                <a:ea typeface="Times New Roman" panose="02020603050405020304" pitchFamily="18" charset="0"/>
              </a:rPr>
              <a:t>It is degrading</a:t>
            </a:r>
            <a:endParaRPr lang="en-US" sz="1200" b="1"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SzPts val="1100"/>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Sex without a marriage bond cheapens the relationship to something animalistic – Romans 1:24: Sexual immorality “dishonors” one’s body!</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When men cease to strive for better, they tend to become animals </a:t>
            </a:r>
            <a:r>
              <a:rPr lang="en-US" sz="1100" i="1" dirty="0">
                <a:effectLst/>
                <a:latin typeface="Times New Roman" panose="02020603050405020304" pitchFamily="18" charset="0"/>
                <a:ea typeface="Times New Roman" panose="02020603050405020304" pitchFamily="18" charset="0"/>
              </a:rPr>
              <a:t>(some people even say, “it is only instinct!”)</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Spoken of false teachers – II Peter 2:12: “unreasoning animals.”</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Notice the warning: They will speak evil of things they don’t understand!</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SzPts val="1100"/>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Marriage is done by humans – more than animalistic instinct!</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But marriage isn’t only done by men – Mark 10:6-9: God is involved!</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How is God involved? God joins.</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Marriage is a covenant – </a:t>
            </a:r>
            <a:r>
              <a:rPr lang="en-US" sz="1100" dirty="0" err="1">
                <a:effectLst/>
                <a:latin typeface="Times New Roman" panose="02020603050405020304" pitchFamily="18" charset="0"/>
                <a:ea typeface="Times New Roman" panose="02020603050405020304" pitchFamily="18" charset="0"/>
              </a:rPr>
              <a:t>Malachai</a:t>
            </a:r>
            <a:r>
              <a:rPr lang="en-US" sz="1100" dirty="0">
                <a:effectLst/>
                <a:latin typeface="Times New Roman" panose="02020603050405020304" pitchFamily="18" charset="0"/>
                <a:ea typeface="Times New Roman" panose="02020603050405020304" pitchFamily="18" charset="0"/>
              </a:rPr>
              <a:t> 2:14: God, husband, wife!</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i="1" dirty="0">
                <a:effectLst/>
                <a:latin typeface="Times New Roman" panose="02020603050405020304" pitchFamily="18" charset="0"/>
                <a:ea typeface="Times New Roman" panose="02020603050405020304" pitchFamily="18" charset="0"/>
              </a:rPr>
              <a:t>Ephesians 5:22-33:</a:t>
            </a:r>
            <a:r>
              <a:rPr lang="en-US" sz="1100" dirty="0">
                <a:effectLst/>
                <a:latin typeface="Times New Roman" panose="02020603050405020304" pitchFamily="18" charset="0"/>
                <a:ea typeface="Times New Roman" panose="02020603050405020304" pitchFamily="18" charset="0"/>
              </a:rPr>
              <a:t> Marriage analogy defines the marriage relationship between a man and a woman, Christ &amp; the church. God is involved!</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All is done before God! (Mark 10:6-9: From the beginning of creation)</a:t>
            </a:r>
            <a:endParaRPr lang="en-US" sz="1200" dirty="0">
              <a:effectLst/>
              <a:latin typeface="Times New Roman" panose="02020603050405020304" pitchFamily="18" charset="0"/>
              <a:ea typeface="Times New Roman" panose="02020603050405020304" pitchFamily="18" charset="0"/>
            </a:endParaRPr>
          </a:p>
          <a:p>
            <a:endParaRPr lang="en-US" sz="11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435412B-F87D-CE8F-2E6B-45DFE5A4F47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05597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76B21-115C-8B57-AE8D-B5D0E0F274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5E9-E207-50A3-C0FF-1961AA3A7EAA}"/>
              </a:ext>
            </a:extLst>
          </p:cNvPr>
          <p:cNvSpPr>
            <a:spLocks noGrp="1" noRot="1" noChangeAspect="1"/>
          </p:cNvSpPr>
          <p:nvPr>
            <p:ph type="sldImg"/>
          </p:nvPr>
        </p:nvSpPr>
        <p:spPr>
          <a:xfrm>
            <a:off x="635000" y="1163638"/>
            <a:ext cx="5588000" cy="3143250"/>
          </a:xfrm>
        </p:spPr>
      </p:sp>
      <p:sp>
        <p:nvSpPr>
          <p:cNvPr id="3" name="Notes Placeholder 2">
            <a:extLst>
              <a:ext uri="{FF2B5EF4-FFF2-40B4-BE49-F238E27FC236}">
                <a16:creationId xmlns:a16="http://schemas.microsoft.com/office/drawing/2014/main" id="{ACB8E6EF-86E8-C803-D746-3C4DD2B0795A}"/>
              </a:ext>
            </a:extLst>
          </p:cNvPr>
          <p:cNvSpPr>
            <a:spLocks noGrp="1"/>
          </p:cNvSpPr>
          <p:nvPr>
            <p:ph type="body" idx="1"/>
          </p:nvPr>
        </p:nvSpPr>
        <p:spPr/>
        <p:txBody>
          <a:bodyPr/>
          <a:lstStyle/>
          <a:p>
            <a:pPr marL="342900" marR="0" lvl="0" indent="-342900">
              <a:spcBef>
                <a:spcPts val="0"/>
              </a:spcBef>
              <a:spcAft>
                <a:spcPts val="0"/>
              </a:spcAft>
              <a:buFont typeface="+mj-lt"/>
              <a:buAutoNum type="romanUcPeriod"/>
              <a:tabLst>
                <a:tab pos="685800" algn="l"/>
              </a:tabLst>
            </a:pPr>
            <a:r>
              <a:rPr lang="en-US" sz="1400" b="1" dirty="0">
                <a:effectLst/>
                <a:latin typeface="Times New Roman" panose="02020603050405020304" pitchFamily="18" charset="0"/>
              </a:rPr>
              <a:t>The Harm of Fornication</a:t>
            </a:r>
          </a:p>
          <a:p>
            <a:pPr marL="342900" marR="0" lvl="0" indent="-342900">
              <a:spcBef>
                <a:spcPts val="0"/>
              </a:spcBef>
              <a:spcAft>
                <a:spcPts val="0"/>
              </a:spcAft>
              <a:buSzPts val="1100"/>
              <a:buFont typeface="+mj-lt"/>
              <a:buAutoNum type="alphaUcPeriod"/>
              <a:tabLst>
                <a:tab pos="685800" algn="l"/>
              </a:tabLst>
            </a:pPr>
            <a:r>
              <a:rPr lang="en-US" sz="1100" b="1" dirty="0">
                <a:effectLst/>
                <a:latin typeface="Times New Roman" panose="02020603050405020304" pitchFamily="18" charset="0"/>
              </a:rPr>
              <a:t>It can keep you out of Heaven (I Corinthians 6:9-10)</a:t>
            </a:r>
          </a:p>
          <a:p>
            <a:pPr marL="342900" marR="0" lvl="0" indent="-342900">
              <a:spcBef>
                <a:spcPts val="0"/>
              </a:spcBef>
              <a:spcAft>
                <a:spcPts val="0"/>
              </a:spcAft>
              <a:buSzPts val="1100"/>
              <a:buFont typeface="+mj-lt"/>
              <a:buAutoNum type="alphaUcPeriod"/>
              <a:tabLst>
                <a:tab pos="685800" algn="l"/>
              </a:tabLst>
            </a:pPr>
            <a:r>
              <a:rPr lang="en-US" sz="1100" b="1" dirty="0">
                <a:effectLst/>
                <a:latin typeface="Times New Roman" panose="02020603050405020304" pitchFamily="18" charset="0"/>
                <a:ea typeface="Times New Roman" panose="02020603050405020304" pitchFamily="18" charset="0"/>
              </a:rPr>
              <a:t>It is degrading</a:t>
            </a:r>
          </a:p>
          <a:p>
            <a:pPr marL="342900" marR="0" lvl="0" indent="-342900">
              <a:spcBef>
                <a:spcPts val="0"/>
              </a:spcBef>
              <a:spcAft>
                <a:spcPts val="0"/>
              </a:spcAft>
              <a:buFont typeface="+mj-lt"/>
              <a:buAutoNum type="alphaUcPeriod" startAt="3"/>
              <a:tabLst>
                <a:tab pos="914400" algn="l"/>
              </a:tabLst>
            </a:pPr>
            <a:r>
              <a:rPr lang="en-US" sz="1100" b="1" dirty="0">
                <a:effectLst/>
                <a:latin typeface="Times New Roman" panose="02020603050405020304" pitchFamily="18" charset="0"/>
                <a:ea typeface="Times New Roman" panose="02020603050405020304" pitchFamily="18" charset="0"/>
              </a:rPr>
              <a:t>It doesn’t last</a:t>
            </a:r>
            <a:endParaRPr lang="en-US" sz="1200" b="1"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When people decide to have sex without marriage, the emphasis is on sex – the sensual feelings (pleasure).</a:t>
            </a:r>
            <a:endParaRPr lang="en-US" sz="1200" dirty="0">
              <a:effectLst/>
              <a:latin typeface="Times New Roman" panose="02020603050405020304" pitchFamily="18" charset="0"/>
              <a:ea typeface="Times New Roman" panose="02020603050405020304" pitchFamily="18" charset="0"/>
            </a:endParaRPr>
          </a:p>
          <a:p>
            <a:pPr marL="2057400" marR="0" lvl="4" indent="-228600">
              <a:spcBef>
                <a:spcPts val="0"/>
              </a:spcBef>
              <a:spcAft>
                <a:spcPts val="0"/>
              </a:spcAft>
              <a:buFont typeface="+mj-lt"/>
              <a:buAutoNum type="alphaLcPeriod"/>
              <a:tabLst>
                <a:tab pos="1485900" algn="l"/>
              </a:tabLst>
            </a:pPr>
            <a:r>
              <a:rPr lang="en-US" sz="1100" dirty="0">
                <a:effectLst/>
                <a:latin typeface="Times New Roman" panose="02020603050405020304" pitchFamily="18" charset="0"/>
                <a:ea typeface="Times New Roman" panose="02020603050405020304" pitchFamily="18" charset="0"/>
              </a:rPr>
              <a:t>You can see it in this woman’s note: “Why is it so bad to have these sexual interactions if we both love each other and know that we will be married in the near future?”</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The problem is feelings are unstable, they don’t last; thus a relationship built on sensual feelings will not last – unless the feelings are replaced by something stable. </a:t>
            </a:r>
            <a:endParaRPr lang="en-US" sz="1200" dirty="0">
              <a:effectLst/>
              <a:latin typeface="Times New Roman" panose="02020603050405020304" pitchFamily="18" charset="0"/>
              <a:ea typeface="Times New Roman" panose="02020603050405020304" pitchFamily="18" charset="0"/>
            </a:endParaRPr>
          </a:p>
          <a:p>
            <a:pPr marL="2057400" marR="0" lvl="4" indent="-228600">
              <a:spcBef>
                <a:spcPts val="0"/>
              </a:spcBef>
              <a:spcAft>
                <a:spcPts val="0"/>
              </a:spcAft>
              <a:buFont typeface="+mj-lt"/>
              <a:buAutoNum type="alphaLcPeriod"/>
              <a:tabLst>
                <a:tab pos="1485900" algn="l"/>
              </a:tabLst>
            </a:pPr>
            <a:r>
              <a:rPr lang="en-US" sz="1100" dirty="0">
                <a:effectLst/>
                <a:latin typeface="Times New Roman" panose="02020603050405020304" pitchFamily="18" charset="0"/>
                <a:ea typeface="Times New Roman" panose="02020603050405020304" pitchFamily="18" charset="0"/>
              </a:rPr>
              <a:t>Couples who plan to get married break up all the time. A future-plan, even by fiancés, doesn’t mean it will last. </a:t>
            </a:r>
            <a:r>
              <a:rPr lang="en-US" sz="1100" i="1" dirty="0">
                <a:effectLst/>
                <a:latin typeface="Times New Roman" panose="02020603050405020304" pitchFamily="18" charset="0"/>
                <a:ea typeface="Times New Roman" panose="02020603050405020304" pitchFamily="18" charset="0"/>
              </a:rPr>
              <a:t>(Personal: I was engaged before, for 2 years, before I found my wife. Things didn’t work out.)</a:t>
            </a:r>
            <a:endParaRPr lang="en-US" sz="1200" dirty="0">
              <a:effectLst/>
              <a:latin typeface="Times New Roman" panose="02020603050405020304" pitchFamily="18" charset="0"/>
              <a:ea typeface="Times New Roman" panose="02020603050405020304" pitchFamily="18" charset="0"/>
            </a:endParaRPr>
          </a:p>
          <a:p>
            <a:pPr marL="2057400" marR="0" lvl="4" indent="-228600">
              <a:spcBef>
                <a:spcPts val="0"/>
              </a:spcBef>
              <a:spcAft>
                <a:spcPts val="0"/>
              </a:spcAft>
              <a:buFont typeface="+mj-lt"/>
              <a:buAutoNum type="alphaLcPeriod"/>
              <a:tabLst>
                <a:tab pos="1485900" algn="l"/>
              </a:tabLst>
            </a:pPr>
            <a:r>
              <a:rPr lang="en-US" sz="1100" dirty="0">
                <a:effectLst/>
                <a:latin typeface="Times New Roman" panose="02020603050405020304" pitchFamily="18" charset="0"/>
                <a:ea typeface="Times New Roman" panose="02020603050405020304" pitchFamily="18" charset="0"/>
              </a:rPr>
              <a:t>What the studies show:</a:t>
            </a:r>
            <a:endParaRPr lang="en-US" sz="1200" dirty="0">
              <a:effectLst/>
              <a:latin typeface="Times New Roman" panose="02020603050405020304" pitchFamily="18" charset="0"/>
              <a:ea typeface="Times New Roman" panose="02020603050405020304" pitchFamily="18" charset="0"/>
            </a:endParaRPr>
          </a:p>
          <a:p>
            <a:pPr marL="2514600" marR="0" lvl="5" indent="-228600">
              <a:spcBef>
                <a:spcPts val="0"/>
              </a:spcBef>
              <a:spcAft>
                <a:spcPts val="0"/>
              </a:spcAft>
              <a:buFont typeface="+mj-lt"/>
              <a:buAutoNum type="romanLcPeriod"/>
              <a:tabLst>
                <a:tab pos="1485900" algn="l"/>
              </a:tabLst>
            </a:pPr>
            <a:r>
              <a:rPr lang="en-US" sz="1100" dirty="0">
                <a:effectLst/>
                <a:latin typeface="Times New Roman" panose="02020603050405020304" pitchFamily="18" charset="0"/>
                <a:ea typeface="Times New Roman" panose="02020603050405020304" pitchFamily="18" charset="0"/>
              </a:rPr>
              <a:t>Cohabiting couples have a rate of separation that is five times that of married couples, and, in the event of separation, cohabitors have a rate of reconciliation that is only 33% as high as married couples (</a:t>
            </a:r>
            <a:r>
              <a:rPr lang="en-US" sz="1100" dirty="0" err="1">
                <a:effectLst/>
                <a:latin typeface="Times New Roman" panose="02020603050405020304" pitchFamily="18" charset="0"/>
                <a:ea typeface="Times New Roman" panose="02020603050405020304" pitchFamily="18" charset="0"/>
              </a:rPr>
              <a:t>Binstock</a:t>
            </a:r>
            <a:r>
              <a:rPr lang="en-US" sz="1100" dirty="0">
                <a:effectLst/>
                <a:latin typeface="Times New Roman" panose="02020603050405020304" pitchFamily="18" charset="0"/>
                <a:ea typeface="Times New Roman" panose="02020603050405020304" pitchFamily="18" charset="0"/>
              </a:rPr>
              <a:t>, 2003).</a:t>
            </a:r>
            <a:endParaRPr lang="en-US" sz="1200" dirty="0">
              <a:effectLst/>
              <a:latin typeface="Times New Roman" panose="02020603050405020304" pitchFamily="18" charset="0"/>
              <a:ea typeface="Times New Roman" panose="02020603050405020304" pitchFamily="18" charset="0"/>
            </a:endParaRPr>
          </a:p>
          <a:p>
            <a:pPr marL="2057400" marR="0" lvl="4" indent="-228600">
              <a:spcBef>
                <a:spcPts val="0"/>
              </a:spcBef>
              <a:spcAft>
                <a:spcPts val="0"/>
              </a:spcAft>
              <a:buFont typeface="+mj-lt"/>
              <a:buAutoNum type="alphaLcPeriod"/>
              <a:tabLst>
                <a:tab pos="1485900" algn="l"/>
              </a:tabLst>
            </a:pPr>
            <a:r>
              <a:rPr lang="en-US" sz="1100" dirty="0">
                <a:effectLst/>
                <a:latin typeface="Times New Roman" panose="02020603050405020304" pitchFamily="18" charset="0"/>
                <a:ea typeface="Times New Roman" panose="02020603050405020304" pitchFamily="18" charset="0"/>
              </a:rPr>
              <a:t>Contrast</a:t>
            </a:r>
            <a:endParaRPr lang="en-US" sz="1200" dirty="0">
              <a:effectLst/>
              <a:latin typeface="Times New Roman" panose="02020603050405020304" pitchFamily="18" charset="0"/>
              <a:ea typeface="Times New Roman" panose="02020603050405020304" pitchFamily="18" charset="0"/>
            </a:endParaRPr>
          </a:p>
          <a:p>
            <a:pPr marL="2514600" marR="0" lvl="5" indent="-228600">
              <a:spcBef>
                <a:spcPts val="0"/>
              </a:spcBef>
              <a:spcAft>
                <a:spcPts val="0"/>
              </a:spcAft>
              <a:buFont typeface="+mj-lt"/>
              <a:buAutoNum type="romanLcPeriod"/>
              <a:tabLst>
                <a:tab pos="1485900" algn="l"/>
              </a:tabLst>
            </a:pPr>
            <a:r>
              <a:rPr lang="en-US" sz="1100" dirty="0">
                <a:effectLst/>
                <a:latin typeface="Times New Roman" panose="02020603050405020304" pitchFamily="18" charset="0"/>
                <a:ea typeface="Times New Roman" panose="02020603050405020304" pitchFamily="18" charset="0"/>
              </a:rPr>
              <a:t>Married love – Song of Solomon 8:6-7: Seal over the heart</a:t>
            </a:r>
            <a:endParaRPr lang="en-US" sz="1200" dirty="0">
              <a:effectLst/>
              <a:latin typeface="Times New Roman" panose="02020603050405020304" pitchFamily="18" charset="0"/>
              <a:ea typeface="Times New Roman" panose="02020603050405020304" pitchFamily="18" charset="0"/>
            </a:endParaRPr>
          </a:p>
          <a:p>
            <a:pPr marL="2514600" marR="0" lvl="5" indent="-228600">
              <a:spcBef>
                <a:spcPts val="0"/>
              </a:spcBef>
              <a:spcAft>
                <a:spcPts val="0"/>
              </a:spcAft>
              <a:buFont typeface="+mj-lt"/>
              <a:buAutoNum type="romanLcPeriod"/>
              <a:tabLst>
                <a:tab pos="1485900" algn="l"/>
              </a:tabLst>
            </a:pPr>
            <a:r>
              <a:rPr lang="en-US" sz="1100" dirty="0">
                <a:effectLst/>
                <a:latin typeface="Times New Roman" panose="02020603050405020304" pitchFamily="18" charset="0"/>
                <a:ea typeface="Times New Roman" panose="02020603050405020304" pitchFamily="18" charset="0"/>
              </a:rPr>
              <a:t>Unmarried sex – Proverbs 5:3-6: Unstable</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rabicPeriod"/>
              <a:tabLst>
                <a:tab pos="1485900" algn="l"/>
              </a:tabLst>
            </a:pPr>
            <a:r>
              <a:rPr lang="en-US" sz="1100" i="1" dirty="0">
                <a:effectLst/>
                <a:latin typeface="Times New Roman" panose="02020603050405020304" pitchFamily="18" charset="0"/>
                <a:ea typeface="Times New Roman" panose="02020603050405020304" pitchFamily="18" charset="0"/>
              </a:rPr>
              <a:t>This doesn’t mean that it’s all roses once a couple is married, but it’s where it starts! For a marriage to last and work, it takes both spouses to be committed.</a:t>
            </a:r>
            <a:endParaRPr lang="en-US" sz="1200" dirty="0">
              <a:effectLst/>
              <a:latin typeface="Times New Roman" panose="02020603050405020304" pitchFamily="18" charset="0"/>
              <a:ea typeface="Times New Roman" panose="02020603050405020304" pitchFamily="18" charset="0"/>
            </a:endParaRPr>
          </a:p>
          <a:p>
            <a:endParaRPr lang="en-US" sz="11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435412B-F87D-CE8F-2E6B-45DFE5A4F47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2908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76B21-115C-8B57-AE8D-B5D0E0F274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5E9-E207-50A3-C0FF-1961AA3A7EAA}"/>
              </a:ext>
            </a:extLst>
          </p:cNvPr>
          <p:cNvSpPr>
            <a:spLocks noGrp="1" noRot="1" noChangeAspect="1"/>
          </p:cNvSpPr>
          <p:nvPr>
            <p:ph type="sldImg"/>
          </p:nvPr>
        </p:nvSpPr>
        <p:spPr>
          <a:xfrm>
            <a:off x="635000" y="1163638"/>
            <a:ext cx="5588000" cy="3143250"/>
          </a:xfrm>
        </p:spPr>
      </p:sp>
      <p:sp>
        <p:nvSpPr>
          <p:cNvPr id="3" name="Notes Placeholder 2">
            <a:extLst>
              <a:ext uri="{FF2B5EF4-FFF2-40B4-BE49-F238E27FC236}">
                <a16:creationId xmlns:a16="http://schemas.microsoft.com/office/drawing/2014/main" id="{ACB8E6EF-86E8-C803-D746-3C4DD2B0795A}"/>
              </a:ext>
            </a:extLst>
          </p:cNvPr>
          <p:cNvSpPr>
            <a:spLocks noGrp="1"/>
          </p:cNvSpPr>
          <p:nvPr>
            <p:ph type="body" idx="1"/>
          </p:nvPr>
        </p:nvSpPr>
        <p:spPr/>
        <p:txBody>
          <a:bodyPr/>
          <a:lstStyle/>
          <a:p>
            <a:pPr marL="342900" marR="0" lvl="0" indent="-342900">
              <a:spcBef>
                <a:spcPts val="0"/>
              </a:spcBef>
              <a:spcAft>
                <a:spcPts val="0"/>
              </a:spcAft>
              <a:buFont typeface="+mj-lt"/>
              <a:buAutoNum type="romanUcPeriod"/>
              <a:tabLst>
                <a:tab pos="685800" algn="l"/>
              </a:tabLst>
            </a:pPr>
            <a:r>
              <a:rPr lang="en-US" sz="1400" b="1" dirty="0">
                <a:effectLst/>
                <a:latin typeface="Times New Roman" panose="02020603050405020304" pitchFamily="18" charset="0"/>
              </a:rPr>
              <a:t>The Harm of Fornication</a:t>
            </a:r>
          </a:p>
          <a:p>
            <a:pPr marL="342900" marR="0" lvl="0" indent="-342900">
              <a:spcBef>
                <a:spcPts val="0"/>
              </a:spcBef>
              <a:spcAft>
                <a:spcPts val="0"/>
              </a:spcAft>
              <a:buSzPts val="1100"/>
              <a:buFont typeface="+mj-lt"/>
              <a:buAutoNum type="alphaUcPeriod"/>
              <a:tabLst>
                <a:tab pos="685800" algn="l"/>
              </a:tabLst>
            </a:pPr>
            <a:r>
              <a:rPr lang="en-US" sz="1100" b="1" dirty="0">
                <a:effectLst/>
                <a:latin typeface="Times New Roman" panose="02020603050405020304" pitchFamily="18" charset="0"/>
              </a:rPr>
              <a:t>It can keep you out of Heaven (I Corinthians 6:9-10)</a:t>
            </a:r>
          </a:p>
          <a:p>
            <a:pPr marL="342900" marR="0" lvl="0" indent="-342900">
              <a:spcBef>
                <a:spcPts val="0"/>
              </a:spcBef>
              <a:spcAft>
                <a:spcPts val="0"/>
              </a:spcAft>
              <a:buSzPts val="1100"/>
              <a:buFont typeface="+mj-lt"/>
              <a:buAutoNum type="alphaUcPeriod"/>
              <a:tabLst>
                <a:tab pos="685800" algn="l"/>
              </a:tabLst>
            </a:pPr>
            <a:r>
              <a:rPr lang="en-US" sz="1100" b="1" dirty="0">
                <a:effectLst/>
                <a:latin typeface="Times New Roman" panose="02020603050405020304" pitchFamily="18" charset="0"/>
                <a:ea typeface="Times New Roman" panose="02020603050405020304" pitchFamily="18" charset="0"/>
              </a:rPr>
              <a:t>It is degrading</a:t>
            </a:r>
          </a:p>
          <a:p>
            <a:pPr marL="342900" marR="0" lvl="0" indent="-342900">
              <a:spcBef>
                <a:spcPts val="0"/>
              </a:spcBef>
              <a:spcAft>
                <a:spcPts val="0"/>
              </a:spcAft>
              <a:buFont typeface="+mj-lt"/>
              <a:buAutoNum type="alphaUcPeriod" startAt="3"/>
              <a:tabLst>
                <a:tab pos="914400" algn="l"/>
              </a:tabLst>
            </a:pPr>
            <a:r>
              <a:rPr lang="en-US" sz="1100" b="1" dirty="0">
                <a:effectLst/>
                <a:latin typeface="Times New Roman" panose="02020603050405020304" pitchFamily="18" charset="0"/>
                <a:ea typeface="Times New Roman" panose="02020603050405020304" pitchFamily="18" charset="0"/>
              </a:rPr>
              <a:t>It doesn’t last</a:t>
            </a:r>
          </a:p>
          <a:p>
            <a:pPr marL="342900" marR="0" lvl="0" indent="-342900">
              <a:spcBef>
                <a:spcPts val="0"/>
              </a:spcBef>
              <a:spcAft>
                <a:spcPts val="0"/>
              </a:spcAft>
              <a:buFont typeface="+mj-lt"/>
              <a:buAutoNum type="alphaUcPeriod" startAt="3"/>
              <a:tabLst>
                <a:tab pos="914400" algn="l"/>
              </a:tabLst>
            </a:pPr>
            <a:r>
              <a:rPr lang="en-US" sz="1100" b="1" dirty="0">
                <a:effectLst/>
                <a:latin typeface="Times New Roman" panose="02020603050405020304" pitchFamily="18" charset="0"/>
                <a:ea typeface="Times New Roman" panose="02020603050405020304" pitchFamily="18" charset="0"/>
              </a:rPr>
              <a:t>It prevents love from developing</a:t>
            </a:r>
            <a:endParaRPr lang="en-US" sz="1200" b="1"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Paul warns about this in regards to prostitution – I Corinthians 6:15-18</a:t>
            </a:r>
            <a:endParaRPr lang="en-US" sz="1200" dirty="0">
              <a:effectLst/>
              <a:latin typeface="Times New Roman" panose="02020603050405020304" pitchFamily="18" charset="0"/>
              <a:ea typeface="Times New Roman" panose="02020603050405020304" pitchFamily="18" charset="0"/>
            </a:endParaRPr>
          </a:p>
          <a:p>
            <a:pPr marL="2057400" marR="0" lvl="4" indent="-228600">
              <a:spcBef>
                <a:spcPts val="0"/>
              </a:spcBef>
              <a:spcAft>
                <a:spcPts val="0"/>
              </a:spcAft>
              <a:buFont typeface="+mj-lt"/>
              <a:buAutoNum type="alphaLcPeriod"/>
              <a:tabLst>
                <a:tab pos="1485900" algn="l"/>
              </a:tabLst>
            </a:pPr>
            <a:r>
              <a:rPr lang="en-US" sz="1100" dirty="0">
                <a:effectLst/>
                <a:latin typeface="Times New Roman" panose="02020603050405020304" pitchFamily="18" charset="0"/>
                <a:ea typeface="Times New Roman" panose="02020603050405020304" pitchFamily="18" charset="0"/>
              </a:rPr>
              <a:t>Sex creates a bond between the man and woman.</a:t>
            </a:r>
            <a:endParaRPr lang="en-US" sz="1200" dirty="0">
              <a:effectLst/>
              <a:latin typeface="Times New Roman" panose="02020603050405020304" pitchFamily="18" charset="0"/>
              <a:ea typeface="Times New Roman" panose="02020603050405020304" pitchFamily="18" charset="0"/>
            </a:endParaRPr>
          </a:p>
          <a:p>
            <a:pPr marL="2057400" marR="0" lvl="4" indent="-228600">
              <a:spcBef>
                <a:spcPts val="0"/>
              </a:spcBef>
              <a:spcAft>
                <a:spcPts val="0"/>
              </a:spcAft>
              <a:buFont typeface="+mj-lt"/>
              <a:buAutoNum type="alphaLcPeriod"/>
              <a:tabLst>
                <a:tab pos="1485900" algn="l"/>
              </a:tabLst>
            </a:pPr>
            <a:r>
              <a:rPr lang="en-US" sz="1100" dirty="0">
                <a:effectLst/>
                <a:latin typeface="Times New Roman" panose="02020603050405020304" pitchFamily="18" charset="0"/>
                <a:ea typeface="Times New Roman" panose="02020603050405020304" pitchFamily="18" charset="0"/>
              </a:rPr>
              <a:t>But when a bond is formed in an unstable relationship (outside of marriage), it damages a person’s ability to form and keep relationships.</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Sex without marriage damages a person’s ability to truly love.</a:t>
            </a:r>
            <a:endParaRPr lang="en-US" sz="1200" dirty="0">
              <a:effectLst/>
              <a:latin typeface="Times New Roman" panose="02020603050405020304" pitchFamily="18" charset="0"/>
              <a:ea typeface="Times New Roman" panose="02020603050405020304" pitchFamily="18" charset="0"/>
            </a:endParaRPr>
          </a:p>
          <a:p>
            <a:pPr marL="2057400" marR="0" lvl="4" indent="-228600">
              <a:spcBef>
                <a:spcPts val="0"/>
              </a:spcBef>
              <a:spcAft>
                <a:spcPts val="0"/>
              </a:spcAft>
              <a:buFont typeface="+mj-lt"/>
              <a:buAutoNum type="alphaLcPeriod"/>
              <a:tabLst>
                <a:tab pos="1485900" algn="l"/>
              </a:tabLst>
            </a:pPr>
            <a:r>
              <a:rPr lang="en-US" sz="1100" dirty="0">
                <a:effectLst/>
                <a:latin typeface="Times New Roman" panose="02020603050405020304" pitchFamily="18" charset="0"/>
                <a:ea typeface="Times New Roman" panose="02020603050405020304" pitchFamily="18" charset="0"/>
              </a:rPr>
              <a:t>People call sexual feelings and sexual acts “love.”</a:t>
            </a:r>
            <a:endParaRPr lang="en-US" sz="1200" dirty="0">
              <a:effectLst/>
              <a:latin typeface="Times New Roman" panose="02020603050405020304" pitchFamily="18" charset="0"/>
              <a:ea typeface="Times New Roman" panose="02020603050405020304" pitchFamily="18" charset="0"/>
            </a:endParaRPr>
          </a:p>
          <a:p>
            <a:pPr marL="2514600" marR="0" lvl="5" indent="-228600">
              <a:spcBef>
                <a:spcPts val="0"/>
              </a:spcBef>
              <a:spcAft>
                <a:spcPts val="0"/>
              </a:spcAft>
              <a:buFont typeface="+mj-lt"/>
              <a:buAutoNum type="romanLcPeriod"/>
              <a:tabLst>
                <a:tab pos="1485900" algn="l"/>
              </a:tabLst>
            </a:pPr>
            <a:r>
              <a:rPr lang="en-US" sz="1100" dirty="0">
                <a:effectLst/>
                <a:latin typeface="Times New Roman" panose="02020603050405020304" pitchFamily="18" charset="0"/>
                <a:ea typeface="Times New Roman" panose="02020603050405020304" pitchFamily="18" charset="0"/>
              </a:rPr>
              <a:t>In marriage, these are the by-products of real love.</a:t>
            </a:r>
            <a:endParaRPr lang="en-US" sz="1200" dirty="0">
              <a:effectLst/>
              <a:latin typeface="Times New Roman" panose="02020603050405020304" pitchFamily="18" charset="0"/>
              <a:ea typeface="Times New Roman" panose="02020603050405020304" pitchFamily="18" charset="0"/>
            </a:endParaRPr>
          </a:p>
          <a:p>
            <a:pPr marL="2514600" marR="0" lvl="5" indent="-228600">
              <a:spcBef>
                <a:spcPts val="0"/>
              </a:spcBef>
              <a:spcAft>
                <a:spcPts val="0"/>
              </a:spcAft>
              <a:buFont typeface="+mj-lt"/>
              <a:buAutoNum type="romanLcPeriod"/>
              <a:tabLst>
                <a:tab pos="1485900" algn="l"/>
              </a:tabLst>
            </a:pPr>
            <a:r>
              <a:rPr lang="en-US" sz="1100" dirty="0">
                <a:effectLst/>
                <a:latin typeface="Times New Roman" panose="02020603050405020304" pitchFamily="18" charset="0"/>
                <a:ea typeface="Times New Roman" panose="02020603050405020304" pitchFamily="18" charset="0"/>
              </a:rPr>
              <a:t>But sex alone is too shallow.</a:t>
            </a:r>
            <a:endParaRPr lang="en-US" sz="1200" dirty="0">
              <a:effectLst/>
              <a:latin typeface="Times New Roman" panose="02020603050405020304" pitchFamily="18" charset="0"/>
              <a:ea typeface="Times New Roman" panose="02020603050405020304" pitchFamily="18" charset="0"/>
            </a:endParaRPr>
          </a:p>
          <a:p>
            <a:pPr marL="2514600" marR="0" lvl="5" indent="-228600">
              <a:spcBef>
                <a:spcPts val="0"/>
              </a:spcBef>
              <a:spcAft>
                <a:spcPts val="0"/>
              </a:spcAft>
              <a:buFont typeface="+mj-lt"/>
              <a:buAutoNum type="romanLcPeriod"/>
              <a:tabLst>
                <a:tab pos="1485900" algn="l"/>
              </a:tabLst>
            </a:pPr>
            <a:r>
              <a:rPr lang="en-US" sz="1100" dirty="0">
                <a:effectLst/>
                <a:latin typeface="Times New Roman" panose="02020603050405020304" pitchFamily="18" charset="0"/>
                <a:ea typeface="Times New Roman" panose="02020603050405020304" pitchFamily="18" charset="0"/>
              </a:rPr>
              <a:t>Notice the lack of mention of sexual feelings in               I Corinthians 13:4-8</a:t>
            </a:r>
            <a:endParaRPr lang="en-US" sz="1200" dirty="0">
              <a:effectLst/>
              <a:latin typeface="Times New Roman" panose="02020603050405020304" pitchFamily="18" charset="0"/>
              <a:ea typeface="Times New Roman" panose="02020603050405020304" pitchFamily="18" charset="0"/>
            </a:endParaRPr>
          </a:p>
          <a:p>
            <a:pPr marL="2057400" marR="0" lvl="4" indent="-228600">
              <a:spcBef>
                <a:spcPts val="0"/>
              </a:spcBef>
              <a:spcAft>
                <a:spcPts val="0"/>
              </a:spcAft>
              <a:buFont typeface="+mj-lt"/>
              <a:buAutoNum type="alphaLcPeriod"/>
              <a:tabLst>
                <a:tab pos="1485900" algn="l"/>
              </a:tabLst>
            </a:pPr>
            <a:r>
              <a:rPr lang="en-US" sz="1100" dirty="0">
                <a:effectLst/>
                <a:latin typeface="Times New Roman" panose="02020603050405020304" pitchFamily="18" charset="0"/>
                <a:ea typeface="Times New Roman" panose="02020603050405020304" pitchFamily="18" charset="0"/>
              </a:rPr>
              <a:t>When people focus on physical feelings and physical acts, they don’t spend the time needed to create a deeper lasting bond.</a:t>
            </a:r>
            <a:endParaRPr lang="en-US" sz="1200" dirty="0">
              <a:effectLst/>
              <a:latin typeface="Times New Roman" panose="02020603050405020304" pitchFamily="18" charset="0"/>
              <a:ea typeface="Times New Roman" panose="02020603050405020304" pitchFamily="18" charset="0"/>
            </a:endParaRPr>
          </a:p>
          <a:p>
            <a:pPr marL="2514600" marR="0" lvl="5" indent="-228600">
              <a:spcBef>
                <a:spcPts val="0"/>
              </a:spcBef>
              <a:spcAft>
                <a:spcPts val="0"/>
              </a:spcAft>
              <a:buFont typeface="+mj-lt"/>
              <a:buAutoNum type="romanLcPeriod"/>
              <a:tabLst>
                <a:tab pos="1485900" algn="l"/>
              </a:tabLst>
            </a:pPr>
            <a:r>
              <a:rPr lang="en-US" sz="1100" dirty="0">
                <a:effectLst/>
                <a:latin typeface="Times New Roman" panose="02020603050405020304" pitchFamily="18" charset="0"/>
                <a:ea typeface="Times New Roman" panose="02020603050405020304" pitchFamily="18" charset="0"/>
              </a:rPr>
              <a:t>A person looking for it can get sex anywhere.</a:t>
            </a:r>
            <a:endParaRPr lang="en-US" sz="1200" dirty="0">
              <a:effectLst/>
              <a:latin typeface="Times New Roman" panose="02020603050405020304" pitchFamily="18" charset="0"/>
              <a:ea typeface="Times New Roman" panose="02020603050405020304" pitchFamily="18" charset="0"/>
            </a:endParaRPr>
          </a:p>
          <a:p>
            <a:pPr marL="2514600" marR="0" lvl="5" indent="-228600">
              <a:spcBef>
                <a:spcPts val="0"/>
              </a:spcBef>
              <a:spcAft>
                <a:spcPts val="0"/>
              </a:spcAft>
              <a:buFont typeface="+mj-lt"/>
              <a:buAutoNum type="romanLcPeriod"/>
              <a:tabLst>
                <a:tab pos="1485900" algn="l"/>
              </a:tabLst>
            </a:pPr>
            <a:r>
              <a:rPr lang="en-US" sz="1100" dirty="0">
                <a:effectLst/>
                <a:latin typeface="Times New Roman" panose="02020603050405020304" pitchFamily="18" charset="0"/>
                <a:ea typeface="Times New Roman" panose="02020603050405020304" pitchFamily="18" charset="0"/>
              </a:rPr>
              <a:t>But it is harder to find someone willing to commit their lives to you.</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Because of the shallow nature of sensual relationship, people break up frequently. </a:t>
            </a:r>
            <a:r>
              <a:rPr lang="en-US" sz="1100" i="1" dirty="0">
                <a:effectLst/>
                <a:latin typeface="Times New Roman" panose="02020603050405020304" pitchFamily="18" charset="0"/>
                <a:ea typeface="Times New Roman" panose="02020603050405020304" pitchFamily="18" charset="0"/>
              </a:rPr>
              <a:t>(Marriages only founded upon feelings don’t last either)</a:t>
            </a:r>
            <a:endParaRPr lang="en-US" sz="1200" dirty="0">
              <a:effectLst/>
              <a:latin typeface="Times New Roman" panose="02020603050405020304" pitchFamily="18" charset="0"/>
              <a:ea typeface="Times New Roman" panose="02020603050405020304" pitchFamily="18" charset="0"/>
            </a:endParaRPr>
          </a:p>
          <a:p>
            <a:pPr marL="2057400" marR="0" lvl="4" indent="-228600">
              <a:spcBef>
                <a:spcPts val="0"/>
              </a:spcBef>
              <a:spcAft>
                <a:spcPts val="0"/>
              </a:spcAft>
              <a:buFont typeface="+mj-lt"/>
              <a:buAutoNum type="alphaLcPeriod"/>
              <a:tabLst>
                <a:tab pos="1485900" algn="l"/>
              </a:tabLst>
            </a:pPr>
            <a:r>
              <a:rPr lang="en-US" sz="1100" dirty="0">
                <a:effectLst/>
                <a:latin typeface="Times New Roman" panose="02020603050405020304" pitchFamily="18" charset="0"/>
                <a:ea typeface="Times New Roman" panose="02020603050405020304" pitchFamily="18" charset="0"/>
              </a:rPr>
              <a:t>They then form new relationships, which also don’t last.</a:t>
            </a:r>
            <a:endParaRPr lang="en-US" sz="1200" dirty="0">
              <a:effectLst/>
              <a:latin typeface="Times New Roman" panose="02020603050405020304" pitchFamily="18" charset="0"/>
              <a:ea typeface="Times New Roman" panose="02020603050405020304" pitchFamily="18" charset="0"/>
            </a:endParaRPr>
          </a:p>
          <a:p>
            <a:pPr marL="2057400" marR="0" lvl="4" indent="-228600">
              <a:spcBef>
                <a:spcPts val="0"/>
              </a:spcBef>
              <a:spcAft>
                <a:spcPts val="0"/>
              </a:spcAft>
              <a:buFont typeface="+mj-lt"/>
              <a:buAutoNum type="alphaLcPeriod"/>
              <a:tabLst>
                <a:tab pos="1485900" algn="l"/>
              </a:tabLst>
            </a:pPr>
            <a:r>
              <a:rPr lang="en-US" sz="1100" dirty="0">
                <a:effectLst/>
                <a:latin typeface="Times New Roman" panose="02020603050405020304" pitchFamily="18" charset="0"/>
                <a:ea typeface="Times New Roman" panose="02020603050405020304" pitchFamily="18" charset="0"/>
              </a:rPr>
              <a:t>After a while they become calloused to bonding because they “know” it isn’t going to last anyway so their harmful practice continues.</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UcPeriod" startAt="3"/>
              <a:tabLst>
                <a:tab pos="914400" algn="l"/>
              </a:tabLst>
            </a:pPr>
            <a:endParaRPr lang="en-US" sz="1200" b="1"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When people decide to have sex without marriage, the emphasis is on sex – the sensual feelings (pleasure).</a:t>
            </a:r>
            <a:endParaRPr lang="en-US" sz="1200" dirty="0">
              <a:effectLst/>
              <a:latin typeface="Times New Roman" panose="02020603050405020304" pitchFamily="18" charset="0"/>
              <a:ea typeface="Times New Roman" panose="02020603050405020304" pitchFamily="18" charset="0"/>
            </a:endParaRPr>
          </a:p>
          <a:p>
            <a:pPr marL="2057400" marR="0" lvl="4" indent="-228600">
              <a:spcBef>
                <a:spcPts val="0"/>
              </a:spcBef>
              <a:spcAft>
                <a:spcPts val="0"/>
              </a:spcAft>
              <a:buFont typeface="+mj-lt"/>
              <a:buAutoNum type="alphaLcPeriod"/>
              <a:tabLst>
                <a:tab pos="1485900" algn="l"/>
              </a:tabLst>
            </a:pPr>
            <a:r>
              <a:rPr lang="en-US" sz="1100" dirty="0">
                <a:effectLst/>
                <a:latin typeface="Times New Roman" panose="02020603050405020304" pitchFamily="18" charset="0"/>
                <a:ea typeface="Times New Roman" panose="02020603050405020304" pitchFamily="18" charset="0"/>
              </a:rPr>
              <a:t>You can see it in this woman’s note: “Why is it so bad to have these sexual interactions if we both love each other and know that we will be married in the near future?”</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The problem is feelings are unstable, they don’t last; thus a relationship built on sensual feelings will not last – unless the feelings are replaced by something stable. </a:t>
            </a:r>
            <a:endParaRPr lang="en-US" sz="1200" dirty="0">
              <a:effectLst/>
              <a:latin typeface="Times New Roman" panose="02020603050405020304" pitchFamily="18" charset="0"/>
              <a:ea typeface="Times New Roman" panose="02020603050405020304" pitchFamily="18" charset="0"/>
            </a:endParaRPr>
          </a:p>
          <a:p>
            <a:pPr marL="2057400" marR="0" lvl="4" indent="-228600">
              <a:spcBef>
                <a:spcPts val="0"/>
              </a:spcBef>
              <a:spcAft>
                <a:spcPts val="0"/>
              </a:spcAft>
              <a:buFont typeface="+mj-lt"/>
              <a:buAutoNum type="alphaLcPeriod"/>
              <a:tabLst>
                <a:tab pos="1485900" algn="l"/>
              </a:tabLst>
            </a:pPr>
            <a:r>
              <a:rPr lang="en-US" sz="1100" dirty="0">
                <a:effectLst/>
                <a:latin typeface="Times New Roman" panose="02020603050405020304" pitchFamily="18" charset="0"/>
                <a:ea typeface="Times New Roman" panose="02020603050405020304" pitchFamily="18" charset="0"/>
              </a:rPr>
              <a:t>Couples who plan to get married break up all the time. A future-plan, even by fiancés, doesn’t mean it will last. </a:t>
            </a:r>
            <a:r>
              <a:rPr lang="en-US" sz="1100" i="1" dirty="0">
                <a:effectLst/>
                <a:latin typeface="Times New Roman" panose="02020603050405020304" pitchFamily="18" charset="0"/>
                <a:ea typeface="Times New Roman" panose="02020603050405020304" pitchFamily="18" charset="0"/>
              </a:rPr>
              <a:t>(Personal: I was engaged before, for 2 years, before I found my wife. Things didn’t work out.)</a:t>
            </a:r>
            <a:endParaRPr lang="en-US" sz="1200" dirty="0">
              <a:effectLst/>
              <a:latin typeface="Times New Roman" panose="02020603050405020304" pitchFamily="18" charset="0"/>
              <a:ea typeface="Times New Roman" panose="02020603050405020304" pitchFamily="18" charset="0"/>
            </a:endParaRPr>
          </a:p>
          <a:p>
            <a:pPr marL="2057400" marR="0" lvl="4" indent="-228600">
              <a:spcBef>
                <a:spcPts val="0"/>
              </a:spcBef>
              <a:spcAft>
                <a:spcPts val="0"/>
              </a:spcAft>
              <a:buFont typeface="+mj-lt"/>
              <a:buAutoNum type="alphaLcPeriod"/>
              <a:tabLst>
                <a:tab pos="1485900" algn="l"/>
              </a:tabLst>
            </a:pPr>
            <a:r>
              <a:rPr lang="en-US" sz="1100" dirty="0">
                <a:effectLst/>
                <a:latin typeface="Times New Roman" panose="02020603050405020304" pitchFamily="18" charset="0"/>
                <a:ea typeface="Times New Roman" panose="02020603050405020304" pitchFamily="18" charset="0"/>
              </a:rPr>
              <a:t>What the studies show:</a:t>
            </a:r>
            <a:endParaRPr lang="en-US" sz="1200" dirty="0">
              <a:effectLst/>
              <a:latin typeface="Times New Roman" panose="02020603050405020304" pitchFamily="18" charset="0"/>
              <a:ea typeface="Times New Roman" panose="02020603050405020304" pitchFamily="18" charset="0"/>
            </a:endParaRPr>
          </a:p>
          <a:p>
            <a:pPr marL="2514600" marR="0" lvl="5" indent="-228600">
              <a:spcBef>
                <a:spcPts val="0"/>
              </a:spcBef>
              <a:spcAft>
                <a:spcPts val="0"/>
              </a:spcAft>
              <a:buFont typeface="+mj-lt"/>
              <a:buAutoNum type="romanLcPeriod"/>
              <a:tabLst>
                <a:tab pos="1485900" algn="l"/>
              </a:tabLst>
            </a:pPr>
            <a:r>
              <a:rPr lang="en-US" sz="1100" dirty="0">
                <a:effectLst/>
                <a:latin typeface="Times New Roman" panose="02020603050405020304" pitchFamily="18" charset="0"/>
                <a:ea typeface="Times New Roman" panose="02020603050405020304" pitchFamily="18" charset="0"/>
              </a:rPr>
              <a:t>Cohabiting couples have a rate of separation that is five times that of married couples, and, in the event of separation, cohabitors have a rate of reconciliation that is only 33% as high as married couples (</a:t>
            </a:r>
            <a:r>
              <a:rPr lang="en-US" sz="1100" dirty="0" err="1">
                <a:effectLst/>
                <a:latin typeface="Times New Roman" panose="02020603050405020304" pitchFamily="18" charset="0"/>
                <a:ea typeface="Times New Roman" panose="02020603050405020304" pitchFamily="18" charset="0"/>
              </a:rPr>
              <a:t>Binstock</a:t>
            </a:r>
            <a:r>
              <a:rPr lang="en-US" sz="1100" dirty="0">
                <a:effectLst/>
                <a:latin typeface="Times New Roman" panose="02020603050405020304" pitchFamily="18" charset="0"/>
                <a:ea typeface="Times New Roman" panose="02020603050405020304" pitchFamily="18" charset="0"/>
              </a:rPr>
              <a:t>, 2003).</a:t>
            </a:r>
            <a:endParaRPr lang="en-US" sz="1200" dirty="0">
              <a:effectLst/>
              <a:latin typeface="Times New Roman" panose="02020603050405020304" pitchFamily="18" charset="0"/>
              <a:ea typeface="Times New Roman" panose="02020603050405020304" pitchFamily="18" charset="0"/>
            </a:endParaRPr>
          </a:p>
          <a:p>
            <a:pPr marL="2057400" marR="0" lvl="4" indent="-228600">
              <a:spcBef>
                <a:spcPts val="0"/>
              </a:spcBef>
              <a:spcAft>
                <a:spcPts val="0"/>
              </a:spcAft>
              <a:buFont typeface="+mj-lt"/>
              <a:buAutoNum type="alphaLcPeriod"/>
              <a:tabLst>
                <a:tab pos="1485900" algn="l"/>
              </a:tabLst>
            </a:pPr>
            <a:r>
              <a:rPr lang="en-US" sz="1100" dirty="0">
                <a:effectLst/>
                <a:latin typeface="Times New Roman" panose="02020603050405020304" pitchFamily="18" charset="0"/>
                <a:ea typeface="Times New Roman" panose="02020603050405020304" pitchFamily="18" charset="0"/>
              </a:rPr>
              <a:t>Contrast</a:t>
            </a:r>
            <a:endParaRPr lang="en-US" sz="1200" dirty="0">
              <a:effectLst/>
              <a:latin typeface="Times New Roman" panose="02020603050405020304" pitchFamily="18" charset="0"/>
              <a:ea typeface="Times New Roman" panose="02020603050405020304" pitchFamily="18" charset="0"/>
            </a:endParaRPr>
          </a:p>
          <a:p>
            <a:pPr marL="2514600" marR="0" lvl="5" indent="-228600">
              <a:spcBef>
                <a:spcPts val="0"/>
              </a:spcBef>
              <a:spcAft>
                <a:spcPts val="0"/>
              </a:spcAft>
              <a:buFont typeface="+mj-lt"/>
              <a:buAutoNum type="romanLcPeriod"/>
              <a:tabLst>
                <a:tab pos="1485900" algn="l"/>
              </a:tabLst>
            </a:pPr>
            <a:r>
              <a:rPr lang="en-US" sz="1100" dirty="0">
                <a:effectLst/>
                <a:latin typeface="Times New Roman" panose="02020603050405020304" pitchFamily="18" charset="0"/>
                <a:ea typeface="Times New Roman" panose="02020603050405020304" pitchFamily="18" charset="0"/>
              </a:rPr>
              <a:t>Married love – Song of Solomon 8:6-7: Seal over the heart</a:t>
            </a:r>
            <a:endParaRPr lang="en-US" sz="1200" dirty="0">
              <a:effectLst/>
              <a:latin typeface="Times New Roman" panose="02020603050405020304" pitchFamily="18" charset="0"/>
              <a:ea typeface="Times New Roman" panose="02020603050405020304" pitchFamily="18" charset="0"/>
            </a:endParaRPr>
          </a:p>
          <a:p>
            <a:pPr marL="2514600" marR="0" lvl="5" indent="-228600">
              <a:spcBef>
                <a:spcPts val="0"/>
              </a:spcBef>
              <a:spcAft>
                <a:spcPts val="0"/>
              </a:spcAft>
              <a:buFont typeface="+mj-lt"/>
              <a:buAutoNum type="romanLcPeriod"/>
              <a:tabLst>
                <a:tab pos="1485900" algn="l"/>
              </a:tabLst>
            </a:pPr>
            <a:r>
              <a:rPr lang="en-US" sz="1100" dirty="0">
                <a:effectLst/>
                <a:latin typeface="Times New Roman" panose="02020603050405020304" pitchFamily="18" charset="0"/>
                <a:ea typeface="Times New Roman" panose="02020603050405020304" pitchFamily="18" charset="0"/>
              </a:rPr>
              <a:t>Unmarried sex – Proverbs 5:3-6: Unstable</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rabicPeriod"/>
              <a:tabLst>
                <a:tab pos="1485900" algn="l"/>
              </a:tabLst>
            </a:pPr>
            <a:r>
              <a:rPr lang="en-US" sz="1100" i="1" dirty="0">
                <a:effectLst/>
                <a:latin typeface="Times New Roman" panose="02020603050405020304" pitchFamily="18" charset="0"/>
                <a:ea typeface="Times New Roman" panose="02020603050405020304" pitchFamily="18" charset="0"/>
              </a:rPr>
              <a:t>This doesn’t mean that it’s all roses once a couple is married, but it’s where it starts! For a marriage to last and work, it takes both spouses to be committed.</a:t>
            </a:r>
            <a:endParaRPr lang="en-US" sz="1200" dirty="0">
              <a:effectLst/>
              <a:latin typeface="Times New Roman" panose="02020603050405020304" pitchFamily="18" charset="0"/>
              <a:ea typeface="Times New Roman" panose="02020603050405020304" pitchFamily="18" charset="0"/>
            </a:endParaRPr>
          </a:p>
          <a:p>
            <a:endParaRPr lang="en-US" sz="11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435412B-F87D-CE8F-2E6B-45DFE5A4F47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79727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76B21-115C-8B57-AE8D-B5D0E0F274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5E9-E207-50A3-C0FF-1961AA3A7EAA}"/>
              </a:ext>
            </a:extLst>
          </p:cNvPr>
          <p:cNvSpPr>
            <a:spLocks noGrp="1" noRot="1" noChangeAspect="1"/>
          </p:cNvSpPr>
          <p:nvPr>
            <p:ph type="sldImg"/>
          </p:nvPr>
        </p:nvSpPr>
        <p:spPr>
          <a:xfrm>
            <a:off x="635000" y="1163638"/>
            <a:ext cx="5588000" cy="3143250"/>
          </a:xfrm>
        </p:spPr>
      </p:sp>
      <p:sp>
        <p:nvSpPr>
          <p:cNvPr id="3" name="Notes Placeholder 2">
            <a:extLst>
              <a:ext uri="{FF2B5EF4-FFF2-40B4-BE49-F238E27FC236}">
                <a16:creationId xmlns:a16="http://schemas.microsoft.com/office/drawing/2014/main" id="{ACB8E6EF-86E8-C803-D746-3C4DD2B0795A}"/>
              </a:ext>
            </a:extLst>
          </p:cNvPr>
          <p:cNvSpPr>
            <a:spLocks noGrp="1"/>
          </p:cNvSpPr>
          <p:nvPr>
            <p:ph type="body" idx="1"/>
          </p:nvPr>
        </p:nvSpPr>
        <p:spPr/>
        <p:txBody>
          <a:bodyPr/>
          <a:lstStyle/>
          <a:p>
            <a:pPr marL="342900" marR="0" lvl="0" indent="-342900">
              <a:spcBef>
                <a:spcPts val="0"/>
              </a:spcBef>
              <a:spcAft>
                <a:spcPts val="0"/>
              </a:spcAft>
              <a:buFont typeface="+mj-lt"/>
              <a:buAutoNum type="romanUcPeriod"/>
              <a:tabLst>
                <a:tab pos="685800" algn="l"/>
              </a:tabLst>
            </a:pPr>
            <a:r>
              <a:rPr lang="en-US" sz="1400" b="1" dirty="0">
                <a:effectLst/>
                <a:latin typeface="Times New Roman" panose="02020603050405020304" pitchFamily="18" charset="0"/>
              </a:rPr>
              <a:t>The Harm of Fornication</a:t>
            </a:r>
          </a:p>
          <a:p>
            <a:pPr marL="342900" marR="0" lvl="0" indent="-342900">
              <a:spcBef>
                <a:spcPts val="0"/>
              </a:spcBef>
              <a:spcAft>
                <a:spcPts val="0"/>
              </a:spcAft>
              <a:buSzPts val="1100"/>
              <a:buFont typeface="+mj-lt"/>
              <a:buAutoNum type="alphaUcPeriod"/>
              <a:tabLst>
                <a:tab pos="685800" algn="l"/>
              </a:tabLst>
            </a:pPr>
            <a:r>
              <a:rPr lang="en-US" sz="1100" b="1" dirty="0">
                <a:effectLst/>
                <a:latin typeface="Times New Roman" panose="02020603050405020304" pitchFamily="18" charset="0"/>
              </a:rPr>
              <a:t>It can keep you out of Heaven (I Corinthians 6:9-10)</a:t>
            </a:r>
          </a:p>
          <a:p>
            <a:pPr marL="342900" marR="0" lvl="0" indent="-342900">
              <a:spcBef>
                <a:spcPts val="0"/>
              </a:spcBef>
              <a:spcAft>
                <a:spcPts val="0"/>
              </a:spcAft>
              <a:buSzPts val="1100"/>
              <a:buFont typeface="+mj-lt"/>
              <a:buAutoNum type="alphaUcPeriod"/>
              <a:tabLst>
                <a:tab pos="685800" algn="l"/>
              </a:tabLst>
            </a:pPr>
            <a:r>
              <a:rPr lang="en-US" sz="1100" b="1" dirty="0">
                <a:effectLst/>
                <a:latin typeface="Times New Roman" panose="02020603050405020304" pitchFamily="18" charset="0"/>
                <a:ea typeface="Times New Roman" panose="02020603050405020304" pitchFamily="18" charset="0"/>
              </a:rPr>
              <a:t>It is degrading</a:t>
            </a:r>
          </a:p>
          <a:p>
            <a:pPr marL="342900" marR="0" lvl="0" indent="-342900">
              <a:spcBef>
                <a:spcPts val="0"/>
              </a:spcBef>
              <a:spcAft>
                <a:spcPts val="0"/>
              </a:spcAft>
              <a:buFont typeface="+mj-lt"/>
              <a:buAutoNum type="alphaUcPeriod" startAt="3"/>
              <a:tabLst>
                <a:tab pos="914400" algn="l"/>
              </a:tabLst>
            </a:pPr>
            <a:r>
              <a:rPr lang="en-US" sz="1100" b="1" dirty="0">
                <a:effectLst/>
                <a:latin typeface="Times New Roman" panose="02020603050405020304" pitchFamily="18" charset="0"/>
                <a:ea typeface="Times New Roman" panose="02020603050405020304" pitchFamily="18" charset="0"/>
              </a:rPr>
              <a:t>It doesn’t last</a:t>
            </a:r>
          </a:p>
          <a:p>
            <a:pPr marL="342900" marR="0" lvl="0" indent="-342900">
              <a:spcBef>
                <a:spcPts val="0"/>
              </a:spcBef>
              <a:spcAft>
                <a:spcPts val="0"/>
              </a:spcAft>
              <a:buFont typeface="+mj-lt"/>
              <a:buAutoNum type="alphaUcPeriod" startAt="3"/>
              <a:tabLst>
                <a:tab pos="914400" algn="l"/>
              </a:tabLst>
            </a:pPr>
            <a:r>
              <a:rPr lang="en-US" sz="1100" b="1" dirty="0">
                <a:effectLst/>
                <a:latin typeface="Times New Roman" panose="02020603050405020304" pitchFamily="18" charset="0"/>
                <a:ea typeface="Times New Roman" panose="02020603050405020304" pitchFamily="18" charset="0"/>
              </a:rPr>
              <a:t>It prevents love from developing</a:t>
            </a:r>
          </a:p>
          <a:p>
            <a:pPr marL="342900" marR="0" lvl="0" indent="-342900">
              <a:spcBef>
                <a:spcPts val="0"/>
              </a:spcBef>
              <a:spcAft>
                <a:spcPts val="0"/>
              </a:spcAft>
              <a:buFont typeface="+mj-lt"/>
              <a:buAutoNum type="alphaUcPeriod" startAt="3"/>
              <a:tabLst>
                <a:tab pos="914400" algn="l"/>
              </a:tabLst>
            </a:pPr>
            <a:r>
              <a:rPr lang="en-US" sz="1100" b="1" spc="75" dirty="0">
                <a:effectLst/>
                <a:latin typeface="Times New Roman" panose="02020603050405020304" pitchFamily="18" charset="0"/>
                <a:ea typeface="Times New Roman" panose="02020603050405020304" pitchFamily="18" charset="0"/>
              </a:rPr>
              <a:t>It is physically harmful</a:t>
            </a:r>
            <a:endParaRPr lang="en-US" sz="1200" b="1"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Promiscuity raises the chances to contract a sexually transmitted disease (STD).</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Many STD’s have no cure and are contagious and can be transmitted to the next person! </a:t>
            </a:r>
            <a:r>
              <a:rPr lang="en-US" sz="1100" i="1" dirty="0">
                <a:effectLst/>
                <a:latin typeface="Times New Roman" panose="02020603050405020304" pitchFamily="18" charset="0"/>
                <a:ea typeface="Times New Roman" panose="02020603050405020304" pitchFamily="18" charset="0"/>
              </a:rPr>
              <a:t>(I Corinthians 6:18-20: Our bodies are temples)</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Many people have brought STD’s into a marriage relationship because of past sins. It is not unforgiveable but creates an extra hardship in the marriage.</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rabicPeriod"/>
            </a:pPr>
            <a:r>
              <a:rPr lang="en-US" sz="1100" spc="75" dirty="0">
                <a:effectLst/>
                <a:latin typeface="Times New Roman" panose="02020603050405020304" pitchFamily="18" charset="0"/>
                <a:ea typeface="Times New Roman" panose="02020603050405020304" pitchFamily="18" charset="0"/>
              </a:rPr>
              <a:t>Fornication has more than mental side-effects, but also physical!</a:t>
            </a:r>
            <a:endParaRPr lang="en-US" sz="1200" dirty="0">
              <a:effectLst/>
              <a:latin typeface="Times New Roman" panose="02020603050405020304" pitchFamily="18" charset="0"/>
              <a:ea typeface="Times New Roman" panose="02020603050405020304" pitchFamily="18" charset="0"/>
            </a:endParaRPr>
          </a:p>
          <a:p>
            <a:endParaRPr lang="en-US" sz="11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435412B-F87D-CE8F-2E6B-45DFE5A4F47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93273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76B21-115C-8B57-AE8D-B5D0E0F274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5E9-E207-50A3-C0FF-1961AA3A7EAA}"/>
              </a:ext>
            </a:extLst>
          </p:cNvPr>
          <p:cNvSpPr>
            <a:spLocks noGrp="1" noRot="1" noChangeAspect="1"/>
          </p:cNvSpPr>
          <p:nvPr>
            <p:ph type="sldImg"/>
          </p:nvPr>
        </p:nvSpPr>
        <p:spPr>
          <a:xfrm>
            <a:off x="635000" y="1163638"/>
            <a:ext cx="5588000" cy="3143250"/>
          </a:xfrm>
        </p:spPr>
      </p:sp>
      <p:sp>
        <p:nvSpPr>
          <p:cNvPr id="3" name="Notes Placeholder 2">
            <a:extLst>
              <a:ext uri="{FF2B5EF4-FFF2-40B4-BE49-F238E27FC236}">
                <a16:creationId xmlns:a16="http://schemas.microsoft.com/office/drawing/2014/main" id="{ACB8E6EF-86E8-C803-D746-3C4DD2B0795A}"/>
              </a:ext>
            </a:extLst>
          </p:cNvPr>
          <p:cNvSpPr>
            <a:spLocks noGrp="1"/>
          </p:cNvSpPr>
          <p:nvPr>
            <p:ph type="body" idx="1"/>
          </p:nvPr>
        </p:nvSpPr>
        <p:spPr/>
        <p:txBody>
          <a:bodyPr/>
          <a:lstStyle/>
          <a:p>
            <a:pPr marL="342900" marR="0" lvl="0" indent="-342900">
              <a:spcBef>
                <a:spcPts val="0"/>
              </a:spcBef>
              <a:spcAft>
                <a:spcPts val="0"/>
              </a:spcAft>
              <a:buFont typeface="+mj-lt"/>
              <a:buAutoNum type="romanUcPeriod"/>
              <a:tabLst>
                <a:tab pos="685800" algn="l"/>
              </a:tabLst>
            </a:pPr>
            <a:r>
              <a:rPr lang="en-US" sz="1400" b="1" dirty="0">
                <a:effectLst/>
                <a:latin typeface="Times New Roman" panose="02020603050405020304" pitchFamily="18" charset="0"/>
              </a:rPr>
              <a:t>The Harm of Fornication</a:t>
            </a:r>
          </a:p>
          <a:p>
            <a:pPr marL="342900" marR="0" lvl="0" indent="-342900">
              <a:spcBef>
                <a:spcPts val="0"/>
              </a:spcBef>
              <a:spcAft>
                <a:spcPts val="0"/>
              </a:spcAft>
              <a:buSzPts val="1100"/>
              <a:buFont typeface="+mj-lt"/>
              <a:buAutoNum type="alphaUcPeriod"/>
              <a:tabLst>
                <a:tab pos="685800" algn="l"/>
              </a:tabLst>
            </a:pPr>
            <a:r>
              <a:rPr lang="en-US" sz="1100" b="1" dirty="0">
                <a:effectLst/>
                <a:latin typeface="Times New Roman" panose="02020603050405020304" pitchFamily="18" charset="0"/>
              </a:rPr>
              <a:t>It can keep you out of Heaven (I Corinthians 6:9-10)</a:t>
            </a:r>
          </a:p>
          <a:p>
            <a:pPr marL="342900" marR="0" lvl="0" indent="-342900">
              <a:spcBef>
                <a:spcPts val="0"/>
              </a:spcBef>
              <a:spcAft>
                <a:spcPts val="0"/>
              </a:spcAft>
              <a:buSzPts val="1100"/>
              <a:buFont typeface="+mj-lt"/>
              <a:buAutoNum type="alphaUcPeriod"/>
              <a:tabLst>
                <a:tab pos="685800" algn="l"/>
              </a:tabLst>
            </a:pPr>
            <a:r>
              <a:rPr lang="en-US" sz="1100" b="1" dirty="0">
                <a:effectLst/>
                <a:latin typeface="Times New Roman" panose="02020603050405020304" pitchFamily="18" charset="0"/>
                <a:ea typeface="Times New Roman" panose="02020603050405020304" pitchFamily="18" charset="0"/>
              </a:rPr>
              <a:t>It is degrading</a:t>
            </a:r>
          </a:p>
          <a:p>
            <a:pPr marL="342900" marR="0" lvl="0" indent="-342900">
              <a:spcBef>
                <a:spcPts val="0"/>
              </a:spcBef>
              <a:spcAft>
                <a:spcPts val="0"/>
              </a:spcAft>
              <a:buFont typeface="+mj-lt"/>
              <a:buAutoNum type="alphaUcPeriod" startAt="3"/>
              <a:tabLst>
                <a:tab pos="914400" algn="l"/>
              </a:tabLst>
            </a:pPr>
            <a:r>
              <a:rPr lang="en-US" sz="1100" b="1" dirty="0">
                <a:effectLst/>
                <a:latin typeface="Times New Roman" panose="02020603050405020304" pitchFamily="18" charset="0"/>
                <a:ea typeface="Times New Roman" panose="02020603050405020304" pitchFamily="18" charset="0"/>
              </a:rPr>
              <a:t>It doesn’t last</a:t>
            </a:r>
          </a:p>
          <a:p>
            <a:pPr marL="342900" marR="0" lvl="0" indent="-342900">
              <a:spcBef>
                <a:spcPts val="0"/>
              </a:spcBef>
              <a:spcAft>
                <a:spcPts val="0"/>
              </a:spcAft>
              <a:buFont typeface="+mj-lt"/>
              <a:buAutoNum type="alphaUcPeriod" startAt="3"/>
              <a:tabLst>
                <a:tab pos="914400" algn="l"/>
              </a:tabLst>
            </a:pPr>
            <a:r>
              <a:rPr lang="en-US" sz="1100" b="1" dirty="0">
                <a:effectLst/>
                <a:latin typeface="Times New Roman" panose="02020603050405020304" pitchFamily="18" charset="0"/>
                <a:ea typeface="Times New Roman" panose="02020603050405020304" pitchFamily="18" charset="0"/>
              </a:rPr>
              <a:t>It prevents love from developing</a:t>
            </a:r>
          </a:p>
          <a:p>
            <a:pPr marL="342900" marR="0" lvl="0" indent="-342900">
              <a:spcBef>
                <a:spcPts val="0"/>
              </a:spcBef>
              <a:spcAft>
                <a:spcPts val="0"/>
              </a:spcAft>
              <a:buFont typeface="+mj-lt"/>
              <a:buAutoNum type="alphaUcPeriod" startAt="3"/>
              <a:tabLst>
                <a:tab pos="914400" algn="l"/>
              </a:tabLst>
            </a:pPr>
            <a:r>
              <a:rPr lang="en-US" sz="1100" b="1" spc="75" dirty="0">
                <a:effectLst/>
                <a:latin typeface="Times New Roman" panose="02020603050405020304" pitchFamily="18" charset="0"/>
                <a:ea typeface="Times New Roman" panose="02020603050405020304" pitchFamily="18" charset="0"/>
              </a:rPr>
              <a:t>It is physically harmful</a:t>
            </a:r>
          </a:p>
          <a:p>
            <a:pPr marL="342900" marR="0" lvl="0" indent="-342900">
              <a:spcBef>
                <a:spcPts val="0"/>
              </a:spcBef>
              <a:spcAft>
                <a:spcPts val="0"/>
              </a:spcAft>
              <a:buFont typeface="+mj-lt"/>
              <a:buAutoNum type="alphaUcPeriod" startAt="3"/>
              <a:tabLst>
                <a:tab pos="914400" algn="l"/>
              </a:tabLst>
            </a:pPr>
            <a:r>
              <a:rPr lang="en-US" sz="1100" b="1" dirty="0">
                <a:effectLst/>
                <a:latin typeface="Times New Roman" panose="02020603050405020304" pitchFamily="18" charset="0"/>
                <a:ea typeface="Times New Roman" panose="02020603050405020304" pitchFamily="18" charset="0"/>
              </a:rPr>
              <a:t>It is selfish</a:t>
            </a:r>
            <a:endParaRPr lang="en-US" sz="1200" b="1"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Sex without marriage is a selfish act.</a:t>
            </a:r>
            <a:endParaRPr lang="en-US" sz="1200" dirty="0">
              <a:effectLst/>
              <a:latin typeface="Times New Roman" panose="02020603050405020304" pitchFamily="18" charset="0"/>
              <a:ea typeface="Times New Roman" panose="02020603050405020304" pitchFamily="18" charset="0"/>
            </a:endParaRPr>
          </a:p>
          <a:p>
            <a:pPr marL="2057400" marR="0" lvl="4" indent="-228600">
              <a:spcBef>
                <a:spcPts val="0"/>
              </a:spcBef>
              <a:spcAft>
                <a:spcPts val="0"/>
              </a:spcAft>
              <a:buFont typeface="+mj-lt"/>
              <a:buAutoNum type="alphaLcPeriod"/>
              <a:tabLst>
                <a:tab pos="1485900" algn="l"/>
              </a:tabLst>
            </a:pPr>
            <a:r>
              <a:rPr lang="en-US" sz="1100" b="1" dirty="0">
                <a:effectLst/>
                <a:latin typeface="Times New Roman" panose="02020603050405020304" pitchFamily="18" charset="0"/>
                <a:ea typeface="Times New Roman" panose="02020603050405020304" pitchFamily="18" charset="0"/>
              </a:rPr>
              <a:t>Ephesians 2:3:</a:t>
            </a:r>
            <a:r>
              <a:rPr lang="en-US" sz="1100" dirty="0">
                <a:effectLst/>
                <a:latin typeface="Times New Roman" panose="02020603050405020304" pitchFamily="18" charset="0"/>
                <a:ea typeface="Times New Roman" panose="02020603050405020304" pitchFamily="18" charset="0"/>
              </a:rPr>
              <a:t> Among them we too all formerly lived in the lusts of our flesh, indulging the desires of the flesh and of the mind, and were by nature children of wrath, even as the rest. </a:t>
            </a:r>
          </a:p>
          <a:p>
            <a:pPr marL="2057400" marR="0" lvl="4" indent="-228600">
              <a:spcBef>
                <a:spcPts val="0"/>
              </a:spcBef>
              <a:spcAft>
                <a:spcPts val="0"/>
              </a:spcAft>
              <a:buFont typeface="+mj-lt"/>
              <a:buAutoNum type="alphaLcPeriod"/>
              <a:tabLst>
                <a:tab pos="1485900" algn="l"/>
              </a:tabLst>
            </a:pPr>
            <a:r>
              <a:rPr lang="en-US" sz="1100" b="1" dirty="0">
                <a:effectLst/>
                <a:latin typeface="Times New Roman" panose="02020603050405020304" pitchFamily="18" charset="0"/>
                <a:ea typeface="Times New Roman" panose="02020603050405020304" pitchFamily="18" charset="0"/>
              </a:rPr>
              <a:t>Titus 3:3: </a:t>
            </a:r>
            <a:r>
              <a:rPr lang="en-US" sz="1100" dirty="0">
                <a:effectLst/>
                <a:latin typeface="Times New Roman" panose="02020603050405020304" pitchFamily="18" charset="0"/>
                <a:ea typeface="Times New Roman" panose="02020603050405020304" pitchFamily="18" charset="0"/>
              </a:rPr>
              <a:t>“disobedient…enslaved to various lusts &amp; pleasures…”</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People want the benefits of marriage without the responsibility! (“Playing House!”)</a:t>
            </a:r>
            <a:endParaRPr lang="en-US" sz="1200" dirty="0">
              <a:effectLst/>
              <a:latin typeface="Times New Roman" panose="02020603050405020304" pitchFamily="18" charset="0"/>
              <a:ea typeface="Times New Roman" panose="02020603050405020304" pitchFamily="18" charset="0"/>
            </a:endParaRPr>
          </a:p>
          <a:p>
            <a:pPr marL="2057400" marR="0" lvl="4" indent="-228600">
              <a:spcBef>
                <a:spcPts val="0"/>
              </a:spcBef>
              <a:spcAft>
                <a:spcPts val="0"/>
              </a:spcAft>
              <a:buFont typeface="+mj-lt"/>
              <a:buAutoNum type="alphaLcPeriod"/>
              <a:tabLst>
                <a:tab pos="1485900" algn="l"/>
                <a:tab pos="2286000" algn="l"/>
              </a:tabLst>
            </a:pPr>
            <a:r>
              <a:rPr lang="en-US" sz="1100" dirty="0">
                <a:effectLst/>
                <a:latin typeface="Times New Roman" panose="02020603050405020304" pitchFamily="18" charset="0"/>
                <a:ea typeface="Times New Roman" panose="02020603050405020304" pitchFamily="18" charset="0"/>
              </a:rPr>
              <a:t>The way many teenagers &amp; young adults want to live their lives – no responsibility.</a:t>
            </a:r>
            <a:endParaRPr lang="en-US" sz="1200" dirty="0">
              <a:effectLst/>
              <a:latin typeface="Times New Roman" panose="02020603050405020304" pitchFamily="18" charset="0"/>
              <a:ea typeface="Times New Roman" panose="02020603050405020304" pitchFamily="18" charset="0"/>
            </a:endParaRPr>
          </a:p>
          <a:p>
            <a:pPr marL="2057400" marR="0" lvl="4" indent="-228600">
              <a:spcBef>
                <a:spcPts val="0"/>
              </a:spcBef>
              <a:spcAft>
                <a:spcPts val="0"/>
              </a:spcAft>
              <a:buFont typeface="+mj-lt"/>
              <a:buAutoNum type="alphaLcPeriod"/>
              <a:tabLst>
                <a:tab pos="1485900" algn="l"/>
                <a:tab pos="2286000" algn="l"/>
              </a:tabLst>
            </a:pPr>
            <a:r>
              <a:rPr lang="en-US" sz="1100" dirty="0">
                <a:effectLst/>
                <a:latin typeface="Times New Roman" panose="02020603050405020304" pitchFamily="18" charset="0"/>
                <a:ea typeface="Times New Roman" panose="02020603050405020304" pitchFamily="18" charset="0"/>
              </a:rPr>
              <a:t>It demonstrates immaturity – no real commitment.</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Children are the natural reward or consequence of sex.</a:t>
            </a:r>
            <a:endParaRPr lang="en-US" sz="1200" dirty="0">
              <a:effectLst/>
              <a:latin typeface="Times New Roman" panose="02020603050405020304" pitchFamily="18" charset="0"/>
              <a:ea typeface="Times New Roman" panose="02020603050405020304" pitchFamily="18" charset="0"/>
            </a:endParaRPr>
          </a:p>
          <a:p>
            <a:pPr marL="2057400" marR="0" lvl="4" indent="-228600">
              <a:spcBef>
                <a:spcPts val="0"/>
              </a:spcBef>
              <a:spcAft>
                <a:spcPts val="0"/>
              </a:spcAft>
              <a:buFont typeface="+mj-lt"/>
              <a:buAutoNum type="alphaLcPeriod"/>
              <a:tabLst>
                <a:tab pos="1485900" algn="l"/>
              </a:tabLst>
            </a:pPr>
            <a:r>
              <a:rPr lang="en-US" sz="1100" dirty="0">
                <a:effectLst/>
                <a:latin typeface="Times New Roman" panose="02020603050405020304" pitchFamily="18" charset="0"/>
                <a:ea typeface="Times New Roman" panose="02020603050405020304" pitchFamily="18" charset="0"/>
              </a:rPr>
              <a:t>Married couples may attempt to control the spacing and number of children, but if a child comes unexpectedly, he/she is seen as a blessing – Psalm 127:3</a:t>
            </a:r>
            <a:endParaRPr lang="en-US" sz="1200" dirty="0">
              <a:effectLst/>
              <a:latin typeface="Times New Roman" panose="02020603050405020304" pitchFamily="18" charset="0"/>
              <a:ea typeface="Times New Roman" panose="02020603050405020304" pitchFamily="18" charset="0"/>
            </a:endParaRPr>
          </a:p>
          <a:p>
            <a:pPr marL="2057400" marR="0" lvl="4" indent="-228600">
              <a:spcBef>
                <a:spcPts val="0"/>
              </a:spcBef>
              <a:spcAft>
                <a:spcPts val="0"/>
              </a:spcAft>
              <a:buFont typeface="+mj-lt"/>
              <a:buAutoNum type="alphaLcPeriod"/>
              <a:tabLst>
                <a:tab pos="1485900" algn="l"/>
              </a:tabLst>
            </a:pPr>
            <a:r>
              <a:rPr lang="en-US" sz="1100" dirty="0">
                <a:effectLst/>
                <a:latin typeface="Times New Roman" panose="02020603050405020304" pitchFamily="18" charset="0"/>
                <a:ea typeface="Times New Roman" panose="02020603050405020304" pitchFamily="18" charset="0"/>
              </a:rPr>
              <a:t>If a child comes to an unmarried couple it is typically seen as a disaster. </a:t>
            </a:r>
            <a:r>
              <a:rPr lang="en-US" sz="1100" i="1" dirty="0">
                <a:effectLst/>
                <a:latin typeface="Times New Roman" panose="02020603050405020304" pitchFamily="18" charset="0"/>
                <a:ea typeface="Times New Roman" panose="02020603050405020304" pitchFamily="18" charset="0"/>
              </a:rPr>
              <a:t>(Abortions, single parenthood, children suffer)</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Couples who have sex without being married are strongly motivated by self-gratification – </a:t>
            </a:r>
            <a:r>
              <a:rPr lang="en-US" sz="1100" b="1" dirty="0">
                <a:effectLst/>
                <a:latin typeface="Times New Roman" panose="02020603050405020304" pitchFamily="18" charset="0"/>
                <a:ea typeface="Times New Roman" panose="02020603050405020304" pitchFamily="18" charset="0"/>
              </a:rPr>
              <a:t>II Peter 3:3:</a:t>
            </a:r>
            <a:r>
              <a:rPr lang="en-US" sz="1100" dirty="0">
                <a:effectLst/>
                <a:latin typeface="Times New Roman" panose="02020603050405020304" pitchFamily="18" charset="0"/>
                <a:ea typeface="Times New Roman" panose="02020603050405020304" pitchFamily="18" charset="0"/>
              </a:rPr>
              <a:t> Know this first of all, that in the last days mockers will come with their mocking, following after their own lusts.</a:t>
            </a:r>
            <a:endParaRPr lang="en-US" sz="1200" dirty="0">
              <a:effectLst/>
              <a:latin typeface="Times New Roman" panose="02020603050405020304" pitchFamily="18" charset="0"/>
              <a:ea typeface="Times New Roman" panose="02020603050405020304" pitchFamily="18" charset="0"/>
            </a:endParaRPr>
          </a:p>
          <a:p>
            <a:pPr marL="2057400" marR="0" lvl="4" indent="-228600">
              <a:spcBef>
                <a:spcPts val="0"/>
              </a:spcBef>
              <a:spcAft>
                <a:spcPts val="0"/>
              </a:spcAft>
              <a:buFont typeface="+mj-lt"/>
              <a:buAutoNum type="alphaLcPeriod"/>
              <a:tabLst>
                <a:tab pos="1485900" algn="l"/>
              </a:tabLst>
            </a:pPr>
            <a:r>
              <a:rPr lang="en-US" sz="1100" dirty="0">
                <a:effectLst/>
                <a:latin typeface="Times New Roman" panose="02020603050405020304" pitchFamily="18" charset="0"/>
                <a:ea typeface="Times New Roman" panose="02020603050405020304" pitchFamily="18" charset="0"/>
              </a:rPr>
              <a:t>It is a relationship of convenience.</a:t>
            </a:r>
            <a:endParaRPr lang="en-US" sz="1200" dirty="0">
              <a:effectLst/>
              <a:latin typeface="Times New Roman" panose="02020603050405020304" pitchFamily="18" charset="0"/>
              <a:ea typeface="Times New Roman" panose="02020603050405020304" pitchFamily="18" charset="0"/>
            </a:endParaRPr>
          </a:p>
          <a:p>
            <a:pPr marL="2057400" marR="0" lvl="4" indent="-228600">
              <a:spcBef>
                <a:spcPts val="0"/>
              </a:spcBef>
              <a:spcAft>
                <a:spcPts val="0"/>
              </a:spcAft>
              <a:buFont typeface="+mj-lt"/>
              <a:buAutoNum type="alphaLcPeriod"/>
              <a:tabLst>
                <a:tab pos="1485900" algn="l"/>
              </a:tabLst>
            </a:pPr>
            <a:r>
              <a:rPr lang="en-US" sz="1100" dirty="0">
                <a:effectLst/>
                <a:latin typeface="Times New Roman" panose="02020603050405020304" pitchFamily="18" charset="0"/>
                <a:ea typeface="Times New Roman" panose="02020603050405020304" pitchFamily="18" charset="0"/>
              </a:rPr>
              <a:t>They have less tolerance for unhappiness. They can just leave, when there is no consequence to just walking away.</a:t>
            </a:r>
            <a:endParaRPr lang="en-US" sz="1200" dirty="0">
              <a:effectLst/>
              <a:latin typeface="Times New Roman" panose="02020603050405020304" pitchFamily="18" charset="0"/>
              <a:ea typeface="Times New Roman" panose="02020603050405020304" pitchFamily="18" charset="0"/>
            </a:endParaRPr>
          </a:p>
          <a:p>
            <a:pPr marL="2057400" marR="0" lvl="4" indent="-228600">
              <a:spcBef>
                <a:spcPts val="0"/>
              </a:spcBef>
              <a:spcAft>
                <a:spcPts val="0"/>
              </a:spcAft>
              <a:buFont typeface="+mj-lt"/>
              <a:buAutoNum type="alphaLcPeriod"/>
              <a:tabLst>
                <a:tab pos="1485900" algn="l"/>
              </a:tabLst>
            </a:pPr>
            <a:r>
              <a:rPr lang="en-US" sz="1100" dirty="0">
                <a:effectLst/>
                <a:latin typeface="Times New Roman" panose="02020603050405020304" pitchFamily="18" charset="0"/>
                <a:ea typeface="Times New Roman" panose="02020603050405020304" pitchFamily="18" charset="0"/>
              </a:rPr>
              <a:t>In contrast, there are penalties for leaving a marriage.</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In a marriage you have someone to depend upon to help you through hard times – Ecclesiastes 4:9-12</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There is not reliable support when the other can walk away (no bond or commitment to stay!) </a:t>
            </a:r>
            <a:r>
              <a:rPr lang="en-US" sz="1100" i="1" dirty="0">
                <a:effectLst/>
                <a:latin typeface="Times New Roman" panose="02020603050405020304" pitchFamily="18" charset="0"/>
                <a:ea typeface="Times New Roman" panose="02020603050405020304" pitchFamily="18" charset="0"/>
              </a:rPr>
              <a:t>This doesn’t mean all couples walk away, but they can.</a:t>
            </a:r>
            <a:endParaRPr lang="en-US" sz="1200" dirty="0">
              <a:effectLst/>
              <a:latin typeface="Times New Roman" panose="02020603050405020304" pitchFamily="18" charset="0"/>
              <a:ea typeface="Times New Roman" panose="02020603050405020304" pitchFamily="18" charset="0"/>
            </a:endParaRPr>
          </a:p>
          <a:p>
            <a:endParaRPr lang="en-US" sz="11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435412B-F87D-CE8F-2E6B-45DFE5A4F47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80265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45E3F-F049-4F23-C4D5-C0A50117F6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FE5EAC-2990-953C-215C-4284F5A410B1}"/>
              </a:ext>
            </a:extLst>
          </p:cNvPr>
          <p:cNvSpPr>
            <a:spLocks noGrp="1" noRot="1" noChangeAspect="1"/>
          </p:cNvSpPr>
          <p:nvPr>
            <p:ph type="sldImg"/>
          </p:nvPr>
        </p:nvSpPr>
        <p:spPr>
          <a:xfrm>
            <a:off x="635000" y="1163638"/>
            <a:ext cx="5588000" cy="3143250"/>
          </a:xfrm>
        </p:spPr>
      </p:sp>
      <p:sp>
        <p:nvSpPr>
          <p:cNvPr id="3" name="Notes Placeholder 2">
            <a:extLst>
              <a:ext uri="{FF2B5EF4-FFF2-40B4-BE49-F238E27FC236}">
                <a16:creationId xmlns:a16="http://schemas.microsoft.com/office/drawing/2014/main" id="{E2E043A7-64D6-591F-5058-5AAB37B11254}"/>
              </a:ext>
            </a:extLst>
          </p:cNvPr>
          <p:cNvSpPr>
            <a:spLocks noGrp="1"/>
          </p:cNvSpPr>
          <p:nvPr>
            <p:ph type="body" idx="1"/>
          </p:nvPr>
        </p:nvSpPr>
        <p:spPr/>
        <p:txBody>
          <a:bodyPr/>
          <a:lstStyle/>
          <a:p>
            <a:endParaRPr lang="en-US" sz="11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31A0FB5-10F4-80C4-9131-7BA9BB98DDF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8453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xfrm>
            <a:off x="914400" y="4424085"/>
            <a:ext cx="5029200" cy="3182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altLang="en-US" dirty="0"/>
          </a:p>
        </p:txBody>
      </p:sp>
    </p:spTree>
    <p:extLst>
      <p:ext uri="{BB962C8B-B14F-4D97-AF65-F5344CB8AC3E}">
        <p14:creationId xmlns:p14="http://schemas.microsoft.com/office/powerpoint/2010/main" val="731403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1163638"/>
            <a:ext cx="5588000" cy="3143250"/>
          </a:xfrm>
        </p:spPr>
      </p:sp>
      <p:sp>
        <p:nvSpPr>
          <p:cNvPr id="3" name="Notes Placeholder 2"/>
          <p:cNvSpPr>
            <a:spLocks noGrp="1"/>
          </p:cNvSpPr>
          <p:nvPr>
            <p:ph type="body" idx="1"/>
          </p:nvPr>
        </p:nvSpPr>
        <p:spPr/>
        <p:txBody>
          <a:bodyPr/>
          <a:lstStyle/>
          <a:p>
            <a:endParaRPr lang="en-US" sz="11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21289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1163638"/>
            <a:ext cx="5588000" cy="3143250"/>
          </a:xfrm>
        </p:spPr>
      </p:sp>
      <p:sp>
        <p:nvSpPr>
          <p:cNvPr id="3" name="Notes Placeholder 2"/>
          <p:cNvSpPr>
            <a:spLocks noGrp="1"/>
          </p:cNvSpPr>
          <p:nvPr>
            <p:ph type="body" idx="1"/>
          </p:nvPr>
        </p:nvSpPr>
        <p:spPr/>
        <p:txBody>
          <a:bodyPr/>
          <a:lstStyle/>
          <a:p>
            <a:r>
              <a:rPr lang="en-US" sz="1100" dirty="0">
                <a:latin typeface="Times New Roman" panose="02020603050405020304" pitchFamily="18" charset="0"/>
                <a:cs typeface="Times New Roman" panose="02020603050405020304" pitchFamily="18" charset="0"/>
              </a:rPr>
              <a:t>Image: From Lois &amp; Clark: The New Adventures Of Superman. Clark &amp; Lois, played by actors Dean Cain &amp; Teri Hatcher.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98988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1637B-C01F-942E-D2BA-4103F12E3C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1F32C9-2DB0-54DB-5557-1B9F897F1B6F}"/>
              </a:ext>
            </a:extLst>
          </p:cNvPr>
          <p:cNvSpPr>
            <a:spLocks noGrp="1" noRot="1" noChangeAspect="1"/>
          </p:cNvSpPr>
          <p:nvPr>
            <p:ph type="sldImg"/>
          </p:nvPr>
        </p:nvSpPr>
        <p:spPr>
          <a:xfrm>
            <a:off x="635000" y="1163638"/>
            <a:ext cx="5588000" cy="3143250"/>
          </a:xfrm>
        </p:spPr>
      </p:sp>
      <p:sp>
        <p:nvSpPr>
          <p:cNvPr id="3" name="Notes Placeholder 2">
            <a:extLst>
              <a:ext uri="{FF2B5EF4-FFF2-40B4-BE49-F238E27FC236}">
                <a16:creationId xmlns:a16="http://schemas.microsoft.com/office/drawing/2014/main" id="{83B7287A-BE57-4DF8-B0DB-7019874DBE2E}"/>
              </a:ext>
            </a:extLst>
          </p:cNvPr>
          <p:cNvSpPr>
            <a:spLocks noGrp="1"/>
          </p:cNvSpPr>
          <p:nvPr>
            <p:ph type="body" idx="1"/>
          </p:nvPr>
        </p:nvSpPr>
        <p:spPr/>
        <p:txBody>
          <a:bodyPr/>
          <a:lstStyle/>
          <a:p>
            <a:endParaRPr lang="en-US" sz="11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2C06E73-B8AB-3977-CAAA-97169C1E0F6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11046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1637B-C01F-942E-D2BA-4103F12E3C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1F32C9-2DB0-54DB-5557-1B9F897F1B6F}"/>
              </a:ext>
            </a:extLst>
          </p:cNvPr>
          <p:cNvSpPr>
            <a:spLocks noGrp="1" noRot="1" noChangeAspect="1"/>
          </p:cNvSpPr>
          <p:nvPr>
            <p:ph type="sldImg"/>
          </p:nvPr>
        </p:nvSpPr>
        <p:spPr>
          <a:xfrm>
            <a:off x="635000" y="1163638"/>
            <a:ext cx="5588000" cy="3143250"/>
          </a:xfrm>
        </p:spPr>
      </p:sp>
      <p:sp>
        <p:nvSpPr>
          <p:cNvPr id="3" name="Notes Placeholder 2">
            <a:extLst>
              <a:ext uri="{FF2B5EF4-FFF2-40B4-BE49-F238E27FC236}">
                <a16:creationId xmlns:a16="http://schemas.microsoft.com/office/drawing/2014/main" id="{83B7287A-BE57-4DF8-B0DB-7019874DBE2E}"/>
              </a:ext>
            </a:extLst>
          </p:cNvPr>
          <p:cNvSpPr>
            <a:spLocks noGrp="1"/>
          </p:cNvSpPr>
          <p:nvPr>
            <p:ph type="body" idx="1"/>
          </p:nvPr>
        </p:nvSpPr>
        <p:spPr/>
        <p:txBody>
          <a:bodyPr/>
          <a:lstStyle/>
          <a:p>
            <a:endParaRPr lang="en-US" sz="11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2C06E73-B8AB-3977-CAAA-97169C1E0F6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0542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1163638"/>
            <a:ext cx="5588000" cy="3143250"/>
          </a:xfrm>
        </p:spPr>
      </p:sp>
      <p:sp>
        <p:nvSpPr>
          <p:cNvPr id="3" name="Notes Placeholder 2"/>
          <p:cNvSpPr>
            <a:spLocks noGrp="1"/>
          </p:cNvSpPr>
          <p:nvPr>
            <p:ph type="body" idx="1"/>
          </p:nvPr>
        </p:nvSpPr>
        <p:spPr/>
        <p:txBody>
          <a:bodyPr/>
          <a:lstStyle/>
          <a:p>
            <a:endParaRPr lang="en-US" sz="11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9892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DEB7EE2-04A2-4FB2-9625-C9C73AC4D32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itchFamily="18" charset="0"/>
            </a:endParaRPr>
          </a:p>
        </p:txBody>
      </p:sp>
    </p:spTree>
    <p:extLst>
      <p:ext uri="{BB962C8B-B14F-4D97-AF65-F5344CB8AC3E}">
        <p14:creationId xmlns:p14="http://schemas.microsoft.com/office/powerpoint/2010/main" val="958905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FE52D-29CA-5A99-6BCE-9A6B054E61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99EB3D-2977-D0EF-2DC5-2B83CAA7A26F}"/>
              </a:ext>
            </a:extLst>
          </p:cNvPr>
          <p:cNvSpPr>
            <a:spLocks noGrp="1" noRot="1" noChangeAspect="1"/>
          </p:cNvSpPr>
          <p:nvPr>
            <p:ph type="sldImg"/>
          </p:nvPr>
        </p:nvSpPr>
        <p:spPr>
          <a:xfrm>
            <a:off x="635000" y="1163638"/>
            <a:ext cx="5588000" cy="3143250"/>
          </a:xfrm>
        </p:spPr>
      </p:sp>
      <p:sp>
        <p:nvSpPr>
          <p:cNvPr id="3" name="Notes Placeholder 2">
            <a:extLst>
              <a:ext uri="{FF2B5EF4-FFF2-40B4-BE49-F238E27FC236}">
                <a16:creationId xmlns:a16="http://schemas.microsoft.com/office/drawing/2014/main" id="{3EC9AA21-C1AC-E2C6-F95C-062D4C5E4044}"/>
              </a:ext>
            </a:extLst>
          </p:cNvPr>
          <p:cNvSpPr>
            <a:spLocks noGrp="1"/>
          </p:cNvSpPr>
          <p:nvPr>
            <p:ph type="body" idx="1"/>
          </p:nvPr>
        </p:nvSpPr>
        <p:spPr/>
        <p:txBody>
          <a:bodyPr/>
          <a:lstStyle/>
          <a:p>
            <a:pPr marL="228600" marR="0">
              <a:spcBef>
                <a:spcPts val="0"/>
              </a:spcBef>
              <a:spcAft>
                <a:spcPts val="0"/>
              </a:spcAft>
            </a:pPr>
            <a:r>
              <a:rPr lang="en-US" sz="1800" b="1" dirty="0">
                <a:effectLst/>
                <a:latin typeface="Times New Roman" panose="02020603050405020304" pitchFamily="18" charset="0"/>
                <a:ea typeface="Times New Roman" panose="02020603050405020304" pitchFamily="18" charset="0"/>
              </a:rPr>
              <a:t>Sources: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u="sng" dirty="0">
                <a:solidFill>
                  <a:srgbClr val="0000FF"/>
                </a:solidFill>
                <a:effectLst/>
                <a:latin typeface="Times New Roman" panose="02020603050405020304" pitchFamily="18" charset="0"/>
                <a:ea typeface="Times New Roman" panose="02020603050405020304" pitchFamily="18" charset="0"/>
                <a:hlinkClick r:id="rId3"/>
              </a:rPr>
              <a:t>https://www.forbes.com/advisor/legal/divorce/divorce-statistics/#sources_section</a:t>
            </a:r>
            <a:r>
              <a:rPr lang="en-US" sz="1800" dirty="0">
                <a:effectLst/>
                <a:latin typeface="Times New Roman" panose="02020603050405020304" pitchFamily="18" charset="0"/>
                <a:ea typeface="Times New Roman" panose="02020603050405020304" pitchFamily="18" charset="0"/>
              </a:rPr>
              <a:t> </a:t>
            </a:r>
          </a:p>
          <a:p>
            <a:endParaRPr lang="en-US" sz="11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0CB2D7E-3C87-41A7-75FC-F6A2B4DBC0F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3354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06AD0-A2BE-E283-FF33-16FCEFF763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03A0B9-2B5F-BAD5-967C-5CBE2CB77BA5}"/>
              </a:ext>
            </a:extLst>
          </p:cNvPr>
          <p:cNvSpPr>
            <a:spLocks noGrp="1" noRot="1" noChangeAspect="1"/>
          </p:cNvSpPr>
          <p:nvPr>
            <p:ph type="sldImg"/>
          </p:nvPr>
        </p:nvSpPr>
        <p:spPr>
          <a:xfrm>
            <a:off x="635000" y="1163638"/>
            <a:ext cx="5588000" cy="3143250"/>
          </a:xfrm>
        </p:spPr>
      </p:sp>
      <p:sp>
        <p:nvSpPr>
          <p:cNvPr id="3" name="Notes Placeholder 2">
            <a:extLst>
              <a:ext uri="{FF2B5EF4-FFF2-40B4-BE49-F238E27FC236}">
                <a16:creationId xmlns:a16="http://schemas.microsoft.com/office/drawing/2014/main" id="{D4E3D2FD-9BD6-7BEF-B420-63E1B2659CB1}"/>
              </a:ext>
            </a:extLst>
          </p:cNvPr>
          <p:cNvSpPr>
            <a:spLocks noGrp="1"/>
          </p:cNvSpPr>
          <p:nvPr>
            <p:ph type="body" idx="1"/>
          </p:nvPr>
        </p:nvSpPr>
        <p:spPr/>
        <p:txBody>
          <a:bodyPr/>
          <a:lstStyle/>
          <a:p>
            <a:endParaRPr lang="en-US" sz="11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20782F7-A806-C7A0-235F-FB6DD90C0EA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023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06AD0-A2BE-E283-FF33-16FCEFF763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03A0B9-2B5F-BAD5-967C-5CBE2CB77BA5}"/>
              </a:ext>
            </a:extLst>
          </p:cNvPr>
          <p:cNvSpPr>
            <a:spLocks noGrp="1" noRot="1" noChangeAspect="1"/>
          </p:cNvSpPr>
          <p:nvPr>
            <p:ph type="sldImg"/>
          </p:nvPr>
        </p:nvSpPr>
        <p:spPr>
          <a:xfrm>
            <a:off x="635000" y="1163638"/>
            <a:ext cx="5588000" cy="3143250"/>
          </a:xfrm>
        </p:spPr>
      </p:sp>
      <p:sp>
        <p:nvSpPr>
          <p:cNvPr id="3" name="Notes Placeholder 2">
            <a:extLst>
              <a:ext uri="{FF2B5EF4-FFF2-40B4-BE49-F238E27FC236}">
                <a16:creationId xmlns:a16="http://schemas.microsoft.com/office/drawing/2014/main" id="{D4E3D2FD-9BD6-7BEF-B420-63E1B2659CB1}"/>
              </a:ext>
            </a:extLst>
          </p:cNvPr>
          <p:cNvSpPr>
            <a:spLocks noGrp="1"/>
          </p:cNvSpPr>
          <p:nvPr>
            <p:ph type="body" idx="1"/>
          </p:nvPr>
        </p:nvSpPr>
        <p:spPr/>
        <p:txBody>
          <a:bodyPr/>
          <a:lstStyle/>
          <a:p>
            <a:pPr marL="228600" marR="0">
              <a:spcBef>
                <a:spcPts val="0"/>
              </a:spcBef>
              <a:spcAft>
                <a:spcPts val="0"/>
              </a:spcAft>
            </a:pPr>
            <a:r>
              <a:rPr lang="en-US" sz="1800" b="1" dirty="0">
                <a:effectLst/>
                <a:latin typeface="Times New Roman" panose="02020603050405020304" pitchFamily="18" charset="0"/>
                <a:ea typeface="Times New Roman" panose="02020603050405020304" pitchFamily="18" charset="0"/>
              </a:rPr>
              <a:t>Sources: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u="sng" dirty="0">
                <a:solidFill>
                  <a:srgbClr val="0000FF"/>
                </a:solidFill>
                <a:effectLst/>
                <a:latin typeface="Times New Roman" panose="02020603050405020304" pitchFamily="18" charset="0"/>
                <a:ea typeface="Times New Roman" panose="02020603050405020304" pitchFamily="18" charset="0"/>
                <a:hlinkClick r:id="rId3"/>
              </a:rPr>
              <a:t>https://www.lavistachurchofchrist.org/cms/why-is-sex-so-bad-if-we-are-going-to-get-married-soon-anyway/</a:t>
            </a:r>
            <a:r>
              <a:rPr lang="en-US" sz="1800" dirty="0">
                <a:effectLst/>
                <a:latin typeface="Times New Roman" panose="02020603050405020304" pitchFamily="18" charset="0"/>
                <a:ea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sz="1800" u="sng" dirty="0">
                <a:solidFill>
                  <a:srgbClr val="0000FF"/>
                </a:solidFill>
                <a:effectLst/>
                <a:latin typeface="Times New Roman" panose="02020603050405020304" pitchFamily="18" charset="0"/>
                <a:ea typeface="Times New Roman" panose="02020603050405020304" pitchFamily="18" charset="0"/>
                <a:hlinkClick r:id="rId4"/>
              </a:rPr>
              <a:t>https://www.lavistachurchofchrist.org/cms/my-daughter-claims-she-doesnt-have-to-get-married-to-have-sex/</a:t>
            </a:r>
            <a:r>
              <a:rPr lang="en-US" sz="1800" dirty="0">
                <a:effectLst/>
                <a:latin typeface="Times New Roman" panose="02020603050405020304" pitchFamily="18" charset="0"/>
                <a:ea typeface="Times New Roman" panose="02020603050405020304" pitchFamily="18" charset="0"/>
              </a:rPr>
              <a:t> </a:t>
            </a:r>
          </a:p>
          <a:p>
            <a:endParaRPr lang="en-US" sz="11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20782F7-A806-C7A0-235F-FB6DD90C0EA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7623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06AD0-A2BE-E283-FF33-16FCEFF763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03A0B9-2B5F-BAD5-967C-5CBE2CB77BA5}"/>
              </a:ext>
            </a:extLst>
          </p:cNvPr>
          <p:cNvSpPr>
            <a:spLocks noGrp="1" noRot="1" noChangeAspect="1"/>
          </p:cNvSpPr>
          <p:nvPr>
            <p:ph type="sldImg"/>
          </p:nvPr>
        </p:nvSpPr>
        <p:spPr>
          <a:xfrm>
            <a:off x="635000" y="1163638"/>
            <a:ext cx="5588000" cy="3143250"/>
          </a:xfrm>
        </p:spPr>
      </p:sp>
      <p:sp>
        <p:nvSpPr>
          <p:cNvPr id="3" name="Notes Placeholder 2">
            <a:extLst>
              <a:ext uri="{FF2B5EF4-FFF2-40B4-BE49-F238E27FC236}">
                <a16:creationId xmlns:a16="http://schemas.microsoft.com/office/drawing/2014/main" id="{D4E3D2FD-9BD6-7BEF-B420-63E1B2659CB1}"/>
              </a:ext>
            </a:extLst>
          </p:cNvPr>
          <p:cNvSpPr>
            <a:spLocks noGrp="1"/>
          </p:cNvSpPr>
          <p:nvPr>
            <p:ph type="body" idx="1"/>
          </p:nvPr>
        </p:nvSpPr>
        <p:spPr/>
        <p:txBody>
          <a:bodyPr/>
          <a:lstStyle/>
          <a:p>
            <a:pPr marL="228600" marR="0">
              <a:spcBef>
                <a:spcPts val="0"/>
              </a:spcBef>
              <a:spcAft>
                <a:spcPts val="0"/>
              </a:spcAft>
            </a:pPr>
            <a:r>
              <a:rPr lang="en-US" sz="1100" b="1" dirty="0">
                <a:effectLst/>
                <a:latin typeface="Times New Roman" panose="02020603050405020304" pitchFamily="18" charset="0"/>
                <a:ea typeface="Times New Roman" panose="02020603050405020304" pitchFamily="18" charset="0"/>
              </a:rPr>
              <a:t>Sources:</a:t>
            </a:r>
            <a:endParaRPr lang="en-US" sz="11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100" u="sng" dirty="0">
                <a:solidFill>
                  <a:srgbClr val="0000FF"/>
                </a:solidFill>
                <a:effectLst/>
                <a:latin typeface="Times New Roman" panose="02020603050405020304" pitchFamily="18" charset="0"/>
                <a:ea typeface="Times New Roman" panose="02020603050405020304" pitchFamily="18" charset="0"/>
                <a:hlinkClick r:id="rId3"/>
              </a:rPr>
              <a:t>https://www.lavistachurchofchrist.org/cms/why-is-sex-so-bad-if-we-are-going-to-get-married-soon-anyway/</a:t>
            </a:r>
            <a:r>
              <a:rPr lang="en-US" sz="1100" dirty="0">
                <a:effectLst/>
                <a:latin typeface="Times New Roman" panose="02020603050405020304" pitchFamily="18" charset="0"/>
                <a:ea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sz="1100" u="sng" dirty="0">
                <a:solidFill>
                  <a:srgbClr val="0000FF"/>
                </a:solidFill>
                <a:effectLst/>
                <a:latin typeface="Times New Roman" panose="02020603050405020304" pitchFamily="18" charset="0"/>
                <a:ea typeface="Times New Roman" panose="02020603050405020304" pitchFamily="18" charset="0"/>
                <a:hlinkClick r:id="rId4"/>
              </a:rPr>
              <a:t>https://www.lavistachurchofchrist.org/cms/my-daughter-claims-she-doesnt-have-to-get-married-to-have-sex/</a:t>
            </a:r>
            <a:r>
              <a:rPr lang="en-US" sz="1100" dirty="0">
                <a:effectLst/>
                <a:latin typeface="Times New Roman" panose="02020603050405020304" pitchFamily="18" charset="0"/>
                <a:ea typeface="Times New Roman" panose="02020603050405020304" pitchFamily="18" charset="0"/>
              </a:rPr>
              <a:t> </a:t>
            </a:r>
          </a:p>
          <a:p>
            <a:endParaRPr lang="en-US" sz="11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20782F7-A806-C7A0-235F-FB6DD90C0EA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6189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06AD0-A2BE-E283-FF33-16FCEFF763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03A0B9-2B5F-BAD5-967C-5CBE2CB77BA5}"/>
              </a:ext>
            </a:extLst>
          </p:cNvPr>
          <p:cNvSpPr>
            <a:spLocks noGrp="1" noRot="1" noChangeAspect="1"/>
          </p:cNvSpPr>
          <p:nvPr>
            <p:ph type="sldImg"/>
          </p:nvPr>
        </p:nvSpPr>
        <p:spPr>
          <a:xfrm>
            <a:off x="635000" y="1163638"/>
            <a:ext cx="5588000" cy="3143250"/>
          </a:xfrm>
        </p:spPr>
      </p:sp>
      <p:sp>
        <p:nvSpPr>
          <p:cNvPr id="3" name="Notes Placeholder 2">
            <a:extLst>
              <a:ext uri="{FF2B5EF4-FFF2-40B4-BE49-F238E27FC236}">
                <a16:creationId xmlns:a16="http://schemas.microsoft.com/office/drawing/2014/main" id="{D4E3D2FD-9BD6-7BEF-B420-63E1B2659CB1}"/>
              </a:ext>
            </a:extLst>
          </p:cNvPr>
          <p:cNvSpPr>
            <a:spLocks noGrp="1"/>
          </p:cNvSpPr>
          <p:nvPr>
            <p:ph type="body" idx="1"/>
          </p:nvPr>
        </p:nvSpPr>
        <p:spPr/>
        <p:txBody>
          <a:bodyPr/>
          <a:lstStyle/>
          <a:p>
            <a:endParaRPr lang="en-US" sz="11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20782F7-A806-C7A0-235F-FB6DD90C0EA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4521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06AD0-A2BE-E283-FF33-16FCEFF763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03A0B9-2B5F-BAD5-967C-5CBE2CB77BA5}"/>
              </a:ext>
            </a:extLst>
          </p:cNvPr>
          <p:cNvSpPr>
            <a:spLocks noGrp="1" noRot="1" noChangeAspect="1"/>
          </p:cNvSpPr>
          <p:nvPr>
            <p:ph type="sldImg"/>
          </p:nvPr>
        </p:nvSpPr>
        <p:spPr>
          <a:xfrm>
            <a:off x="635000" y="1163638"/>
            <a:ext cx="5588000" cy="3143250"/>
          </a:xfrm>
        </p:spPr>
      </p:sp>
      <p:sp>
        <p:nvSpPr>
          <p:cNvPr id="3" name="Notes Placeholder 2">
            <a:extLst>
              <a:ext uri="{FF2B5EF4-FFF2-40B4-BE49-F238E27FC236}">
                <a16:creationId xmlns:a16="http://schemas.microsoft.com/office/drawing/2014/main" id="{D4E3D2FD-9BD6-7BEF-B420-63E1B2659CB1}"/>
              </a:ext>
            </a:extLst>
          </p:cNvPr>
          <p:cNvSpPr>
            <a:spLocks noGrp="1"/>
          </p:cNvSpPr>
          <p:nvPr>
            <p:ph type="body" idx="1"/>
          </p:nvPr>
        </p:nvSpPr>
        <p:spPr/>
        <p:txBody>
          <a:bodyPr/>
          <a:lstStyle/>
          <a:p>
            <a:endParaRPr lang="en-US" sz="11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20782F7-A806-C7A0-235F-FB6DD90C0EA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2335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45E3F-F049-4F23-C4D5-C0A50117F6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FE5EAC-2990-953C-215C-4284F5A410B1}"/>
              </a:ext>
            </a:extLst>
          </p:cNvPr>
          <p:cNvSpPr>
            <a:spLocks noGrp="1" noRot="1" noChangeAspect="1"/>
          </p:cNvSpPr>
          <p:nvPr>
            <p:ph type="sldImg"/>
          </p:nvPr>
        </p:nvSpPr>
        <p:spPr>
          <a:xfrm>
            <a:off x="635000" y="1163638"/>
            <a:ext cx="5588000" cy="3143250"/>
          </a:xfrm>
        </p:spPr>
      </p:sp>
      <p:sp>
        <p:nvSpPr>
          <p:cNvPr id="3" name="Notes Placeholder 2">
            <a:extLst>
              <a:ext uri="{FF2B5EF4-FFF2-40B4-BE49-F238E27FC236}">
                <a16:creationId xmlns:a16="http://schemas.microsoft.com/office/drawing/2014/main" id="{E2E043A7-64D6-591F-5058-5AAB37B11254}"/>
              </a:ext>
            </a:extLst>
          </p:cNvPr>
          <p:cNvSpPr>
            <a:spLocks noGrp="1"/>
          </p:cNvSpPr>
          <p:nvPr>
            <p:ph type="body" idx="1"/>
          </p:nvPr>
        </p:nvSpPr>
        <p:spPr/>
        <p:txBody>
          <a:bodyPr/>
          <a:lstStyle/>
          <a:p>
            <a:endParaRPr lang="en-US" sz="11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31A0FB5-10F4-80C4-9131-7BA9BB98DDF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5912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Playing House Part 1: Fornication</a:t>
            </a:r>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a:p>
        </p:txBody>
      </p:sp>
    </p:spTree>
  </p:cSld>
  <p:clrMapOvr>
    <a:masterClrMapping/>
  </p:clrMapOvr>
  <p:transition spd="slow">
    <p:spli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Playing House Part 1: Fornication</a:t>
            </a:r>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a:p>
        </p:txBody>
      </p:sp>
    </p:spTree>
  </p:cSld>
  <p:clrMapOvr>
    <a:masterClrMapping/>
  </p:clrMapOvr>
  <p:transition spd="slow">
    <p:spli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Playing House Part 1: Fornication</a:t>
            </a:r>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a:p>
        </p:txBody>
      </p:sp>
    </p:spTree>
  </p:cSld>
  <p:clrMapOvr>
    <a:masterClrMapping/>
  </p:clrMapOvr>
  <p:transition spd="slow">
    <p:spli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Playing House Part 1: Fornication</a:t>
            </a:r>
          </a:p>
        </p:txBody>
      </p:sp>
      <p:sp>
        <p:nvSpPr>
          <p:cNvPr id="6" name="Slide Number Placeholder 5"/>
          <p:cNvSpPr>
            <a:spLocks noGrp="1"/>
          </p:cNvSpPr>
          <p:nvPr>
            <p:ph type="sldNum" sz="quarter" idx="12"/>
          </p:nvPr>
        </p:nvSpPr>
        <p:spPr/>
        <p:txBody>
          <a:bodyPr/>
          <a:lstStyle>
            <a:lvl1pPr>
              <a:defRPr/>
            </a:lvl1pPr>
          </a:lstStyle>
          <a:p>
            <a:fld id="{7D1CBA43-B94C-4C7B-950A-C48938FBCA9F}" type="slidenum">
              <a:rPr lang="en-US" altLang="en-US"/>
              <a:pPr/>
              <a:t>‹#›</a:t>
            </a:fld>
            <a:endParaRPr lang="en-US" altLang="en-US"/>
          </a:p>
        </p:txBody>
      </p:sp>
    </p:spTree>
    <p:extLst>
      <p:ext uri="{BB962C8B-B14F-4D97-AF65-F5344CB8AC3E}">
        <p14:creationId xmlns:p14="http://schemas.microsoft.com/office/powerpoint/2010/main" val="3756710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Playing House Part 1: Fornication</a:t>
            </a:r>
          </a:p>
        </p:txBody>
      </p:sp>
      <p:sp>
        <p:nvSpPr>
          <p:cNvPr id="6" name="Slide Number Placeholder 5"/>
          <p:cNvSpPr>
            <a:spLocks noGrp="1"/>
          </p:cNvSpPr>
          <p:nvPr>
            <p:ph type="sldNum" sz="quarter" idx="12"/>
          </p:nvPr>
        </p:nvSpPr>
        <p:spPr/>
        <p:txBody>
          <a:bodyPr/>
          <a:lstStyle>
            <a:lvl1pPr>
              <a:defRPr/>
            </a:lvl1pPr>
          </a:lstStyle>
          <a:p>
            <a:fld id="{C3F54609-0E19-4B90-8C15-FAFD60115308}" type="slidenum">
              <a:rPr lang="en-US" altLang="en-US"/>
              <a:pPr/>
              <a:t>‹#›</a:t>
            </a:fld>
            <a:endParaRPr lang="en-US" altLang="en-US"/>
          </a:p>
        </p:txBody>
      </p:sp>
    </p:spTree>
    <p:extLst>
      <p:ext uri="{BB962C8B-B14F-4D97-AF65-F5344CB8AC3E}">
        <p14:creationId xmlns:p14="http://schemas.microsoft.com/office/powerpoint/2010/main" val="15075611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Playing House Part 1: Fornication</a:t>
            </a:r>
          </a:p>
        </p:txBody>
      </p:sp>
      <p:sp>
        <p:nvSpPr>
          <p:cNvPr id="6" name="Slide Number Placeholder 5"/>
          <p:cNvSpPr>
            <a:spLocks noGrp="1"/>
          </p:cNvSpPr>
          <p:nvPr>
            <p:ph type="sldNum" sz="quarter" idx="12"/>
          </p:nvPr>
        </p:nvSpPr>
        <p:spPr/>
        <p:txBody>
          <a:bodyPr/>
          <a:lstStyle>
            <a:lvl1pPr>
              <a:defRPr/>
            </a:lvl1pPr>
          </a:lstStyle>
          <a:p>
            <a:fld id="{18431FC9-7548-45FE-ACC0-D61D71A4C6FA}" type="slidenum">
              <a:rPr lang="en-US" altLang="en-US"/>
              <a:pPr/>
              <a:t>‹#›</a:t>
            </a:fld>
            <a:endParaRPr lang="en-US" altLang="en-US"/>
          </a:p>
        </p:txBody>
      </p:sp>
    </p:spTree>
    <p:extLst>
      <p:ext uri="{BB962C8B-B14F-4D97-AF65-F5344CB8AC3E}">
        <p14:creationId xmlns:p14="http://schemas.microsoft.com/office/powerpoint/2010/main" val="2469389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0201"/>
            <a:ext cx="508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08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Playing House Part 1: Fornication</a:t>
            </a:r>
          </a:p>
        </p:txBody>
      </p:sp>
      <p:sp>
        <p:nvSpPr>
          <p:cNvPr id="7" name="Slide Number Placeholder 6"/>
          <p:cNvSpPr>
            <a:spLocks noGrp="1"/>
          </p:cNvSpPr>
          <p:nvPr>
            <p:ph type="sldNum" sz="quarter" idx="12"/>
          </p:nvPr>
        </p:nvSpPr>
        <p:spPr/>
        <p:txBody>
          <a:bodyPr/>
          <a:lstStyle>
            <a:lvl1pPr>
              <a:defRPr/>
            </a:lvl1pPr>
          </a:lstStyle>
          <a:p>
            <a:fld id="{9DBCA9BF-8489-4168-BCDF-1EB7CB852340}" type="slidenum">
              <a:rPr lang="en-US" altLang="en-US"/>
              <a:pPr/>
              <a:t>‹#›</a:t>
            </a:fld>
            <a:endParaRPr lang="en-US" altLang="en-US"/>
          </a:p>
        </p:txBody>
      </p:sp>
    </p:spTree>
    <p:extLst>
      <p:ext uri="{BB962C8B-B14F-4D97-AF65-F5344CB8AC3E}">
        <p14:creationId xmlns:p14="http://schemas.microsoft.com/office/powerpoint/2010/main" val="2815614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Playing House Part 1: Fornication</a:t>
            </a:r>
          </a:p>
        </p:txBody>
      </p:sp>
      <p:sp>
        <p:nvSpPr>
          <p:cNvPr id="9" name="Slide Number Placeholder 8"/>
          <p:cNvSpPr>
            <a:spLocks noGrp="1"/>
          </p:cNvSpPr>
          <p:nvPr>
            <p:ph type="sldNum" sz="quarter" idx="12"/>
          </p:nvPr>
        </p:nvSpPr>
        <p:spPr/>
        <p:txBody>
          <a:bodyPr/>
          <a:lstStyle>
            <a:lvl1pPr>
              <a:defRPr/>
            </a:lvl1pPr>
          </a:lstStyle>
          <a:p>
            <a:fld id="{C6EAC4F2-6C4B-453C-AF20-CEDC2BDB774A}" type="slidenum">
              <a:rPr lang="en-US" altLang="en-US"/>
              <a:pPr/>
              <a:t>‹#›</a:t>
            </a:fld>
            <a:endParaRPr lang="en-US" altLang="en-US"/>
          </a:p>
        </p:txBody>
      </p:sp>
    </p:spTree>
    <p:extLst>
      <p:ext uri="{BB962C8B-B14F-4D97-AF65-F5344CB8AC3E}">
        <p14:creationId xmlns:p14="http://schemas.microsoft.com/office/powerpoint/2010/main" val="23764850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Playing House Part 1: Fornication</a:t>
            </a:r>
          </a:p>
        </p:txBody>
      </p:sp>
      <p:sp>
        <p:nvSpPr>
          <p:cNvPr id="5" name="Slide Number Placeholder 4"/>
          <p:cNvSpPr>
            <a:spLocks noGrp="1"/>
          </p:cNvSpPr>
          <p:nvPr>
            <p:ph type="sldNum" sz="quarter" idx="12"/>
          </p:nvPr>
        </p:nvSpPr>
        <p:spPr/>
        <p:txBody>
          <a:bodyPr/>
          <a:lstStyle>
            <a:lvl1pPr>
              <a:defRPr/>
            </a:lvl1pPr>
          </a:lstStyle>
          <a:p>
            <a:fld id="{0B70E4CD-8F73-4187-B788-1DF658CA7BC7}" type="slidenum">
              <a:rPr lang="en-US" altLang="en-US"/>
              <a:pPr/>
              <a:t>‹#›</a:t>
            </a:fld>
            <a:endParaRPr lang="en-US" altLang="en-US"/>
          </a:p>
        </p:txBody>
      </p:sp>
    </p:spTree>
    <p:extLst>
      <p:ext uri="{BB962C8B-B14F-4D97-AF65-F5344CB8AC3E}">
        <p14:creationId xmlns:p14="http://schemas.microsoft.com/office/powerpoint/2010/main" val="23065562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Playing House Part 1: Fornication</a:t>
            </a:r>
          </a:p>
        </p:txBody>
      </p:sp>
      <p:sp>
        <p:nvSpPr>
          <p:cNvPr id="4" name="Slide Number Placeholder 3"/>
          <p:cNvSpPr>
            <a:spLocks noGrp="1"/>
          </p:cNvSpPr>
          <p:nvPr>
            <p:ph type="sldNum" sz="quarter" idx="12"/>
          </p:nvPr>
        </p:nvSpPr>
        <p:spPr/>
        <p:txBody>
          <a:bodyPr/>
          <a:lstStyle>
            <a:lvl1pPr>
              <a:defRPr/>
            </a:lvl1pPr>
          </a:lstStyle>
          <a:p>
            <a:fld id="{668ABBB3-E888-473F-8091-FD7B89EEB94B}" type="slidenum">
              <a:rPr lang="en-US" altLang="en-US"/>
              <a:pPr/>
              <a:t>‹#›</a:t>
            </a:fld>
            <a:endParaRPr lang="en-US" altLang="en-US"/>
          </a:p>
        </p:txBody>
      </p:sp>
    </p:spTree>
    <p:extLst>
      <p:ext uri="{BB962C8B-B14F-4D97-AF65-F5344CB8AC3E}">
        <p14:creationId xmlns:p14="http://schemas.microsoft.com/office/powerpoint/2010/main" val="3662755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Playing House Part 1: Fornication</a:t>
            </a:r>
          </a:p>
        </p:txBody>
      </p:sp>
      <p:sp>
        <p:nvSpPr>
          <p:cNvPr id="7" name="Slide Number Placeholder 6"/>
          <p:cNvSpPr>
            <a:spLocks noGrp="1"/>
          </p:cNvSpPr>
          <p:nvPr>
            <p:ph type="sldNum" sz="quarter" idx="12"/>
          </p:nvPr>
        </p:nvSpPr>
        <p:spPr/>
        <p:txBody>
          <a:bodyPr/>
          <a:lstStyle>
            <a:lvl1pPr>
              <a:defRPr/>
            </a:lvl1pPr>
          </a:lstStyle>
          <a:p>
            <a:fld id="{BB04BF2A-3B93-4567-95CD-EC83392AC532}" type="slidenum">
              <a:rPr lang="en-US" altLang="en-US"/>
              <a:pPr/>
              <a:t>‹#›</a:t>
            </a:fld>
            <a:endParaRPr lang="en-US" altLang="en-US"/>
          </a:p>
        </p:txBody>
      </p:sp>
    </p:spTree>
    <p:extLst>
      <p:ext uri="{BB962C8B-B14F-4D97-AF65-F5344CB8AC3E}">
        <p14:creationId xmlns:p14="http://schemas.microsoft.com/office/powerpoint/2010/main" val="657675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Playing House Part 1: Fornication</a:t>
            </a:r>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a:p>
        </p:txBody>
      </p:sp>
    </p:spTree>
  </p:cSld>
  <p:clrMapOvr>
    <a:masterClrMapping/>
  </p:clrMapOvr>
  <p:transition spd="slow">
    <p:spli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Playing House Part 1: Fornication</a:t>
            </a:r>
          </a:p>
        </p:txBody>
      </p:sp>
      <p:sp>
        <p:nvSpPr>
          <p:cNvPr id="7" name="Slide Number Placeholder 6"/>
          <p:cNvSpPr>
            <a:spLocks noGrp="1"/>
          </p:cNvSpPr>
          <p:nvPr>
            <p:ph type="sldNum" sz="quarter" idx="12"/>
          </p:nvPr>
        </p:nvSpPr>
        <p:spPr/>
        <p:txBody>
          <a:bodyPr/>
          <a:lstStyle>
            <a:lvl1pPr>
              <a:defRPr/>
            </a:lvl1pPr>
          </a:lstStyle>
          <a:p>
            <a:fld id="{E82899C4-E31A-4F36-86BF-0162DA664310}" type="slidenum">
              <a:rPr lang="en-US" altLang="en-US"/>
              <a:pPr/>
              <a:t>‹#›</a:t>
            </a:fld>
            <a:endParaRPr lang="en-US" altLang="en-US"/>
          </a:p>
        </p:txBody>
      </p:sp>
    </p:spTree>
    <p:extLst>
      <p:ext uri="{BB962C8B-B14F-4D97-AF65-F5344CB8AC3E}">
        <p14:creationId xmlns:p14="http://schemas.microsoft.com/office/powerpoint/2010/main" val="4383490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Playing House Part 1: Fornication</a:t>
            </a:r>
          </a:p>
        </p:txBody>
      </p:sp>
      <p:sp>
        <p:nvSpPr>
          <p:cNvPr id="6" name="Slide Number Placeholder 5"/>
          <p:cNvSpPr>
            <a:spLocks noGrp="1"/>
          </p:cNvSpPr>
          <p:nvPr>
            <p:ph type="sldNum" sz="quarter" idx="12"/>
          </p:nvPr>
        </p:nvSpPr>
        <p:spPr/>
        <p:txBody>
          <a:bodyPr/>
          <a:lstStyle>
            <a:lvl1pPr>
              <a:defRPr/>
            </a:lvl1pPr>
          </a:lstStyle>
          <a:p>
            <a:fld id="{6181AA0A-70C7-4257-A0FE-5ED581816F04}" type="slidenum">
              <a:rPr lang="en-US" altLang="en-US"/>
              <a:pPr/>
              <a:t>‹#›</a:t>
            </a:fld>
            <a:endParaRPr lang="en-US" altLang="en-US"/>
          </a:p>
        </p:txBody>
      </p:sp>
    </p:spTree>
    <p:extLst>
      <p:ext uri="{BB962C8B-B14F-4D97-AF65-F5344CB8AC3E}">
        <p14:creationId xmlns:p14="http://schemas.microsoft.com/office/powerpoint/2010/main" val="2053642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Playing House Part 1: Fornication</a:t>
            </a:r>
          </a:p>
        </p:txBody>
      </p:sp>
      <p:sp>
        <p:nvSpPr>
          <p:cNvPr id="6" name="Slide Number Placeholder 5"/>
          <p:cNvSpPr>
            <a:spLocks noGrp="1"/>
          </p:cNvSpPr>
          <p:nvPr>
            <p:ph type="sldNum" sz="quarter" idx="12"/>
          </p:nvPr>
        </p:nvSpPr>
        <p:spPr/>
        <p:txBody>
          <a:bodyPr/>
          <a:lstStyle>
            <a:lvl1pPr>
              <a:defRPr/>
            </a:lvl1pPr>
          </a:lstStyle>
          <a:p>
            <a:fld id="{9C6B3C2F-C3A8-416A-B4A7-26887CAF9A98}" type="slidenum">
              <a:rPr lang="en-US" altLang="en-US"/>
              <a:pPr/>
              <a:t>‹#›</a:t>
            </a:fld>
            <a:endParaRPr lang="en-US" altLang="en-US"/>
          </a:p>
        </p:txBody>
      </p:sp>
    </p:spTree>
    <p:extLst>
      <p:ext uri="{BB962C8B-B14F-4D97-AF65-F5344CB8AC3E}">
        <p14:creationId xmlns:p14="http://schemas.microsoft.com/office/powerpoint/2010/main" val="26758226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Playing House Part 1: Fornication</a:t>
            </a:r>
          </a:p>
        </p:txBody>
      </p:sp>
      <p:sp>
        <p:nvSpPr>
          <p:cNvPr id="6" name="Slide Number Placeholder 5"/>
          <p:cNvSpPr>
            <a:spLocks noGrp="1"/>
          </p:cNvSpPr>
          <p:nvPr>
            <p:ph type="sldNum" sz="quarter" idx="12"/>
          </p:nvPr>
        </p:nvSpPr>
        <p:spPr/>
        <p:txBody>
          <a:bodyPr/>
          <a:lstStyle>
            <a:lvl1pPr>
              <a:defRPr/>
            </a:lvl1pPr>
          </a:lstStyle>
          <a:p>
            <a:fld id="{7D1CBA43-B94C-4C7B-950A-C48938FBCA9F}" type="slidenum">
              <a:rPr lang="en-US" altLang="en-US"/>
              <a:pPr/>
              <a:t>‹#›</a:t>
            </a:fld>
            <a:endParaRPr lang="en-US" altLang="en-US"/>
          </a:p>
        </p:txBody>
      </p:sp>
    </p:spTree>
    <p:extLst>
      <p:ext uri="{BB962C8B-B14F-4D97-AF65-F5344CB8AC3E}">
        <p14:creationId xmlns:p14="http://schemas.microsoft.com/office/powerpoint/2010/main" val="34809404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Playing House Part 1: Fornication</a:t>
            </a:r>
          </a:p>
        </p:txBody>
      </p:sp>
      <p:sp>
        <p:nvSpPr>
          <p:cNvPr id="6" name="Slide Number Placeholder 5"/>
          <p:cNvSpPr>
            <a:spLocks noGrp="1"/>
          </p:cNvSpPr>
          <p:nvPr>
            <p:ph type="sldNum" sz="quarter" idx="12"/>
          </p:nvPr>
        </p:nvSpPr>
        <p:spPr/>
        <p:txBody>
          <a:bodyPr/>
          <a:lstStyle>
            <a:lvl1pPr>
              <a:defRPr/>
            </a:lvl1pPr>
          </a:lstStyle>
          <a:p>
            <a:fld id="{C3F54609-0E19-4B90-8C15-FAFD60115308}" type="slidenum">
              <a:rPr lang="en-US" altLang="en-US"/>
              <a:pPr/>
              <a:t>‹#›</a:t>
            </a:fld>
            <a:endParaRPr lang="en-US" altLang="en-US"/>
          </a:p>
        </p:txBody>
      </p:sp>
    </p:spTree>
    <p:extLst>
      <p:ext uri="{BB962C8B-B14F-4D97-AF65-F5344CB8AC3E}">
        <p14:creationId xmlns:p14="http://schemas.microsoft.com/office/powerpoint/2010/main" val="17160229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Playing House Part 1: Fornication</a:t>
            </a:r>
          </a:p>
        </p:txBody>
      </p:sp>
      <p:sp>
        <p:nvSpPr>
          <p:cNvPr id="6" name="Slide Number Placeholder 5"/>
          <p:cNvSpPr>
            <a:spLocks noGrp="1"/>
          </p:cNvSpPr>
          <p:nvPr>
            <p:ph type="sldNum" sz="quarter" idx="12"/>
          </p:nvPr>
        </p:nvSpPr>
        <p:spPr/>
        <p:txBody>
          <a:bodyPr/>
          <a:lstStyle>
            <a:lvl1pPr>
              <a:defRPr/>
            </a:lvl1pPr>
          </a:lstStyle>
          <a:p>
            <a:fld id="{18431FC9-7548-45FE-ACC0-D61D71A4C6FA}" type="slidenum">
              <a:rPr lang="en-US" altLang="en-US"/>
              <a:pPr/>
              <a:t>‹#›</a:t>
            </a:fld>
            <a:endParaRPr lang="en-US" altLang="en-US"/>
          </a:p>
        </p:txBody>
      </p:sp>
    </p:spTree>
    <p:extLst>
      <p:ext uri="{BB962C8B-B14F-4D97-AF65-F5344CB8AC3E}">
        <p14:creationId xmlns:p14="http://schemas.microsoft.com/office/powerpoint/2010/main" val="38012774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0201"/>
            <a:ext cx="508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08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Playing House Part 1: Fornication</a:t>
            </a:r>
          </a:p>
        </p:txBody>
      </p:sp>
      <p:sp>
        <p:nvSpPr>
          <p:cNvPr id="7" name="Slide Number Placeholder 6"/>
          <p:cNvSpPr>
            <a:spLocks noGrp="1"/>
          </p:cNvSpPr>
          <p:nvPr>
            <p:ph type="sldNum" sz="quarter" idx="12"/>
          </p:nvPr>
        </p:nvSpPr>
        <p:spPr/>
        <p:txBody>
          <a:bodyPr/>
          <a:lstStyle>
            <a:lvl1pPr>
              <a:defRPr/>
            </a:lvl1pPr>
          </a:lstStyle>
          <a:p>
            <a:fld id="{9DBCA9BF-8489-4168-BCDF-1EB7CB852340}" type="slidenum">
              <a:rPr lang="en-US" altLang="en-US"/>
              <a:pPr/>
              <a:t>‹#›</a:t>
            </a:fld>
            <a:endParaRPr lang="en-US" altLang="en-US"/>
          </a:p>
        </p:txBody>
      </p:sp>
    </p:spTree>
    <p:extLst>
      <p:ext uri="{BB962C8B-B14F-4D97-AF65-F5344CB8AC3E}">
        <p14:creationId xmlns:p14="http://schemas.microsoft.com/office/powerpoint/2010/main" val="1815276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Playing House Part 1: Fornication</a:t>
            </a:r>
          </a:p>
        </p:txBody>
      </p:sp>
      <p:sp>
        <p:nvSpPr>
          <p:cNvPr id="9" name="Slide Number Placeholder 8"/>
          <p:cNvSpPr>
            <a:spLocks noGrp="1"/>
          </p:cNvSpPr>
          <p:nvPr>
            <p:ph type="sldNum" sz="quarter" idx="12"/>
          </p:nvPr>
        </p:nvSpPr>
        <p:spPr/>
        <p:txBody>
          <a:bodyPr/>
          <a:lstStyle>
            <a:lvl1pPr>
              <a:defRPr/>
            </a:lvl1pPr>
          </a:lstStyle>
          <a:p>
            <a:fld id="{C6EAC4F2-6C4B-453C-AF20-CEDC2BDB774A}" type="slidenum">
              <a:rPr lang="en-US" altLang="en-US"/>
              <a:pPr/>
              <a:t>‹#›</a:t>
            </a:fld>
            <a:endParaRPr lang="en-US" altLang="en-US"/>
          </a:p>
        </p:txBody>
      </p:sp>
    </p:spTree>
    <p:extLst>
      <p:ext uri="{BB962C8B-B14F-4D97-AF65-F5344CB8AC3E}">
        <p14:creationId xmlns:p14="http://schemas.microsoft.com/office/powerpoint/2010/main" val="30917442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Playing House Part 1: Fornication</a:t>
            </a:r>
          </a:p>
        </p:txBody>
      </p:sp>
      <p:sp>
        <p:nvSpPr>
          <p:cNvPr id="5" name="Slide Number Placeholder 4"/>
          <p:cNvSpPr>
            <a:spLocks noGrp="1"/>
          </p:cNvSpPr>
          <p:nvPr>
            <p:ph type="sldNum" sz="quarter" idx="12"/>
          </p:nvPr>
        </p:nvSpPr>
        <p:spPr/>
        <p:txBody>
          <a:bodyPr/>
          <a:lstStyle>
            <a:lvl1pPr>
              <a:defRPr/>
            </a:lvl1pPr>
          </a:lstStyle>
          <a:p>
            <a:fld id="{0B70E4CD-8F73-4187-B788-1DF658CA7BC7}" type="slidenum">
              <a:rPr lang="en-US" altLang="en-US"/>
              <a:pPr/>
              <a:t>‹#›</a:t>
            </a:fld>
            <a:endParaRPr lang="en-US" altLang="en-US"/>
          </a:p>
        </p:txBody>
      </p:sp>
    </p:spTree>
    <p:extLst>
      <p:ext uri="{BB962C8B-B14F-4D97-AF65-F5344CB8AC3E}">
        <p14:creationId xmlns:p14="http://schemas.microsoft.com/office/powerpoint/2010/main" val="6841695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Playing House Part 1: Fornication</a:t>
            </a:r>
          </a:p>
        </p:txBody>
      </p:sp>
      <p:sp>
        <p:nvSpPr>
          <p:cNvPr id="4" name="Slide Number Placeholder 3"/>
          <p:cNvSpPr>
            <a:spLocks noGrp="1"/>
          </p:cNvSpPr>
          <p:nvPr>
            <p:ph type="sldNum" sz="quarter" idx="12"/>
          </p:nvPr>
        </p:nvSpPr>
        <p:spPr/>
        <p:txBody>
          <a:bodyPr/>
          <a:lstStyle>
            <a:lvl1pPr>
              <a:defRPr/>
            </a:lvl1pPr>
          </a:lstStyle>
          <a:p>
            <a:fld id="{668ABBB3-E888-473F-8091-FD7B89EEB94B}" type="slidenum">
              <a:rPr lang="en-US" altLang="en-US"/>
              <a:pPr/>
              <a:t>‹#›</a:t>
            </a:fld>
            <a:endParaRPr lang="en-US" altLang="en-US"/>
          </a:p>
        </p:txBody>
      </p:sp>
    </p:spTree>
    <p:extLst>
      <p:ext uri="{BB962C8B-B14F-4D97-AF65-F5344CB8AC3E}">
        <p14:creationId xmlns:p14="http://schemas.microsoft.com/office/powerpoint/2010/main" val="3726371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Playing House Part 1: Fornication</a:t>
            </a:r>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a:p>
        </p:txBody>
      </p:sp>
    </p:spTree>
  </p:cSld>
  <p:clrMapOvr>
    <a:masterClrMapping/>
  </p:clrMapOvr>
  <p:transition spd="slow">
    <p:spli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Playing House Part 1: Fornication</a:t>
            </a:r>
          </a:p>
        </p:txBody>
      </p:sp>
      <p:sp>
        <p:nvSpPr>
          <p:cNvPr id="7" name="Slide Number Placeholder 6"/>
          <p:cNvSpPr>
            <a:spLocks noGrp="1"/>
          </p:cNvSpPr>
          <p:nvPr>
            <p:ph type="sldNum" sz="quarter" idx="12"/>
          </p:nvPr>
        </p:nvSpPr>
        <p:spPr/>
        <p:txBody>
          <a:bodyPr/>
          <a:lstStyle>
            <a:lvl1pPr>
              <a:defRPr/>
            </a:lvl1pPr>
          </a:lstStyle>
          <a:p>
            <a:fld id="{BB04BF2A-3B93-4567-95CD-EC83392AC532}" type="slidenum">
              <a:rPr lang="en-US" altLang="en-US"/>
              <a:pPr/>
              <a:t>‹#›</a:t>
            </a:fld>
            <a:endParaRPr lang="en-US" altLang="en-US"/>
          </a:p>
        </p:txBody>
      </p:sp>
    </p:spTree>
    <p:extLst>
      <p:ext uri="{BB962C8B-B14F-4D97-AF65-F5344CB8AC3E}">
        <p14:creationId xmlns:p14="http://schemas.microsoft.com/office/powerpoint/2010/main" val="7603285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Playing House Part 1: Fornication</a:t>
            </a:r>
          </a:p>
        </p:txBody>
      </p:sp>
      <p:sp>
        <p:nvSpPr>
          <p:cNvPr id="7" name="Slide Number Placeholder 6"/>
          <p:cNvSpPr>
            <a:spLocks noGrp="1"/>
          </p:cNvSpPr>
          <p:nvPr>
            <p:ph type="sldNum" sz="quarter" idx="12"/>
          </p:nvPr>
        </p:nvSpPr>
        <p:spPr/>
        <p:txBody>
          <a:bodyPr/>
          <a:lstStyle>
            <a:lvl1pPr>
              <a:defRPr/>
            </a:lvl1pPr>
          </a:lstStyle>
          <a:p>
            <a:fld id="{E82899C4-E31A-4F36-86BF-0162DA664310}" type="slidenum">
              <a:rPr lang="en-US" altLang="en-US"/>
              <a:pPr/>
              <a:t>‹#›</a:t>
            </a:fld>
            <a:endParaRPr lang="en-US" altLang="en-US"/>
          </a:p>
        </p:txBody>
      </p:sp>
    </p:spTree>
    <p:extLst>
      <p:ext uri="{BB962C8B-B14F-4D97-AF65-F5344CB8AC3E}">
        <p14:creationId xmlns:p14="http://schemas.microsoft.com/office/powerpoint/2010/main" val="32053231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Playing House Part 1: Fornication</a:t>
            </a:r>
          </a:p>
        </p:txBody>
      </p:sp>
      <p:sp>
        <p:nvSpPr>
          <p:cNvPr id="6" name="Slide Number Placeholder 5"/>
          <p:cNvSpPr>
            <a:spLocks noGrp="1"/>
          </p:cNvSpPr>
          <p:nvPr>
            <p:ph type="sldNum" sz="quarter" idx="12"/>
          </p:nvPr>
        </p:nvSpPr>
        <p:spPr/>
        <p:txBody>
          <a:bodyPr/>
          <a:lstStyle>
            <a:lvl1pPr>
              <a:defRPr/>
            </a:lvl1pPr>
          </a:lstStyle>
          <a:p>
            <a:fld id="{6181AA0A-70C7-4257-A0FE-5ED581816F04}" type="slidenum">
              <a:rPr lang="en-US" altLang="en-US"/>
              <a:pPr/>
              <a:t>‹#›</a:t>
            </a:fld>
            <a:endParaRPr lang="en-US" altLang="en-US"/>
          </a:p>
        </p:txBody>
      </p:sp>
    </p:spTree>
    <p:extLst>
      <p:ext uri="{BB962C8B-B14F-4D97-AF65-F5344CB8AC3E}">
        <p14:creationId xmlns:p14="http://schemas.microsoft.com/office/powerpoint/2010/main" val="11065560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Playing House Part 1: Fornication</a:t>
            </a:r>
          </a:p>
        </p:txBody>
      </p:sp>
      <p:sp>
        <p:nvSpPr>
          <p:cNvPr id="6" name="Slide Number Placeholder 5"/>
          <p:cNvSpPr>
            <a:spLocks noGrp="1"/>
          </p:cNvSpPr>
          <p:nvPr>
            <p:ph type="sldNum" sz="quarter" idx="12"/>
          </p:nvPr>
        </p:nvSpPr>
        <p:spPr/>
        <p:txBody>
          <a:bodyPr/>
          <a:lstStyle>
            <a:lvl1pPr>
              <a:defRPr/>
            </a:lvl1pPr>
          </a:lstStyle>
          <a:p>
            <a:fld id="{9C6B3C2F-C3A8-416A-B4A7-26887CAF9A98}" type="slidenum">
              <a:rPr lang="en-US" altLang="en-US"/>
              <a:pPr/>
              <a:t>‹#›</a:t>
            </a:fld>
            <a:endParaRPr lang="en-US" altLang="en-US"/>
          </a:p>
        </p:txBody>
      </p:sp>
    </p:spTree>
    <p:extLst>
      <p:ext uri="{BB962C8B-B14F-4D97-AF65-F5344CB8AC3E}">
        <p14:creationId xmlns:p14="http://schemas.microsoft.com/office/powerpoint/2010/main" val="22577277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endParaRPr lang="en-US"/>
          </a:p>
        </p:txBody>
      </p:sp>
      <p:sp>
        <p:nvSpPr>
          <p:cNvPr id="5" name="Footer Placeholder 4"/>
          <p:cNvSpPr>
            <a:spLocks noGrp="1"/>
          </p:cNvSpPr>
          <p:nvPr>
            <p:ph type="ftr" sz="quarter" idx="11"/>
          </p:nvPr>
        </p:nvSpPr>
        <p:spPr>
          <a:xfrm>
            <a:off x="1371600" y="4323845"/>
            <a:ext cx="6400800" cy="365125"/>
          </a:xfrm>
        </p:spPr>
        <p:txBody>
          <a:bodyPr/>
          <a:lstStyle/>
          <a:p>
            <a:r>
              <a:rPr lang="en-US"/>
              <a:t>Playing House Part 1: Fornication</a:t>
            </a:r>
          </a:p>
        </p:txBody>
      </p:sp>
      <p:sp>
        <p:nvSpPr>
          <p:cNvPr id="6" name="Slide Number Placeholder 5"/>
          <p:cNvSpPr>
            <a:spLocks noGrp="1"/>
          </p:cNvSpPr>
          <p:nvPr>
            <p:ph type="sldNum" sz="quarter" idx="12"/>
          </p:nvPr>
        </p:nvSpPr>
        <p:spPr>
          <a:xfrm>
            <a:off x="8077200" y="1430866"/>
            <a:ext cx="2743200" cy="365125"/>
          </a:xfrm>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253743131"/>
      </p:ext>
    </p:extLst>
  </p:cSld>
  <p:clrMapOvr>
    <a:masterClrMapping/>
  </p:clrMapOvr>
  <p:transition spd="slow">
    <p:spli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Playing House Part 1: Fornication</a:t>
            </a:r>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3023570041"/>
      </p:ext>
    </p:extLst>
  </p:cSld>
  <p:clrMapOvr>
    <a:masterClrMapping/>
  </p:clrMapOvr>
  <p:transition spd="slow">
    <p:spli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endParaRPr lang="en-US"/>
          </a:p>
        </p:txBody>
      </p:sp>
      <p:sp>
        <p:nvSpPr>
          <p:cNvPr id="5" name="Footer Placeholder 4"/>
          <p:cNvSpPr>
            <a:spLocks noGrp="1"/>
          </p:cNvSpPr>
          <p:nvPr>
            <p:ph type="ftr" sz="quarter" idx="11"/>
          </p:nvPr>
        </p:nvSpPr>
        <p:spPr>
          <a:xfrm>
            <a:off x="685800" y="381001"/>
            <a:ext cx="6991492" cy="364065"/>
          </a:xfrm>
        </p:spPr>
        <p:txBody>
          <a:bodyPr/>
          <a:lstStyle/>
          <a:p>
            <a:r>
              <a:rPr lang="en-US"/>
              <a:t>Playing House Part 1: Fornication</a:t>
            </a:r>
          </a:p>
        </p:txBody>
      </p:sp>
      <p:sp>
        <p:nvSpPr>
          <p:cNvPr id="6" name="Slide Number Placeholder 5"/>
          <p:cNvSpPr>
            <a:spLocks noGrp="1"/>
          </p:cNvSpPr>
          <p:nvPr>
            <p:ph type="sldNum" sz="quarter" idx="12"/>
          </p:nvPr>
        </p:nvSpPr>
        <p:spPr>
          <a:xfrm>
            <a:off x="10862452" y="381000"/>
            <a:ext cx="643748" cy="365125"/>
          </a:xfrm>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1042667674"/>
      </p:ext>
    </p:extLst>
  </p:cSld>
  <p:clrMapOvr>
    <a:masterClrMapping/>
  </p:clrMapOvr>
  <p:transition spd="slow">
    <p:spli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Playing House Part 1: Fornication</a:t>
            </a:r>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1879336646"/>
      </p:ext>
    </p:extLst>
  </p:cSld>
  <p:clrMapOvr>
    <a:masterClrMapping/>
  </p:clrMapOvr>
  <p:transition spd="slow">
    <p:spli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Playing House Part 1: Fornication</a:t>
            </a:r>
          </a:p>
        </p:txBody>
      </p:sp>
      <p:sp>
        <p:nvSpPr>
          <p:cNvPr id="9" name="Slide Number Placeholder 8"/>
          <p:cNvSpPr>
            <a:spLocks noGrp="1"/>
          </p:cNvSpPr>
          <p:nvPr>
            <p:ph type="sldNum" sz="quarter" idx="12"/>
          </p:nvPr>
        </p:nvSpPr>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3536384499"/>
      </p:ext>
    </p:extLst>
  </p:cSld>
  <p:clrMapOvr>
    <a:masterClrMapping/>
  </p:clrMapOvr>
  <p:transition spd="slow">
    <p:spli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Playing House Part 1: Fornication</a:t>
            </a:r>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2817675682"/>
      </p:ext>
    </p:extLst>
  </p:cSld>
  <p:clrMapOvr>
    <a:masterClrMapping/>
  </p:clrMapOvr>
  <p:transition spd="slow">
    <p:spli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Playing House Part 1: Fornication</a:t>
            </a:r>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a:p>
        </p:txBody>
      </p:sp>
    </p:spTree>
  </p:cSld>
  <p:clrMapOvr>
    <a:masterClrMapping/>
  </p:clrMapOvr>
  <p:transition spd="slow">
    <p:split/>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Playing House Part 1: Fornication</a:t>
            </a:r>
          </a:p>
        </p:txBody>
      </p:sp>
      <p:sp>
        <p:nvSpPr>
          <p:cNvPr id="4" name="Slide Number Placeholder 3"/>
          <p:cNvSpPr>
            <a:spLocks noGrp="1"/>
          </p:cNvSpPr>
          <p:nvPr>
            <p:ph type="sldNum" sz="quarter" idx="12"/>
          </p:nvPr>
        </p:nvSpPr>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577752231"/>
      </p:ext>
    </p:extLst>
  </p:cSld>
  <p:clrMapOvr>
    <a:masterClrMapping/>
  </p:clrMapOvr>
  <p:transition spd="slow">
    <p:spli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Playing House Part 1: Fornication</a:t>
            </a:r>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410051686"/>
      </p:ext>
    </p:extLst>
  </p:cSld>
  <p:clrMapOvr>
    <a:masterClrMapping/>
  </p:clrMapOvr>
  <p:transition spd="slow">
    <p:spli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Playing House Part 1: Fornication</a:t>
            </a:r>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695747381"/>
      </p:ext>
    </p:extLst>
  </p:cSld>
  <p:clrMapOvr>
    <a:masterClrMapping/>
  </p:clrMapOvr>
  <p:transition spd="slow">
    <p:spli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Playing House Part 1: Fornication</a:t>
            </a:r>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38565193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endParaRPr lang="en-US"/>
          </a:p>
        </p:txBody>
      </p:sp>
      <p:sp>
        <p:nvSpPr>
          <p:cNvPr id="6" name="Footer Placeholder 5"/>
          <p:cNvSpPr>
            <a:spLocks noGrp="1"/>
          </p:cNvSpPr>
          <p:nvPr>
            <p:ph type="ftr" sz="quarter" idx="11"/>
          </p:nvPr>
        </p:nvSpPr>
        <p:spPr>
          <a:xfrm>
            <a:off x="685800" y="379941"/>
            <a:ext cx="6991492" cy="365125"/>
          </a:xfrm>
        </p:spPr>
        <p:txBody>
          <a:bodyPr/>
          <a:lstStyle/>
          <a:p>
            <a:r>
              <a:rPr lang="en-US"/>
              <a:t>Playing House Part 1: Fornication</a:t>
            </a:r>
          </a:p>
        </p:txBody>
      </p:sp>
      <p:sp>
        <p:nvSpPr>
          <p:cNvPr id="7" name="Slide Number Placeholder 6"/>
          <p:cNvSpPr>
            <a:spLocks noGrp="1"/>
          </p:cNvSpPr>
          <p:nvPr>
            <p:ph type="sldNum" sz="quarter" idx="12"/>
          </p:nvPr>
        </p:nvSpPr>
        <p:spPr>
          <a:xfrm>
            <a:off x="10862452" y="381000"/>
            <a:ext cx="643748" cy="365125"/>
          </a:xfrm>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26894272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endParaRPr lang="en-US"/>
          </a:p>
        </p:txBody>
      </p:sp>
      <p:sp>
        <p:nvSpPr>
          <p:cNvPr id="6" name="Footer Placeholder 5"/>
          <p:cNvSpPr>
            <a:spLocks noGrp="1"/>
          </p:cNvSpPr>
          <p:nvPr>
            <p:ph type="ftr" sz="quarter" idx="11"/>
          </p:nvPr>
        </p:nvSpPr>
        <p:spPr>
          <a:xfrm>
            <a:off x="685800" y="379941"/>
            <a:ext cx="6991492" cy="365125"/>
          </a:xfrm>
        </p:spPr>
        <p:txBody>
          <a:bodyPr/>
          <a:lstStyle/>
          <a:p>
            <a:r>
              <a:rPr lang="en-US"/>
              <a:t>Playing House Part 1: Fornication</a:t>
            </a:r>
          </a:p>
        </p:txBody>
      </p:sp>
      <p:sp>
        <p:nvSpPr>
          <p:cNvPr id="7" name="Slide Number Placeholder 6"/>
          <p:cNvSpPr>
            <a:spLocks noGrp="1"/>
          </p:cNvSpPr>
          <p:nvPr>
            <p:ph type="sldNum" sz="quarter" idx="12"/>
          </p:nvPr>
        </p:nvSpPr>
        <p:spPr>
          <a:xfrm>
            <a:off x="10862452" y="381000"/>
            <a:ext cx="643748" cy="365125"/>
          </a:xfrm>
        </p:spPr>
        <p:txBody>
          <a:bodyPr/>
          <a:lstStyle/>
          <a:p>
            <a:fld id="{2880034E-B079-40B5-9DD8-2305C112A9F4}" type="slidenum">
              <a:rPr lang="en-US" smtClean="0"/>
              <a:pPr/>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101209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endParaRPr lang="en-US"/>
          </a:p>
        </p:txBody>
      </p:sp>
      <p:sp>
        <p:nvSpPr>
          <p:cNvPr id="6" name="Footer Placeholder 5"/>
          <p:cNvSpPr>
            <a:spLocks noGrp="1"/>
          </p:cNvSpPr>
          <p:nvPr>
            <p:ph type="ftr" sz="quarter" idx="11"/>
          </p:nvPr>
        </p:nvSpPr>
        <p:spPr>
          <a:xfrm>
            <a:off x="685800" y="378883"/>
            <a:ext cx="6991492" cy="365125"/>
          </a:xfrm>
        </p:spPr>
        <p:txBody>
          <a:bodyPr/>
          <a:lstStyle/>
          <a:p>
            <a:r>
              <a:rPr lang="en-US"/>
              <a:t>Playing House Part 1: Fornication</a:t>
            </a:r>
          </a:p>
        </p:txBody>
      </p:sp>
      <p:sp>
        <p:nvSpPr>
          <p:cNvPr id="7" name="Slide Number Placeholder 6"/>
          <p:cNvSpPr>
            <a:spLocks noGrp="1"/>
          </p:cNvSpPr>
          <p:nvPr>
            <p:ph type="sldNum" sz="quarter" idx="12"/>
          </p:nvPr>
        </p:nvSpPr>
        <p:spPr>
          <a:xfrm>
            <a:off x="10862452" y="381000"/>
            <a:ext cx="643748" cy="365125"/>
          </a:xfrm>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32925393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Playing House Part 1: Fornication</a:t>
            </a:r>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36815782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Playing House Part 1: Fornication</a:t>
            </a:r>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1544771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Playing House Part 1: Fornication</a:t>
            </a:r>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1739480771"/>
      </p:ext>
    </p:extLst>
  </p:cSld>
  <p:clrMapOvr>
    <a:masterClrMapping/>
  </p:clrMapOvr>
  <p:transition spd="slow">
    <p:spli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Playing House Part 1: Fornication</a:t>
            </a:r>
          </a:p>
        </p:txBody>
      </p:sp>
      <p:sp>
        <p:nvSpPr>
          <p:cNvPr id="9" name="Slide Number Placeholder 8"/>
          <p:cNvSpPr>
            <a:spLocks noGrp="1"/>
          </p:cNvSpPr>
          <p:nvPr>
            <p:ph type="sldNum" sz="quarter" idx="12"/>
          </p:nvPr>
        </p:nvSpPr>
        <p:spPr/>
        <p:txBody>
          <a:bodyPr/>
          <a:lstStyle/>
          <a:p>
            <a:fld id="{2880034E-B079-40B5-9DD8-2305C112A9F4}" type="slidenum">
              <a:rPr lang="en-US" smtClean="0"/>
              <a:pPr/>
              <a:t>‹#›</a:t>
            </a:fld>
            <a:endParaRPr lang="en-US"/>
          </a:p>
        </p:txBody>
      </p:sp>
    </p:spTree>
  </p:cSld>
  <p:clrMapOvr>
    <a:masterClrMapping/>
  </p:clrMapOvr>
  <p:transition spd="slow">
    <p:split/>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endParaRPr lang="en-US"/>
          </a:p>
        </p:txBody>
      </p:sp>
      <p:sp>
        <p:nvSpPr>
          <p:cNvPr id="5" name="Footer Placeholder 4"/>
          <p:cNvSpPr>
            <a:spLocks noGrp="1"/>
          </p:cNvSpPr>
          <p:nvPr>
            <p:ph type="ftr" sz="quarter" idx="11"/>
          </p:nvPr>
        </p:nvSpPr>
        <p:spPr>
          <a:xfrm>
            <a:off x="685800" y="381000"/>
            <a:ext cx="6991492" cy="365125"/>
          </a:xfrm>
        </p:spPr>
        <p:txBody>
          <a:bodyPr/>
          <a:lstStyle/>
          <a:p>
            <a:r>
              <a:rPr lang="en-US"/>
              <a:t>Playing House Part 1: Fornication</a:t>
            </a:r>
          </a:p>
        </p:txBody>
      </p:sp>
      <p:sp>
        <p:nvSpPr>
          <p:cNvPr id="6" name="Slide Number Placeholder 5"/>
          <p:cNvSpPr>
            <a:spLocks noGrp="1"/>
          </p:cNvSpPr>
          <p:nvPr>
            <p:ph type="sldNum" sz="quarter" idx="12"/>
          </p:nvPr>
        </p:nvSpPr>
        <p:spPr>
          <a:xfrm>
            <a:off x="10862452" y="381000"/>
            <a:ext cx="643748" cy="365125"/>
          </a:xfrm>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2810600991"/>
      </p:ext>
    </p:extLst>
  </p:cSld>
  <p:clrMapOvr>
    <a:masterClrMapping/>
  </p:clrMapOvr>
  <p:transition spd="slow">
    <p:spli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Playing House Part 1: Fornication</a:t>
            </a:r>
            <a:endParaRPr lang="en-US" dirty="0"/>
          </a:p>
        </p:txBody>
      </p:sp>
      <p:sp>
        <p:nvSpPr>
          <p:cNvPr id="6" name="Slide Number Placeholder 5"/>
          <p:cNvSpPr>
            <a:spLocks noGrp="1"/>
          </p:cNvSpPr>
          <p:nvPr>
            <p:ph type="sldNum" sz="quarter" idx="12"/>
          </p:nvPr>
        </p:nvSpPr>
        <p:spPr/>
        <p:txBody>
          <a:bodyPr/>
          <a:lstStyle/>
          <a:p>
            <a:pPr>
              <a:defRPr/>
            </a:pPr>
            <a:fld id="{8A4E7ED5-CF95-4C13-AA55-619F184D4DD8}" type="slidenum">
              <a:rPr lang="en-US" smtClean="0"/>
              <a:pPr>
                <a:defRPr/>
              </a:pPr>
              <a:t>‹#›</a:t>
            </a:fld>
            <a:endParaRPr lang="en-US" dirty="0"/>
          </a:p>
        </p:txBody>
      </p:sp>
    </p:spTree>
    <p:extLst>
      <p:ext uri="{BB962C8B-B14F-4D97-AF65-F5344CB8AC3E}">
        <p14:creationId xmlns:p14="http://schemas.microsoft.com/office/powerpoint/2010/main" val="6969253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Playing House Part 1: Fornication</a:t>
            </a:r>
            <a:endParaRPr lang="en-US" dirty="0"/>
          </a:p>
        </p:txBody>
      </p:sp>
      <p:sp>
        <p:nvSpPr>
          <p:cNvPr id="6" name="Slide Number Placeholder 5"/>
          <p:cNvSpPr>
            <a:spLocks noGrp="1"/>
          </p:cNvSpPr>
          <p:nvPr>
            <p:ph type="sldNum" sz="quarter" idx="12"/>
          </p:nvPr>
        </p:nvSpPr>
        <p:spPr/>
        <p:txBody>
          <a:bodyPr/>
          <a:lstStyle/>
          <a:p>
            <a:pPr>
              <a:defRPr/>
            </a:pPr>
            <a:fld id="{EA638222-18C8-4BAC-B2B4-59B8227B8617}" type="slidenum">
              <a:rPr lang="en-US" smtClean="0"/>
              <a:pPr>
                <a:defRPr/>
              </a:pPr>
              <a:t>‹#›</a:t>
            </a:fld>
            <a:endParaRPr lang="en-US" dirty="0"/>
          </a:p>
        </p:txBody>
      </p:sp>
    </p:spTree>
    <p:extLst>
      <p:ext uri="{BB962C8B-B14F-4D97-AF65-F5344CB8AC3E}">
        <p14:creationId xmlns:p14="http://schemas.microsoft.com/office/powerpoint/2010/main" val="35463822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Playing House Part 1: Fornication</a:t>
            </a:r>
            <a:endParaRPr lang="en-US" dirty="0"/>
          </a:p>
        </p:txBody>
      </p:sp>
      <p:sp>
        <p:nvSpPr>
          <p:cNvPr id="6" name="Slide Number Placeholder 5"/>
          <p:cNvSpPr>
            <a:spLocks noGrp="1"/>
          </p:cNvSpPr>
          <p:nvPr>
            <p:ph type="sldNum" sz="quarter" idx="12"/>
          </p:nvPr>
        </p:nvSpPr>
        <p:spPr/>
        <p:txBody>
          <a:bodyPr/>
          <a:lstStyle/>
          <a:p>
            <a:pPr>
              <a:defRPr/>
            </a:pPr>
            <a:fld id="{13C893ED-A361-4345-A651-BFEB03FD9BB6}" type="slidenum">
              <a:rPr lang="en-US" smtClean="0"/>
              <a:pPr>
                <a:defRPr/>
              </a:pPr>
              <a:t>‹#›</a:t>
            </a:fld>
            <a:endParaRPr lang="en-US" dirty="0"/>
          </a:p>
        </p:txBody>
      </p:sp>
    </p:spTree>
    <p:extLst>
      <p:ext uri="{BB962C8B-B14F-4D97-AF65-F5344CB8AC3E}">
        <p14:creationId xmlns:p14="http://schemas.microsoft.com/office/powerpoint/2010/main" val="1177009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Playing House Part 1: Fornication</a:t>
            </a:r>
            <a:endParaRPr lang="en-US" dirty="0"/>
          </a:p>
        </p:txBody>
      </p:sp>
      <p:sp>
        <p:nvSpPr>
          <p:cNvPr id="7" name="Slide Number Placeholder 6"/>
          <p:cNvSpPr>
            <a:spLocks noGrp="1"/>
          </p:cNvSpPr>
          <p:nvPr>
            <p:ph type="sldNum" sz="quarter" idx="12"/>
          </p:nvPr>
        </p:nvSpPr>
        <p:spPr/>
        <p:txBody>
          <a:bodyPr/>
          <a:lstStyle/>
          <a:p>
            <a:pPr>
              <a:defRPr/>
            </a:pPr>
            <a:fld id="{9237328D-E705-4ACB-BB38-D7CEF2B08115}" type="slidenum">
              <a:rPr lang="en-US" smtClean="0"/>
              <a:pPr>
                <a:defRPr/>
              </a:pPr>
              <a:t>‹#›</a:t>
            </a:fld>
            <a:endParaRPr lang="en-US" dirty="0"/>
          </a:p>
        </p:txBody>
      </p:sp>
    </p:spTree>
    <p:extLst>
      <p:ext uri="{BB962C8B-B14F-4D97-AF65-F5344CB8AC3E}">
        <p14:creationId xmlns:p14="http://schemas.microsoft.com/office/powerpoint/2010/main" val="25166642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a:t>Playing House Part 1: Fornication</a:t>
            </a:r>
            <a:endParaRPr lang="en-US" dirty="0"/>
          </a:p>
        </p:txBody>
      </p:sp>
      <p:sp>
        <p:nvSpPr>
          <p:cNvPr id="9" name="Slide Number Placeholder 8"/>
          <p:cNvSpPr>
            <a:spLocks noGrp="1"/>
          </p:cNvSpPr>
          <p:nvPr>
            <p:ph type="sldNum" sz="quarter" idx="12"/>
          </p:nvPr>
        </p:nvSpPr>
        <p:spPr/>
        <p:txBody>
          <a:bodyPr/>
          <a:lstStyle/>
          <a:p>
            <a:pPr>
              <a:defRPr/>
            </a:pPr>
            <a:fld id="{1DCD60BD-94C3-40A1-929B-47B4994C576B}" type="slidenum">
              <a:rPr lang="en-US" smtClean="0"/>
              <a:pPr>
                <a:defRPr/>
              </a:pPr>
              <a:t>‹#›</a:t>
            </a:fld>
            <a:endParaRPr lang="en-US" dirty="0"/>
          </a:p>
        </p:txBody>
      </p:sp>
    </p:spTree>
    <p:extLst>
      <p:ext uri="{BB962C8B-B14F-4D97-AF65-F5344CB8AC3E}">
        <p14:creationId xmlns:p14="http://schemas.microsoft.com/office/powerpoint/2010/main" val="26855630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Playing House Part 1: Fornication</a:t>
            </a:r>
            <a:endParaRPr lang="en-US" dirty="0"/>
          </a:p>
        </p:txBody>
      </p:sp>
      <p:sp>
        <p:nvSpPr>
          <p:cNvPr id="5" name="Slide Number Placeholder 4"/>
          <p:cNvSpPr>
            <a:spLocks noGrp="1"/>
          </p:cNvSpPr>
          <p:nvPr>
            <p:ph type="sldNum" sz="quarter" idx="12"/>
          </p:nvPr>
        </p:nvSpPr>
        <p:spPr/>
        <p:txBody>
          <a:bodyPr/>
          <a:lstStyle/>
          <a:p>
            <a:pPr>
              <a:defRPr/>
            </a:pPr>
            <a:fld id="{E2A9F118-CCD4-471B-B7B3-6D87ACD5D2B1}" type="slidenum">
              <a:rPr lang="en-US" smtClean="0"/>
              <a:pPr>
                <a:defRPr/>
              </a:pPr>
              <a:t>‹#›</a:t>
            </a:fld>
            <a:endParaRPr lang="en-US" dirty="0"/>
          </a:p>
        </p:txBody>
      </p:sp>
    </p:spTree>
    <p:extLst>
      <p:ext uri="{BB962C8B-B14F-4D97-AF65-F5344CB8AC3E}">
        <p14:creationId xmlns:p14="http://schemas.microsoft.com/office/powerpoint/2010/main" val="4179387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a:t>Playing House Part 1: Fornication</a:t>
            </a:r>
            <a:endParaRPr lang="en-US" dirty="0"/>
          </a:p>
        </p:txBody>
      </p:sp>
      <p:sp>
        <p:nvSpPr>
          <p:cNvPr id="4" name="Slide Number Placeholder 3"/>
          <p:cNvSpPr>
            <a:spLocks noGrp="1"/>
          </p:cNvSpPr>
          <p:nvPr>
            <p:ph type="sldNum" sz="quarter" idx="12"/>
          </p:nvPr>
        </p:nvSpPr>
        <p:spPr/>
        <p:txBody>
          <a:bodyPr/>
          <a:lstStyle/>
          <a:p>
            <a:pPr>
              <a:defRPr/>
            </a:pPr>
            <a:fld id="{1F3AF8C1-3D1F-4D9C-AAE9-20E0A3A7B1DB}" type="slidenum">
              <a:rPr lang="en-US" smtClean="0"/>
              <a:pPr>
                <a:defRPr/>
              </a:pPr>
              <a:t>‹#›</a:t>
            </a:fld>
            <a:endParaRPr lang="en-US" dirty="0"/>
          </a:p>
        </p:txBody>
      </p:sp>
    </p:spTree>
    <p:extLst>
      <p:ext uri="{BB962C8B-B14F-4D97-AF65-F5344CB8AC3E}">
        <p14:creationId xmlns:p14="http://schemas.microsoft.com/office/powerpoint/2010/main" val="4181000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Playing House Part 1: Fornication</a:t>
            </a:r>
            <a:endParaRPr lang="en-US" dirty="0"/>
          </a:p>
        </p:txBody>
      </p:sp>
      <p:sp>
        <p:nvSpPr>
          <p:cNvPr id="7" name="Slide Number Placeholder 6"/>
          <p:cNvSpPr>
            <a:spLocks noGrp="1"/>
          </p:cNvSpPr>
          <p:nvPr>
            <p:ph type="sldNum" sz="quarter" idx="12"/>
          </p:nvPr>
        </p:nvSpPr>
        <p:spPr/>
        <p:txBody>
          <a:bodyPr/>
          <a:lstStyle/>
          <a:p>
            <a:pPr>
              <a:defRPr/>
            </a:pPr>
            <a:fld id="{A84B9AC9-BDE0-4F09-B9B7-760F90D3271E}" type="slidenum">
              <a:rPr lang="en-US" smtClean="0"/>
              <a:pPr>
                <a:defRPr/>
              </a:pPr>
              <a:t>‹#›</a:t>
            </a:fld>
            <a:endParaRPr lang="en-US" dirty="0"/>
          </a:p>
        </p:txBody>
      </p:sp>
    </p:spTree>
    <p:extLst>
      <p:ext uri="{BB962C8B-B14F-4D97-AF65-F5344CB8AC3E}">
        <p14:creationId xmlns:p14="http://schemas.microsoft.com/office/powerpoint/2010/main" val="39451699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Playing House Part 1: Fornication</a:t>
            </a:r>
            <a:endParaRPr lang="en-US" dirty="0"/>
          </a:p>
        </p:txBody>
      </p:sp>
      <p:sp>
        <p:nvSpPr>
          <p:cNvPr id="7" name="Slide Number Placeholder 6"/>
          <p:cNvSpPr>
            <a:spLocks noGrp="1"/>
          </p:cNvSpPr>
          <p:nvPr>
            <p:ph type="sldNum" sz="quarter" idx="12"/>
          </p:nvPr>
        </p:nvSpPr>
        <p:spPr/>
        <p:txBody>
          <a:bodyPr/>
          <a:lstStyle/>
          <a:p>
            <a:pPr>
              <a:defRPr/>
            </a:pPr>
            <a:fld id="{F89C81D4-8897-4F76-A834-5FC55F8FE265}" type="slidenum">
              <a:rPr lang="en-US" smtClean="0"/>
              <a:pPr>
                <a:defRPr/>
              </a:pPr>
              <a:t>‹#›</a:t>
            </a:fld>
            <a:endParaRPr lang="en-US" dirty="0"/>
          </a:p>
        </p:txBody>
      </p:sp>
    </p:spTree>
    <p:extLst>
      <p:ext uri="{BB962C8B-B14F-4D97-AF65-F5344CB8AC3E}">
        <p14:creationId xmlns:p14="http://schemas.microsoft.com/office/powerpoint/2010/main" val="3945582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Playing House Part 1: Fornication</a:t>
            </a:r>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a:p>
        </p:txBody>
      </p:sp>
    </p:spTree>
  </p:cSld>
  <p:clrMapOvr>
    <a:masterClrMapping/>
  </p:clrMapOvr>
  <p:transition spd="slow">
    <p:split/>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Playing House Part 1: Fornication</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35454480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Playing House Part 1: Fornication</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29263324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Playing House Part 1: Fornication</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4059785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Playing House Part 1: Fornication</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34410897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Playing House Part 1: Fornication</a:t>
            </a:r>
            <a:endParaRPr lang="en-US" dirty="0"/>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377526868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Playing House Part 1: Fornication</a:t>
            </a:r>
            <a:endParaRPr lang="en-US" dirty="0"/>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27999448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Playing House Part 1: Fornication</a:t>
            </a:r>
            <a:endParaRPr lang="en-US" dirty="0"/>
          </a:p>
        </p:txBody>
      </p:sp>
      <p:sp>
        <p:nvSpPr>
          <p:cNvPr id="6" name="Slide Number Placeholder 5"/>
          <p:cNvSpPr>
            <a:spLocks noGrp="1"/>
          </p:cNvSpPr>
          <p:nvPr>
            <p:ph type="sldNum" sz="quarter" idx="12"/>
          </p:nvPr>
        </p:nvSpPr>
        <p:spPr/>
        <p:txBody>
          <a:bodyPr/>
          <a:lstStyle/>
          <a:p>
            <a:pPr>
              <a:defRPr/>
            </a:pPr>
            <a:fld id="{F91BDD13-BA7F-4309-9165-8140AFAE102F}" type="slidenum">
              <a:rPr lang="en-US" smtClean="0"/>
              <a:pPr>
                <a:defRPr/>
              </a:pPr>
              <a:t>‹#›</a:t>
            </a:fld>
            <a:endParaRPr lang="en-US" dirty="0"/>
          </a:p>
        </p:txBody>
      </p:sp>
    </p:spTree>
    <p:extLst>
      <p:ext uri="{BB962C8B-B14F-4D97-AF65-F5344CB8AC3E}">
        <p14:creationId xmlns:p14="http://schemas.microsoft.com/office/powerpoint/2010/main" val="29505662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Playing House Part 1: Fornication</a:t>
            </a:r>
            <a:endParaRPr lang="en-US" dirty="0"/>
          </a:p>
        </p:txBody>
      </p:sp>
      <p:sp>
        <p:nvSpPr>
          <p:cNvPr id="6" name="Slide Number Placeholder 5"/>
          <p:cNvSpPr>
            <a:spLocks noGrp="1"/>
          </p:cNvSpPr>
          <p:nvPr>
            <p:ph type="sldNum" sz="quarter" idx="12"/>
          </p:nvPr>
        </p:nvSpPr>
        <p:spPr/>
        <p:txBody>
          <a:bodyPr/>
          <a:lstStyle/>
          <a:p>
            <a:pPr>
              <a:defRPr/>
            </a:pPr>
            <a:fld id="{B2FB9779-47DD-4952-B7D3-D942BF9054F8}" type="slidenum">
              <a:rPr lang="en-US" smtClean="0"/>
              <a:pPr>
                <a:defRPr/>
              </a:pPr>
              <a:t>‹#›</a:t>
            </a:fld>
            <a:endParaRPr lang="en-US" dirty="0"/>
          </a:p>
        </p:txBody>
      </p:sp>
    </p:spTree>
    <p:extLst>
      <p:ext uri="{BB962C8B-B14F-4D97-AF65-F5344CB8AC3E}">
        <p14:creationId xmlns:p14="http://schemas.microsoft.com/office/powerpoint/2010/main" val="34070944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14">
            <a:extLst>
              <a:ext uri="{FF2B5EF4-FFF2-40B4-BE49-F238E27FC236}">
                <a16:creationId xmlns:a16="http://schemas.microsoft.com/office/drawing/2014/main" id="{4BE3B61B-E305-4083-9D1B-EE42DDFF17AE}"/>
              </a:ext>
            </a:extLst>
          </p:cNvPr>
          <p:cNvSpPr txBox="1">
            <a:spLocks noChangeArrowheads="1"/>
          </p:cNvSpPr>
          <p:nvPr/>
        </p:nvSpPr>
        <p:spPr bwMode="gray">
          <a:xfrm>
            <a:off x="7518400" y="5791201"/>
            <a:ext cx="4267200" cy="519113"/>
          </a:xfrm>
          <a:prstGeom prst="rect">
            <a:avLst/>
          </a:prstGeom>
          <a:noFill/>
          <a:ln w="9525">
            <a:noFill/>
            <a:miter lim="800000"/>
            <a:headEnd/>
            <a:tailEnd/>
          </a:ln>
          <a:effectLst/>
        </p:spPr>
        <p:txBody>
          <a:bodyPr>
            <a:spAutoFit/>
          </a:bodyPr>
          <a:lstStyle/>
          <a:p>
            <a:pPr algn="r">
              <a:defRPr/>
            </a:pPr>
            <a:r>
              <a:rPr lang="en-US" sz="2800">
                <a:solidFill>
                  <a:srgbClr val="FFFFFF"/>
                </a:solidFill>
              </a:rPr>
              <a:t>LOGO</a:t>
            </a:r>
          </a:p>
        </p:txBody>
      </p:sp>
      <p:sp>
        <p:nvSpPr>
          <p:cNvPr id="3074" name="Rectangle 2"/>
          <p:cNvSpPr>
            <a:spLocks noGrp="1" noChangeArrowheads="1"/>
          </p:cNvSpPr>
          <p:nvPr>
            <p:ph type="ctrTitle"/>
          </p:nvPr>
        </p:nvSpPr>
        <p:spPr>
          <a:xfrm>
            <a:off x="711200" y="1371601"/>
            <a:ext cx="11176000" cy="942975"/>
          </a:xfrm>
          <a:effectLst>
            <a:outerShdw dist="28398" dir="1593903" algn="ctr" rotWithShape="0">
              <a:srgbClr val="FFFFFF">
                <a:alpha val="50000"/>
              </a:srgbClr>
            </a:outerShdw>
          </a:effectLst>
        </p:spPr>
        <p:txBody>
          <a:bodyPr/>
          <a:lstStyle>
            <a:lvl1pPr>
              <a:defRPr sz="6000"/>
            </a:lvl1pPr>
          </a:lstStyle>
          <a:p>
            <a:r>
              <a:rPr lang="en-US"/>
              <a:t>Click to edit Master title style</a:t>
            </a:r>
          </a:p>
        </p:txBody>
      </p:sp>
      <p:sp>
        <p:nvSpPr>
          <p:cNvPr id="3075" name="Rectangle 3"/>
          <p:cNvSpPr>
            <a:spLocks noGrp="1" noChangeArrowheads="1"/>
          </p:cNvSpPr>
          <p:nvPr>
            <p:ph type="subTitle" idx="1"/>
          </p:nvPr>
        </p:nvSpPr>
        <p:spPr>
          <a:xfrm>
            <a:off x="711200" y="3810000"/>
            <a:ext cx="10972800" cy="457200"/>
          </a:xfrm>
        </p:spPr>
        <p:txBody>
          <a:bodyPr/>
          <a:lstStyle>
            <a:lvl1pPr marL="0" indent="0">
              <a:buFont typeface="Wingdings" pitchFamily="2" charset="2"/>
              <a:buNone/>
              <a:defRPr sz="2400" b="1">
                <a:solidFill>
                  <a:schemeClr val="bg1"/>
                </a:solidFill>
              </a:defRPr>
            </a:lvl1pPr>
          </a:lstStyle>
          <a:p>
            <a:r>
              <a:rPr lang="en-US"/>
              <a:t>Click to edit Master subtitle style</a:t>
            </a:r>
          </a:p>
        </p:txBody>
      </p:sp>
      <p:sp>
        <p:nvSpPr>
          <p:cNvPr id="5" name="Date Placeholder 4">
            <a:extLst>
              <a:ext uri="{FF2B5EF4-FFF2-40B4-BE49-F238E27FC236}">
                <a16:creationId xmlns:a16="http://schemas.microsoft.com/office/drawing/2014/main" id="{4121AE78-E2B9-407C-9477-DF0778424107}"/>
              </a:ext>
            </a:extLst>
          </p:cNvPr>
          <p:cNvSpPr>
            <a:spLocks noGrp="1" noChangeArrowheads="1"/>
          </p:cNvSpPr>
          <p:nvPr>
            <p:ph type="dt" sz="half" idx="10"/>
          </p:nvPr>
        </p:nvSpPr>
        <p:spPr>
          <a:xfrm>
            <a:off x="914400" y="6400801"/>
            <a:ext cx="2641600" cy="244475"/>
          </a:xfrm>
        </p:spPr>
        <p:txBody>
          <a:bodyPr/>
          <a:lstStyle>
            <a:lvl1pPr>
              <a:defRPr sz="1200"/>
            </a:lvl1pPr>
          </a:lstStyle>
          <a:p>
            <a:pPr>
              <a:defRPr/>
            </a:pPr>
            <a:endParaRPr lang="en-US"/>
          </a:p>
        </p:txBody>
      </p:sp>
      <p:sp>
        <p:nvSpPr>
          <p:cNvPr id="6" name="Footer Placeholder 5">
            <a:extLst>
              <a:ext uri="{FF2B5EF4-FFF2-40B4-BE49-F238E27FC236}">
                <a16:creationId xmlns:a16="http://schemas.microsoft.com/office/drawing/2014/main" id="{04C94FD5-8E25-4768-824A-A965A3197BBE}"/>
              </a:ext>
            </a:extLst>
          </p:cNvPr>
          <p:cNvSpPr>
            <a:spLocks noGrp="1" noChangeArrowheads="1"/>
          </p:cNvSpPr>
          <p:nvPr>
            <p:ph type="ftr" sz="quarter" idx="11"/>
          </p:nvPr>
        </p:nvSpPr>
        <p:spPr>
          <a:xfrm>
            <a:off x="9550401" y="6515101"/>
            <a:ext cx="2453217" cy="244475"/>
          </a:xfrm>
        </p:spPr>
        <p:txBody>
          <a:bodyPr/>
          <a:lstStyle>
            <a:lvl1pPr>
              <a:defRPr b="0" i="1" smtClean="0">
                <a:solidFill>
                  <a:schemeClr val="tx1"/>
                </a:solidFill>
              </a:defRPr>
            </a:lvl1pPr>
          </a:lstStyle>
          <a:p>
            <a:pPr>
              <a:defRPr/>
            </a:pPr>
            <a:r>
              <a:rPr lang="en-US"/>
              <a:t>Playing House Part 1: Fornication</a:t>
            </a:r>
          </a:p>
        </p:txBody>
      </p:sp>
      <p:sp>
        <p:nvSpPr>
          <p:cNvPr id="7" name="Slide Number Placeholder 6">
            <a:extLst>
              <a:ext uri="{FF2B5EF4-FFF2-40B4-BE49-F238E27FC236}">
                <a16:creationId xmlns:a16="http://schemas.microsoft.com/office/drawing/2014/main" id="{EF5EE4C9-4DA4-49E1-A6A5-BBAC2A7CADDF}"/>
              </a:ext>
            </a:extLst>
          </p:cNvPr>
          <p:cNvSpPr>
            <a:spLocks noGrp="1" noChangeArrowheads="1"/>
          </p:cNvSpPr>
          <p:nvPr>
            <p:ph type="sldNum" sz="quarter" idx="12"/>
          </p:nvPr>
        </p:nvSpPr>
        <p:spPr>
          <a:xfrm>
            <a:off x="304800" y="6400801"/>
            <a:ext cx="508000" cy="244475"/>
          </a:xfrm>
        </p:spPr>
        <p:txBody>
          <a:bodyPr/>
          <a:lstStyle>
            <a:lvl1pPr>
              <a:defRPr sz="1200"/>
            </a:lvl1pPr>
          </a:lstStyle>
          <a:p>
            <a:fld id="{BDD05D21-89DB-4D27-80C2-661FD7176BF9}" type="slidenum">
              <a:rPr lang="en-US" altLang="en-US"/>
              <a:pPr/>
              <a:t>‹#›</a:t>
            </a:fld>
            <a:endParaRPr lang="en-US" altLang="en-US"/>
          </a:p>
        </p:txBody>
      </p:sp>
    </p:spTree>
    <p:extLst>
      <p:ext uri="{BB962C8B-B14F-4D97-AF65-F5344CB8AC3E}">
        <p14:creationId xmlns:p14="http://schemas.microsoft.com/office/powerpoint/2010/main" val="3232709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1A98B5AE-1CE2-4399-95B7-3C2EED01C757}"/>
              </a:ext>
            </a:extLst>
          </p:cNvPr>
          <p:cNvSpPr>
            <a:spLocks noGrp="1" noChangeArrowheads="1"/>
          </p:cNvSpPr>
          <p:nvPr>
            <p:ph type="ftr" sz="quarter" idx="10"/>
          </p:nvPr>
        </p:nvSpPr>
        <p:spPr>
          <a:ln/>
        </p:spPr>
        <p:txBody>
          <a:bodyPr/>
          <a:lstStyle>
            <a:lvl1pPr>
              <a:defRPr/>
            </a:lvl1pPr>
          </a:lstStyle>
          <a:p>
            <a:pPr>
              <a:defRPr/>
            </a:pPr>
            <a:r>
              <a:rPr lang="en-US"/>
              <a:t>Playing House Part 1: Fornication</a:t>
            </a:r>
          </a:p>
        </p:txBody>
      </p:sp>
      <p:sp>
        <p:nvSpPr>
          <p:cNvPr id="5" name="Rectangle 6">
            <a:extLst>
              <a:ext uri="{FF2B5EF4-FFF2-40B4-BE49-F238E27FC236}">
                <a16:creationId xmlns:a16="http://schemas.microsoft.com/office/drawing/2014/main" id="{32C1DB74-E0EB-4178-B635-4D62CDEF9A6C}"/>
              </a:ext>
            </a:extLst>
          </p:cNvPr>
          <p:cNvSpPr>
            <a:spLocks noGrp="1" noChangeArrowheads="1"/>
          </p:cNvSpPr>
          <p:nvPr>
            <p:ph type="sldNum" sz="quarter" idx="11"/>
          </p:nvPr>
        </p:nvSpPr>
        <p:spPr>
          <a:ln/>
        </p:spPr>
        <p:txBody>
          <a:bodyPr/>
          <a:lstStyle>
            <a:lvl1pPr>
              <a:defRPr/>
            </a:lvl1pPr>
          </a:lstStyle>
          <a:p>
            <a:fld id="{480A5894-B39E-4F95-8158-EB79AB524C55}" type="slidenum">
              <a:rPr lang="en-US" altLang="en-US"/>
              <a:pPr/>
              <a:t>‹#›</a:t>
            </a:fld>
            <a:endParaRPr lang="en-US" altLang="en-US"/>
          </a:p>
        </p:txBody>
      </p:sp>
      <p:sp>
        <p:nvSpPr>
          <p:cNvPr id="6" name="Rectangle 4">
            <a:extLst>
              <a:ext uri="{FF2B5EF4-FFF2-40B4-BE49-F238E27FC236}">
                <a16:creationId xmlns:a16="http://schemas.microsoft.com/office/drawing/2014/main" id="{0197E6FB-1355-4C5D-8C70-9F92487433F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18834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Playing House Part 1: Fornication</a:t>
            </a:r>
          </a:p>
        </p:txBody>
      </p:sp>
      <p:sp>
        <p:nvSpPr>
          <p:cNvPr id="4" name="Slide Number Placeholder 3"/>
          <p:cNvSpPr>
            <a:spLocks noGrp="1"/>
          </p:cNvSpPr>
          <p:nvPr>
            <p:ph type="sldNum" sz="quarter" idx="12"/>
          </p:nvPr>
        </p:nvSpPr>
        <p:spPr/>
        <p:txBody>
          <a:bodyPr/>
          <a:lstStyle/>
          <a:p>
            <a:fld id="{2880034E-B079-40B5-9DD8-2305C112A9F4}" type="slidenum">
              <a:rPr lang="en-US" smtClean="0"/>
              <a:pPr/>
              <a:t>‹#›</a:t>
            </a:fld>
            <a:endParaRPr lang="en-US"/>
          </a:p>
        </p:txBody>
      </p:sp>
    </p:spTree>
  </p:cSld>
  <p:clrMapOvr>
    <a:masterClrMapping/>
  </p:clrMapOvr>
  <p:transition spd="slow">
    <p:split/>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4423DC5B-E70F-4D17-9E3D-B610CCB46FF7}"/>
              </a:ext>
            </a:extLst>
          </p:cNvPr>
          <p:cNvSpPr>
            <a:spLocks noGrp="1" noChangeArrowheads="1"/>
          </p:cNvSpPr>
          <p:nvPr>
            <p:ph type="ftr" sz="quarter" idx="10"/>
          </p:nvPr>
        </p:nvSpPr>
        <p:spPr>
          <a:ln/>
        </p:spPr>
        <p:txBody>
          <a:bodyPr/>
          <a:lstStyle>
            <a:lvl1pPr>
              <a:defRPr/>
            </a:lvl1pPr>
          </a:lstStyle>
          <a:p>
            <a:pPr>
              <a:defRPr/>
            </a:pPr>
            <a:r>
              <a:rPr lang="en-US"/>
              <a:t>Playing House Part 1: Fornication</a:t>
            </a:r>
          </a:p>
        </p:txBody>
      </p:sp>
      <p:sp>
        <p:nvSpPr>
          <p:cNvPr id="5" name="Rectangle 6">
            <a:extLst>
              <a:ext uri="{FF2B5EF4-FFF2-40B4-BE49-F238E27FC236}">
                <a16:creationId xmlns:a16="http://schemas.microsoft.com/office/drawing/2014/main" id="{42AE8992-17C1-423A-A6C2-A6A4BE2BF417}"/>
              </a:ext>
            </a:extLst>
          </p:cNvPr>
          <p:cNvSpPr>
            <a:spLocks noGrp="1" noChangeArrowheads="1"/>
          </p:cNvSpPr>
          <p:nvPr>
            <p:ph type="sldNum" sz="quarter" idx="11"/>
          </p:nvPr>
        </p:nvSpPr>
        <p:spPr>
          <a:ln/>
        </p:spPr>
        <p:txBody>
          <a:bodyPr/>
          <a:lstStyle>
            <a:lvl1pPr>
              <a:defRPr/>
            </a:lvl1pPr>
          </a:lstStyle>
          <a:p>
            <a:fld id="{78672169-70E6-49DA-8466-957632B45E4B}" type="slidenum">
              <a:rPr lang="en-US" altLang="en-US"/>
              <a:pPr/>
              <a:t>‹#›</a:t>
            </a:fld>
            <a:endParaRPr lang="en-US" altLang="en-US"/>
          </a:p>
        </p:txBody>
      </p:sp>
      <p:sp>
        <p:nvSpPr>
          <p:cNvPr id="6" name="Rectangle 4">
            <a:extLst>
              <a:ext uri="{FF2B5EF4-FFF2-40B4-BE49-F238E27FC236}">
                <a16:creationId xmlns:a16="http://schemas.microsoft.com/office/drawing/2014/main" id="{66BFEF78-5ED2-40FF-A450-F60BC810C0E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966121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1200" y="1219200"/>
            <a:ext cx="53594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73800" y="1219200"/>
            <a:ext cx="53594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E533391C-E171-405C-AC7D-4C64832ECB7A}"/>
              </a:ext>
            </a:extLst>
          </p:cNvPr>
          <p:cNvSpPr>
            <a:spLocks noGrp="1" noChangeArrowheads="1"/>
          </p:cNvSpPr>
          <p:nvPr>
            <p:ph type="ftr" sz="quarter" idx="10"/>
          </p:nvPr>
        </p:nvSpPr>
        <p:spPr>
          <a:ln/>
        </p:spPr>
        <p:txBody>
          <a:bodyPr/>
          <a:lstStyle>
            <a:lvl1pPr>
              <a:defRPr/>
            </a:lvl1pPr>
          </a:lstStyle>
          <a:p>
            <a:pPr>
              <a:defRPr/>
            </a:pPr>
            <a:r>
              <a:rPr lang="en-US"/>
              <a:t>Playing House Part 1: Fornication</a:t>
            </a:r>
          </a:p>
        </p:txBody>
      </p:sp>
      <p:sp>
        <p:nvSpPr>
          <p:cNvPr id="6" name="Rectangle 6">
            <a:extLst>
              <a:ext uri="{FF2B5EF4-FFF2-40B4-BE49-F238E27FC236}">
                <a16:creationId xmlns:a16="http://schemas.microsoft.com/office/drawing/2014/main" id="{12A62E03-3257-4F30-8E79-833042CDA496}"/>
              </a:ext>
            </a:extLst>
          </p:cNvPr>
          <p:cNvSpPr>
            <a:spLocks noGrp="1" noChangeArrowheads="1"/>
          </p:cNvSpPr>
          <p:nvPr>
            <p:ph type="sldNum" sz="quarter" idx="11"/>
          </p:nvPr>
        </p:nvSpPr>
        <p:spPr>
          <a:ln/>
        </p:spPr>
        <p:txBody>
          <a:bodyPr/>
          <a:lstStyle>
            <a:lvl1pPr>
              <a:defRPr/>
            </a:lvl1pPr>
          </a:lstStyle>
          <a:p>
            <a:fld id="{F8E50BFC-327B-4859-BCEF-DD69F0369BD9}" type="slidenum">
              <a:rPr lang="en-US" altLang="en-US"/>
              <a:pPr/>
              <a:t>‹#›</a:t>
            </a:fld>
            <a:endParaRPr lang="en-US" altLang="en-US"/>
          </a:p>
        </p:txBody>
      </p:sp>
      <p:sp>
        <p:nvSpPr>
          <p:cNvPr id="7" name="Rectangle 4">
            <a:extLst>
              <a:ext uri="{FF2B5EF4-FFF2-40B4-BE49-F238E27FC236}">
                <a16:creationId xmlns:a16="http://schemas.microsoft.com/office/drawing/2014/main" id="{5F5D7043-D2A7-49AD-B15A-4202D2A1EE08}"/>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008671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1F78792B-5B5B-4661-8828-F97A761AD1DE}"/>
              </a:ext>
            </a:extLst>
          </p:cNvPr>
          <p:cNvSpPr>
            <a:spLocks noGrp="1" noChangeArrowheads="1"/>
          </p:cNvSpPr>
          <p:nvPr>
            <p:ph type="ftr" sz="quarter" idx="10"/>
          </p:nvPr>
        </p:nvSpPr>
        <p:spPr>
          <a:ln/>
        </p:spPr>
        <p:txBody>
          <a:bodyPr/>
          <a:lstStyle>
            <a:lvl1pPr>
              <a:defRPr/>
            </a:lvl1pPr>
          </a:lstStyle>
          <a:p>
            <a:pPr>
              <a:defRPr/>
            </a:pPr>
            <a:r>
              <a:rPr lang="en-US"/>
              <a:t>Playing House Part 1: Fornication</a:t>
            </a:r>
          </a:p>
        </p:txBody>
      </p:sp>
      <p:sp>
        <p:nvSpPr>
          <p:cNvPr id="8" name="Rectangle 6">
            <a:extLst>
              <a:ext uri="{FF2B5EF4-FFF2-40B4-BE49-F238E27FC236}">
                <a16:creationId xmlns:a16="http://schemas.microsoft.com/office/drawing/2014/main" id="{2428F56B-EEC6-4447-9121-79340FB84213}"/>
              </a:ext>
            </a:extLst>
          </p:cNvPr>
          <p:cNvSpPr>
            <a:spLocks noGrp="1" noChangeArrowheads="1"/>
          </p:cNvSpPr>
          <p:nvPr>
            <p:ph type="sldNum" sz="quarter" idx="11"/>
          </p:nvPr>
        </p:nvSpPr>
        <p:spPr>
          <a:ln/>
        </p:spPr>
        <p:txBody>
          <a:bodyPr/>
          <a:lstStyle>
            <a:lvl1pPr>
              <a:defRPr/>
            </a:lvl1pPr>
          </a:lstStyle>
          <a:p>
            <a:fld id="{5094C584-922F-4F3D-BA52-797FDD26BF0A}" type="slidenum">
              <a:rPr lang="en-US" altLang="en-US"/>
              <a:pPr/>
              <a:t>‹#›</a:t>
            </a:fld>
            <a:endParaRPr lang="en-US" altLang="en-US"/>
          </a:p>
        </p:txBody>
      </p:sp>
      <p:sp>
        <p:nvSpPr>
          <p:cNvPr id="9" name="Rectangle 4">
            <a:extLst>
              <a:ext uri="{FF2B5EF4-FFF2-40B4-BE49-F238E27FC236}">
                <a16:creationId xmlns:a16="http://schemas.microsoft.com/office/drawing/2014/main" id="{144187E4-F187-440F-9528-18071325BC5F}"/>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897397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1383DDF6-F476-4E65-A1A0-345849092680}"/>
              </a:ext>
            </a:extLst>
          </p:cNvPr>
          <p:cNvSpPr>
            <a:spLocks noGrp="1" noChangeArrowheads="1"/>
          </p:cNvSpPr>
          <p:nvPr>
            <p:ph type="ftr" sz="quarter" idx="10"/>
          </p:nvPr>
        </p:nvSpPr>
        <p:spPr>
          <a:ln/>
        </p:spPr>
        <p:txBody>
          <a:bodyPr/>
          <a:lstStyle>
            <a:lvl1pPr>
              <a:defRPr/>
            </a:lvl1pPr>
          </a:lstStyle>
          <a:p>
            <a:pPr>
              <a:defRPr/>
            </a:pPr>
            <a:r>
              <a:rPr lang="en-US"/>
              <a:t>Playing House Part 1: Fornication</a:t>
            </a:r>
          </a:p>
        </p:txBody>
      </p:sp>
      <p:sp>
        <p:nvSpPr>
          <p:cNvPr id="4" name="Rectangle 6">
            <a:extLst>
              <a:ext uri="{FF2B5EF4-FFF2-40B4-BE49-F238E27FC236}">
                <a16:creationId xmlns:a16="http://schemas.microsoft.com/office/drawing/2014/main" id="{CEC8B5A0-6300-4D73-B900-7CA76FD10B6A}"/>
              </a:ext>
            </a:extLst>
          </p:cNvPr>
          <p:cNvSpPr>
            <a:spLocks noGrp="1" noChangeArrowheads="1"/>
          </p:cNvSpPr>
          <p:nvPr>
            <p:ph type="sldNum" sz="quarter" idx="11"/>
          </p:nvPr>
        </p:nvSpPr>
        <p:spPr>
          <a:ln/>
        </p:spPr>
        <p:txBody>
          <a:bodyPr/>
          <a:lstStyle>
            <a:lvl1pPr>
              <a:defRPr/>
            </a:lvl1pPr>
          </a:lstStyle>
          <a:p>
            <a:fld id="{ADF223D4-D446-42F0-B051-91ABE8FF1642}" type="slidenum">
              <a:rPr lang="en-US" altLang="en-US"/>
              <a:pPr/>
              <a:t>‹#›</a:t>
            </a:fld>
            <a:endParaRPr lang="en-US" altLang="en-US"/>
          </a:p>
        </p:txBody>
      </p:sp>
      <p:sp>
        <p:nvSpPr>
          <p:cNvPr id="5" name="Rectangle 4">
            <a:extLst>
              <a:ext uri="{FF2B5EF4-FFF2-40B4-BE49-F238E27FC236}">
                <a16:creationId xmlns:a16="http://schemas.microsoft.com/office/drawing/2014/main" id="{9E60D87D-E804-48D3-9937-584A2B82D577}"/>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6201066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8E57D1BC-30B7-45C7-8577-2676B2F29FB2}"/>
              </a:ext>
            </a:extLst>
          </p:cNvPr>
          <p:cNvSpPr>
            <a:spLocks noGrp="1" noChangeArrowheads="1"/>
          </p:cNvSpPr>
          <p:nvPr>
            <p:ph type="ftr" sz="quarter" idx="10"/>
          </p:nvPr>
        </p:nvSpPr>
        <p:spPr>
          <a:ln/>
        </p:spPr>
        <p:txBody>
          <a:bodyPr/>
          <a:lstStyle>
            <a:lvl1pPr>
              <a:defRPr/>
            </a:lvl1pPr>
          </a:lstStyle>
          <a:p>
            <a:pPr>
              <a:defRPr/>
            </a:pPr>
            <a:r>
              <a:rPr lang="en-US"/>
              <a:t>Playing House Part 1: Fornication</a:t>
            </a:r>
          </a:p>
        </p:txBody>
      </p:sp>
      <p:sp>
        <p:nvSpPr>
          <p:cNvPr id="3" name="Rectangle 6">
            <a:extLst>
              <a:ext uri="{FF2B5EF4-FFF2-40B4-BE49-F238E27FC236}">
                <a16:creationId xmlns:a16="http://schemas.microsoft.com/office/drawing/2014/main" id="{F40A355B-7E0A-4226-8985-843DEB136758}"/>
              </a:ext>
            </a:extLst>
          </p:cNvPr>
          <p:cNvSpPr>
            <a:spLocks noGrp="1" noChangeArrowheads="1"/>
          </p:cNvSpPr>
          <p:nvPr>
            <p:ph type="sldNum" sz="quarter" idx="11"/>
          </p:nvPr>
        </p:nvSpPr>
        <p:spPr>
          <a:ln/>
        </p:spPr>
        <p:txBody>
          <a:bodyPr/>
          <a:lstStyle>
            <a:lvl1pPr>
              <a:defRPr/>
            </a:lvl1pPr>
          </a:lstStyle>
          <a:p>
            <a:fld id="{68FD37F0-9523-4C25-A023-568D09DF87FA}" type="slidenum">
              <a:rPr lang="en-US" altLang="en-US"/>
              <a:pPr/>
              <a:t>‹#›</a:t>
            </a:fld>
            <a:endParaRPr lang="en-US" altLang="en-US"/>
          </a:p>
        </p:txBody>
      </p:sp>
      <p:sp>
        <p:nvSpPr>
          <p:cNvPr id="4" name="Rectangle 4">
            <a:extLst>
              <a:ext uri="{FF2B5EF4-FFF2-40B4-BE49-F238E27FC236}">
                <a16:creationId xmlns:a16="http://schemas.microsoft.com/office/drawing/2014/main" id="{EDC039FC-12A4-40A2-975E-F52220B7D013}"/>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8307096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D5B2DDC0-9D2B-49F5-9A5E-0619BD69E5B6}"/>
              </a:ext>
            </a:extLst>
          </p:cNvPr>
          <p:cNvSpPr>
            <a:spLocks noGrp="1" noChangeArrowheads="1"/>
          </p:cNvSpPr>
          <p:nvPr>
            <p:ph type="ftr" sz="quarter" idx="10"/>
          </p:nvPr>
        </p:nvSpPr>
        <p:spPr>
          <a:ln/>
        </p:spPr>
        <p:txBody>
          <a:bodyPr/>
          <a:lstStyle>
            <a:lvl1pPr>
              <a:defRPr/>
            </a:lvl1pPr>
          </a:lstStyle>
          <a:p>
            <a:pPr>
              <a:defRPr/>
            </a:pPr>
            <a:r>
              <a:rPr lang="en-US"/>
              <a:t>Playing House Part 1: Fornication</a:t>
            </a:r>
          </a:p>
        </p:txBody>
      </p:sp>
      <p:sp>
        <p:nvSpPr>
          <p:cNvPr id="6" name="Rectangle 6">
            <a:extLst>
              <a:ext uri="{FF2B5EF4-FFF2-40B4-BE49-F238E27FC236}">
                <a16:creationId xmlns:a16="http://schemas.microsoft.com/office/drawing/2014/main" id="{7405C5B5-E672-4FBF-B7D3-F7E607084543}"/>
              </a:ext>
            </a:extLst>
          </p:cNvPr>
          <p:cNvSpPr>
            <a:spLocks noGrp="1" noChangeArrowheads="1"/>
          </p:cNvSpPr>
          <p:nvPr>
            <p:ph type="sldNum" sz="quarter" idx="11"/>
          </p:nvPr>
        </p:nvSpPr>
        <p:spPr>
          <a:ln/>
        </p:spPr>
        <p:txBody>
          <a:bodyPr/>
          <a:lstStyle>
            <a:lvl1pPr>
              <a:defRPr/>
            </a:lvl1pPr>
          </a:lstStyle>
          <a:p>
            <a:fld id="{2BB49793-BE6C-410B-9647-F90D286D293F}" type="slidenum">
              <a:rPr lang="en-US" altLang="en-US"/>
              <a:pPr/>
              <a:t>‹#›</a:t>
            </a:fld>
            <a:endParaRPr lang="en-US" altLang="en-US"/>
          </a:p>
        </p:txBody>
      </p:sp>
      <p:sp>
        <p:nvSpPr>
          <p:cNvPr id="7" name="Rectangle 4">
            <a:extLst>
              <a:ext uri="{FF2B5EF4-FFF2-40B4-BE49-F238E27FC236}">
                <a16:creationId xmlns:a16="http://schemas.microsoft.com/office/drawing/2014/main" id="{5634B35B-1D85-4254-9E49-9E3F695B429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0037976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1F22C483-00E1-41BF-B1BC-B9FD808DEE4C}"/>
              </a:ext>
            </a:extLst>
          </p:cNvPr>
          <p:cNvSpPr>
            <a:spLocks noGrp="1" noChangeArrowheads="1"/>
          </p:cNvSpPr>
          <p:nvPr>
            <p:ph type="ftr" sz="quarter" idx="10"/>
          </p:nvPr>
        </p:nvSpPr>
        <p:spPr>
          <a:ln/>
        </p:spPr>
        <p:txBody>
          <a:bodyPr/>
          <a:lstStyle>
            <a:lvl1pPr>
              <a:defRPr/>
            </a:lvl1pPr>
          </a:lstStyle>
          <a:p>
            <a:pPr>
              <a:defRPr/>
            </a:pPr>
            <a:r>
              <a:rPr lang="en-US"/>
              <a:t>Playing House Part 1: Fornication</a:t>
            </a:r>
          </a:p>
        </p:txBody>
      </p:sp>
      <p:sp>
        <p:nvSpPr>
          <p:cNvPr id="6" name="Rectangle 6">
            <a:extLst>
              <a:ext uri="{FF2B5EF4-FFF2-40B4-BE49-F238E27FC236}">
                <a16:creationId xmlns:a16="http://schemas.microsoft.com/office/drawing/2014/main" id="{6F373924-84A9-4B2B-9173-73BFA4C79003}"/>
              </a:ext>
            </a:extLst>
          </p:cNvPr>
          <p:cNvSpPr>
            <a:spLocks noGrp="1" noChangeArrowheads="1"/>
          </p:cNvSpPr>
          <p:nvPr>
            <p:ph type="sldNum" sz="quarter" idx="11"/>
          </p:nvPr>
        </p:nvSpPr>
        <p:spPr>
          <a:ln/>
        </p:spPr>
        <p:txBody>
          <a:bodyPr/>
          <a:lstStyle>
            <a:lvl1pPr>
              <a:defRPr/>
            </a:lvl1pPr>
          </a:lstStyle>
          <a:p>
            <a:fld id="{996B7AA6-EC7A-4FDE-A676-7C4ACD8CDE2E}" type="slidenum">
              <a:rPr lang="en-US" altLang="en-US"/>
              <a:pPr/>
              <a:t>‹#›</a:t>
            </a:fld>
            <a:endParaRPr lang="en-US" altLang="en-US"/>
          </a:p>
        </p:txBody>
      </p:sp>
      <p:sp>
        <p:nvSpPr>
          <p:cNvPr id="7" name="Rectangle 4">
            <a:extLst>
              <a:ext uri="{FF2B5EF4-FFF2-40B4-BE49-F238E27FC236}">
                <a16:creationId xmlns:a16="http://schemas.microsoft.com/office/drawing/2014/main" id="{FF2B1D10-0920-4FDD-8ADF-011399822819}"/>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719874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C231BF55-78F0-4741-A070-6A2D256EFF01}"/>
              </a:ext>
            </a:extLst>
          </p:cNvPr>
          <p:cNvSpPr>
            <a:spLocks noGrp="1" noChangeArrowheads="1"/>
          </p:cNvSpPr>
          <p:nvPr>
            <p:ph type="ftr" sz="quarter" idx="10"/>
          </p:nvPr>
        </p:nvSpPr>
        <p:spPr>
          <a:ln/>
        </p:spPr>
        <p:txBody>
          <a:bodyPr/>
          <a:lstStyle>
            <a:lvl1pPr>
              <a:defRPr/>
            </a:lvl1pPr>
          </a:lstStyle>
          <a:p>
            <a:pPr>
              <a:defRPr/>
            </a:pPr>
            <a:r>
              <a:rPr lang="en-US"/>
              <a:t>Playing House Part 1: Fornication</a:t>
            </a:r>
          </a:p>
        </p:txBody>
      </p:sp>
      <p:sp>
        <p:nvSpPr>
          <p:cNvPr id="5" name="Rectangle 6">
            <a:extLst>
              <a:ext uri="{FF2B5EF4-FFF2-40B4-BE49-F238E27FC236}">
                <a16:creationId xmlns:a16="http://schemas.microsoft.com/office/drawing/2014/main" id="{3EDA0E2C-8D2E-488F-B1B7-3DF71DB0DE45}"/>
              </a:ext>
            </a:extLst>
          </p:cNvPr>
          <p:cNvSpPr>
            <a:spLocks noGrp="1" noChangeArrowheads="1"/>
          </p:cNvSpPr>
          <p:nvPr>
            <p:ph type="sldNum" sz="quarter" idx="11"/>
          </p:nvPr>
        </p:nvSpPr>
        <p:spPr>
          <a:ln/>
        </p:spPr>
        <p:txBody>
          <a:bodyPr/>
          <a:lstStyle>
            <a:lvl1pPr>
              <a:defRPr/>
            </a:lvl1pPr>
          </a:lstStyle>
          <a:p>
            <a:fld id="{78B59056-8CFA-4078-A3BD-5F7D8BA3EDB2}" type="slidenum">
              <a:rPr lang="en-US" altLang="en-US"/>
              <a:pPr/>
              <a:t>‹#›</a:t>
            </a:fld>
            <a:endParaRPr lang="en-US" altLang="en-US"/>
          </a:p>
        </p:txBody>
      </p:sp>
      <p:sp>
        <p:nvSpPr>
          <p:cNvPr id="6" name="Rectangle 4">
            <a:extLst>
              <a:ext uri="{FF2B5EF4-FFF2-40B4-BE49-F238E27FC236}">
                <a16:creationId xmlns:a16="http://schemas.microsoft.com/office/drawing/2014/main" id="{832CF75F-2AF8-4276-AD15-F66FD84AEC41}"/>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3983154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02701" y="381000"/>
            <a:ext cx="273050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11201" y="381000"/>
            <a:ext cx="79883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DF2300FA-ED24-4E3E-A34F-260AC863B46C}"/>
              </a:ext>
            </a:extLst>
          </p:cNvPr>
          <p:cNvSpPr>
            <a:spLocks noGrp="1" noChangeArrowheads="1"/>
          </p:cNvSpPr>
          <p:nvPr>
            <p:ph type="ftr" sz="quarter" idx="10"/>
          </p:nvPr>
        </p:nvSpPr>
        <p:spPr>
          <a:ln/>
        </p:spPr>
        <p:txBody>
          <a:bodyPr/>
          <a:lstStyle>
            <a:lvl1pPr>
              <a:defRPr/>
            </a:lvl1pPr>
          </a:lstStyle>
          <a:p>
            <a:pPr>
              <a:defRPr/>
            </a:pPr>
            <a:r>
              <a:rPr lang="en-US"/>
              <a:t>Playing House Part 1: Fornication</a:t>
            </a:r>
          </a:p>
        </p:txBody>
      </p:sp>
      <p:sp>
        <p:nvSpPr>
          <p:cNvPr id="5" name="Rectangle 6">
            <a:extLst>
              <a:ext uri="{FF2B5EF4-FFF2-40B4-BE49-F238E27FC236}">
                <a16:creationId xmlns:a16="http://schemas.microsoft.com/office/drawing/2014/main" id="{6D4439A9-5FF7-4857-90DD-BE7D1AA17D8A}"/>
              </a:ext>
            </a:extLst>
          </p:cNvPr>
          <p:cNvSpPr>
            <a:spLocks noGrp="1" noChangeArrowheads="1"/>
          </p:cNvSpPr>
          <p:nvPr>
            <p:ph type="sldNum" sz="quarter" idx="11"/>
          </p:nvPr>
        </p:nvSpPr>
        <p:spPr>
          <a:ln/>
        </p:spPr>
        <p:txBody>
          <a:bodyPr/>
          <a:lstStyle>
            <a:lvl1pPr>
              <a:defRPr/>
            </a:lvl1pPr>
          </a:lstStyle>
          <a:p>
            <a:fld id="{2EB5230E-FE4B-4F72-A242-A9BBFA05F909}" type="slidenum">
              <a:rPr lang="en-US" altLang="en-US"/>
              <a:pPr/>
              <a:t>‹#›</a:t>
            </a:fld>
            <a:endParaRPr lang="en-US" altLang="en-US"/>
          </a:p>
        </p:txBody>
      </p:sp>
      <p:sp>
        <p:nvSpPr>
          <p:cNvPr id="6" name="Rectangle 4">
            <a:extLst>
              <a:ext uri="{FF2B5EF4-FFF2-40B4-BE49-F238E27FC236}">
                <a16:creationId xmlns:a16="http://schemas.microsoft.com/office/drawing/2014/main" id="{B9150171-9808-4F3D-82C7-78081BF75B91}"/>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7621290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10668000" cy="609600"/>
          </a:xfrm>
        </p:spPr>
        <p:txBody>
          <a:bodyPr/>
          <a:lstStyle/>
          <a:p>
            <a:r>
              <a:rPr lang="en-US"/>
              <a:t>Click to edit Master title style</a:t>
            </a:r>
          </a:p>
        </p:txBody>
      </p:sp>
      <p:sp>
        <p:nvSpPr>
          <p:cNvPr id="3" name="Table Placeholder 2"/>
          <p:cNvSpPr>
            <a:spLocks noGrp="1"/>
          </p:cNvSpPr>
          <p:nvPr>
            <p:ph type="tbl" idx="1"/>
          </p:nvPr>
        </p:nvSpPr>
        <p:spPr>
          <a:xfrm>
            <a:off x="711200" y="1219200"/>
            <a:ext cx="10922000" cy="5181600"/>
          </a:xfrm>
        </p:spPr>
        <p:txBody>
          <a:bodyPr/>
          <a:lstStyle/>
          <a:p>
            <a:pPr lvl="0"/>
            <a:r>
              <a:rPr lang="en-US" noProof="0"/>
              <a:t>Click icon to add table</a:t>
            </a:r>
          </a:p>
        </p:txBody>
      </p:sp>
      <p:sp>
        <p:nvSpPr>
          <p:cNvPr id="4" name="Rectangle 5">
            <a:extLst>
              <a:ext uri="{FF2B5EF4-FFF2-40B4-BE49-F238E27FC236}">
                <a16:creationId xmlns:a16="http://schemas.microsoft.com/office/drawing/2014/main" id="{CD3C4C69-F1E8-45C0-B24C-308E8288F643}"/>
              </a:ext>
            </a:extLst>
          </p:cNvPr>
          <p:cNvSpPr>
            <a:spLocks noGrp="1" noChangeArrowheads="1"/>
          </p:cNvSpPr>
          <p:nvPr>
            <p:ph type="ftr" sz="quarter" idx="10"/>
          </p:nvPr>
        </p:nvSpPr>
        <p:spPr>
          <a:ln/>
        </p:spPr>
        <p:txBody>
          <a:bodyPr/>
          <a:lstStyle>
            <a:lvl1pPr>
              <a:defRPr/>
            </a:lvl1pPr>
          </a:lstStyle>
          <a:p>
            <a:pPr>
              <a:defRPr/>
            </a:pPr>
            <a:r>
              <a:rPr lang="en-US"/>
              <a:t>Playing House Part 1: Fornication</a:t>
            </a:r>
          </a:p>
        </p:txBody>
      </p:sp>
      <p:sp>
        <p:nvSpPr>
          <p:cNvPr id="5" name="Rectangle 6">
            <a:extLst>
              <a:ext uri="{FF2B5EF4-FFF2-40B4-BE49-F238E27FC236}">
                <a16:creationId xmlns:a16="http://schemas.microsoft.com/office/drawing/2014/main" id="{31BD694E-D862-4481-B4F6-59414F8A6739}"/>
              </a:ext>
            </a:extLst>
          </p:cNvPr>
          <p:cNvSpPr>
            <a:spLocks noGrp="1" noChangeArrowheads="1"/>
          </p:cNvSpPr>
          <p:nvPr>
            <p:ph type="sldNum" sz="quarter" idx="11"/>
          </p:nvPr>
        </p:nvSpPr>
        <p:spPr>
          <a:ln/>
        </p:spPr>
        <p:txBody>
          <a:bodyPr/>
          <a:lstStyle>
            <a:lvl1pPr>
              <a:defRPr/>
            </a:lvl1pPr>
          </a:lstStyle>
          <a:p>
            <a:fld id="{57044D50-C472-4BF7-8EB4-B5A8FDF007FA}" type="slidenum">
              <a:rPr lang="en-US" altLang="en-US"/>
              <a:pPr/>
              <a:t>‹#›</a:t>
            </a:fld>
            <a:endParaRPr lang="en-US" altLang="en-US"/>
          </a:p>
        </p:txBody>
      </p:sp>
      <p:sp>
        <p:nvSpPr>
          <p:cNvPr id="6" name="Rectangle 4">
            <a:extLst>
              <a:ext uri="{FF2B5EF4-FFF2-40B4-BE49-F238E27FC236}">
                <a16:creationId xmlns:a16="http://schemas.microsoft.com/office/drawing/2014/main" id="{8830AF8A-FC71-4A33-B79F-C1D575159CFB}"/>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01015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Playing House Part 1: Fornication</a:t>
            </a:r>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a:p>
        </p:txBody>
      </p:sp>
    </p:spTree>
  </p:cSld>
  <p:clrMapOvr>
    <a:masterClrMapping/>
  </p:clrMapOvr>
  <p:transition spd="slow">
    <p:spli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Playing House Part 1: Fornication</a:t>
            </a:r>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a:p>
        </p:txBody>
      </p:sp>
    </p:spTree>
  </p:cSld>
  <p:clrMapOvr>
    <a:masterClrMapping/>
  </p:clrMapOvr>
  <p:transition spd="slow">
    <p:spli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image" Target="../media/image2.pn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theme" Target="../theme/theme5.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heme" Target="../theme/theme6.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0C0">
            <a:alpha val="49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Playing House Part 1: Fornication</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80034E-B079-40B5-9DD8-2305C112A9F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split/>
  </p:transition>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4563" name="Rectangle 3"/>
          <p:cNvSpPr>
            <a:spLocks noGrp="1" noChangeArrowheads="1"/>
          </p:cNvSpPr>
          <p:nvPr>
            <p:ph type="body" idx="1"/>
          </p:nvPr>
        </p:nvSpPr>
        <p:spPr bwMode="auto">
          <a:xfrm>
            <a:off x="914400" y="1600201"/>
            <a:ext cx="103632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4564"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4565"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Playing House Part 1: Fornication</a:t>
            </a:r>
          </a:p>
        </p:txBody>
      </p:sp>
      <p:sp>
        <p:nvSpPr>
          <p:cNvPr id="194566"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CCACCD07-77A3-4185-8971-2A8FA9E135CA}" type="slidenum">
              <a:rPr lang="en-US" altLang="en-US"/>
              <a:pPr/>
              <a:t>‹#›</a:t>
            </a:fld>
            <a:endParaRPr lang="en-US" altLang="en-US"/>
          </a:p>
        </p:txBody>
      </p:sp>
    </p:spTree>
    <p:extLst>
      <p:ext uri="{BB962C8B-B14F-4D97-AF65-F5344CB8AC3E}">
        <p14:creationId xmlns:p14="http://schemas.microsoft.com/office/powerpoint/2010/main" val="10026750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4563" name="Rectangle 3"/>
          <p:cNvSpPr>
            <a:spLocks noGrp="1" noChangeArrowheads="1"/>
          </p:cNvSpPr>
          <p:nvPr>
            <p:ph type="body" idx="1"/>
          </p:nvPr>
        </p:nvSpPr>
        <p:spPr bwMode="auto">
          <a:xfrm>
            <a:off x="914400" y="1600201"/>
            <a:ext cx="103632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4564"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4565"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Playing House Part 1: Fornication</a:t>
            </a:r>
          </a:p>
        </p:txBody>
      </p:sp>
      <p:sp>
        <p:nvSpPr>
          <p:cNvPr id="194566"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CCACCD07-77A3-4185-8971-2A8FA9E135CA}" type="slidenum">
              <a:rPr lang="en-US" altLang="en-US"/>
              <a:pPr/>
              <a:t>‹#›</a:t>
            </a:fld>
            <a:endParaRPr lang="en-US" altLang="en-US"/>
          </a:p>
        </p:txBody>
      </p:sp>
    </p:spTree>
    <p:extLst>
      <p:ext uri="{BB962C8B-B14F-4D97-AF65-F5344CB8AC3E}">
        <p14:creationId xmlns:p14="http://schemas.microsoft.com/office/powerpoint/2010/main" val="47711966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a:t>Playing House Part 1: Fornication</a:t>
            </a: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880034E-B079-40B5-9DD8-2305C112A9F4}" type="slidenum">
              <a:rPr lang="en-US" smtClean="0"/>
              <a:pPr/>
              <a:t>‹#›</a:t>
            </a:fld>
            <a:endParaRPr lang="en-US"/>
          </a:p>
        </p:txBody>
      </p:sp>
    </p:spTree>
    <p:extLst>
      <p:ext uri="{BB962C8B-B14F-4D97-AF65-F5344CB8AC3E}">
        <p14:creationId xmlns:p14="http://schemas.microsoft.com/office/powerpoint/2010/main" val="3521347473"/>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ransition spd="slow">
    <p:split/>
  </p:transition>
  <p:hf sldNum="0" hd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r>
              <a:rPr lang="en-US"/>
              <a:t>Playing House Part 1: Fornication</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2080227535"/>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Lst>
  <p:hf sldNum="0" hd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134" name="AutoShape 110">
            <a:extLst>
              <a:ext uri="{FF2B5EF4-FFF2-40B4-BE49-F238E27FC236}">
                <a16:creationId xmlns:a16="http://schemas.microsoft.com/office/drawing/2014/main" id="{888F486B-A22F-4513-8873-54EBE3D3EB95}"/>
              </a:ext>
            </a:extLst>
          </p:cNvPr>
          <p:cNvSpPr>
            <a:spLocks noChangeArrowheads="1"/>
          </p:cNvSpPr>
          <p:nvPr/>
        </p:nvSpPr>
        <p:spPr bwMode="ltGray">
          <a:xfrm>
            <a:off x="304800" y="381000"/>
            <a:ext cx="6400800" cy="609600"/>
          </a:xfrm>
          <a:prstGeom prst="roundRect">
            <a:avLst>
              <a:gd name="adj" fmla="val 41667"/>
            </a:avLst>
          </a:prstGeom>
          <a:gradFill rotWithShape="1">
            <a:gsLst>
              <a:gs pos="0">
                <a:srgbClr val="FFFFFF">
                  <a:alpha val="50000"/>
                </a:srgbClr>
              </a:gs>
              <a:gs pos="100000">
                <a:srgbClr val="FFFFFF">
                  <a:gamma/>
                  <a:tint val="0"/>
                  <a:invGamma/>
                  <a:alpha val="0"/>
                </a:srgbClr>
              </a:gs>
            </a:gsLst>
            <a:lin ang="0" scaled="1"/>
          </a:gradFill>
          <a:ln w="9525" algn="ctr">
            <a:noFill/>
            <a:round/>
            <a:headEnd/>
            <a:tailEnd/>
          </a:ln>
          <a:effectLst/>
        </p:spPr>
        <p:txBody>
          <a:bodyPr wrap="none" anchor="ctr"/>
          <a:lstStyle/>
          <a:p>
            <a:pPr>
              <a:defRPr/>
            </a:pPr>
            <a:endParaRPr lang="en-US" sz="2400"/>
          </a:p>
        </p:txBody>
      </p:sp>
      <p:sp>
        <p:nvSpPr>
          <p:cNvPr id="1133" name="AutoShape 109">
            <a:extLst>
              <a:ext uri="{FF2B5EF4-FFF2-40B4-BE49-F238E27FC236}">
                <a16:creationId xmlns:a16="http://schemas.microsoft.com/office/drawing/2014/main" id="{B29BF76F-DE8B-402C-967B-5AAB9B70D722}"/>
              </a:ext>
            </a:extLst>
          </p:cNvPr>
          <p:cNvSpPr>
            <a:spLocks noChangeArrowheads="1"/>
          </p:cNvSpPr>
          <p:nvPr/>
        </p:nvSpPr>
        <p:spPr bwMode="ltGray">
          <a:xfrm>
            <a:off x="508000" y="381000"/>
            <a:ext cx="6299200" cy="609600"/>
          </a:xfrm>
          <a:prstGeom prst="roundRect">
            <a:avLst>
              <a:gd name="adj" fmla="val 41667"/>
            </a:avLst>
          </a:prstGeom>
          <a:gradFill rotWithShape="1">
            <a:gsLst>
              <a:gs pos="0">
                <a:schemeClr val="bg1">
                  <a:alpha val="60001"/>
                </a:schemeClr>
              </a:gs>
              <a:gs pos="100000">
                <a:schemeClr val="bg1">
                  <a:gamma/>
                  <a:tint val="0"/>
                  <a:invGamma/>
                  <a:alpha val="0"/>
                </a:schemeClr>
              </a:gs>
            </a:gsLst>
            <a:lin ang="0" scaled="1"/>
          </a:gradFill>
          <a:ln w="9525" algn="ctr">
            <a:noFill/>
            <a:round/>
            <a:headEnd/>
            <a:tailEnd/>
          </a:ln>
          <a:effectLst/>
        </p:spPr>
        <p:txBody>
          <a:bodyPr wrap="none" anchor="ctr"/>
          <a:lstStyle/>
          <a:p>
            <a:pPr>
              <a:defRPr/>
            </a:pPr>
            <a:endParaRPr lang="en-US" sz="2400"/>
          </a:p>
        </p:txBody>
      </p:sp>
      <p:sp>
        <p:nvSpPr>
          <p:cNvPr id="1132" name="AutoShape 108">
            <a:extLst>
              <a:ext uri="{FF2B5EF4-FFF2-40B4-BE49-F238E27FC236}">
                <a16:creationId xmlns:a16="http://schemas.microsoft.com/office/drawing/2014/main" id="{06A66B8F-D04E-4B0C-859E-586077D1016E}"/>
              </a:ext>
            </a:extLst>
          </p:cNvPr>
          <p:cNvSpPr>
            <a:spLocks noChangeArrowheads="1"/>
          </p:cNvSpPr>
          <p:nvPr/>
        </p:nvSpPr>
        <p:spPr bwMode="ltGray">
          <a:xfrm>
            <a:off x="812800" y="381000"/>
            <a:ext cx="10972800" cy="609600"/>
          </a:xfrm>
          <a:prstGeom prst="roundRect">
            <a:avLst>
              <a:gd name="adj" fmla="val 41667"/>
            </a:avLst>
          </a:prstGeom>
          <a:gradFill rotWithShape="1">
            <a:gsLst>
              <a:gs pos="0">
                <a:schemeClr val="bg1"/>
              </a:gs>
              <a:gs pos="100000">
                <a:schemeClr val="bg1">
                  <a:gamma/>
                  <a:tint val="0"/>
                  <a:invGamma/>
                  <a:alpha val="0"/>
                </a:schemeClr>
              </a:gs>
            </a:gsLst>
            <a:lin ang="0" scaled="1"/>
          </a:gradFill>
          <a:ln w="9525" algn="ctr">
            <a:noFill/>
            <a:round/>
            <a:headEnd/>
            <a:tailEnd/>
          </a:ln>
          <a:effectLst/>
        </p:spPr>
        <p:txBody>
          <a:bodyPr wrap="none" anchor="ctr"/>
          <a:lstStyle/>
          <a:p>
            <a:pPr>
              <a:defRPr/>
            </a:pPr>
            <a:endParaRPr lang="en-US" sz="2400"/>
          </a:p>
        </p:txBody>
      </p:sp>
      <p:sp>
        <p:nvSpPr>
          <p:cNvPr id="2053" name="Rectangle 3">
            <a:extLst>
              <a:ext uri="{FF2B5EF4-FFF2-40B4-BE49-F238E27FC236}">
                <a16:creationId xmlns:a16="http://schemas.microsoft.com/office/drawing/2014/main" id="{9E86E14C-229A-4316-A326-7462CCBE393C}"/>
              </a:ext>
            </a:extLst>
          </p:cNvPr>
          <p:cNvSpPr>
            <a:spLocks noGrp="1" noChangeArrowheads="1"/>
          </p:cNvSpPr>
          <p:nvPr>
            <p:ph type="body" idx="1"/>
          </p:nvPr>
        </p:nvSpPr>
        <p:spPr bwMode="gray">
          <a:xfrm>
            <a:off x="711200" y="1219200"/>
            <a:ext cx="10922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a:extLst>
              <a:ext uri="{FF2B5EF4-FFF2-40B4-BE49-F238E27FC236}">
                <a16:creationId xmlns:a16="http://schemas.microsoft.com/office/drawing/2014/main" id="{D2200AD8-7D48-4F11-A4F6-7C392732EDC0}"/>
              </a:ext>
            </a:extLst>
          </p:cNvPr>
          <p:cNvSpPr>
            <a:spLocks noGrp="1" noChangeArrowheads="1"/>
          </p:cNvSpPr>
          <p:nvPr>
            <p:ph type="ftr" sz="quarter" idx="3"/>
          </p:nvPr>
        </p:nvSpPr>
        <p:spPr bwMode="gray">
          <a:xfrm>
            <a:off x="8839200" y="6548439"/>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smtClean="0">
                <a:solidFill>
                  <a:schemeClr val="bg1"/>
                </a:solidFill>
              </a:defRPr>
            </a:lvl1pPr>
          </a:lstStyle>
          <a:p>
            <a:pPr>
              <a:defRPr/>
            </a:pPr>
            <a:r>
              <a:rPr lang="en-US"/>
              <a:t>Playing House Part 1: Fornication</a:t>
            </a:r>
          </a:p>
        </p:txBody>
      </p:sp>
      <p:sp>
        <p:nvSpPr>
          <p:cNvPr id="1030" name="Rectangle 6">
            <a:extLst>
              <a:ext uri="{FF2B5EF4-FFF2-40B4-BE49-F238E27FC236}">
                <a16:creationId xmlns:a16="http://schemas.microsoft.com/office/drawing/2014/main" id="{A86B11FD-B2BD-4533-8FE5-1008D0ED0498}"/>
              </a:ext>
            </a:extLst>
          </p:cNvPr>
          <p:cNvSpPr>
            <a:spLocks noGrp="1" noChangeArrowheads="1"/>
          </p:cNvSpPr>
          <p:nvPr>
            <p:ph type="sldNum" sz="quarter" idx="4"/>
          </p:nvPr>
        </p:nvSpPr>
        <p:spPr bwMode="gray">
          <a:xfrm>
            <a:off x="5588000" y="6548439"/>
            <a:ext cx="111760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fld id="{F8184AEC-35CB-4654-8739-2C0AB522234E}" type="slidenum">
              <a:rPr lang="en-US" altLang="en-US"/>
              <a:pPr/>
              <a:t>‹#›</a:t>
            </a:fld>
            <a:endParaRPr lang="en-US" altLang="en-US"/>
          </a:p>
        </p:txBody>
      </p:sp>
      <p:sp>
        <p:nvSpPr>
          <p:cNvPr id="1028" name="Rectangle 4">
            <a:extLst>
              <a:ext uri="{FF2B5EF4-FFF2-40B4-BE49-F238E27FC236}">
                <a16:creationId xmlns:a16="http://schemas.microsoft.com/office/drawing/2014/main" id="{2740A165-1E15-4600-8634-F413B856FA38}"/>
              </a:ext>
            </a:extLst>
          </p:cNvPr>
          <p:cNvSpPr>
            <a:spLocks noGrp="1" noChangeArrowheads="1"/>
          </p:cNvSpPr>
          <p:nvPr>
            <p:ph type="dt" sz="half" idx="2"/>
          </p:nvPr>
        </p:nvSpPr>
        <p:spPr bwMode="gray">
          <a:xfrm>
            <a:off x="508000" y="6548439"/>
            <a:ext cx="254000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pPr>
              <a:defRPr/>
            </a:pPr>
            <a:endParaRPr lang="en-US"/>
          </a:p>
        </p:txBody>
      </p:sp>
      <p:sp>
        <p:nvSpPr>
          <p:cNvPr id="2057" name="Rectangle 2">
            <a:extLst>
              <a:ext uri="{FF2B5EF4-FFF2-40B4-BE49-F238E27FC236}">
                <a16:creationId xmlns:a16="http://schemas.microsoft.com/office/drawing/2014/main" id="{96385259-2E87-466A-9813-BB45CB6F18D8}"/>
              </a:ext>
            </a:extLst>
          </p:cNvPr>
          <p:cNvSpPr>
            <a:spLocks noGrp="1" noChangeArrowheads="1"/>
          </p:cNvSpPr>
          <p:nvPr>
            <p:ph type="title"/>
          </p:nvPr>
        </p:nvSpPr>
        <p:spPr bwMode="gray">
          <a:xfrm>
            <a:off x="914400" y="381000"/>
            <a:ext cx="10668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3575190434"/>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Lst>
  <p:hf sldNum="0" hdr="0" dt="0"/>
  <p:txStyles>
    <p:title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anose="05000000000000000000" pitchFamily="2" charset="2"/>
        <a:buChar char="v"/>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Wingdings" panose="05000000000000000000" pitchFamily="2" charset="2"/>
        <a:buChar char="§"/>
        <a:defRPr sz="2600">
          <a:solidFill>
            <a:schemeClr val="tx1"/>
          </a:solidFill>
          <a:latin typeface="+mn-lt"/>
        </a:defRPr>
      </a:lvl2pPr>
      <a:lvl3pPr marL="1143000" indent="-228600" algn="l" rtl="0" fontAlgn="base">
        <a:spcBef>
          <a:spcPct val="20000"/>
        </a:spcBef>
        <a:spcAft>
          <a:spcPct val="0"/>
        </a:spcAft>
        <a:buClr>
          <a:schemeClr val="accent1"/>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2.xml"/><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4.xml"/><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52.xml"/><Relationship Id="rId4" Type="http://schemas.openxmlformats.org/officeDocument/2006/relationships/image" Target="../media/image18.jp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5964CBE2-084A-47DF-A704-CF5F6217B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53BA23-BA40-42C1-93BE-5D2019916FFB}"/>
              </a:ext>
            </a:extLst>
          </p:cNvPr>
          <p:cNvSpPr>
            <a:spLocks noGrp="1"/>
          </p:cNvSpPr>
          <p:nvPr>
            <p:ph type="ctrTitle"/>
          </p:nvPr>
        </p:nvSpPr>
        <p:spPr>
          <a:xfrm>
            <a:off x="0" y="1"/>
            <a:ext cx="6095999" cy="3002441"/>
          </a:xfrm>
        </p:spPr>
        <p:txBody>
          <a:bodyPr>
            <a:normAutofit/>
          </a:bodyPr>
          <a:lstStyle/>
          <a:p>
            <a:pPr>
              <a:lnSpc>
                <a:spcPct val="90000"/>
              </a:lnSpc>
            </a:pPr>
            <a:r>
              <a:rPr lang="en-US" sz="6000" b="1" dirty="0">
                <a:ln w="28575">
                  <a:solidFill>
                    <a:srgbClr val="00FFFF"/>
                  </a:solidFill>
                  <a:prstDash val="solid"/>
                </a:ln>
                <a:solidFill>
                  <a:schemeClr val="bg1"/>
                </a:solidFill>
                <a:effectLst>
                  <a:outerShdw dist="38100" dir="2700000" algn="tl" rotWithShape="0">
                    <a:schemeClr val="accent2"/>
                  </a:outerShdw>
                </a:effectLst>
              </a:rPr>
              <a:t>Playing House:</a:t>
            </a:r>
            <a:br>
              <a:rPr lang="en-US" sz="6000" b="1" dirty="0">
                <a:ln w="28575">
                  <a:solidFill>
                    <a:srgbClr val="00FFFF"/>
                  </a:solidFill>
                  <a:prstDash val="solid"/>
                </a:ln>
                <a:solidFill>
                  <a:schemeClr val="bg1"/>
                </a:solidFill>
                <a:effectLst>
                  <a:outerShdw dist="38100" dir="2700000" algn="tl" rotWithShape="0">
                    <a:schemeClr val="accent2"/>
                  </a:outerShdw>
                </a:effectLst>
              </a:rPr>
            </a:br>
            <a:r>
              <a:rPr lang="en-US" sz="6000" b="1" dirty="0">
                <a:ln w="28575">
                  <a:solidFill>
                    <a:srgbClr val="00FFFF"/>
                  </a:solidFill>
                  <a:prstDash val="solid"/>
                </a:ln>
                <a:solidFill>
                  <a:schemeClr val="bg1"/>
                </a:solidFill>
                <a:effectLst>
                  <a:outerShdw dist="38100" dir="2700000" algn="tl" rotWithShape="0">
                    <a:schemeClr val="accent2"/>
                  </a:outerShdw>
                </a:effectLst>
              </a:rPr>
              <a:t>Fornication</a:t>
            </a:r>
            <a:endParaRPr lang="en-US" sz="5400" dirty="0">
              <a:solidFill>
                <a:schemeClr val="bg1"/>
              </a:solidFill>
            </a:endParaRPr>
          </a:p>
        </p:txBody>
      </p:sp>
      <p:sp>
        <p:nvSpPr>
          <p:cNvPr id="3" name="Subtitle 2">
            <a:extLst>
              <a:ext uri="{FF2B5EF4-FFF2-40B4-BE49-F238E27FC236}">
                <a16:creationId xmlns:a16="http://schemas.microsoft.com/office/drawing/2014/main" id="{81062C60-0211-4AC4-B7FF-55DC838AA986}"/>
              </a:ext>
            </a:extLst>
          </p:cNvPr>
          <p:cNvSpPr>
            <a:spLocks noGrp="1"/>
          </p:cNvSpPr>
          <p:nvPr>
            <p:ph type="subTitle" idx="1"/>
          </p:nvPr>
        </p:nvSpPr>
        <p:spPr>
          <a:xfrm>
            <a:off x="0" y="3429000"/>
            <a:ext cx="6095999" cy="1976163"/>
          </a:xfrm>
        </p:spPr>
        <p:txBody>
          <a:bodyPr>
            <a:normAutofit/>
          </a:bodyPr>
          <a:lstStyle/>
          <a:p>
            <a:r>
              <a:rPr lang="en-US" sz="3500" b="1" dirty="0">
                <a:ln w="6600">
                  <a:solidFill>
                    <a:srgbClr val="00FFFF"/>
                  </a:solidFill>
                  <a:prstDash val="solid"/>
                </a:ln>
                <a:solidFill>
                  <a:schemeClr val="bg1"/>
                </a:solidFill>
                <a:effectLst>
                  <a:outerShdw dist="38100" dir="2700000" algn="tl" rotWithShape="0">
                    <a:schemeClr val="accent2"/>
                  </a:outerShdw>
                </a:effectLst>
              </a:rPr>
              <a:t>Text:</a:t>
            </a:r>
          </a:p>
          <a:p>
            <a:r>
              <a:rPr lang="en-US" sz="5200" b="1" dirty="0">
                <a:ln w="6600">
                  <a:solidFill>
                    <a:srgbClr val="00FFFF"/>
                  </a:solidFill>
                  <a:prstDash val="solid"/>
                </a:ln>
                <a:solidFill>
                  <a:schemeClr val="bg1"/>
                </a:solidFill>
                <a:effectLst>
                  <a:outerShdw dist="38100" dir="2700000" algn="tl" rotWithShape="0">
                    <a:schemeClr val="accent2"/>
                  </a:outerShdw>
                </a:effectLst>
              </a:rPr>
              <a:t>Hebrews 13:4</a:t>
            </a:r>
          </a:p>
        </p:txBody>
      </p:sp>
      <p:pic>
        <p:nvPicPr>
          <p:cNvPr id="5" name="Picture 4">
            <a:extLst>
              <a:ext uri="{FF2B5EF4-FFF2-40B4-BE49-F238E27FC236}">
                <a16:creationId xmlns:a16="http://schemas.microsoft.com/office/drawing/2014/main" id="{9B8DF498-29D1-4775-B380-E3E1E8BCB8D7}"/>
              </a:ext>
            </a:extLst>
          </p:cNvPr>
          <p:cNvPicPr>
            <a:picLocks noChangeAspect="1"/>
          </p:cNvPicPr>
          <p:nvPr/>
        </p:nvPicPr>
        <p:blipFill>
          <a:blip r:embed="rId3">
            <a:extLst>
              <a:ext uri="{28A0092B-C50C-407E-A947-70E740481C1C}">
                <a14:useLocalDpi xmlns:a14="http://schemas.microsoft.com/office/drawing/2010/main" val="0"/>
              </a:ext>
            </a:extLst>
          </a:blip>
          <a:srcRect t="5259" b="5259"/>
          <a:stretch/>
        </p:blipFill>
        <p:spPr>
          <a:xfrm>
            <a:off x="6096000" y="800800"/>
            <a:ext cx="5260975" cy="4707593"/>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effectLst>
            <a:outerShdw blurRad="381000" dist="152400" dir="5400000" algn="t" rotWithShape="0">
              <a:prstClr val="black">
                <a:alpha val="10000"/>
              </a:prstClr>
            </a:outerShdw>
          </a:effectLst>
        </p:spPr>
      </p:pic>
      <p:sp>
        <p:nvSpPr>
          <p:cNvPr id="40" name="Freeform: Shape 39">
            <a:extLst>
              <a:ext uri="{FF2B5EF4-FFF2-40B4-BE49-F238E27FC236}">
                <a16:creationId xmlns:a16="http://schemas.microsoft.com/office/drawing/2014/main" id="{686A5CBB-E03B-4019-8BCD-78975D39E4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94993204-9792-4E61-A83C-73D4379E2B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logo with a cross and leaves&#10;&#10;Description automatically generated">
            <a:extLst>
              <a:ext uri="{FF2B5EF4-FFF2-40B4-BE49-F238E27FC236}">
                <a16:creationId xmlns:a16="http://schemas.microsoft.com/office/drawing/2014/main" id="{6F70B7E4-8305-52CF-C288-BDBA060802DC}"/>
              </a:ext>
            </a:extLst>
          </p:cNvPr>
          <p:cNvPicPr>
            <a:picLocks noChangeAspect="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9372600" y="5129476"/>
            <a:ext cx="2588872" cy="1366643"/>
          </a:xfrm>
          <a:prstGeom prst="rect">
            <a:avLst/>
          </a:prstGeom>
        </p:spPr>
      </p:pic>
      <p:sp>
        <p:nvSpPr>
          <p:cNvPr id="6" name="Rectangle 5">
            <a:extLst>
              <a:ext uri="{FF2B5EF4-FFF2-40B4-BE49-F238E27FC236}">
                <a16:creationId xmlns:a16="http://schemas.microsoft.com/office/drawing/2014/main" id="{E0669ED3-1653-61F4-5FB1-47F91FD4286D}"/>
              </a:ext>
            </a:extLst>
          </p:cNvPr>
          <p:cNvSpPr/>
          <p:nvPr/>
        </p:nvSpPr>
        <p:spPr>
          <a:xfrm>
            <a:off x="1" y="6541033"/>
            <a:ext cx="12191980" cy="31695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Nathan L Morrison		            	Courthouse church of Christ – Chesterfield, VA	           Sunday, March 17, 2024</a:t>
            </a:r>
          </a:p>
        </p:txBody>
      </p:sp>
    </p:spTree>
    <p:extLst>
      <p:ext uri="{BB962C8B-B14F-4D97-AF65-F5344CB8AC3E}">
        <p14:creationId xmlns:p14="http://schemas.microsoft.com/office/powerpoint/2010/main" val="3196695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716C0-CB2F-EB35-6558-64A8AE86946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725EC5E-7863-BA3A-E770-D626C7A1E9C0}"/>
              </a:ext>
            </a:extLst>
          </p:cNvPr>
          <p:cNvSpPr txBox="1"/>
          <p:nvPr/>
        </p:nvSpPr>
        <p:spPr>
          <a:xfrm>
            <a:off x="-7434" y="0"/>
            <a:ext cx="12199434" cy="70788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Why is Fornication a Sin?</a:t>
            </a:r>
          </a:p>
        </p:txBody>
      </p:sp>
      <p:sp>
        <p:nvSpPr>
          <p:cNvPr id="3" name="Footer Placeholder 2">
            <a:extLst>
              <a:ext uri="{FF2B5EF4-FFF2-40B4-BE49-F238E27FC236}">
                <a16:creationId xmlns:a16="http://schemas.microsoft.com/office/drawing/2014/main" id="{615BA5C6-CB4C-CAFF-DE2F-9FC2534DE840}"/>
              </a:ext>
            </a:extLst>
          </p:cNvPr>
          <p:cNvSpPr>
            <a:spLocks noGrp="1"/>
          </p:cNvSpPr>
          <p:nvPr>
            <p:ph type="ftr" sz="quarter" idx="11"/>
          </p:nvPr>
        </p:nvSpPr>
        <p:spPr>
          <a:xfrm>
            <a:off x="-7434" y="6492875"/>
            <a:ext cx="568071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rPr>
              <a:t>Playing House Part 1: Fornication</a:t>
            </a:r>
            <a:endPar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A99A7061-0E49-BA42-B1F3-37E1AAC3636A}"/>
              </a:ext>
            </a:extLst>
          </p:cNvPr>
          <p:cNvSpPr txBox="1">
            <a:spLocks noChangeArrowheads="1"/>
          </p:cNvSpPr>
          <p:nvPr/>
        </p:nvSpPr>
        <p:spPr bwMode="auto">
          <a:xfrm>
            <a:off x="0" y="1393372"/>
            <a:ext cx="6172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32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God said it is</a:t>
            </a:r>
            <a:endParaRPr kumimoji="0" lang="en-US" sz="1800" b="1"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
        <p:nvSpPr>
          <p:cNvPr id="6" name="TextBox 5">
            <a:extLst>
              <a:ext uri="{FF2B5EF4-FFF2-40B4-BE49-F238E27FC236}">
                <a16:creationId xmlns:a16="http://schemas.microsoft.com/office/drawing/2014/main" id="{6A7C1DA7-CF8F-2BA1-85F3-3BC0DE1AF465}"/>
              </a:ext>
            </a:extLst>
          </p:cNvPr>
          <p:cNvSpPr txBox="1">
            <a:spLocks noChangeArrowheads="1"/>
          </p:cNvSpPr>
          <p:nvPr/>
        </p:nvSpPr>
        <p:spPr bwMode="auto">
          <a:xfrm>
            <a:off x="5393473" y="1443841"/>
            <a:ext cx="67818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eaLnBrk="1" hangingPunct="1">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Definition of terms:</a:t>
            </a:r>
          </a:p>
          <a:p>
            <a:pPr marL="1200150" lvl="1" indent="-457200" eaLnBrk="1" hangingPunct="1">
              <a:buFont typeface="Courier New" panose="02070309020205020404" pitchFamily="49" charset="0"/>
              <a:buChar char="o"/>
              <a:defRPr/>
            </a:pPr>
            <a:r>
              <a:rPr lang="en-US" sz="2800" dirty="0">
                <a:solidFill>
                  <a:srgbClr val="FFFFFF"/>
                </a:solidFill>
                <a:latin typeface="Tahoma" pitchFamily="34" charset="0"/>
                <a:ea typeface="Tahoma" pitchFamily="34" charset="0"/>
                <a:cs typeface="Tahoma" pitchFamily="34" charset="0"/>
              </a:rPr>
              <a:t>“Sin” is lawlessness – I John 3:4</a:t>
            </a:r>
          </a:p>
          <a:p>
            <a:pPr marL="1200150" lvl="1" indent="-457200" eaLnBrk="1" hangingPunct="1">
              <a:buFont typeface="Courier New" panose="02070309020205020404" pitchFamily="49" charset="0"/>
              <a:buChar char="o"/>
              <a:defRPr/>
            </a:pPr>
            <a:r>
              <a:rPr lang="en-US" sz="2800" dirty="0">
                <a:solidFill>
                  <a:srgbClr val="FFFFFF"/>
                </a:solidFill>
                <a:latin typeface="Tahoma" pitchFamily="34" charset="0"/>
                <a:ea typeface="Tahoma" pitchFamily="34" charset="0"/>
                <a:cs typeface="Tahoma" pitchFamily="34" charset="0"/>
              </a:rPr>
              <a:t>“Fornication” is an older English word for sex outside of marriage.</a:t>
            </a:r>
          </a:p>
          <a:p>
            <a:pPr marL="1200150" lvl="1" indent="-457200" eaLnBrk="1" hangingPunct="1">
              <a:buFont typeface="Courier New" panose="02070309020205020404" pitchFamily="49" charset="0"/>
              <a:buChar char="o"/>
              <a:defRPr/>
            </a:pPr>
            <a:r>
              <a:rPr lang="en-US" sz="2800" b="1" dirty="0">
                <a:solidFill>
                  <a:srgbClr val="FFFFFF"/>
                </a:solidFill>
                <a:latin typeface="Tahoma" pitchFamily="34" charset="0"/>
                <a:ea typeface="Tahoma" pitchFamily="34" charset="0"/>
                <a:cs typeface="Tahoma" pitchFamily="34" charset="0"/>
              </a:rPr>
              <a:t>I Corinthians 6:18 (NET): </a:t>
            </a:r>
            <a:r>
              <a:rPr lang="en-US" sz="2800" dirty="0">
                <a:solidFill>
                  <a:srgbClr val="FFFFFF"/>
                </a:solidFill>
                <a:latin typeface="Tahoma" pitchFamily="34" charset="0"/>
                <a:ea typeface="Tahoma" pitchFamily="34" charset="0"/>
                <a:cs typeface="Tahoma" pitchFamily="34" charset="0"/>
              </a:rPr>
              <a:t>“Flee sexual immorality! Every sin a person commits is outside of the body – but the immoral person sins against his own body.”</a:t>
            </a:r>
          </a:p>
          <a:p>
            <a:pPr marL="1200150" lvl="1" indent="-457200" eaLnBrk="1" hangingPunct="1">
              <a:buFont typeface="Courier New" panose="02070309020205020404" pitchFamily="49" charset="0"/>
              <a:buChar char="o"/>
              <a:defRPr/>
            </a:pPr>
            <a:r>
              <a:rPr lang="en-US" sz="2400" i="1" dirty="0">
                <a:solidFill>
                  <a:srgbClr val="FFFFFF"/>
                </a:solidFill>
                <a:latin typeface="Tahoma" pitchFamily="34" charset="0"/>
                <a:ea typeface="Tahoma" pitchFamily="34" charset="0"/>
                <a:cs typeface="Tahoma" pitchFamily="34" charset="0"/>
              </a:rPr>
              <a:t>(G4202 </a:t>
            </a:r>
            <a:r>
              <a:rPr lang="en-US" sz="2400" i="1" dirty="0" err="1">
                <a:solidFill>
                  <a:srgbClr val="FFFFFF"/>
                </a:solidFill>
                <a:latin typeface="Tahoma" pitchFamily="34" charset="0"/>
                <a:ea typeface="Tahoma" pitchFamily="34" charset="0"/>
                <a:cs typeface="Tahoma" pitchFamily="34" charset="0"/>
              </a:rPr>
              <a:t>porneia</a:t>
            </a:r>
            <a:r>
              <a:rPr lang="en-US" sz="2400" i="1" dirty="0">
                <a:solidFill>
                  <a:srgbClr val="FFFFFF"/>
                </a:solidFill>
                <a:latin typeface="Tahoma" pitchFamily="34" charset="0"/>
                <a:ea typeface="Tahoma" pitchFamily="34" charset="0"/>
                <a:cs typeface="Tahoma" pitchFamily="34" charset="0"/>
              </a:rPr>
              <a:t>: illicit sexual intercourse [including adultery and incest]; fig. idolatry; fornication).</a:t>
            </a:r>
          </a:p>
        </p:txBody>
      </p:sp>
      <p:sp>
        <p:nvSpPr>
          <p:cNvPr id="4" name="Text Box 3">
            <a:extLst>
              <a:ext uri="{FF2B5EF4-FFF2-40B4-BE49-F238E27FC236}">
                <a16:creationId xmlns:a16="http://schemas.microsoft.com/office/drawing/2014/main" id="{91E876B2-F1E4-E276-240C-61D3B47D0337}"/>
              </a:ext>
            </a:extLst>
          </p:cNvPr>
          <p:cNvSpPr txBox="1">
            <a:spLocks noChangeArrowheads="1"/>
          </p:cNvSpPr>
          <p:nvPr/>
        </p:nvSpPr>
        <p:spPr bwMode="auto">
          <a:xfrm>
            <a:off x="-7434" y="2202081"/>
            <a:ext cx="4710905"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Hebrews 13:4</a:t>
            </a:r>
            <a:endParaRPr kumimoji="0" lang="en-US" sz="2800" b="1" i="1"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a:p>
            <a:pPr marL="0" lvl="0" indent="0" eaLnBrk="1" fontAlgn="base" hangingPunct="1">
              <a:spcBef>
                <a:spcPct val="0"/>
              </a:spcBef>
              <a:spcAft>
                <a:spcPct val="0"/>
              </a:spcAft>
              <a:buClr>
                <a:srgbClr val="9EC544">
                  <a:lumMod val="40000"/>
                  <a:lumOff val="60000"/>
                </a:srgbClr>
              </a:buClr>
              <a:defRPr/>
            </a:pPr>
            <a:r>
              <a:rPr lang="en-US" sz="2800" b="1" dirty="0">
                <a:solidFill>
                  <a:prstClr val="white"/>
                </a:solidFill>
              </a:rPr>
              <a:t>“Marriage is to be held in honor among all, and the marriage bed is to be undefiled; for fornicators and adulterers God will judge.”</a:t>
            </a:r>
            <a:endParaRPr kumimoji="0" lang="en-US" sz="2800" b="1" i="0" u="none" strike="noStrike" kern="120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298310932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 calcmode="lin" valueType="num">
                                      <p:cBhvr additive="base">
                                        <p:cTn id="16"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additive="base">
                                        <p:cTn id="21"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 calcmode="lin" valueType="num">
                                      <p:cBhvr additive="base">
                                        <p:cTn id="26" dur="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2" fill="hold" nodeType="after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16" presetClass="entr" presetSubtype="21"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barn(inVertical)">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716C0-CB2F-EB35-6558-64A8AE86946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725EC5E-7863-BA3A-E770-D626C7A1E9C0}"/>
              </a:ext>
            </a:extLst>
          </p:cNvPr>
          <p:cNvSpPr txBox="1"/>
          <p:nvPr/>
        </p:nvSpPr>
        <p:spPr>
          <a:xfrm>
            <a:off x="-7434" y="0"/>
            <a:ext cx="12199434" cy="70788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Why is Fornication a Sin?</a:t>
            </a:r>
          </a:p>
        </p:txBody>
      </p:sp>
      <p:sp>
        <p:nvSpPr>
          <p:cNvPr id="3" name="Footer Placeholder 2">
            <a:extLst>
              <a:ext uri="{FF2B5EF4-FFF2-40B4-BE49-F238E27FC236}">
                <a16:creationId xmlns:a16="http://schemas.microsoft.com/office/drawing/2014/main" id="{615BA5C6-CB4C-CAFF-DE2F-9FC2534DE840}"/>
              </a:ext>
            </a:extLst>
          </p:cNvPr>
          <p:cNvSpPr>
            <a:spLocks noGrp="1"/>
          </p:cNvSpPr>
          <p:nvPr>
            <p:ph type="ftr" sz="quarter" idx="11"/>
          </p:nvPr>
        </p:nvSpPr>
        <p:spPr>
          <a:xfrm>
            <a:off x="-7434" y="6492875"/>
            <a:ext cx="568071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rPr>
              <a:t>Playing House Part 1: Fornication</a:t>
            </a:r>
            <a:endPar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A99A7061-0E49-BA42-B1F3-37E1AAC3636A}"/>
              </a:ext>
            </a:extLst>
          </p:cNvPr>
          <p:cNvSpPr txBox="1">
            <a:spLocks noChangeArrowheads="1"/>
          </p:cNvSpPr>
          <p:nvPr/>
        </p:nvSpPr>
        <p:spPr bwMode="auto">
          <a:xfrm>
            <a:off x="0" y="1393372"/>
            <a:ext cx="6172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32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God said it is</a:t>
            </a:r>
            <a:endParaRPr kumimoji="0" lang="en-US" sz="1800" b="1"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
        <p:nvSpPr>
          <p:cNvPr id="6" name="TextBox 5">
            <a:extLst>
              <a:ext uri="{FF2B5EF4-FFF2-40B4-BE49-F238E27FC236}">
                <a16:creationId xmlns:a16="http://schemas.microsoft.com/office/drawing/2014/main" id="{6A7C1DA7-CF8F-2BA1-85F3-3BC0DE1AF465}"/>
              </a:ext>
            </a:extLst>
          </p:cNvPr>
          <p:cNvSpPr txBox="1">
            <a:spLocks noChangeArrowheads="1"/>
          </p:cNvSpPr>
          <p:nvPr/>
        </p:nvSpPr>
        <p:spPr bwMode="auto">
          <a:xfrm>
            <a:off x="5393473" y="1443841"/>
            <a:ext cx="67818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eaLnBrk="1" hangingPunct="1">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What God has said about fornication:</a:t>
            </a:r>
            <a:endParaRPr kumimoji="0" lang="en-US" sz="2800" b="0"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endParaRPr>
          </a:p>
          <a:p>
            <a:pPr marL="1200150" lvl="1" indent="-457200" eaLnBrk="1" hangingPunct="1">
              <a:buFont typeface="Courier New" panose="02070309020205020404" pitchFamily="49" charset="0"/>
              <a:buChar char="o"/>
              <a:defRPr/>
            </a:pPr>
            <a:r>
              <a:rPr lang="en-US" sz="2800" b="1" dirty="0">
                <a:solidFill>
                  <a:srgbClr val="FFFFFF"/>
                </a:solidFill>
                <a:latin typeface="Tahoma" pitchFamily="34" charset="0"/>
                <a:ea typeface="Tahoma" pitchFamily="34" charset="0"/>
                <a:cs typeface="Tahoma" pitchFamily="34" charset="0"/>
              </a:rPr>
              <a:t>It is unrighteousness </a:t>
            </a:r>
            <a:r>
              <a:rPr lang="en-US" sz="2800" dirty="0">
                <a:solidFill>
                  <a:srgbClr val="FFFFFF"/>
                </a:solidFill>
                <a:latin typeface="Tahoma" pitchFamily="34" charset="0"/>
                <a:ea typeface="Tahoma" pitchFamily="34" charset="0"/>
                <a:cs typeface="Tahoma" pitchFamily="34" charset="0"/>
              </a:rPr>
              <a:t>–                     I Corinthians 6:9-10</a:t>
            </a:r>
          </a:p>
          <a:p>
            <a:pPr marL="1200150" lvl="1" indent="-457200" eaLnBrk="1" hangingPunct="1">
              <a:buFont typeface="Courier New" panose="02070309020205020404" pitchFamily="49" charset="0"/>
              <a:buChar char="o"/>
              <a:defRPr/>
            </a:pPr>
            <a:r>
              <a:rPr lang="en-US" sz="2800" b="1" dirty="0">
                <a:solidFill>
                  <a:srgbClr val="FFFFFF"/>
                </a:solidFill>
                <a:latin typeface="Tahoma" pitchFamily="34" charset="0"/>
                <a:ea typeface="Tahoma" pitchFamily="34" charset="0"/>
                <a:cs typeface="Tahoma" pitchFamily="34" charset="0"/>
              </a:rPr>
              <a:t>It is sin </a:t>
            </a:r>
            <a:r>
              <a:rPr lang="en-US" sz="2800" dirty="0">
                <a:solidFill>
                  <a:srgbClr val="FFFFFF"/>
                </a:solidFill>
                <a:latin typeface="Tahoma" pitchFamily="34" charset="0"/>
                <a:ea typeface="Tahoma" pitchFamily="34" charset="0"/>
                <a:cs typeface="Tahoma" pitchFamily="34" charset="0"/>
              </a:rPr>
              <a:t>– II Corinthians 12:19-21</a:t>
            </a:r>
          </a:p>
          <a:p>
            <a:pPr marL="1200150" lvl="1" indent="-457200" eaLnBrk="1" hangingPunct="1">
              <a:buFont typeface="Courier New" panose="02070309020205020404" pitchFamily="49" charset="0"/>
              <a:buChar char="o"/>
              <a:defRPr/>
            </a:pPr>
            <a:r>
              <a:rPr lang="en-US" sz="2800" b="1" dirty="0">
                <a:solidFill>
                  <a:srgbClr val="FFFFFF"/>
                </a:solidFill>
                <a:latin typeface="Tahoma" pitchFamily="34" charset="0"/>
                <a:ea typeface="Tahoma" pitchFamily="34" charset="0"/>
                <a:cs typeface="Tahoma" pitchFamily="34" charset="0"/>
              </a:rPr>
              <a:t>It is a work of the flesh </a:t>
            </a:r>
            <a:r>
              <a:rPr lang="en-US" sz="2800" dirty="0">
                <a:solidFill>
                  <a:srgbClr val="FFFFFF"/>
                </a:solidFill>
                <a:latin typeface="Tahoma" pitchFamily="34" charset="0"/>
                <a:ea typeface="Tahoma" pitchFamily="34" charset="0"/>
                <a:cs typeface="Tahoma" pitchFamily="34" charset="0"/>
              </a:rPr>
              <a:t>– Galatians 5:19-21</a:t>
            </a:r>
          </a:p>
          <a:p>
            <a:pPr marL="1200150" lvl="1" indent="-457200" eaLnBrk="1" hangingPunct="1">
              <a:buFont typeface="Courier New" panose="02070309020205020404" pitchFamily="49" charset="0"/>
              <a:buChar char="o"/>
              <a:defRPr/>
            </a:pPr>
            <a:r>
              <a:rPr lang="en-US" sz="2800" b="1" dirty="0">
                <a:solidFill>
                  <a:srgbClr val="FFFFFF"/>
                </a:solidFill>
                <a:latin typeface="Tahoma" pitchFamily="34" charset="0"/>
                <a:ea typeface="Tahoma" pitchFamily="34" charset="0"/>
                <a:cs typeface="Tahoma" pitchFamily="34" charset="0"/>
              </a:rPr>
              <a:t>It should not be associated with Christians </a:t>
            </a:r>
            <a:r>
              <a:rPr lang="en-US" sz="2800" dirty="0">
                <a:solidFill>
                  <a:srgbClr val="FFFFFF"/>
                </a:solidFill>
                <a:latin typeface="Tahoma" pitchFamily="34" charset="0"/>
                <a:ea typeface="Tahoma" pitchFamily="34" charset="0"/>
                <a:cs typeface="Tahoma" pitchFamily="34" charset="0"/>
              </a:rPr>
              <a:t>– Ephesians 5:3</a:t>
            </a:r>
          </a:p>
          <a:p>
            <a:pPr marL="1200150" lvl="1" indent="-457200" eaLnBrk="1" hangingPunct="1">
              <a:buFont typeface="Courier New" panose="02070309020205020404" pitchFamily="49" charset="0"/>
              <a:buChar char="o"/>
              <a:defRPr/>
            </a:pPr>
            <a:r>
              <a:rPr lang="en-US" sz="2800" b="1" dirty="0">
                <a:solidFill>
                  <a:srgbClr val="FFFFFF"/>
                </a:solidFill>
                <a:latin typeface="Tahoma" pitchFamily="34" charset="0"/>
                <a:ea typeface="Tahoma" pitchFamily="34" charset="0"/>
                <a:cs typeface="Tahoma" pitchFamily="34" charset="0"/>
              </a:rPr>
              <a:t>It is disobedience </a:t>
            </a:r>
            <a:r>
              <a:rPr lang="en-US" sz="2800" dirty="0">
                <a:solidFill>
                  <a:srgbClr val="FFFFFF"/>
                </a:solidFill>
                <a:latin typeface="Tahoma" pitchFamily="34" charset="0"/>
                <a:ea typeface="Tahoma" pitchFamily="34" charset="0"/>
                <a:cs typeface="Tahoma" pitchFamily="34" charset="0"/>
              </a:rPr>
              <a:t>– Colossians 3:5-7</a:t>
            </a:r>
            <a:endParaRPr kumimoji="0" lang="en-US" sz="2400" b="0" i="1"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endParaRPr>
          </a:p>
        </p:txBody>
      </p:sp>
      <p:sp>
        <p:nvSpPr>
          <p:cNvPr id="4" name="Text Box 3">
            <a:extLst>
              <a:ext uri="{FF2B5EF4-FFF2-40B4-BE49-F238E27FC236}">
                <a16:creationId xmlns:a16="http://schemas.microsoft.com/office/drawing/2014/main" id="{91E876B2-F1E4-E276-240C-61D3B47D0337}"/>
              </a:ext>
            </a:extLst>
          </p:cNvPr>
          <p:cNvSpPr txBox="1">
            <a:spLocks noChangeArrowheads="1"/>
          </p:cNvSpPr>
          <p:nvPr/>
        </p:nvSpPr>
        <p:spPr bwMode="auto">
          <a:xfrm>
            <a:off x="-7434" y="2202081"/>
            <a:ext cx="4710905"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Hebrews 13:4</a:t>
            </a:r>
            <a:endParaRPr kumimoji="0" lang="en-US" sz="2800" b="1" i="1"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
                <a:srgbClr val="9EC544">
                  <a:lumMod val="40000"/>
                  <a:lumOff val="60000"/>
                </a:srgbClr>
              </a:buClr>
              <a:buSzTx/>
              <a:buFontTx/>
              <a:buNone/>
              <a:tabLst/>
              <a:defRPr/>
            </a:pPr>
            <a:r>
              <a:rPr kumimoji="0" lang="en-US" sz="28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“Marriage is to be held in honor among all, and the marriage bed is to be undefiled; for fornicators and adulterers God will judge.”</a:t>
            </a:r>
          </a:p>
        </p:txBody>
      </p:sp>
    </p:spTree>
    <p:extLst>
      <p:ext uri="{BB962C8B-B14F-4D97-AF65-F5344CB8AC3E}">
        <p14:creationId xmlns:p14="http://schemas.microsoft.com/office/powerpoint/2010/main" val="38824745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additive="base">
                                        <p:cTn id="12"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 calcmode="lin" valueType="num">
                                      <p:cBhvr additive="base">
                                        <p:cTn id="22" dur="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additive="base">
                                        <p:cTn id="27" dur="5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 calcmode="lin" valueType="num">
                                      <p:cBhvr additive="base">
                                        <p:cTn id="32" dur="500" fill="hold"/>
                                        <p:tgtEl>
                                          <p:spTgt spid="6">
                                            <p:txEl>
                                              <p:pRg st="5" end="5"/>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3306E-B35A-EA3B-8B82-31452948763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E9BBFE0-B5FB-92BD-5CA9-3E2D681E4B76}"/>
              </a:ext>
            </a:extLst>
          </p:cNvPr>
          <p:cNvSpPr txBox="1"/>
          <p:nvPr/>
        </p:nvSpPr>
        <p:spPr>
          <a:xfrm>
            <a:off x="0" y="0"/>
            <a:ext cx="12192000" cy="70788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Why is Fornication a Sin?</a:t>
            </a:r>
          </a:p>
        </p:txBody>
      </p:sp>
      <p:sp>
        <p:nvSpPr>
          <p:cNvPr id="3" name="Footer Placeholder 2">
            <a:extLst>
              <a:ext uri="{FF2B5EF4-FFF2-40B4-BE49-F238E27FC236}">
                <a16:creationId xmlns:a16="http://schemas.microsoft.com/office/drawing/2014/main" id="{D35007AB-6061-8E6E-6E6F-78A78EC9D408}"/>
              </a:ext>
            </a:extLst>
          </p:cNvPr>
          <p:cNvSpPr>
            <a:spLocks noGrp="1"/>
          </p:cNvSpPr>
          <p:nvPr>
            <p:ph type="ftr" sz="quarter" idx="11"/>
          </p:nvPr>
        </p:nvSpPr>
        <p:spPr>
          <a:xfrm>
            <a:off x="-7434" y="6492875"/>
            <a:ext cx="1219943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rPr>
              <a:t>Playing House Part 1: Fornication</a:t>
            </a:r>
            <a:endPar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pic>
        <p:nvPicPr>
          <p:cNvPr id="7" name="Picture 6">
            <a:extLst>
              <a:ext uri="{FF2B5EF4-FFF2-40B4-BE49-F238E27FC236}">
                <a16:creationId xmlns:a16="http://schemas.microsoft.com/office/drawing/2014/main" id="{5AC831C1-F71A-454C-36AD-280B2FB9E65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66418" y="2274641"/>
            <a:ext cx="4810716" cy="3619490"/>
          </a:xfrm>
          <a:prstGeom prst="rect">
            <a:avLst/>
          </a:prstGeom>
        </p:spPr>
      </p:pic>
      <p:sp>
        <p:nvSpPr>
          <p:cNvPr id="4" name="TextBox 3">
            <a:extLst>
              <a:ext uri="{FF2B5EF4-FFF2-40B4-BE49-F238E27FC236}">
                <a16:creationId xmlns:a16="http://schemas.microsoft.com/office/drawing/2014/main" id="{294B3BA9-DC19-93C4-5E7C-7F7811298BC2}"/>
              </a:ext>
            </a:extLst>
          </p:cNvPr>
          <p:cNvSpPr txBox="1"/>
          <p:nvPr/>
        </p:nvSpPr>
        <p:spPr>
          <a:xfrm>
            <a:off x="152400" y="3114890"/>
            <a:ext cx="7086600" cy="1938992"/>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lvl="0" algn="ctr"/>
            <a:r>
              <a:rPr lang="en-US" sz="4000" b="1" dirty="0">
                <a:solidFill>
                  <a:prstClr val="white"/>
                </a:solidFill>
              </a:rPr>
              <a:t>God has said it is sin and those who practice it will be judged and condemned</a:t>
            </a:r>
            <a:r>
              <a:rPr kumimoji="0" lang="en-US" sz="4000" b="1"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Tree>
    <p:extLst>
      <p:ext uri="{BB962C8B-B14F-4D97-AF65-F5344CB8AC3E}">
        <p14:creationId xmlns:p14="http://schemas.microsoft.com/office/powerpoint/2010/main" val="153739023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716C0-CB2F-EB35-6558-64A8AE86946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725EC5E-7863-BA3A-E770-D626C7A1E9C0}"/>
              </a:ext>
            </a:extLst>
          </p:cNvPr>
          <p:cNvSpPr txBox="1"/>
          <p:nvPr/>
        </p:nvSpPr>
        <p:spPr>
          <a:xfrm>
            <a:off x="-7434" y="0"/>
            <a:ext cx="12199434" cy="70788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The Harm of Fornication</a:t>
            </a:r>
          </a:p>
        </p:txBody>
      </p:sp>
      <p:sp>
        <p:nvSpPr>
          <p:cNvPr id="3" name="Footer Placeholder 2">
            <a:extLst>
              <a:ext uri="{FF2B5EF4-FFF2-40B4-BE49-F238E27FC236}">
                <a16:creationId xmlns:a16="http://schemas.microsoft.com/office/drawing/2014/main" id="{615BA5C6-CB4C-CAFF-DE2F-9FC2534DE840}"/>
              </a:ext>
            </a:extLst>
          </p:cNvPr>
          <p:cNvSpPr>
            <a:spLocks noGrp="1"/>
          </p:cNvSpPr>
          <p:nvPr>
            <p:ph type="ftr" sz="quarter" idx="11"/>
          </p:nvPr>
        </p:nvSpPr>
        <p:spPr>
          <a:xfrm>
            <a:off x="-7434" y="6492875"/>
            <a:ext cx="568071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rPr>
              <a:t>Playing House Part 1: Fornication</a:t>
            </a:r>
            <a:endPar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A99A7061-0E49-BA42-B1F3-37E1AAC3636A}"/>
              </a:ext>
            </a:extLst>
          </p:cNvPr>
          <p:cNvSpPr txBox="1">
            <a:spLocks noChangeArrowheads="1"/>
          </p:cNvSpPr>
          <p:nvPr/>
        </p:nvSpPr>
        <p:spPr bwMode="auto">
          <a:xfrm>
            <a:off x="0" y="1393372"/>
            <a:ext cx="6172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eaLnBrk="1" hangingPunct="1">
              <a:buFont typeface="Wingdings" panose="05000000000000000000" pitchFamily="2" charset="2"/>
              <a:buChar char="v"/>
              <a:defRPr/>
            </a:pPr>
            <a:r>
              <a:rPr lang="en-US" sz="3200" b="1" dirty="0">
                <a:solidFill>
                  <a:srgbClr val="FFFFFF"/>
                </a:solidFill>
                <a:latin typeface="Tahoma" pitchFamily="34" charset="0"/>
                <a:ea typeface="Tahoma" pitchFamily="34" charset="0"/>
                <a:cs typeface="Tahoma" pitchFamily="34" charset="0"/>
              </a:rPr>
              <a:t>It can keep you out of Heaven </a:t>
            </a:r>
            <a:endParaRPr kumimoji="0" lang="en-US" sz="1800" b="1"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
        <p:nvSpPr>
          <p:cNvPr id="4" name="Text Box 3">
            <a:extLst>
              <a:ext uri="{FF2B5EF4-FFF2-40B4-BE49-F238E27FC236}">
                <a16:creationId xmlns:a16="http://schemas.microsoft.com/office/drawing/2014/main" id="{91E876B2-F1E4-E276-240C-61D3B47D0337}"/>
              </a:ext>
            </a:extLst>
          </p:cNvPr>
          <p:cNvSpPr txBox="1">
            <a:spLocks noChangeArrowheads="1"/>
          </p:cNvSpPr>
          <p:nvPr/>
        </p:nvSpPr>
        <p:spPr bwMode="auto">
          <a:xfrm>
            <a:off x="6553200" y="1393372"/>
            <a:ext cx="5638801" cy="421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I Corinthians 6:9-10</a:t>
            </a:r>
            <a:endParaRPr kumimoji="0" lang="en-US" sz="2800" b="1" i="1"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a:p>
            <a:pPr marL="0" lvl="0" indent="0" eaLnBrk="1" fontAlgn="base" hangingPunct="1">
              <a:spcBef>
                <a:spcPct val="0"/>
              </a:spcBef>
              <a:spcAft>
                <a:spcPct val="0"/>
              </a:spcAft>
              <a:buClr>
                <a:srgbClr val="9EC544">
                  <a:lumMod val="40000"/>
                  <a:lumOff val="60000"/>
                </a:srgbClr>
              </a:buClr>
              <a:defRPr/>
            </a:pPr>
            <a:r>
              <a:rPr lang="en-US" sz="2400" b="1" dirty="0">
                <a:solidFill>
                  <a:prstClr val="white"/>
                </a:solidFill>
              </a:rPr>
              <a:t>Or do you not know that the unrighteous will not inherit the kingdom of God? Do not be deceived; neither fornicators, nor idolaters, nor adulterers, nor effeminate, nor homosexuals, nor thieves, nor the covetous, nor drunkards, nor revilers, nor swindlers, will inherit the kingdom of God. </a:t>
            </a:r>
            <a:endParaRPr kumimoji="0" lang="en-US" sz="2400" b="1" i="0" u="none" strike="noStrike" kern="120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141361069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716C0-CB2F-EB35-6558-64A8AE86946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725EC5E-7863-BA3A-E770-D626C7A1E9C0}"/>
              </a:ext>
            </a:extLst>
          </p:cNvPr>
          <p:cNvSpPr txBox="1"/>
          <p:nvPr/>
        </p:nvSpPr>
        <p:spPr>
          <a:xfrm>
            <a:off x="-7434" y="0"/>
            <a:ext cx="12199434" cy="70788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The Harm of Fornication</a:t>
            </a:r>
          </a:p>
        </p:txBody>
      </p:sp>
      <p:sp>
        <p:nvSpPr>
          <p:cNvPr id="3" name="Footer Placeholder 2">
            <a:extLst>
              <a:ext uri="{FF2B5EF4-FFF2-40B4-BE49-F238E27FC236}">
                <a16:creationId xmlns:a16="http://schemas.microsoft.com/office/drawing/2014/main" id="{615BA5C6-CB4C-CAFF-DE2F-9FC2534DE840}"/>
              </a:ext>
            </a:extLst>
          </p:cNvPr>
          <p:cNvSpPr>
            <a:spLocks noGrp="1"/>
          </p:cNvSpPr>
          <p:nvPr>
            <p:ph type="ftr" sz="quarter" idx="11"/>
          </p:nvPr>
        </p:nvSpPr>
        <p:spPr>
          <a:xfrm>
            <a:off x="-7434" y="6492875"/>
            <a:ext cx="568071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rPr>
              <a:t>Playing House Part 1: Fornication</a:t>
            </a:r>
            <a:endPar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A99A7061-0E49-BA42-B1F3-37E1AAC3636A}"/>
              </a:ext>
            </a:extLst>
          </p:cNvPr>
          <p:cNvSpPr txBox="1">
            <a:spLocks noChangeArrowheads="1"/>
          </p:cNvSpPr>
          <p:nvPr/>
        </p:nvSpPr>
        <p:spPr bwMode="auto">
          <a:xfrm>
            <a:off x="0" y="1393372"/>
            <a:ext cx="6172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32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It can keep you out of Heaven</a:t>
            </a:r>
          </a:p>
          <a:p>
            <a:pPr marL="457200" lvl="0" indent="-457200" eaLnBrk="1" hangingPunct="1">
              <a:buFont typeface="Wingdings" panose="05000000000000000000" pitchFamily="2" charset="2"/>
              <a:buChar char="v"/>
              <a:defRPr/>
            </a:pPr>
            <a:r>
              <a:rPr lang="en-US" sz="3200" b="1" dirty="0">
                <a:solidFill>
                  <a:srgbClr val="FFFFFF"/>
                </a:solidFill>
                <a:latin typeface="Tahoma" pitchFamily="34" charset="0"/>
                <a:ea typeface="Tahoma" pitchFamily="34" charset="0"/>
                <a:cs typeface="Tahoma" pitchFamily="34" charset="0"/>
              </a:rPr>
              <a:t>It is degrading</a:t>
            </a:r>
            <a:endParaRPr kumimoji="0" lang="en-US" sz="1800" b="1"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
        <p:nvSpPr>
          <p:cNvPr id="4" name="Text Box 3">
            <a:extLst>
              <a:ext uri="{FF2B5EF4-FFF2-40B4-BE49-F238E27FC236}">
                <a16:creationId xmlns:a16="http://schemas.microsoft.com/office/drawing/2014/main" id="{91E876B2-F1E4-E276-240C-61D3B47D0337}"/>
              </a:ext>
            </a:extLst>
          </p:cNvPr>
          <p:cNvSpPr txBox="1">
            <a:spLocks noChangeArrowheads="1"/>
          </p:cNvSpPr>
          <p:nvPr/>
        </p:nvSpPr>
        <p:spPr bwMode="auto">
          <a:xfrm>
            <a:off x="6934201" y="1393372"/>
            <a:ext cx="52578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Romans 1:24</a:t>
            </a:r>
            <a:endParaRPr kumimoji="0" lang="en-US" sz="2800" b="1" i="1"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a:p>
            <a:pPr marL="0" lvl="0" indent="0" eaLnBrk="1" fontAlgn="base" hangingPunct="1">
              <a:spcBef>
                <a:spcPct val="0"/>
              </a:spcBef>
              <a:spcAft>
                <a:spcPct val="0"/>
              </a:spcAft>
              <a:buClr>
                <a:srgbClr val="9EC544">
                  <a:lumMod val="40000"/>
                  <a:lumOff val="60000"/>
                </a:srgbClr>
              </a:buClr>
              <a:defRPr/>
            </a:pPr>
            <a:r>
              <a:rPr lang="en-US" sz="2800" b="1" dirty="0">
                <a:solidFill>
                  <a:prstClr val="white"/>
                </a:solidFill>
              </a:rPr>
              <a:t>Therefore God gave them over in the lusts of their hearts to impurity, so that their bodies would be dishonored among them. </a:t>
            </a:r>
            <a:endParaRPr kumimoji="0" lang="en-US" sz="2800" b="1" i="0" u="none" strike="noStrike" kern="120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415532458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arn(inVertical)">
                                      <p:cBhvr>
                                        <p:cTn id="7" dur="500"/>
                                        <p:tgtEl>
                                          <p:spTgt spid="5">
                                            <p:txEl>
                                              <p:pRg st="1" end="1"/>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716C0-CB2F-EB35-6558-64A8AE86946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725EC5E-7863-BA3A-E770-D626C7A1E9C0}"/>
              </a:ext>
            </a:extLst>
          </p:cNvPr>
          <p:cNvSpPr txBox="1"/>
          <p:nvPr/>
        </p:nvSpPr>
        <p:spPr>
          <a:xfrm>
            <a:off x="-7434" y="0"/>
            <a:ext cx="12199434" cy="70788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The Harm of Fornication</a:t>
            </a:r>
          </a:p>
        </p:txBody>
      </p:sp>
      <p:sp>
        <p:nvSpPr>
          <p:cNvPr id="3" name="Footer Placeholder 2">
            <a:extLst>
              <a:ext uri="{FF2B5EF4-FFF2-40B4-BE49-F238E27FC236}">
                <a16:creationId xmlns:a16="http://schemas.microsoft.com/office/drawing/2014/main" id="{615BA5C6-CB4C-CAFF-DE2F-9FC2534DE840}"/>
              </a:ext>
            </a:extLst>
          </p:cNvPr>
          <p:cNvSpPr>
            <a:spLocks noGrp="1"/>
          </p:cNvSpPr>
          <p:nvPr>
            <p:ph type="ftr" sz="quarter" idx="11"/>
          </p:nvPr>
        </p:nvSpPr>
        <p:spPr>
          <a:xfrm>
            <a:off x="-7434" y="6492875"/>
            <a:ext cx="568071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rPr>
              <a:t>Playing House Part 1: Fornication</a:t>
            </a:r>
            <a:endPar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A99A7061-0E49-BA42-B1F3-37E1AAC3636A}"/>
              </a:ext>
            </a:extLst>
          </p:cNvPr>
          <p:cNvSpPr txBox="1">
            <a:spLocks noChangeArrowheads="1"/>
          </p:cNvSpPr>
          <p:nvPr/>
        </p:nvSpPr>
        <p:spPr bwMode="auto">
          <a:xfrm>
            <a:off x="0" y="1393372"/>
            <a:ext cx="61722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32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It can keep you out of Heaven</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32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It is degrading</a:t>
            </a:r>
          </a:p>
          <a:p>
            <a:pPr marL="457200" lvl="0" indent="-457200" eaLnBrk="1" hangingPunct="1">
              <a:buFont typeface="Wingdings" panose="05000000000000000000" pitchFamily="2" charset="2"/>
              <a:buChar char="v"/>
              <a:defRPr/>
            </a:pPr>
            <a:r>
              <a:rPr lang="en-US" sz="3200" b="1" dirty="0">
                <a:solidFill>
                  <a:srgbClr val="FFFFFF"/>
                </a:solidFill>
                <a:latin typeface="Tahoma" pitchFamily="34" charset="0"/>
                <a:ea typeface="Tahoma" pitchFamily="34" charset="0"/>
                <a:cs typeface="Tahoma" pitchFamily="34" charset="0"/>
              </a:rPr>
              <a:t>It doesn’t last</a:t>
            </a:r>
            <a:endParaRPr kumimoji="0" lang="en-US" sz="1800" b="1"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
        <p:nvSpPr>
          <p:cNvPr id="4" name="Text Box 3">
            <a:extLst>
              <a:ext uri="{FF2B5EF4-FFF2-40B4-BE49-F238E27FC236}">
                <a16:creationId xmlns:a16="http://schemas.microsoft.com/office/drawing/2014/main" id="{91E876B2-F1E4-E276-240C-61D3B47D0337}"/>
              </a:ext>
            </a:extLst>
          </p:cNvPr>
          <p:cNvSpPr txBox="1">
            <a:spLocks noChangeArrowheads="1"/>
          </p:cNvSpPr>
          <p:nvPr/>
        </p:nvSpPr>
        <p:spPr bwMode="auto">
          <a:xfrm>
            <a:off x="6518727" y="920015"/>
            <a:ext cx="5673274" cy="464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Proverbs 5:3-6</a:t>
            </a:r>
            <a:endParaRPr kumimoji="0" lang="en-US" sz="2800" b="1" i="1"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a:p>
            <a:pPr lvl="0" eaLnBrk="1" fontAlgn="base" hangingPunct="1">
              <a:spcBef>
                <a:spcPct val="0"/>
              </a:spcBef>
              <a:spcAft>
                <a:spcPct val="0"/>
              </a:spcAft>
              <a:buClr>
                <a:srgbClr val="9EC544">
                  <a:lumMod val="40000"/>
                  <a:lumOff val="60000"/>
                </a:srgbClr>
              </a:buClr>
              <a:buFont typeface="+mj-lt"/>
              <a:buAutoNum type="arabicPeriod" startAt="3"/>
              <a:defRPr/>
            </a:pPr>
            <a:r>
              <a:rPr lang="en-US" sz="2400" b="1" dirty="0">
                <a:solidFill>
                  <a:prstClr val="white"/>
                </a:solidFill>
              </a:rPr>
              <a:t>For the lips of an adulteress drip honey And smoother than oil is her speech; </a:t>
            </a:r>
          </a:p>
          <a:p>
            <a:pPr lvl="0" eaLnBrk="1" fontAlgn="base" hangingPunct="1">
              <a:spcBef>
                <a:spcPct val="0"/>
              </a:spcBef>
              <a:spcAft>
                <a:spcPct val="0"/>
              </a:spcAft>
              <a:buClr>
                <a:srgbClr val="9EC544">
                  <a:lumMod val="40000"/>
                  <a:lumOff val="60000"/>
                </a:srgbClr>
              </a:buClr>
              <a:buFont typeface="+mj-lt"/>
              <a:buAutoNum type="arabicPeriod" startAt="3"/>
              <a:defRPr/>
            </a:pPr>
            <a:r>
              <a:rPr lang="en-US" sz="2400" b="1" dirty="0">
                <a:solidFill>
                  <a:prstClr val="white"/>
                </a:solidFill>
              </a:rPr>
              <a:t>But in the end she is bitter as wormwood, Sharp as a two-edged sword. </a:t>
            </a:r>
          </a:p>
          <a:p>
            <a:pPr lvl="0" eaLnBrk="1" fontAlgn="base" hangingPunct="1">
              <a:spcBef>
                <a:spcPct val="0"/>
              </a:spcBef>
              <a:spcAft>
                <a:spcPct val="0"/>
              </a:spcAft>
              <a:buClr>
                <a:srgbClr val="9EC544">
                  <a:lumMod val="40000"/>
                  <a:lumOff val="60000"/>
                </a:srgbClr>
              </a:buClr>
              <a:buFont typeface="+mj-lt"/>
              <a:buAutoNum type="arabicPeriod" startAt="3"/>
              <a:defRPr/>
            </a:pPr>
            <a:r>
              <a:rPr lang="en-US" sz="2400" b="1" dirty="0">
                <a:solidFill>
                  <a:prstClr val="white"/>
                </a:solidFill>
              </a:rPr>
              <a:t>Her feet go down to death, Her steps take hold of </a:t>
            </a:r>
            <a:r>
              <a:rPr lang="en-US" sz="2400" b="1" dirty="0" err="1">
                <a:solidFill>
                  <a:prstClr val="white"/>
                </a:solidFill>
              </a:rPr>
              <a:t>Sheol</a:t>
            </a:r>
            <a:r>
              <a:rPr lang="en-US" sz="2400" b="1" dirty="0">
                <a:solidFill>
                  <a:prstClr val="white"/>
                </a:solidFill>
              </a:rPr>
              <a:t>. </a:t>
            </a:r>
          </a:p>
          <a:p>
            <a:pPr lvl="0" eaLnBrk="1" fontAlgn="base" hangingPunct="1">
              <a:spcBef>
                <a:spcPct val="0"/>
              </a:spcBef>
              <a:spcAft>
                <a:spcPct val="0"/>
              </a:spcAft>
              <a:buClr>
                <a:srgbClr val="9EC544">
                  <a:lumMod val="40000"/>
                  <a:lumOff val="60000"/>
                </a:srgbClr>
              </a:buClr>
              <a:buFont typeface="+mj-lt"/>
              <a:buAutoNum type="arabicPeriod" startAt="3"/>
              <a:defRPr/>
            </a:pPr>
            <a:r>
              <a:rPr lang="en-US" sz="2400" b="1" dirty="0">
                <a:solidFill>
                  <a:prstClr val="white"/>
                </a:solidFill>
              </a:rPr>
              <a:t>She does not ponder the path of life; Her ways are unstable, she does not know it. </a:t>
            </a:r>
            <a:r>
              <a:rPr lang="en-US" sz="2800" b="1" dirty="0">
                <a:solidFill>
                  <a:prstClr val="white"/>
                </a:solidFill>
              </a:rPr>
              <a:t> </a:t>
            </a:r>
            <a:endParaRPr kumimoji="0" lang="en-US" sz="28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50896625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arn(inVertical)">
                                      <p:cBhvr>
                                        <p:cTn id="7" dur="500"/>
                                        <p:tgtEl>
                                          <p:spTgt spid="5">
                                            <p:txEl>
                                              <p:pRg st="2" end="2"/>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716C0-CB2F-EB35-6558-64A8AE86946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725EC5E-7863-BA3A-E770-D626C7A1E9C0}"/>
              </a:ext>
            </a:extLst>
          </p:cNvPr>
          <p:cNvSpPr txBox="1"/>
          <p:nvPr/>
        </p:nvSpPr>
        <p:spPr>
          <a:xfrm>
            <a:off x="-7434" y="0"/>
            <a:ext cx="12199434" cy="70788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The Harm of Fornication</a:t>
            </a:r>
          </a:p>
        </p:txBody>
      </p:sp>
      <p:sp>
        <p:nvSpPr>
          <p:cNvPr id="3" name="Footer Placeholder 2">
            <a:extLst>
              <a:ext uri="{FF2B5EF4-FFF2-40B4-BE49-F238E27FC236}">
                <a16:creationId xmlns:a16="http://schemas.microsoft.com/office/drawing/2014/main" id="{615BA5C6-CB4C-CAFF-DE2F-9FC2534DE840}"/>
              </a:ext>
            </a:extLst>
          </p:cNvPr>
          <p:cNvSpPr>
            <a:spLocks noGrp="1"/>
          </p:cNvSpPr>
          <p:nvPr>
            <p:ph type="ftr" sz="quarter" idx="11"/>
          </p:nvPr>
        </p:nvSpPr>
        <p:spPr>
          <a:xfrm>
            <a:off x="-7434" y="6492875"/>
            <a:ext cx="568071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rPr>
              <a:t>Playing House Part 1: Fornication</a:t>
            </a:r>
            <a:endPar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A99A7061-0E49-BA42-B1F3-37E1AAC3636A}"/>
              </a:ext>
            </a:extLst>
          </p:cNvPr>
          <p:cNvSpPr txBox="1">
            <a:spLocks noChangeArrowheads="1"/>
          </p:cNvSpPr>
          <p:nvPr/>
        </p:nvSpPr>
        <p:spPr bwMode="auto">
          <a:xfrm>
            <a:off x="0" y="1393372"/>
            <a:ext cx="61722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32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It can keep you out of Heaven</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32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It is degrading</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32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It doesn’t last</a:t>
            </a:r>
          </a:p>
          <a:p>
            <a:pPr marL="457200" lvl="0" indent="-457200" eaLnBrk="1" hangingPunct="1">
              <a:buFont typeface="Wingdings" panose="05000000000000000000" pitchFamily="2" charset="2"/>
              <a:buChar char="v"/>
              <a:defRPr/>
            </a:pPr>
            <a:r>
              <a:rPr lang="en-US" sz="3200" b="1" dirty="0">
                <a:latin typeface="Tahoma" pitchFamily="34" charset="0"/>
                <a:ea typeface="Tahoma" pitchFamily="34" charset="0"/>
                <a:cs typeface="Tahoma" pitchFamily="34" charset="0"/>
              </a:rPr>
              <a:t>It prevents love from developing</a:t>
            </a:r>
            <a:endParaRPr kumimoji="0" lang="en-US" sz="3200" b="1" i="0" u="none" strike="noStrike" kern="1200" cap="none" spc="0" normalizeH="0" baseline="0" noProof="0" dirty="0">
              <a:ln>
                <a:noFill/>
              </a:ln>
              <a:effectLst/>
              <a:uLnTx/>
              <a:uFillTx/>
              <a:latin typeface="Tahoma" pitchFamily="34" charset="0"/>
              <a:ea typeface="Tahoma" pitchFamily="34" charset="0"/>
              <a:cs typeface="Tahoma" pitchFamily="34" charset="0"/>
            </a:endParaRPr>
          </a:p>
        </p:txBody>
      </p:sp>
      <p:sp>
        <p:nvSpPr>
          <p:cNvPr id="4" name="Text Box 3">
            <a:extLst>
              <a:ext uri="{FF2B5EF4-FFF2-40B4-BE49-F238E27FC236}">
                <a16:creationId xmlns:a16="http://schemas.microsoft.com/office/drawing/2014/main" id="{91E876B2-F1E4-E276-240C-61D3B47D0337}"/>
              </a:ext>
            </a:extLst>
          </p:cNvPr>
          <p:cNvSpPr txBox="1">
            <a:spLocks noChangeArrowheads="1"/>
          </p:cNvSpPr>
          <p:nvPr/>
        </p:nvSpPr>
        <p:spPr bwMode="auto">
          <a:xfrm>
            <a:off x="6553200" y="920015"/>
            <a:ext cx="5638801"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I Corinthians 6:15-18</a:t>
            </a:r>
            <a:endParaRPr kumimoji="0" lang="en-US" sz="2800" b="1" i="1"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a:p>
            <a:pPr marL="568325" lvl="0" indent="-568325" eaLnBrk="1" fontAlgn="base" hangingPunct="1">
              <a:spcBef>
                <a:spcPct val="0"/>
              </a:spcBef>
              <a:spcAft>
                <a:spcPct val="0"/>
              </a:spcAft>
              <a:buClr>
                <a:srgbClr val="9EC544">
                  <a:lumMod val="40000"/>
                  <a:lumOff val="60000"/>
                </a:srgbClr>
              </a:buClr>
              <a:buFont typeface="+mj-lt"/>
              <a:buAutoNum type="arabicPeriod" startAt="15"/>
              <a:defRPr/>
            </a:pPr>
            <a:r>
              <a:rPr lang="en-US" b="1" dirty="0">
                <a:solidFill>
                  <a:prstClr val="white"/>
                </a:solidFill>
              </a:rPr>
              <a:t>Do you not know that your bodies are members of Christ? Shall I then take away the members of Christ and make them members of a prostitute? May it never be! </a:t>
            </a:r>
          </a:p>
          <a:p>
            <a:pPr marL="568325" lvl="0" indent="-568325" eaLnBrk="1" fontAlgn="base" hangingPunct="1">
              <a:spcBef>
                <a:spcPct val="0"/>
              </a:spcBef>
              <a:spcAft>
                <a:spcPct val="0"/>
              </a:spcAft>
              <a:buClr>
                <a:srgbClr val="9EC544">
                  <a:lumMod val="40000"/>
                  <a:lumOff val="60000"/>
                </a:srgbClr>
              </a:buClr>
              <a:buFont typeface="+mj-lt"/>
              <a:buAutoNum type="arabicPeriod" startAt="15"/>
              <a:defRPr/>
            </a:pPr>
            <a:r>
              <a:rPr lang="en-US" b="1" dirty="0">
                <a:solidFill>
                  <a:prstClr val="white"/>
                </a:solidFill>
              </a:rPr>
              <a:t>Or do you not know that the one who joins himself to a prostitute is one body with her? For He says, "THE TWO SHALL BECOME ONE FLESH." </a:t>
            </a:r>
          </a:p>
          <a:p>
            <a:pPr marL="568325" lvl="0" indent="-568325" eaLnBrk="1" fontAlgn="base" hangingPunct="1">
              <a:spcBef>
                <a:spcPct val="0"/>
              </a:spcBef>
              <a:spcAft>
                <a:spcPct val="0"/>
              </a:spcAft>
              <a:buClr>
                <a:srgbClr val="9EC544">
                  <a:lumMod val="40000"/>
                  <a:lumOff val="60000"/>
                </a:srgbClr>
              </a:buClr>
              <a:buFont typeface="+mj-lt"/>
              <a:buAutoNum type="arabicPeriod" startAt="15"/>
              <a:defRPr/>
            </a:pPr>
            <a:r>
              <a:rPr lang="en-US" b="1" dirty="0">
                <a:solidFill>
                  <a:prstClr val="white"/>
                </a:solidFill>
              </a:rPr>
              <a:t>But the one who joins himself to the Lord is one spirit with Him. </a:t>
            </a:r>
          </a:p>
          <a:p>
            <a:pPr marL="568325" lvl="0" indent="-568325" eaLnBrk="1" fontAlgn="base" hangingPunct="1">
              <a:spcBef>
                <a:spcPct val="0"/>
              </a:spcBef>
              <a:spcAft>
                <a:spcPct val="0"/>
              </a:spcAft>
              <a:buClr>
                <a:srgbClr val="9EC544">
                  <a:lumMod val="40000"/>
                  <a:lumOff val="60000"/>
                </a:srgbClr>
              </a:buClr>
              <a:buFont typeface="+mj-lt"/>
              <a:buAutoNum type="arabicPeriod" startAt="15"/>
              <a:defRPr/>
            </a:pPr>
            <a:r>
              <a:rPr lang="en-US" b="1" dirty="0">
                <a:solidFill>
                  <a:prstClr val="white"/>
                </a:solidFill>
              </a:rPr>
              <a:t>Flee immorality. Every other sin that a man commits is outside the body, but the immoral man sins against his own body. </a:t>
            </a:r>
            <a:r>
              <a:rPr lang="en-US" sz="2400" b="1" dirty="0">
                <a:solidFill>
                  <a:prstClr val="white"/>
                </a:solidFill>
              </a:rPr>
              <a:t> </a:t>
            </a:r>
            <a:r>
              <a:rPr kumimoji="0" lang="en-US" sz="28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 </a:t>
            </a:r>
          </a:p>
        </p:txBody>
      </p:sp>
    </p:spTree>
    <p:extLst>
      <p:ext uri="{BB962C8B-B14F-4D97-AF65-F5344CB8AC3E}">
        <p14:creationId xmlns:p14="http://schemas.microsoft.com/office/powerpoint/2010/main" val="246706678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barn(inVertical)">
                                      <p:cBhvr>
                                        <p:cTn id="7" dur="500"/>
                                        <p:tgtEl>
                                          <p:spTgt spid="5">
                                            <p:txEl>
                                              <p:pRg st="3" end="3"/>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716C0-CB2F-EB35-6558-64A8AE86946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725EC5E-7863-BA3A-E770-D626C7A1E9C0}"/>
              </a:ext>
            </a:extLst>
          </p:cNvPr>
          <p:cNvSpPr txBox="1"/>
          <p:nvPr/>
        </p:nvSpPr>
        <p:spPr>
          <a:xfrm>
            <a:off x="-7434" y="0"/>
            <a:ext cx="12199434" cy="70788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The Harm of Fornication</a:t>
            </a:r>
          </a:p>
        </p:txBody>
      </p:sp>
      <p:sp>
        <p:nvSpPr>
          <p:cNvPr id="3" name="Footer Placeholder 2">
            <a:extLst>
              <a:ext uri="{FF2B5EF4-FFF2-40B4-BE49-F238E27FC236}">
                <a16:creationId xmlns:a16="http://schemas.microsoft.com/office/drawing/2014/main" id="{615BA5C6-CB4C-CAFF-DE2F-9FC2534DE840}"/>
              </a:ext>
            </a:extLst>
          </p:cNvPr>
          <p:cNvSpPr>
            <a:spLocks noGrp="1"/>
          </p:cNvSpPr>
          <p:nvPr>
            <p:ph type="ftr" sz="quarter" idx="11"/>
          </p:nvPr>
        </p:nvSpPr>
        <p:spPr>
          <a:xfrm>
            <a:off x="-7434" y="6492875"/>
            <a:ext cx="568071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rPr>
              <a:t>Playing House Part 1: Fornication</a:t>
            </a:r>
            <a:endPar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A99A7061-0E49-BA42-B1F3-37E1AAC3636A}"/>
              </a:ext>
            </a:extLst>
          </p:cNvPr>
          <p:cNvSpPr txBox="1">
            <a:spLocks noChangeArrowheads="1"/>
          </p:cNvSpPr>
          <p:nvPr/>
        </p:nvSpPr>
        <p:spPr bwMode="auto">
          <a:xfrm>
            <a:off x="0" y="1393372"/>
            <a:ext cx="61722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32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It can keep you out of Heaven</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32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It is degrading</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32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It doesn’t last</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32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It prevents love from developing</a:t>
            </a:r>
          </a:p>
          <a:p>
            <a:pPr marL="457200" lvl="0" indent="-457200" eaLnBrk="1" hangingPunct="1">
              <a:buFont typeface="Wingdings" panose="05000000000000000000" pitchFamily="2" charset="2"/>
              <a:buChar char="v"/>
              <a:defRPr/>
            </a:pPr>
            <a:r>
              <a:rPr lang="en-US" sz="3200" b="1" dirty="0">
                <a:solidFill>
                  <a:prstClr val="white"/>
                </a:solidFill>
                <a:latin typeface="Tahoma" pitchFamily="34" charset="0"/>
                <a:ea typeface="Tahoma" pitchFamily="34" charset="0"/>
                <a:cs typeface="Tahoma" pitchFamily="34" charset="0"/>
              </a:rPr>
              <a:t>It is physically harmful</a:t>
            </a:r>
            <a:endParaRPr kumimoji="0" lang="en-US" sz="32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sp>
        <p:nvSpPr>
          <p:cNvPr id="4" name="Text Box 3">
            <a:extLst>
              <a:ext uri="{FF2B5EF4-FFF2-40B4-BE49-F238E27FC236}">
                <a16:creationId xmlns:a16="http://schemas.microsoft.com/office/drawing/2014/main" id="{91E876B2-F1E4-E276-240C-61D3B47D0337}"/>
              </a:ext>
            </a:extLst>
          </p:cNvPr>
          <p:cNvSpPr txBox="1">
            <a:spLocks noChangeArrowheads="1"/>
          </p:cNvSpPr>
          <p:nvPr/>
        </p:nvSpPr>
        <p:spPr bwMode="auto">
          <a:xfrm>
            <a:off x="6553200" y="920015"/>
            <a:ext cx="5638801"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I Corinthians 6:18-20</a:t>
            </a:r>
            <a:endParaRPr kumimoji="0" lang="en-US" sz="2800" b="1" i="1"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a:p>
            <a:pPr marL="568325" marR="0" lvl="0" indent="-568325" algn="l" defTabSz="914400" rtl="0" eaLnBrk="1" fontAlgn="base" latinLnBrk="0" hangingPunct="1">
              <a:lnSpc>
                <a:spcPct val="100000"/>
              </a:lnSpc>
              <a:spcBef>
                <a:spcPct val="0"/>
              </a:spcBef>
              <a:spcAft>
                <a:spcPct val="0"/>
              </a:spcAft>
              <a:buClr>
                <a:srgbClr val="9EC544">
                  <a:lumMod val="40000"/>
                  <a:lumOff val="60000"/>
                </a:srgbClr>
              </a:buClr>
              <a:buSzTx/>
              <a:buFont typeface="+mj-lt"/>
              <a:buAutoNum type="arabicPeriod" startAt="18"/>
              <a:tabLst/>
              <a:defRPr/>
            </a:pPr>
            <a:r>
              <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Flee immorality. Every other sin that a man commits is outside the body, but the immoral man sins against his own body. </a:t>
            </a:r>
          </a:p>
          <a:p>
            <a:pPr marL="568325" lvl="0" indent="-568325" eaLnBrk="1" fontAlgn="base" hangingPunct="1">
              <a:spcBef>
                <a:spcPct val="0"/>
              </a:spcBef>
              <a:spcAft>
                <a:spcPct val="0"/>
              </a:spcAft>
              <a:buClr>
                <a:srgbClr val="9EC544">
                  <a:lumMod val="40000"/>
                  <a:lumOff val="60000"/>
                </a:srgbClr>
              </a:buClr>
              <a:buFont typeface="+mj-lt"/>
              <a:buAutoNum type="arabicPeriod" startAt="18"/>
              <a:defRPr/>
            </a:pPr>
            <a:r>
              <a:rPr lang="en-US" sz="2400" b="1" dirty="0">
                <a:solidFill>
                  <a:prstClr val="white"/>
                </a:solidFill>
              </a:rPr>
              <a:t>Or do you not know that your body is a temple of the Holy Spirit who is in you, whom you have from God, and that you are not your own? </a:t>
            </a:r>
          </a:p>
          <a:p>
            <a:pPr marL="568325" lvl="0" indent="-568325" eaLnBrk="1" fontAlgn="base" hangingPunct="1">
              <a:spcBef>
                <a:spcPct val="0"/>
              </a:spcBef>
              <a:spcAft>
                <a:spcPct val="0"/>
              </a:spcAft>
              <a:buClr>
                <a:srgbClr val="9EC544">
                  <a:lumMod val="40000"/>
                  <a:lumOff val="60000"/>
                </a:srgbClr>
              </a:buClr>
              <a:buFont typeface="+mj-lt"/>
              <a:buAutoNum type="arabicPeriod" startAt="18"/>
              <a:defRPr/>
            </a:pPr>
            <a:r>
              <a:rPr lang="en-US" sz="2400" b="1" dirty="0">
                <a:solidFill>
                  <a:prstClr val="white"/>
                </a:solidFill>
              </a:rPr>
              <a:t>For you have been bought with a price: therefore glorify God in your body.</a:t>
            </a:r>
            <a:endParaRPr kumimoji="0" lang="en-US" sz="2400" b="1" i="0" u="none" strike="noStrike" kern="120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379826735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barn(inVertical)">
                                      <p:cBhvr>
                                        <p:cTn id="7" dur="500"/>
                                        <p:tgtEl>
                                          <p:spTgt spid="5">
                                            <p:txEl>
                                              <p:pRg st="4" end="4"/>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716C0-CB2F-EB35-6558-64A8AE86946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725EC5E-7863-BA3A-E770-D626C7A1E9C0}"/>
              </a:ext>
            </a:extLst>
          </p:cNvPr>
          <p:cNvSpPr txBox="1"/>
          <p:nvPr/>
        </p:nvSpPr>
        <p:spPr>
          <a:xfrm>
            <a:off x="-7434" y="0"/>
            <a:ext cx="12199434" cy="70788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The Harm of Fornication</a:t>
            </a:r>
          </a:p>
        </p:txBody>
      </p:sp>
      <p:sp>
        <p:nvSpPr>
          <p:cNvPr id="3" name="Footer Placeholder 2">
            <a:extLst>
              <a:ext uri="{FF2B5EF4-FFF2-40B4-BE49-F238E27FC236}">
                <a16:creationId xmlns:a16="http://schemas.microsoft.com/office/drawing/2014/main" id="{615BA5C6-CB4C-CAFF-DE2F-9FC2534DE840}"/>
              </a:ext>
            </a:extLst>
          </p:cNvPr>
          <p:cNvSpPr>
            <a:spLocks noGrp="1"/>
          </p:cNvSpPr>
          <p:nvPr>
            <p:ph type="ftr" sz="quarter" idx="11"/>
          </p:nvPr>
        </p:nvSpPr>
        <p:spPr>
          <a:xfrm>
            <a:off x="-7434" y="6492875"/>
            <a:ext cx="568071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rPr>
              <a:t>Playing House Part 1: Fornication</a:t>
            </a:r>
            <a:endPar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A99A7061-0E49-BA42-B1F3-37E1AAC3636A}"/>
              </a:ext>
            </a:extLst>
          </p:cNvPr>
          <p:cNvSpPr txBox="1">
            <a:spLocks noChangeArrowheads="1"/>
          </p:cNvSpPr>
          <p:nvPr/>
        </p:nvSpPr>
        <p:spPr bwMode="auto">
          <a:xfrm>
            <a:off x="0" y="1393372"/>
            <a:ext cx="61722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32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It can keep you out of Heaven</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32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It is degrading</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32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It doesn’t last</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32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It prevents love from developing</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32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It is physically harmful</a:t>
            </a:r>
          </a:p>
          <a:p>
            <a:pPr marL="457200" lvl="0" indent="-457200" eaLnBrk="1" hangingPunct="1">
              <a:buFont typeface="Wingdings" panose="05000000000000000000" pitchFamily="2" charset="2"/>
              <a:buChar char="v"/>
              <a:defRPr/>
            </a:pPr>
            <a:r>
              <a:rPr lang="en-US" sz="3200" b="1" dirty="0">
                <a:solidFill>
                  <a:prstClr val="white"/>
                </a:solidFill>
                <a:latin typeface="Tahoma" pitchFamily="34" charset="0"/>
                <a:ea typeface="Tahoma" pitchFamily="34" charset="0"/>
                <a:cs typeface="Tahoma" pitchFamily="34" charset="0"/>
              </a:rPr>
              <a:t>It is selfish</a:t>
            </a:r>
            <a:endParaRPr kumimoji="0" lang="en-US" sz="32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sp>
        <p:nvSpPr>
          <p:cNvPr id="4" name="Text Box 3">
            <a:extLst>
              <a:ext uri="{FF2B5EF4-FFF2-40B4-BE49-F238E27FC236}">
                <a16:creationId xmlns:a16="http://schemas.microsoft.com/office/drawing/2014/main" id="{91E876B2-F1E4-E276-240C-61D3B47D0337}"/>
              </a:ext>
            </a:extLst>
          </p:cNvPr>
          <p:cNvSpPr txBox="1">
            <a:spLocks noChangeArrowheads="1"/>
          </p:cNvSpPr>
          <p:nvPr/>
        </p:nvSpPr>
        <p:spPr bwMode="auto">
          <a:xfrm>
            <a:off x="6553200" y="920015"/>
            <a:ext cx="5638801"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Ephesians 2:3</a:t>
            </a:r>
            <a:endParaRPr kumimoji="0" lang="en-US" sz="2800" b="1" i="1"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a:p>
            <a:pPr marL="568325" lvl="0" indent="-568325" eaLnBrk="1" fontAlgn="base" hangingPunct="1">
              <a:spcBef>
                <a:spcPct val="0"/>
              </a:spcBef>
              <a:spcAft>
                <a:spcPct val="0"/>
              </a:spcAft>
              <a:buClr>
                <a:srgbClr val="9EC544">
                  <a:lumMod val="40000"/>
                  <a:lumOff val="60000"/>
                </a:srgbClr>
              </a:buClr>
              <a:buFont typeface="+mj-lt"/>
              <a:buAutoNum type="arabicPeriod" startAt="3"/>
              <a:defRPr/>
            </a:pPr>
            <a:r>
              <a:rPr lang="en-US" sz="2400" b="1" dirty="0">
                <a:solidFill>
                  <a:prstClr val="white"/>
                </a:solidFill>
              </a:rPr>
              <a:t>Among them we too all formerly lived in the lusts of our flesh, indulging the desires of the flesh and of the mind, and were by nature children of wrath, even as the rest</a:t>
            </a:r>
            <a:r>
              <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a:t>
            </a:r>
          </a:p>
        </p:txBody>
      </p:sp>
      <p:sp>
        <p:nvSpPr>
          <p:cNvPr id="6" name="Text Box 3">
            <a:extLst>
              <a:ext uri="{FF2B5EF4-FFF2-40B4-BE49-F238E27FC236}">
                <a16:creationId xmlns:a16="http://schemas.microsoft.com/office/drawing/2014/main" id="{BC689F9F-DCFD-37A0-092D-AE0C3DB745C3}"/>
              </a:ext>
            </a:extLst>
          </p:cNvPr>
          <p:cNvSpPr txBox="1">
            <a:spLocks noChangeArrowheads="1"/>
          </p:cNvSpPr>
          <p:nvPr/>
        </p:nvSpPr>
        <p:spPr bwMode="auto">
          <a:xfrm>
            <a:off x="6553198" y="3910206"/>
            <a:ext cx="5638801"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Titus 3:3</a:t>
            </a:r>
            <a:endParaRPr kumimoji="0" lang="en-US" sz="2800" b="1" i="1"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a:p>
            <a:pPr marL="568325" lvl="0" indent="-568325" eaLnBrk="1" fontAlgn="base" hangingPunct="1">
              <a:spcBef>
                <a:spcPct val="0"/>
              </a:spcBef>
              <a:spcAft>
                <a:spcPct val="0"/>
              </a:spcAft>
              <a:buClr>
                <a:srgbClr val="9EC544">
                  <a:lumMod val="40000"/>
                  <a:lumOff val="60000"/>
                </a:srgbClr>
              </a:buClr>
              <a:buFont typeface="+mj-lt"/>
              <a:buAutoNum type="arabicPeriod" startAt="3"/>
              <a:defRPr/>
            </a:pPr>
            <a:r>
              <a:rPr lang="en-US" sz="2400" b="1" dirty="0">
                <a:solidFill>
                  <a:prstClr val="white"/>
                </a:solidFill>
              </a:rPr>
              <a:t>For we also once were foolish ourselves, disobedient, deceived, enslaved to various lusts and pleasures, spending our life in malice and envy, hateful, hating one another</a:t>
            </a:r>
            <a:r>
              <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a:t>
            </a:r>
          </a:p>
        </p:txBody>
      </p:sp>
    </p:spTree>
    <p:extLst>
      <p:ext uri="{BB962C8B-B14F-4D97-AF65-F5344CB8AC3E}">
        <p14:creationId xmlns:p14="http://schemas.microsoft.com/office/powerpoint/2010/main" val="336509239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Effect transition="in" filter="barn(inVertical)">
                                      <p:cBhvr>
                                        <p:cTn id="7" dur="500"/>
                                        <p:tgtEl>
                                          <p:spTgt spid="5">
                                            <p:txEl>
                                              <p:pRg st="5" end="5"/>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3306E-B35A-EA3B-8B82-31452948763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E9BBFE0-B5FB-92BD-5CA9-3E2D681E4B76}"/>
              </a:ext>
            </a:extLst>
          </p:cNvPr>
          <p:cNvSpPr txBox="1"/>
          <p:nvPr/>
        </p:nvSpPr>
        <p:spPr>
          <a:xfrm>
            <a:off x="0" y="0"/>
            <a:ext cx="12192000" cy="70788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The Harm of Fornication</a:t>
            </a:r>
          </a:p>
        </p:txBody>
      </p:sp>
      <p:sp>
        <p:nvSpPr>
          <p:cNvPr id="3" name="Footer Placeholder 2">
            <a:extLst>
              <a:ext uri="{FF2B5EF4-FFF2-40B4-BE49-F238E27FC236}">
                <a16:creationId xmlns:a16="http://schemas.microsoft.com/office/drawing/2014/main" id="{D35007AB-6061-8E6E-6E6F-78A78EC9D408}"/>
              </a:ext>
            </a:extLst>
          </p:cNvPr>
          <p:cNvSpPr>
            <a:spLocks noGrp="1"/>
          </p:cNvSpPr>
          <p:nvPr>
            <p:ph type="ftr" sz="quarter" idx="11"/>
          </p:nvPr>
        </p:nvSpPr>
        <p:spPr>
          <a:xfrm>
            <a:off x="-7434" y="6492875"/>
            <a:ext cx="1219943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rPr>
              <a:t>Playing House Part 1: Fornication</a:t>
            </a:r>
            <a:endPar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pic>
        <p:nvPicPr>
          <p:cNvPr id="7" name="Picture 6">
            <a:extLst>
              <a:ext uri="{FF2B5EF4-FFF2-40B4-BE49-F238E27FC236}">
                <a16:creationId xmlns:a16="http://schemas.microsoft.com/office/drawing/2014/main" id="{5AC831C1-F71A-454C-36AD-280B2FB9E65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66418" y="2274641"/>
            <a:ext cx="4810716" cy="3619490"/>
          </a:xfrm>
          <a:prstGeom prst="rect">
            <a:avLst/>
          </a:prstGeom>
        </p:spPr>
      </p:pic>
      <p:sp>
        <p:nvSpPr>
          <p:cNvPr id="4" name="TextBox 3">
            <a:extLst>
              <a:ext uri="{FF2B5EF4-FFF2-40B4-BE49-F238E27FC236}">
                <a16:creationId xmlns:a16="http://schemas.microsoft.com/office/drawing/2014/main" id="{294B3BA9-DC19-93C4-5E7C-7F7811298BC2}"/>
              </a:ext>
            </a:extLst>
          </p:cNvPr>
          <p:cNvSpPr txBox="1"/>
          <p:nvPr/>
        </p:nvSpPr>
        <p:spPr>
          <a:xfrm>
            <a:off x="152400" y="3114890"/>
            <a:ext cx="7086600" cy="1938992"/>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lvl="0" algn="ctr"/>
            <a:r>
              <a:rPr lang="en-US" sz="4000" b="1" dirty="0">
                <a:solidFill>
                  <a:prstClr val="white"/>
                </a:solidFill>
              </a:rPr>
              <a:t>Fornication is sin and harmful physically and eternally</a:t>
            </a:r>
            <a:r>
              <a:rPr kumimoji="0" lang="en-US" sz="4000" b="1"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Tree>
    <p:extLst>
      <p:ext uri="{BB962C8B-B14F-4D97-AF65-F5344CB8AC3E}">
        <p14:creationId xmlns:p14="http://schemas.microsoft.com/office/powerpoint/2010/main" val="340683863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1554145" y="0"/>
            <a:ext cx="9144000" cy="304800"/>
          </a:xfrm>
        </p:spPr>
        <p:txBody>
          <a:bodyPr/>
          <a:lstStyle/>
          <a:p>
            <a:pPr algn="ctr">
              <a:defRPr/>
            </a:pPr>
            <a:r>
              <a:rPr lang="en-US" sz="2800" u="sng" dirty="0">
                <a:solidFill>
                  <a:srgbClr val="0000FF"/>
                </a:solidFill>
                <a:latin typeface="+mn-lt"/>
                <a:cs typeface="Times New Roman" pitchFamily="18" charset="0"/>
              </a:rPr>
              <a:t>Intro</a:t>
            </a: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15073" y="1914793"/>
            <a:ext cx="12222145" cy="3785652"/>
          </a:xfrm>
          <a:prstGeom prst="rect">
            <a:avLst/>
          </a:prstGeom>
          <a:solidFill>
            <a:srgbClr val="66FFFF">
              <a:alpha val="5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6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Marriage is to be held in honor among all, and the marriage bed is to be undefiled; for fornicators and adulterers God will judge. </a:t>
            </a:r>
          </a:p>
        </p:txBody>
      </p:sp>
      <p:sp>
        <p:nvSpPr>
          <p:cNvPr id="5" name="Rectangle 2">
            <a:extLst>
              <a:ext uri="{FF2B5EF4-FFF2-40B4-BE49-F238E27FC236}">
                <a16:creationId xmlns:a16="http://schemas.microsoft.com/office/drawing/2014/main" id="{AA632A70-1FDF-4EA2-BB87-08FFC10137E5}"/>
              </a:ext>
            </a:extLst>
          </p:cNvPr>
          <p:cNvSpPr txBox="1">
            <a:spLocks noChangeArrowheads="1"/>
          </p:cNvSpPr>
          <p:nvPr/>
        </p:nvSpPr>
        <p:spPr bwMode="gray">
          <a:xfrm>
            <a:off x="1524000" y="3048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sng" strike="noStrike" kern="0" cap="none" spc="0" normalizeH="0" baseline="0" noProof="0" dirty="0">
                <a:ln>
                  <a:noFill/>
                </a:ln>
                <a:solidFill>
                  <a:srgbClr val="000000"/>
                </a:solidFill>
                <a:effectLst/>
                <a:uLnTx/>
                <a:uFillTx/>
                <a:latin typeface="Arial"/>
                <a:ea typeface="+mj-ea"/>
                <a:cs typeface="Times New Roman" pitchFamily="18" charset="0"/>
              </a:rPr>
              <a:t>Hebrews 13:4</a:t>
            </a:r>
          </a:p>
        </p:txBody>
      </p:sp>
      <p:sp>
        <p:nvSpPr>
          <p:cNvPr id="2" name="Footer Placeholder 1">
            <a:extLst>
              <a:ext uri="{FF2B5EF4-FFF2-40B4-BE49-F238E27FC236}">
                <a16:creationId xmlns:a16="http://schemas.microsoft.com/office/drawing/2014/main" id="{C2A00797-6E20-A229-9551-752F19BB41F8}"/>
              </a:ext>
            </a:extLst>
          </p:cNvPr>
          <p:cNvSpPr>
            <a:spLocks noGrp="1"/>
          </p:cNvSpPr>
          <p:nvPr>
            <p:ph type="ftr" sz="quarter" idx="10"/>
          </p:nvPr>
        </p:nvSpPr>
        <p:spPr>
          <a:xfrm>
            <a:off x="0" y="6548438"/>
            <a:ext cx="12192000" cy="309562"/>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Tahoma" pitchFamily="34" charset="0"/>
                <a:ea typeface="+mn-ea"/>
                <a:cs typeface="Times New Roman" pitchFamily="18" charset="0"/>
              </a:rPr>
              <a:t>Playing House Part 1: Fornication</a:t>
            </a:r>
            <a:endParaRPr kumimoji="0" lang="en-US" sz="1200" b="1"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98642676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738FDF-FB52-4F08-8549-6F6299A4FE9F}"/>
              </a:ext>
            </a:extLst>
          </p:cNvPr>
          <p:cNvSpPr txBox="1"/>
          <p:nvPr/>
        </p:nvSpPr>
        <p:spPr>
          <a:xfrm>
            <a:off x="7010400" y="0"/>
            <a:ext cx="36576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Conclusion</a:t>
            </a:r>
          </a:p>
        </p:txBody>
      </p:sp>
      <p:sp>
        <p:nvSpPr>
          <p:cNvPr id="3" name="Footer Placeholder 2">
            <a:extLst>
              <a:ext uri="{FF2B5EF4-FFF2-40B4-BE49-F238E27FC236}">
                <a16:creationId xmlns:a16="http://schemas.microsoft.com/office/drawing/2014/main" id="{F08DFA61-8955-4B4B-B7B8-523D117FF347}"/>
              </a:ext>
            </a:extLst>
          </p:cNvPr>
          <p:cNvSpPr>
            <a:spLocks noGrp="1"/>
          </p:cNvSpPr>
          <p:nvPr>
            <p:ph type="ftr" sz="quarter" idx="11"/>
          </p:nvPr>
        </p:nvSpPr>
        <p:spPr>
          <a:xfrm>
            <a:off x="-7434" y="6492875"/>
            <a:ext cx="1219943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rPr>
              <a:t>Playing House Part 1: Fornication</a:t>
            </a:r>
            <a:endPar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7C6FFB50-0E7C-EBC5-D05D-D075F55CB9CC}"/>
              </a:ext>
            </a:extLst>
          </p:cNvPr>
          <p:cNvSpPr txBox="1">
            <a:spLocks noChangeArrowheads="1"/>
          </p:cNvSpPr>
          <p:nvPr/>
        </p:nvSpPr>
        <p:spPr bwMode="auto">
          <a:xfrm>
            <a:off x="24397" y="1371600"/>
            <a:ext cx="12135772" cy="464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568325" lvl="0" indent="-568325" eaLnBrk="1" hangingPunct="1">
              <a:buFont typeface="Wingdings" panose="05000000000000000000" pitchFamily="2" charset="2"/>
              <a:buChar char="v"/>
              <a:defRPr/>
            </a:pPr>
            <a:r>
              <a:rPr lang="en-US" sz="3600" dirty="0">
                <a:solidFill>
                  <a:srgbClr val="FFFFFF"/>
                </a:solidFill>
                <a:latin typeface="Tahoma" pitchFamily="34" charset="0"/>
                <a:ea typeface="Tahoma" pitchFamily="34" charset="0"/>
                <a:cs typeface="Tahoma" pitchFamily="34" charset="0"/>
              </a:rPr>
              <a:t>Fornication is sin, and so is “living together” or “Co-habitation” before marriage</a:t>
            </a:r>
            <a:r>
              <a:rPr kumimoji="0" lang="en-US" sz="3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t>
            </a:r>
          </a:p>
          <a:p>
            <a:pPr marL="1314450" lvl="1" indent="-571500" eaLnBrk="1" hangingPunct="1">
              <a:buFont typeface="Wingdings" panose="05000000000000000000" pitchFamily="2" charset="2"/>
              <a:buChar char="ü"/>
              <a:defRPr/>
            </a:pPr>
            <a:r>
              <a:rPr lang="en-US" sz="3200" dirty="0">
                <a:solidFill>
                  <a:prstClr val="white"/>
                </a:solidFill>
                <a:latin typeface="Tahoma" pitchFamily="34" charset="0"/>
                <a:ea typeface="Tahoma" pitchFamily="34" charset="0"/>
                <a:cs typeface="Tahoma" pitchFamily="34" charset="0"/>
              </a:rPr>
              <a:t>Fornication – sex between unmarried partners.</a:t>
            </a:r>
          </a:p>
          <a:p>
            <a:pPr marL="1314450" lvl="1" indent="-571500" eaLnBrk="1" hangingPunct="1">
              <a:buFont typeface="Wingdings" panose="05000000000000000000" pitchFamily="2" charset="2"/>
              <a:buChar char="ü"/>
              <a:defRPr/>
            </a:pPr>
            <a:r>
              <a:rPr lang="en-US" sz="3200" dirty="0">
                <a:solidFill>
                  <a:prstClr val="white"/>
                </a:solidFill>
                <a:latin typeface="Tahoma" pitchFamily="34" charset="0"/>
                <a:ea typeface="Tahoma" pitchFamily="34" charset="0"/>
                <a:cs typeface="Tahoma" pitchFamily="34" charset="0"/>
              </a:rPr>
              <a:t>Adultery – sex between partners where at least one is married.</a:t>
            </a:r>
          </a:p>
          <a:p>
            <a:pPr marL="1314450" lvl="1" indent="-571500" eaLnBrk="1" hangingPunct="1">
              <a:buFont typeface="Wingdings" panose="05000000000000000000" pitchFamily="2" charset="2"/>
              <a:buChar char="ü"/>
              <a:defRPr/>
            </a:pPr>
            <a:r>
              <a:rPr lang="en-US" sz="3200" dirty="0">
                <a:solidFill>
                  <a:prstClr val="white"/>
                </a:solidFill>
                <a:latin typeface="Tahoma" pitchFamily="34" charset="0"/>
                <a:ea typeface="Tahoma" pitchFamily="34" charset="0"/>
                <a:cs typeface="Tahoma" pitchFamily="34" charset="0"/>
              </a:rPr>
              <a:t>One cannot participate in these acts and be a part of God’s kingdom. </a:t>
            </a:r>
          </a:p>
          <a:p>
            <a:pPr marL="1314450" lvl="1" indent="-571500" eaLnBrk="1" hangingPunct="1">
              <a:buFont typeface="Wingdings" panose="05000000000000000000" pitchFamily="2" charset="2"/>
              <a:buChar char="ü"/>
              <a:defRPr/>
            </a:pPr>
            <a:r>
              <a:rPr lang="en-US" sz="3200" b="1" dirty="0">
                <a:solidFill>
                  <a:prstClr val="white"/>
                </a:solidFill>
                <a:latin typeface="Tahoma" pitchFamily="34" charset="0"/>
                <a:ea typeface="Tahoma" pitchFamily="34" charset="0"/>
                <a:cs typeface="Tahoma" pitchFamily="34" charset="0"/>
              </a:rPr>
              <a:t>I Corinthians 6:9-10: </a:t>
            </a:r>
            <a:r>
              <a:rPr lang="en-US" sz="3200" dirty="0">
                <a:solidFill>
                  <a:prstClr val="white"/>
                </a:solidFill>
                <a:latin typeface="Tahoma" pitchFamily="34" charset="0"/>
                <a:ea typeface="Tahoma" pitchFamily="34" charset="0"/>
                <a:cs typeface="Tahoma" pitchFamily="34" charset="0"/>
              </a:rPr>
              <a:t>It will cost one their soul if they don’t repent and give it up!</a:t>
            </a:r>
            <a:endParaRPr kumimoji="0" lang="en-US" sz="3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44576241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1000"/>
                                        <p:tgtEl>
                                          <p:spTgt spid="5">
                                            <p:txEl>
                                              <p:pRg st="1" end="1"/>
                                            </p:txEl>
                                          </p:spTgt>
                                        </p:tgtEl>
                                      </p:cBhvr>
                                    </p:animEffect>
                                    <p:anim calcmode="lin" valueType="num">
                                      <p:cBhvr>
                                        <p:cTn id="1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fade">
                                      <p:cBhvr>
                                        <p:cTn id="23" dur="1000"/>
                                        <p:tgtEl>
                                          <p:spTgt spid="5">
                                            <p:txEl>
                                              <p:pRg st="3" end="3"/>
                                            </p:txEl>
                                          </p:spTgt>
                                        </p:tgtEl>
                                      </p:cBhvr>
                                    </p:animEffect>
                                    <p:anim calcmode="lin" valueType="num">
                                      <p:cBhvr>
                                        <p:cTn id="24"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Effect transition="in" filter="fade">
                                      <p:cBhvr>
                                        <p:cTn id="29" dur="1000"/>
                                        <p:tgtEl>
                                          <p:spTgt spid="5">
                                            <p:txEl>
                                              <p:pRg st="4" end="4"/>
                                            </p:txEl>
                                          </p:spTgt>
                                        </p:tgtEl>
                                      </p:cBhvr>
                                    </p:animEffect>
                                    <p:anim calcmode="lin" valueType="num">
                                      <p:cBhvr>
                                        <p:cTn id="30"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738FDF-FB52-4F08-8549-6F6299A4FE9F}"/>
              </a:ext>
            </a:extLst>
          </p:cNvPr>
          <p:cNvSpPr txBox="1"/>
          <p:nvPr/>
        </p:nvSpPr>
        <p:spPr>
          <a:xfrm>
            <a:off x="7010400" y="0"/>
            <a:ext cx="36576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Conclusion</a:t>
            </a:r>
          </a:p>
        </p:txBody>
      </p:sp>
      <p:sp>
        <p:nvSpPr>
          <p:cNvPr id="3" name="Footer Placeholder 2">
            <a:extLst>
              <a:ext uri="{FF2B5EF4-FFF2-40B4-BE49-F238E27FC236}">
                <a16:creationId xmlns:a16="http://schemas.microsoft.com/office/drawing/2014/main" id="{F08DFA61-8955-4B4B-B7B8-523D117FF347}"/>
              </a:ext>
            </a:extLst>
          </p:cNvPr>
          <p:cNvSpPr>
            <a:spLocks noGrp="1"/>
          </p:cNvSpPr>
          <p:nvPr>
            <p:ph type="ftr" sz="quarter" idx="11"/>
          </p:nvPr>
        </p:nvSpPr>
        <p:spPr>
          <a:xfrm>
            <a:off x="-7434" y="6492875"/>
            <a:ext cx="1219943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rPr>
              <a:t>Playing House Part 1: Fornication</a:t>
            </a:r>
            <a:endPar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7C6FFB50-0E7C-EBC5-D05D-D075F55CB9CC}"/>
              </a:ext>
            </a:extLst>
          </p:cNvPr>
          <p:cNvSpPr txBox="1">
            <a:spLocks noChangeArrowheads="1"/>
          </p:cNvSpPr>
          <p:nvPr/>
        </p:nvSpPr>
        <p:spPr bwMode="auto">
          <a:xfrm>
            <a:off x="24397" y="1371600"/>
            <a:ext cx="7748003"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568325" lvl="0" indent="-568325" eaLnBrk="1" hangingPunct="1">
              <a:buFont typeface="Wingdings" panose="05000000000000000000" pitchFamily="2" charset="2"/>
              <a:buChar char="v"/>
              <a:defRPr/>
            </a:pPr>
            <a:r>
              <a:rPr lang="en-US" sz="3600" dirty="0">
                <a:solidFill>
                  <a:srgbClr val="FFFFFF"/>
                </a:solidFill>
                <a:latin typeface="Tahoma" pitchFamily="34" charset="0"/>
                <a:ea typeface="Tahoma" pitchFamily="34" charset="0"/>
                <a:cs typeface="Tahoma" pitchFamily="34" charset="0"/>
              </a:rPr>
              <a:t>God is not being cruel, giving men and women the appetite for sex and then denying them satisfaction. </a:t>
            </a:r>
          </a:p>
          <a:p>
            <a:pPr marL="568325" lvl="0" indent="-568325" eaLnBrk="1" hangingPunct="1">
              <a:buFont typeface="Wingdings" panose="05000000000000000000" pitchFamily="2" charset="2"/>
              <a:buChar char="v"/>
              <a:defRPr/>
            </a:pPr>
            <a:r>
              <a:rPr lang="en-US" sz="3600" dirty="0">
                <a:solidFill>
                  <a:srgbClr val="FFFFFF"/>
                </a:solidFill>
                <a:latin typeface="Tahoma" pitchFamily="34" charset="0"/>
                <a:ea typeface="Tahoma" pitchFamily="34" charset="0"/>
                <a:cs typeface="Tahoma" pitchFamily="34" charset="0"/>
              </a:rPr>
              <a:t>God created mankind with a desire for sexual intimacy…</a:t>
            </a:r>
            <a:endParaRPr kumimoji="0" lang="en-US" sz="3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1314450" lvl="1" indent="-571500" eaLnBrk="1" hangingPunct="1">
              <a:buFont typeface="Wingdings" panose="05000000000000000000" pitchFamily="2" charset="2"/>
              <a:buChar char="ü"/>
              <a:defRPr/>
            </a:pPr>
            <a:r>
              <a:rPr lang="en-US" sz="2800" dirty="0">
                <a:solidFill>
                  <a:prstClr val="white"/>
                </a:solidFill>
                <a:latin typeface="Tahoma" pitchFamily="34" charset="0"/>
                <a:ea typeface="Tahoma" pitchFamily="34" charset="0"/>
                <a:cs typeface="Tahoma" pitchFamily="34" charset="0"/>
              </a:rPr>
              <a:t>God said sex is designed for marriage –Mark 10:6-9; Hebrews 13:4</a:t>
            </a:r>
          </a:p>
          <a:p>
            <a:pPr marL="1314450" lvl="1" indent="-571500" eaLnBrk="1" hangingPunct="1">
              <a:buFont typeface="Wingdings" panose="05000000000000000000" pitchFamily="2" charset="2"/>
              <a:buChar char="ü"/>
              <a:defRPr/>
            </a:pPr>
            <a:r>
              <a:rPr lang="en-US" sz="2800" dirty="0">
                <a:solidFill>
                  <a:prstClr val="white"/>
                </a:solidFill>
                <a:latin typeface="Tahoma" pitchFamily="34" charset="0"/>
                <a:ea typeface="Tahoma" pitchFamily="34" charset="0"/>
                <a:cs typeface="Tahoma" pitchFamily="34" charset="0"/>
              </a:rPr>
              <a:t>God gives us a desire to eat, but that doesn’t mean we put just anything in our mouths</a:t>
            </a:r>
            <a:endParaRPr kumimoji="0" lang="en-US" sz="28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pic>
        <p:nvPicPr>
          <p:cNvPr id="6" name="Picture 5" descr="A bride and groom holding each other&#10;&#10;Description automatically generated">
            <a:extLst>
              <a:ext uri="{FF2B5EF4-FFF2-40B4-BE49-F238E27FC236}">
                <a16:creationId xmlns:a16="http://schemas.microsoft.com/office/drawing/2014/main" id="{AF75FF9A-B2F7-223F-6E5A-8175DE1747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9178" y="1371600"/>
            <a:ext cx="4325388" cy="2890837"/>
          </a:xfrm>
          <a:prstGeom prst="rect">
            <a:avLst/>
          </a:prstGeom>
        </p:spPr>
      </p:pic>
      <p:sp>
        <p:nvSpPr>
          <p:cNvPr id="7" name="TextBox 6">
            <a:extLst>
              <a:ext uri="{FF2B5EF4-FFF2-40B4-BE49-F238E27FC236}">
                <a16:creationId xmlns:a16="http://schemas.microsoft.com/office/drawing/2014/main" id="{A972B9FA-9720-5929-A872-8A9648E65664}"/>
              </a:ext>
            </a:extLst>
          </p:cNvPr>
          <p:cNvSpPr txBox="1">
            <a:spLocks noChangeArrowheads="1"/>
          </p:cNvSpPr>
          <p:nvPr/>
        </p:nvSpPr>
        <p:spPr bwMode="auto">
          <a:xfrm>
            <a:off x="7859178" y="4469715"/>
            <a:ext cx="4332823"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568325" lvl="0" indent="-568325" eaLnBrk="1" hangingPunct="1">
              <a:buFont typeface="Wingdings" panose="05000000000000000000" pitchFamily="2" charset="2"/>
              <a:buChar char="v"/>
              <a:defRPr/>
            </a:pPr>
            <a:r>
              <a:rPr lang="en-US" sz="2800" dirty="0">
                <a:solidFill>
                  <a:srgbClr val="FFFFFF"/>
                </a:solidFill>
                <a:latin typeface="Tahoma" pitchFamily="34" charset="0"/>
                <a:ea typeface="Tahoma" pitchFamily="34" charset="0"/>
                <a:cs typeface="Tahoma" pitchFamily="34" charset="0"/>
              </a:rPr>
              <a:t>The satisfaction of sex is for a husband and wife – Genesis 2:24 (Mark 10:6-9). </a:t>
            </a:r>
          </a:p>
        </p:txBody>
      </p:sp>
    </p:spTree>
    <p:extLst>
      <p:ext uri="{BB962C8B-B14F-4D97-AF65-F5344CB8AC3E}">
        <p14:creationId xmlns:p14="http://schemas.microsoft.com/office/powerpoint/2010/main" val="257196999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barn(inVertical)">
                                      <p:cBhvr>
                                        <p:cTn id="11" dur="500"/>
                                        <p:tgtEl>
                                          <p:spTgt spid="5">
                                            <p:txEl>
                                              <p:pRg st="1" end="1"/>
                                            </p:txEl>
                                          </p:spTgt>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1000"/>
                                        <p:tgtEl>
                                          <p:spTgt spid="5">
                                            <p:txEl>
                                              <p:pRg st="2" end="2"/>
                                            </p:txEl>
                                          </p:spTgt>
                                        </p:tgtEl>
                                      </p:cBhvr>
                                    </p:animEffect>
                                    <p:anim calcmode="lin" valueType="num">
                                      <p:cBhvr>
                                        <p:cTn id="16"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AE1B0-286F-A947-1BDA-6482D645942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E7F17A3-AA3C-6907-1919-79B55056BA97}"/>
              </a:ext>
            </a:extLst>
          </p:cNvPr>
          <p:cNvSpPr txBox="1"/>
          <p:nvPr/>
        </p:nvSpPr>
        <p:spPr>
          <a:xfrm>
            <a:off x="7010400" y="0"/>
            <a:ext cx="36576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Conclusion</a:t>
            </a:r>
          </a:p>
        </p:txBody>
      </p:sp>
      <p:sp>
        <p:nvSpPr>
          <p:cNvPr id="3" name="Footer Placeholder 2">
            <a:extLst>
              <a:ext uri="{FF2B5EF4-FFF2-40B4-BE49-F238E27FC236}">
                <a16:creationId xmlns:a16="http://schemas.microsoft.com/office/drawing/2014/main" id="{9EFA7F0A-45C0-492A-7857-4762D17ED093}"/>
              </a:ext>
            </a:extLst>
          </p:cNvPr>
          <p:cNvSpPr>
            <a:spLocks noGrp="1"/>
          </p:cNvSpPr>
          <p:nvPr>
            <p:ph type="ftr" sz="quarter" idx="11"/>
          </p:nvPr>
        </p:nvSpPr>
        <p:spPr>
          <a:xfrm>
            <a:off x="-7434" y="6492875"/>
            <a:ext cx="1219943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rPr>
              <a:t>Playing House Part 1: Fornication</a:t>
            </a:r>
            <a:endPar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7ACEF371-11FA-134F-3EE1-D2921AC678DC}"/>
              </a:ext>
            </a:extLst>
          </p:cNvPr>
          <p:cNvSpPr txBox="1">
            <a:spLocks noChangeArrowheads="1"/>
          </p:cNvSpPr>
          <p:nvPr/>
        </p:nvSpPr>
        <p:spPr bwMode="auto">
          <a:xfrm>
            <a:off x="33455" y="1415770"/>
            <a:ext cx="7281746"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568325" lvl="0" indent="-568325" eaLnBrk="1" hangingPunct="1">
              <a:buFont typeface="Wingdings" panose="05000000000000000000" pitchFamily="2" charset="2"/>
              <a:buChar char="v"/>
              <a:defRPr/>
            </a:pPr>
            <a:r>
              <a:rPr lang="en-US" sz="3600" dirty="0">
                <a:solidFill>
                  <a:srgbClr val="FFFFFF"/>
                </a:solidFill>
                <a:latin typeface="Tahoma" pitchFamily="34" charset="0"/>
                <a:ea typeface="Tahoma" pitchFamily="34" charset="0"/>
                <a:cs typeface="Tahoma" pitchFamily="34" charset="0"/>
              </a:rPr>
              <a:t>It is a sin that can be forgiven! If you have or are now engaged in such activity, you can repent, and God will forgive!</a:t>
            </a:r>
          </a:p>
          <a:p>
            <a:pPr marL="1314450" lvl="1" indent="-571500" eaLnBrk="1" hangingPunct="1">
              <a:buFont typeface="Wingdings" panose="05000000000000000000" pitchFamily="2" charset="2"/>
              <a:buChar char="ü"/>
              <a:defRPr/>
            </a:pPr>
            <a:r>
              <a:rPr lang="en-US" sz="2400" dirty="0">
                <a:solidFill>
                  <a:prstClr val="white"/>
                </a:solidFill>
                <a:latin typeface="Tahoma" pitchFamily="34" charset="0"/>
                <a:ea typeface="Tahoma" pitchFamily="34" charset="0"/>
                <a:cs typeface="Tahoma" pitchFamily="34" charset="0"/>
              </a:rPr>
              <a:t>If not a Christian, it begins with the right relationship with God – Acts 2:38; 22:16</a:t>
            </a:r>
            <a:endParaRPr kumimoji="0" lang="en-US" sz="24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pic>
        <p:nvPicPr>
          <p:cNvPr id="12" name="Picture 11">
            <a:extLst>
              <a:ext uri="{FF2B5EF4-FFF2-40B4-BE49-F238E27FC236}">
                <a16:creationId xmlns:a16="http://schemas.microsoft.com/office/drawing/2014/main" id="{64165F64-6110-6C7D-5063-3BC083FB345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15200" y="2735667"/>
            <a:ext cx="4876801" cy="2763520"/>
          </a:xfrm>
          <a:prstGeom prst="rect">
            <a:avLst/>
          </a:prstGeom>
        </p:spPr>
      </p:pic>
      <p:sp>
        <p:nvSpPr>
          <p:cNvPr id="6" name="Text Box 3">
            <a:extLst>
              <a:ext uri="{FF2B5EF4-FFF2-40B4-BE49-F238E27FC236}">
                <a16:creationId xmlns:a16="http://schemas.microsoft.com/office/drawing/2014/main" id="{5C405924-CBF7-5F00-EFCB-BA5EE9D813ED}"/>
              </a:ext>
            </a:extLst>
          </p:cNvPr>
          <p:cNvSpPr txBox="1">
            <a:spLocks noChangeArrowheads="1"/>
          </p:cNvSpPr>
          <p:nvPr/>
        </p:nvSpPr>
        <p:spPr bwMode="auto">
          <a:xfrm>
            <a:off x="152400" y="4795782"/>
            <a:ext cx="7010400"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I Corinthians 6:11</a:t>
            </a:r>
            <a:endParaRPr kumimoji="0" lang="en-US" sz="2800" b="1" i="1"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a:p>
            <a:pPr marL="0" lvl="0" indent="0" eaLnBrk="1" fontAlgn="base" hangingPunct="1">
              <a:spcBef>
                <a:spcPct val="0"/>
              </a:spcBef>
              <a:spcAft>
                <a:spcPct val="0"/>
              </a:spcAft>
              <a:buClr>
                <a:srgbClr val="9EC544">
                  <a:lumMod val="40000"/>
                  <a:lumOff val="60000"/>
                </a:srgbClr>
              </a:buClr>
              <a:defRPr/>
            </a:pPr>
            <a:r>
              <a:rPr lang="en-US" sz="2400" b="1" dirty="0">
                <a:solidFill>
                  <a:prstClr val="white"/>
                </a:solidFill>
              </a:rPr>
              <a:t>Such were some of you; but you were washed, but you were sanctified, but you were justified in the name of the Lord Jesus Christ and in the Spirit of our God.</a:t>
            </a:r>
            <a:endParaRPr kumimoji="0" lang="en-US" sz="2400" b="1" i="0" u="none" strike="noStrike" kern="120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38550535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barn(inVertical)">
                                      <p:cBhvr>
                                        <p:cTn id="11" dur="500"/>
                                        <p:tgtEl>
                                          <p:spTgt spid="5">
                                            <p:txEl>
                                              <p:pRg st="1" end="1"/>
                                            </p:txEl>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AE1B0-286F-A947-1BDA-6482D645942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E7F17A3-AA3C-6907-1919-79B55056BA97}"/>
              </a:ext>
            </a:extLst>
          </p:cNvPr>
          <p:cNvSpPr txBox="1"/>
          <p:nvPr/>
        </p:nvSpPr>
        <p:spPr>
          <a:xfrm>
            <a:off x="7010400" y="0"/>
            <a:ext cx="36576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Conclusion</a:t>
            </a:r>
          </a:p>
        </p:txBody>
      </p:sp>
      <p:sp>
        <p:nvSpPr>
          <p:cNvPr id="3" name="Footer Placeholder 2">
            <a:extLst>
              <a:ext uri="{FF2B5EF4-FFF2-40B4-BE49-F238E27FC236}">
                <a16:creationId xmlns:a16="http://schemas.microsoft.com/office/drawing/2014/main" id="{9EFA7F0A-45C0-492A-7857-4762D17ED093}"/>
              </a:ext>
            </a:extLst>
          </p:cNvPr>
          <p:cNvSpPr>
            <a:spLocks noGrp="1"/>
          </p:cNvSpPr>
          <p:nvPr>
            <p:ph type="ftr" sz="quarter" idx="11"/>
          </p:nvPr>
        </p:nvSpPr>
        <p:spPr>
          <a:xfrm>
            <a:off x="-7434" y="6492875"/>
            <a:ext cx="1219943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rPr>
              <a:t>Playing House Part 1: Fornication</a:t>
            </a:r>
            <a:endPar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7ACEF371-11FA-134F-3EE1-D2921AC678DC}"/>
              </a:ext>
            </a:extLst>
          </p:cNvPr>
          <p:cNvSpPr txBox="1">
            <a:spLocks noChangeArrowheads="1"/>
          </p:cNvSpPr>
          <p:nvPr/>
        </p:nvSpPr>
        <p:spPr bwMode="auto">
          <a:xfrm>
            <a:off x="33455" y="1415770"/>
            <a:ext cx="7281746"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568325" marR="0" lvl="0" indent="-568325"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3600" b="0"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It is a sin that can be forgiven! If you have or are now engaged in such activity, you can repent, and God will forgive!</a:t>
            </a:r>
          </a:p>
          <a:p>
            <a:pPr marL="1314450" lvl="1" indent="-571500" eaLnBrk="1" hangingPunct="1">
              <a:buFont typeface="Wingdings" panose="05000000000000000000" pitchFamily="2" charset="2"/>
              <a:buChar char="ü"/>
              <a:defRPr/>
            </a:pPr>
            <a:r>
              <a:rPr lang="en-US" sz="2400" dirty="0">
                <a:solidFill>
                  <a:prstClr val="white"/>
                </a:solidFill>
                <a:latin typeface="Tahoma" pitchFamily="34" charset="0"/>
                <a:ea typeface="Tahoma" pitchFamily="34" charset="0"/>
                <a:cs typeface="Tahoma" pitchFamily="34" charset="0"/>
              </a:rPr>
              <a:t>If you are a Christian, repent and turn to God!</a:t>
            </a:r>
            <a:endParaRPr kumimoji="0" lang="en-US" sz="24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pic>
        <p:nvPicPr>
          <p:cNvPr id="12" name="Picture 11">
            <a:extLst>
              <a:ext uri="{FF2B5EF4-FFF2-40B4-BE49-F238E27FC236}">
                <a16:creationId xmlns:a16="http://schemas.microsoft.com/office/drawing/2014/main" id="{64165F64-6110-6C7D-5063-3BC083FB345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728504" y="1143000"/>
            <a:ext cx="3400304" cy="2763520"/>
          </a:xfrm>
          <a:prstGeom prst="rect">
            <a:avLst/>
          </a:prstGeom>
        </p:spPr>
      </p:pic>
      <p:sp>
        <p:nvSpPr>
          <p:cNvPr id="6" name="Text Box 3">
            <a:extLst>
              <a:ext uri="{FF2B5EF4-FFF2-40B4-BE49-F238E27FC236}">
                <a16:creationId xmlns:a16="http://schemas.microsoft.com/office/drawing/2014/main" id="{5C405924-CBF7-5F00-EFCB-BA5EE9D813ED}"/>
              </a:ext>
            </a:extLst>
          </p:cNvPr>
          <p:cNvSpPr txBox="1">
            <a:spLocks noChangeArrowheads="1"/>
          </p:cNvSpPr>
          <p:nvPr/>
        </p:nvSpPr>
        <p:spPr bwMode="auto">
          <a:xfrm>
            <a:off x="169128" y="4498913"/>
            <a:ext cx="6841272"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I Peter 2:11</a:t>
            </a:r>
            <a:endParaRPr kumimoji="0" lang="en-US" sz="2800" b="1" i="1"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a:p>
            <a:pPr marL="0" lvl="0" indent="0" eaLnBrk="1" fontAlgn="base" hangingPunct="1">
              <a:spcBef>
                <a:spcPct val="0"/>
              </a:spcBef>
              <a:spcAft>
                <a:spcPct val="0"/>
              </a:spcAft>
              <a:buClr>
                <a:srgbClr val="9EC544">
                  <a:lumMod val="40000"/>
                  <a:lumOff val="60000"/>
                </a:srgbClr>
              </a:buClr>
              <a:defRPr/>
            </a:pPr>
            <a:r>
              <a:rPr lang="en-US" sz="2400" b="1" dirty="0">
                <a:solidFill>
                  <a:prstClr val="white"/>
                </a:solidFill>
              </a:rPr>
              <a:t>Beloved, I urge you as aliens and strangers to abstain from fleshly lusts which wage war against the soul</a:t>
            </a:r>
            <a:r>
              <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a:t>
            </a:r>
          </a:p>
        </p:txBody>
      </p:sp>
      <p:sp>
        <p:nvSpPr>
          <p:cNvPr id="4" name="Text Box 3">
            <a:extLst>
              <a:ext uri="{FF2B5EF4-FFF2-40B4-BE49-F238E27FC236}">
                <a16:creationId xmlns:a16="http://schemas.microsoft.com/office/drawing/2014/main" id="{5889B455-5F0B-E018-0EDC-91500F5E6A5C}"/>
              </a:ext>
            </a:extLst>
          </p:cNvPr>
          <p:cNvSpPr txBox="1">
            <a:spLocks noChangeArrowheads="1"/>
          </p:cNvSpPr>
          <p:nvPr/>
        </p:nvSpPr>
        <p:spPr bwMode="auto">
          <a:xfrm>
            <a:off x="7391400" y="4201423"/>
            <a:ext cx="4737408"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I Peter 4:1-2</a:t>
            </a:r>
            <a:endParaRPr kumimoji="0" lang="en-US" sz="2800" b="1" i="1"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a:p>
            <a:pPr marL="0" lvl="0" indent="0" eaLnBrk="1" fontAlgn="base" hangingPunct="1">
              <a:spcBef>
                <a:spcPct val="0"/>
              </a:spcBef>
              <a:spcAft>
                <a:spcPct val="0"/>
              </a:spcAft>
              <a:buClr>
                <a:srgbClr val="9EC544">
                  <a:lumMod val="40000"/>
                  <a:lumOff val="60000"/>
                </a:srgbClr>
              </a:buClr>
              <a:defRPr/>
            </a:pPr>
            <a:r>
              <a:rPr lang="en-US" sz="2400" b="1" dirty="0">
                <a:solidFill>
                  <a:prstClr val="white"/>
                </a:solidFill>
              </a:rPr>
              <a:t>so as to live the rest of the time in the flesh no longer for the lusts of men, but for the will of God</a:t>
            </a:r>
            <a:r>
              <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a:t>
            </a:r>
          </a:p>
        </p:txBody>
      </p:sp>
    </p:spTree>
    <p:extLst>
      <p:ext uri="{BB962C8B-B14F-4D97-AF65-F5344CB8AC3E}">
        <p14:creationId xmlns:p14="http://schemas.microsoft.com/office/powerpoint/2010/main" val="203027293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barn(inVertical)">
                                      <p:cBhvr>
                                        <p:cTn id="11" dur="500"/>
                                        <p:tgtEl>
                                          <p:spTgt spid="5">
                                            <p:txEl>
                                              <p:pRg st="1" end="1"/>
                                            </p:txEl>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738FDF-FB52-4F08-8549-6F6299A4FE9F}"/>
              </a:ext>
            </a:extLst>
          </p:cNvPr>
          <p:cNvSpPr txBox="1"/>
          <p:nvPr/>
        </p:nvSpPr>
        <p:spPr>
          <a:xfrm>
            <a:off x="7010400" y="0"/>
            <a:ext cx="36576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Conclusion</a:t>
            </a:r>
          </a:p>
        </p:txBody>
      </p:sp>
      <p:sp>
        <p:nvSpPr>
          <p:cNvPr id="3" name="Footer Placeholder 2">
            <a:extLst>
              <a:ext uri="{FF2B5EF4-FFF2-40B4-BE49-F238E27FC236}">
                <a16:creationId xmlns:a16="http://schemas.microsoft.com/office/drawing/2014/main" id="{F08DFA61-8955-4B4B-B7B8-523D117FF347}"/>
              </a:ext>
            </a:extLst>
          </p:cNvPr>
          <p:cNvSpPr>
            <a:spLocks noGrp="1"/>
          </p:cNvSpPr>
          <p:nvPr>
            <p:ph type="ftr" sz="quarter" idx="11"/>
          </p:nvPr>
        </p:nvSpPr>
        <p:spPr>
          <a:xfrm>
            <a:off x="-7434" y="6492875"/>
            <a:ext cx="1219943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rPr>
              <a:t>Playing House Part 1: Fornication</a:t>
            </a:r>
            <a:endPar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7C6FFB50-0E7C-EBC5-D05D-D075F55CB9CC}"/>
              </a:ext>
            </a:extLst>
          </p:cNvPr>
          <p:cNvSpPr txBox="1">
            <a:spLocks noChangeArrowheads="1"/>
          </p:cNvSpPr>
          <p:nvPr/>
        </p:nvSpPr>
        <p:spPr bwMode="auto">
          <a:xfrm>
            <a:off x="1" y="1707554"/>
            <a:ext cx="8305799"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0" algn="ctr" eaLnBrk="1" hangingPunct="1">
              <a:defRPr/>
            </a:pPr>
            <a:r>
              <a:rPr lang="en-US" sz="4400" dirty="0">
                <a:solidFill>
                  <a:srgbClr val="FFFFFF"/>
                </a:solidFill>
                <a:latin typeface="Tahoma" pitchFamily="34" charset="0"/>
                <a:ea typeface="Tahoma" pitchFamily="34" charset="0"/>
                <a:cs typeface="Tahoma" pitchFamily="34" charset="0"/>
              </a:rPr>
              <a:t>Don’t be fooled into the lie of the world that to “play house” is acceptable, but “Flee sexual immorality” </a:t>
            </a:r>
            <a:r>
              <a:rPr lang="en-US" sz="4400" i="1" dirty="0">
                <a:solidFill>
                  <a:srgbClr val="FFFFFF"/>
                </a:solidFill>
                <a:latin typeface="Tahoma" pitchFamily="34" charset="0"/>
                <a:ea typeface="Tahoma" pitchFamily="34" charset="0"/>
                <a:cs typeface="Tahoma" pitchFamily="34" charset="0"/>
              </a:rPr>
              <a:t>(NKJ: I Corinthians 6:18)</a:t>
            </a:r>
            <a:r>
              <a:rPr lang="en-US" sz="4400" dirty="0">
                <a:solidFill>
                  <a:srgbClr val="FFFFFF"/>
                </a:solidFill>
                <a:latin typeface="Tahoma" pitchFamily="34" charset="0"/>
                <a:ea typeface="Tahoma" pitchFamily="34" charset="0"/>
                <a:cs typeface="Tahoma" pitchFamily="34" charset="0"/>
              </a:rPr>
              <a:t> and seek the blessings God has in store for you in marriage! </a:t>
            </a:r>
          </a:p>
        </p:txBody>
      </p:sp>
      <p:pic>
        <p:nvPicPr>
          <p:cNvPr id="12" name="Picture 11">
            <a:extLst>
              <a:ext uri="{FF2B5EF4-FFF2-40B4-BE49-F238E27FC236}">
                <a16:creationId xmlns:a16="http://schemas.microsoft.com/office/drawing/2014/main" id="{7580BCE0-7C37-F351-04BD-E7E01912865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427534" y="2552657"/>
            <a:ext cx="3657600" cy="3141886"/>
          </a:xfrm>
          <a:prstGeom prst="rect">
            <a:avLst/>
          </a:prstGeom>
        </p:spPr>
      </p:pic>
    </p:spTree>
    <p:extLst>
      <p:ext uri="{BB962C8B-B14F-4D97-AF65-F5344CB8AC3E}">
        <p14:creationId xmlns:p14="http://schemas.microsoft.com/office/powerpoint/2010/main" val="299602460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14" name="Picture 13" descr="A close up of a beach&#10;&#10;Description automatically generated">
            <a:extLst>
              <a:ext uri="{FF2B5EF4-FFF2-40B4-BE49-F238E27FC236}">
                <a16:creationId xmlns:a16="http://schemas.microsoft.com/office/drawing/2014/main" id="{065B49C5-561B-4436-86B4-425E830A5478}"/>
              </a:ext>
            </a:extLst>
          </p:cNvPr>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9" name="Rectangle 2">
            <a:extLst>
              <a:ext uri="{FF2B5EF4-FFF2-40B4-BE49-F238E27FC236}">
                <a16:creationId xmlns:a16="http://schemas.microsoft.com/office/drawing/2014/main" id="{B5686829-6E24-40BB-918C-C91292B97981}"/>
              </a:ext>
            </a:extLst>
          </p:cNvPr>
          <p:cNvSpPr>
            <a:spLocks noGrp="1" noChangeArrowheads="1"/>
          </p:cNvSpPr>
          <p:nvPr>
            <p:ph type="title"/>
          </p:nvPr>
        </p:nvSpPr>
        <p:spPr>
          <a:xfrm>
            <a:off x="23" y="0"/>
            <a:ext cx="12191974" cy="990600"/>
          </a:xfrm>
          <a:solidFill>
            <a:srgbClr val="FFFF00"/>
          </a:solidFill>
        </p:spPr>
        <p:txBody>
          <a:bodyPr/>
          <a:lstStyle/>
          <a:p>
            <a:r>
              <a:rPr lang="en-US" sz="4600" u="sng" dirty="0">
                <a:solidFill>
                  <a:srgbClr val="0000FF"/>
                </a:solidFill>
                <a:latin typeface="Ameretto"/>
              </a:rPr>
              <a:t>“What Must I Do To Be Saved?”</a:t>
            </a:r>
          </a:p>
        </p:txBody>
      </p:sp>
      <p:sp>
        <p:nvSpPr>
          <p:cNvPr id="11" name="Text Box 3">
            <a:extLst>
              <a:ext uri="{FF2B5EF4-FFF2-40B4-BE49-F238E27FC236}">
                <a16:creationId xmlns:a16="http://schemas.microsoft.com/office/drawing/2014/main" id="{A32E3777-7DC2-4DAF-B259-846442EC4B2C}"/>
              </a:ext>
            </a:extLst>
          </p:cNvPr>
          <p:cNvSpPr txBox="1">
            <a:spLocks noChangeArrowheads="1"/>
          </p:cNvSpPr>
          <p:nvPr/>
        </p:nvSpPr>
        <p:spPr bwMode="auto">
          <a:xfrm>
            <a:off x="23" y="1066800"/>
            <a:ext cx="12191974"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(John 5:24; Romans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(John 3:16-18; John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(Luke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(Matthew 10:32; Romans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(Mark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(John 8:31; Revelation 2:10)</a:t>
            </a:r>
          </a:p>
        </p:txBody>
      </p:sp>
      <p:sp>
        <p:nvSpPr>
          <p:cNvPr id="12" name="Text Box 4">
            <a:extLst>
              <a:ext uri="{FF2B5EF4-FFF2-40B4-BE49-F238E27FC236}">
                <a16:creationId xmlns:a16="http://schemas.microsoft.com/office/drawing/2014/main" id="{90A4ACFC-B694-4663-B94E-08EED20972AA}"/>
              </a:ext>
            </a:extLst>
          </p:cNvPr>
          <p:cNvSpPr txBox="1">
            <a:spLocks noChangeArrowheads="1"/>
          </p:cNvSpPr>
          <p:nvPr/>
        </p:nvSpPr>
        <p:spPr bwMode="auto">
          <a:xfrm>
            <a:off x="23" y="5521895"/>
            <a:ext cx="12191974" cy="1077218"/>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Repent (Acts 8:22), Confess (I John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Pray (Acts 8:22)</a:t>
            </a:r>
          </a:p>
        </p:txBody>
      </p:sp>
      <p:sp>
        <p:nvSpPr>
          <p:cNvPr id="13" name="Rectangle 2">
            <a:extLst>
              <a:ext uri="{FF2B5EF4-FFF2-40B4-BE49-F238E27FC236}">
                <a16:creationId xmlns:a16="http://schemas.microsoft.com/office/drawing/2014/main" id="{3CBD791D-1CC1-4B60-AD84-C69BA18F67BA}"/>
              </a:ext>
            </a:extLst>
          </p:cNvPr>
          <p:cNvSpPr txBox="1">
            <a:spLocks noChangeArrowheads="1"/>
          </p:cNvSpPr>
          <p:nvPr/>
        </p:nvSpPr>
        <p:spPr>
          <a:xfrm>
            <a:off x="23" y="4682430"/>
            <a:ext cx="12213771" cy="685800"/>
          </a:xfrm>
          <a:prstGeom prst="rect">
            <a:avLst/>
          </a:prstGeom>
          <a:solidFill>
            <a:srgbClr val="FFFF00"/>
          </a:solidFill>
        </p:spPr>
        <p:txBody>
          <a:bodyPr vert="horz" lIns="91440" tIns="45720" rIns="91440" bIns="45720" rtlCol="0" anchor="ctr">
            <a:normAutofit lnSpcReduction="10000"/>
          </a:bodyPr>
          <a:lst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400" b="1" i="0" u="sng" strike="noStrike" kern="1200" cap="all" spc="0" normalizeH="0" baseline="0" noProof="0" dirty="0">
                <a:ln>
                  <a:noFill/>
                </a:ln>
                <a:solidFill>
                  <a:srgbClr val="0000FF"/>
                </a:solidFill>
                <a:effectLst>
                  <a:outerShdw blurRad="50800" dist="63500" dir="2700000" algn="tl" rotWithShape="0">
                    <a:srgbClr val="000000">
                      <a:alpha val="48000"/>
                    </a:srgbClr>
                  </a:outerShdw>
                </a:effectLst>
                <a:uLnTx/>
                <a:uFillTx/>
                <a:latin typeface="Ameretto"/>
                <a:ea typeface="+mj-ea"/>
                <a:cs typeface="+mj-cs"/>
              </a:rPr>
              <a:t>For The Erring Saint: </a:t>
            </a:r>
          </a:p>
        </p:txBody>
      </p:sp>
    </p:spTree>
    <p:extLst>
      <p:ext uri="{BB962C8B-B14F-4D97-AF65-F5344CB8AC3E}">
        <p14:creationId xmlns:p14="http://schemas.microsoft.com/office/powerpoint/2010/main" val="110852752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out)">
                                      <p:cBhvr>
                                        <p:cTn id="7" dur="500"/>
                                        <p:tgtEl>
                                          <p:spTgt spid="11">
                                            <p:txEl>
                                              <p:pRg st="0" end="0"/>
                                            </p:txEl>
                                          </p:spTgt>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circle(out)">
                                      <p:cBhvr>
                                        <p:cTn id="11" dur="500"/>
                                        <p:tgtEl>
                                          <p:spTgt spid="11">
                                            <p:txEl>
                                              <p:pRg st="1" end="1"/>
                                            </p:txEl>
                                          </p:spTgt>
                                        </p:tgtEl>
                                      </p:cBhvr>
                                    </p:animEffect>
                                  </p:childTnLst>
                                </p:cTn>
                              </p:par>
                            </p:childTnLst>
                          </p:cTn>
                        </p:par>
                        <p:par>
                          <p:cTn id="12" fill="hold">
                            <p:stCondLst>
                              <p:cond delay="1000"/>
                            </p:stCondLst>
                            <p:childTnLst>
                              <p:par>
                                <p:cTn id="13" presetID="6" presetClass="entr" presetSubtype="32"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circle(out)">
                                      <p:cBhvr>
                                        <p:cTn id="15" dur="500"/>
                                        <p:tgtEl>
                                          <p:spTgt spid="11">
                                            <p:txEl>
                                              <p:pRg st="2" end="2"/>
                                            </p:txEl>
                                          </p:spTgt>
                                        </p:tgtEl>
                                      </p:cBhvr>
                                    </p:animEffect>
                                  </p:childTnLst>
                                </p:cTn>
                              </p:par>
                            </p:childTnLst>
                          </p:cTn>
                        </p:par>
                        <p:par>
                          <p:cTn id="16" fill="hold">
                            <p:stCondLst>
                              <p:cond delay="1500"/>
                            </p:stCondLst>
                            <p:childTnLst>
                              <p:par>
                                <p:cTn id="17" presetID="6" presetClass="entr" presetSubtype="32"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circle(out)">
                                      <p:cBhvr>
                                        <p:cTn id="19" dur="500"/>
                                        <p:tgtEl>
                                          <p:spTgt spid="11">
                                            <p:txEl>
                                              <p:pRg st="3" end="3"/>
                                            </p:txEl>
                                          </p:spTgt>
                                        </p:tgtEl>
                                      </p:cBhvr>
                                    </p:animEffect>
                                  </p:childTnLst>
                                </p:cTn>
                              </p:par>
                            </p:childTnLst>
                          </p:cTn>
                        </p:par>
                        <p:par>
                          <p:cTn id="20" fill="hold">
                            <p:stCondLst>
                              <p:cond delay="2000"/>
                            </p:stCondLst>
                            <p:childTnLst>
                              <p:par>
                                <p:cTn id="21" presetID="6" presetClass="entr" presetSubtype="32" fill="hold" nodeType="after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circle(out)">
                                      <p:cBhvr>
                                        <p:cTn id="23" dur="500"/>
                                        <p:tgtEl>
                                          <p:spTgt spid="11">
                                            <p:txEl>
                                              <p:pRg st="4" end="4"/>
                                            </p:txEl>
                                          </p:spTgt>
                                        </p:tgtEl>
                                      </p:cBhvr>
                                    </p:animEffect>
                                  </p:childTnLst>
                                </p:cTn>
                              </p:par>
                            </p:childTnLst>
                          </p:cTn>
                        </p:par>
                        <p:par>
                          <p:cTn id="24" fill="hold">
                            <p:stCondLst>
                              <p:cond delay="2500"/>
                            </p:stCondLst>
                            <p:childTnLst>
                              <p:par>
                                <p:cTn id="25" presetID="6" presetClass="entr" presetSubtype="32" fill="hold" nodeType="after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circle(out)">
                                      <p:cBhvr>
                                        <p:cTn id="27" dur="500"/>
                                        <p:tgtEl>
                                          <p:spTgt spid="11">
                                            <p:txEl>
                                              <p:pRg st="5" end="5"/>
                                            </p:txEl>
                                          </p:spTgt>
                                        </p:tgtEl>
                                      </p:cBhvr>
                                    </p:animEffect>
                                  </p:childTnLst>
                                </p:cTn>
                              </p:par>
                            </p:childTnLst>
                          </p:cTn>
                        </p:par>
                        <p:par>
                          <p:cTn id="28" fill="hold">
                            <p:stCondLst>
                              <p:cond delay="3000"/>
                            </p:stCondLst>
                            <p:childTnLst>
                              <p:par>
                                <p:cTn id="29" presetID="6"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in)">
                                      <p:cBhvr>
                                        <p:cTn id="31" dur="1000"/>
                                        <p:tgtEl>
                                          <p:spTgt spid="13"/>
                                        </p:tgtEl>
                                      </p:cBhvr>
                                    </p:animEffect>
                                  </p:childTnLst>
                                </p:cTn>
                              </p:par>
                            </p:childTnLst>
                          </p:cTn>
                        </p:par>
                        <p:par>
                          <p:cTn id="32" fill="hold">
                            <p:stCondLst>
                              <p:cond delay="4000"/>
                            </p:stCondLst>
                            <p:childTnLst>
                              <p:par>
                                <p:cTn id="33" presetID="6" presetClass="entr" presetSubtype="32"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ircle(ou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E9A00-E970-3D01-7334-117054AB762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0834352-EAD0-11A5-ED4E-40F465B93204}"/>
              </a:ext>
            </a:extLst>
          </p:cNvPr>
          <p:cNvSpPr txBox="1"/>
          <p:nvPr/>
        </p:nvSpPr>
        <p:spPr>
          <a:xfrm>
            <a:off x="7010400" y="0"/>
            <a:ext cx="36576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Intro</a:t>
            </a:r>
          </a:p>
        </p:txBody>
      </p:sp>
      <p:sp>
        <p:nvSpPr>
          <p:cNvPr id="3" name="Footer Placeholder 2">
            <a:extLst>
              <a:ext uri="{FF2B5EF4-FFF2-40B4-BE49-F238E27FC236}">
                <a16:creationId xmlns:a16="http://schemas.microsoft.com/office/drawing/2014/main" id="{82E79AC1-3C53-02CA-F7F0-423AE28C4C82}"/>
              </a:ext>
            </a:extLst>
          </p:cNvPr>
          <p:cNvSpPr>
            <a:spLocks noGrp="1"/>
          </p:cNvSpPr>
          <p:nvPr>
            <p:ph type="ftr" sz="quarter" idx="11"/>
          </p:nvPr>
        </p:nvSpPr>
        <p:spPr>
          <a:xfrm>
            <a:off x="-7434" y="6492875"/>
            <a:ext cx="1219943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rPr>
              <a:t>Playing House Part 1: Fornication</a:t>
            </a:r>
            <a:endPar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0B96D06E-B7A6-29F6-9739-A2F858924068}"/>
              </a:ext>
            </a:extLst>
          </p:cNvPr>
          <p:cNvSpPr txBox="1">
            <a:spLocks noChangeArrowheads="1"/>
          </p:cNvSpPr>
          <p:nvPr/>
        </p:nvSpPr>
        <p:spPr bwMode="auto">
          <a:xfrm>
            <a:off x="-7434" y="1219200"/>
            <a:ext cx="8066585"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eaLnBrk="1" hangingPunct="1">
              <a:buFont typeface="Wingdings" panose="05000000000000000000" pitchFamily="2" charset="2"/>
              <a:buChar char="v"/>
              <a:defRPr/>
            </a:pPr>
            <a:r>
              <a:rPr lang="en-US" sz="3200" dirty="0">
                <a:solidFill>
                  <a:srgbClr val="FFFFFF"/>
                </a:solidFill>
                <a:latin typeface="Tahoma" pitchFamily="34" charset="0"/>
                <a:ea typeface="Tahoma" pitchFamily="34" charset="0"/>
                <a:cs typeface="Tahoma" pitchFamily="34" charset="0"/>
              </a:rPr>
              <a:t>Forbes came out with a recent study on divorce on 01/08/2024: </a:t>
            </a:r>
          </a:p>
          <a:p>
            <a:pPr marL="1200150" lvl="1" indent="-457200" eaLnBrk="1" hangingPunct="1">
              <a:buFont typeface="Wingdings" panose="05000000000000000000" pitchFamily="2" charset="2"/>
              <a:buChar char="ü"/>
              <a:defRPr/>
            </a:pPr>
            <a:r>
              <a:rPr lang="en-US" sz="2400" dirty="0">
                <a:solidFill>
                  <a:srgbClr val="FFFFFF"/>
                </a:solidFill>
                <a:latin typeface="Tahoma" pitchFamily="34" charset="0"/>
                <a:ea typeface="Tahoma" pitchFamily="34" charset="0"/>
                <a:cs typeface="Tahoma" pitchFamily="34" charset="0"/>
              </a:rPr>
              <a:t>For decades, the divorce rate in the U.S. was 50%. </a:t>
            </a:r>
          </a:p>
          <a:p>
            <a:pPr marL="1200150" lvl="1" indent="-457200" eaLnBrk="1" hangingPunct="1">
              <a:buFont typeface="Wingdings" panose="05000000000000000000" pitchFamily="2" charset="2"/>
              <a:buChar char="ü"/>
              <a:defRPr/>
            </a:pPr>
            <a:r>
              <a:rPr lang="en-US" sz="2400" b="1" dirty="0">
                <a:solidFill>
                  <a:srgbClr val="FFFFFF"/>
                </a:solidFill>
                <a:latin typeface="Tahoma" pitchFamily="34" charset="0"/>
                <a:ea typeface="Tahoma" pitchFamily="34" charset="0"/>
                <a:cs typeface="Tahoma" pitchFamily="34" charset="0"/>
              </a:rPr>
              <a:t>The good news? </a:t>
            </a:r>
            <a:r>
              <a:rPr lang="en-US" sz="2400" dirty="0">
                <a:solidFill>
                  <a:srgbClr val="FFFFFF"/>
                </a:solidFill>
                <a:latin typeface="Tahoma" pitchFamily="34" charset="0"/>
                <a:ea typeface="Tahoma" pitchFamily="34" charset="0"/>
                <a:cs typeface="Tahoma" pitchFamily="34" charset="0"/>
              </a:rPr>
              <a:t>Divorce rates are down to about 40%. Far more people get married over the course of each year than get divorced.</a:t>
            </a:r>
          </a:p>
          <a:p>
            <a:pPr marL="1200150" lvl="1" indent="-457200" eaLnBrk="1" hangingPunct="1">
              <a:buFont typeface="Wingdings" panose="05000000000000000000" pitchFamily="2" charset="2"/>
              <a:buChar char="ü"/>
              <a:defRPr/>
            </a:pPr>
            <a:r>
              <a:rPr lang="en-US" sz="2400" b="1" dirty="0">
                <a:solidFill>
                  <a:srgbClr val="FFFFFF"/>
                </a:solidFill>
                <a:latin typeface="Tahoma" pitchFamily="34" charset="0"/>
                <a:ea typeface="Tahoma" pitchFamily="34" charset="0"/>
                <a:cs typeface="Tahoma" pitchFamily="34" charset="0"/>
              </a:rPr>
              <a:t>The bad news? </a:t>
            </a:r>
            <a:r>
              <a:rPr lang="en-US" sz="2400" dirty="0">
                <a:solidFill>
                  <a:srgbClr val="FFFFFF"/>
                </a:solidFill>
                <a:latin typeface="Tahoma" pitchFamily="34" charset="0"/>
                <a:ea typeface="Tahoma" pitchFamily="34" charset="0"/>
                <a:cs typeface="Tahoma" pitchFamily="34" charset="0"/>
              </a:rPr>
              <a:t>Less marriages are happening! More people are choosing to live together more than any other time in history. The age of 1</a:t>
            </a:r>
            <a:r>
              <a:rPr lang="en-US" sz="2400" baseline="30000" dirty="0">
                <a:solidFill>
                  <a:srgbClr val="FFFFFF"/>
                </a:solidFill>
                <a:latin typeface="Tahoma" pitchFamily="34" charset="0"/>
                <a:ea typeface="Tahoma" pitchFamily="34" charset="0"/>
                <a:cs typeface="Tahoma" pitchFamily="34" charset="0"/>
              </a:rPr>
              <a:t>st</a:t>
            </a:r>
            <a:r>
              <a:rPr lang="en-US" sz="2400" dirty="0">
                <a:solidFill>
                  <a:srgbClr val="FFFFFF"/>
                </a:solidFill>
                <a:latin typeface="Tahoma" pitchFamily="34" charset="0"/>
                <a:ea typeface="Tahoma" pitchFamily="34" charset="0"/>
                <a:cs typeface="Tahoma" pitchFamily="34" charset="0"/>
              </a:rPr>
              <a:t> marriages has increased to 30 for men and 32 for women.</a:t>
            </a:r>
          </a:p>
          <a:p>
            <a:pPr marL="1200150" lvl="1" indent="-457200" eaLnBrk="1" hangingPunct="1">
              <a:buFont typeface="Wingdings" panose="05000000000000000000" pitchFamily="2" charset="2"/>
              <a:buChar char="ü"/>
              <a:defRPr/>
            </a:pPr>
            <a:r>
              <a:rPr lang="en-US" sz="2400" b="1" dirty="0">
                <a:solidFill>
                  <a:srgbClr val="FFFFFF"/>
                </a:solidFill>
                <a:latin typeface="Tahoma" pitchFamily="34" charset="0"/>
                <a:ea typeface="Tahoma" pitchFamily="34" charset="0"/>
                <a:cs typeface="Tahoma" pitchFamily="34" charset="0"/>
              </a:rPr>
              <a:t>Couples Who Live Together Before Marriage Are More Likely to Divorce. </a:t>
            </a:r>
            <a:endParaRPr lang="en-US" sz="2400" dirty="0">
              <a:solidFill>
                <a:srgbClr val="FFFFFF"/>
              </a:solidFill>
              <a:latin typeface="Tahoma" pitchFamily="34" charset="0"/>
              <a:ea typeface="Tahoma" pitchFamily="34" charset="0"/>
              <a:cs typeface="Tahoma" pitchFamily="34" charset="0"/>
            </a:endParaRPr>
          </a:p>
        </p:txBody>
      </p:sp>
      <p:pic>
        <p:nvPicPr>
          <p:cNvPr id="12" name="Picture 11">
            <a:extLst>
              <a:ext uri="{FF2B5EF4-FFF2-40B4-BE49-F238E27FC236}">
                <a16:creationId xmlns:a16="http://schemas.microsoft.com/office/drawing/2014/main" id="{219EAC67-AA2C-B0DF-1D30-BFD0CFABB72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144345" y="2416784"/>
            <a:ext cx="3969895" cy="2649904"/>
          </a:xfrm>
          <a:prstGeom prst="rect">
            <a:avLst/>
          </a:prstGeom>
        </p:spPr>
      </p:pic>
    </p:spTree>
    <p:extLst>
      <p:ext uri="{BB962C8B-B14F-4D97-AF65-F5344CB8AC3E}">
        <p14:creationId xmlns:p14="http://schemas.microsoft.com/office/powerpoint/2010/main" val="245331882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1000"/>
                                        <p:tgtEl>
                                          <p:spTgt spid="5">
                                            <p:txEl>
                                              <p:pRg st="1" end="1"/>
                                            </p:txEl>
                                          </p:spTgt>
                                        </p:tgtEl>
                                      </p:cBhvr>
                                    </p:animEffect>
                                    <p:anim calcmode="lin" valueType="num">
                                      <p:cBhvr>
                                        <p:cTn id="1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1000"/>
                                        <p:tgtEl>
                                          <p:spTgt spid="5">
                                            <p:txEl>
                                              <p:pRg st="2" end="2"/>
                                            </p:txEl>
                                          </p:spTgt>
                                        </p:tgtEl>
                                      </p:cBhvr>
                                    </p:animEffect>
                                    <p:anim calcmode="lin" valueType="num">
                                      <p:cBhvr>
                                        <p:cTn id="1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1000"/>
                                        <p:tgtEl>
                                          <p:spTgt spid="5">
                                            <p:txEl>
                                              <p:pRg st="3" end="3"/>
                                            </p:txEl>
                                          </p:spTgt>
                                        </p:tgtEl>
                                      </p:cBhvr>
                                    </p:animEffect>
                                    <p:anim calcmode="lin" valueType="num">
                                      <p:cBhvr>
                                        <p:cTn id="2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1000"/>
                                        <p:tgtEl>
                                          <p:spTgt spid="5">
                                            <p:txEl>
                                              <p:pRg st="4" end="4"/>
                                            </p:txEl>
                                          </p:spTgt>
                                        </p:tgtEl>
                                      </p:cBhvr>
                                    </p:animEffect>
                                    <p:anim calcmode="lin" valueType="num">
                                      <p:cBhvr>
                                        <p:cTn id="33"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3C7BC-787F-751F-A681-60E8B5941DF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4AE5711-C6C9-1F76-9364-54AFB87EF3C5}"/>
              </a:ext>
            </a:extLst>
          </p:cNvPr>
          <p:cNvSpPr txBox="1"/>
          <p:nvPr/>
        </p:nvSpPr>
        <p:spPr>
          <a:xfrm>
            <a:off x="7010400" y="0"/>
            <a:ext cx="36576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Intro</a:t>
            </a:r>
          </a:p>
        </p:txBody>
      </p:sp>
      <p:sp>
        <p:nvSpPr>
          <p:cNvPr id="3" name="Footer Placeholder 2">
            <a:extLst>
              <a:ext uri="{FF2B5EF4-FFF2-40B4-BE49-F238E27FC236}">
                <a16:creationId xmlns:a16="http://schemas.microsoft.com/office/drawing/2014/main" id="{68944CB2-BBD5-7634-2F35-124F1E0B3A61}"/>
              </a:ext>
            </a:extLst>
          </p:cNvPr>
          <p:cNvSpPr>
            <a:spLocks noGrp="1"/>
          </p:cNvSpPr>
          <p:nvPr>
            <p:ph type="ftr" sz="quarter" idx="11"/>
          </p:nvPr>
        </p:nvSpPr>
        <p:spPr>
          <a:xfrm>
            <a:off x="-7434" y="6492875"/>
            <a:ext cx="1219943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rPr>
              <a:t>Playing House Part 1: Fornication</a:t>
            </a:r>
            <a:endPar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00817B90-205B-DAA2-CAA7-2F16825200A9}"/>
              </a:ext>
            </a:extLst>
          </p:cNvPr>
          <p:cNvSpPr txBox="1">
            <a:spLocks noChangeArrowheads="1"/>
          </p:cNvSpPr>
          <p:nvPr/>
        </p:nvSpPr>
        <p:spPr bwMode="auto">
          <a:xfrm>
            <a:off x="-7434" y="1584444"/>
            <a:ext cx="8066585"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eaLnBrk="1" hangingPunct="1">
              <a:buFont typeface="Wingdings" panose="05000000000000000000" pitchFamily="2" charset="2"/>
              <a:buChar char="v"/>
              <a:defRPr/>
            </a:pPr>
            <a:r>
              <a:rPr lang="en-US" sz="3200" dirty="0">
                <a:solidFill>
                  <a:srgbClr val="FFFFFF"/>
                </a:solidFill>
                <a:latin typeface="Tahoma" pitchFamily="34" charset="0"/>
                <a:ea typeface="Tahoma" pitchFamily="34" charset="0"/>
                <a:cs typeface="Tahoma" pitchFamily="34" charset="0"/>
              </a:rPr>
              <a:t>Our culture has changed the order of the “next level” in dating relationships: </a:t>
            </a:r>
            <a:endParaRPr kumimoji="0" lang="en-US" sz="3200" b="0"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endParaRPr>
          </a:p>
          <a:p>
            <a:pPr marL="1200150" lvl="1" indent="-457200" eaLnBrk="1" hangingPunct="1">
              <a:buFont typeface="Wingdings" panose="05000000000000000000" pitchFamily="2" charset="2"/>
              <a:buChar char="ü"/>
              <a:defRPr/>
            </a:pPr>
            <a:r>
              <a:rPr lang="en-US" sz="3200" dirty="0">
                <a:solidFill>
                  <a:srgbClr val="FFFFFF"/>
                </a:solidFill>
                <a:latin typeface="Tahoma" pitchFamily="34" charset="0"/>
                <a:ea typeface="Tahoma" pitchFamily="34" charset="0"/>
                <a:cs typeface="Tahoma" pitchFamily="34" charset="0"/>
              </a:rPr>
              <a:t>In our culture today and the world over, the order goes something like: first you hook up, then you move in together, love has nothing to do with it, and you can have a baby any time you want, or not (or in any order)</a:t>
            </a:r>
            <a:r>
              <a:rPr kumimoji="0" lang="en-US" sz="3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t>
            </a:r>
          </a:p>
        </p:txBody>
      </p:sp>
      <p:pic>
        <p:nvPicPr>
          <p:cNvPr id="12" name="Picture 11">
            <a:extLst>
              <a:ext uri="{FF2B5EF4-FFF2-40B4-BE49-F238E27FC236}">
                <a16:creationId xmlns:a16="http://schemas.microsoft.com/office/drawing/2014/main" id="{521FAAE6-31A2-2F0D-5895-1DAFEBE4822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144345" y="2312574"/>
            <a:ext cx="3969895" cy="2858324"/>
          </a:xfrm>
          <a:prstGeom prst="rect">
            <a:avLst/>
          </a:prstGeom>
        </p:spPr>
      </p:pic>
    </p:spTree>
    <p:extLst>
      <p:ext uri="{BB962C8B-B14F-4D97-AF65-F5344CB8AC3E}">
        <p14:creationId xmlns:p14="http://schemas.microsoft.com/office/powerpoint/2010/main" val="299944458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3C7BC-787F-751F-A681-60E8B5941DF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4AE5711-C6C9-1F76-9364-54AFB87EF3C5}"/>
              </a:ext>
            </a:extLst>
          </p:cNvPr>
          <p:cNvSpPr txBox="1"/>
          <p:nvPr/>
        </p:nvSpPr>
        <p:spPr>
          <a:xfrm>
            <a:off x="7010400" y="0"/>
            <a:ext cx="36576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Intro</a:t>
            </a:r>
          </a:p>
        </p:txBody>
      </p:sp>
      <p:sp>
        <p:nvSpPr>
          <p:cNvPr id="3" name="Footer Placeholder 2">
            <a:extLst>
              <a:ext uri="{FF2B5EF4-FFF2-40B4-BE49-F238E27FC236}">
                <a16:creationId xmlns:a16="http://schemas.microsoft.com/office/drawing/2014/main" id="{68944CB2-BBD5-7634-2F35-124F1E0B3A61}"/>
              </a:ext>
            </a:extLst>
          </p:cNvPr>
          <p:cNvSpPr>
            <a:spLocks noGrp="1"/>
          </p:cNvSpPr>
          <p:nvPr>
            <p:ph type="ftr" sz="quarter" idx="11"/>
          </p:nvPr>
        </p:nvSpPr>
        <p:spPr>
          <a:xfrm>
            <a:off x="-7434" y="6492875"/>
            <a:ext cx="1219943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rPr>
              <a:t>Playing House Part 1: Fornication</a:t>
            </a:r>
            <a:endPar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00817B90-205B-DAA2-CAA7-2F16825200A9}"/>
              </a:ext>
            </a:extLst>
          </p:cNvPr>
          <p:cNvSpPr txBox="1">
            <a:spLocks noChangeArrowheads="1"/>
          </p:cNvSpPr>
          <p:nvPr/>
        </p:nvSpPr>
        <p:spPr bwMode="auto">
          <a:xfrm>
            <a:off x="-7434" y="1584444"/>
            <a:ext cx="12199434"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eaLnBrk="1" hangingPunct="1">
              <a:buFont typeface="Wingdings" panose="05000000000000000000" pitchFamily="2" charset="2"/>
              <a:buChar char="v"/>
              <a:defRPr/>
            </a:pPr>
            <a:r>
              <a:rPr lang="en-US" sz="3200" dirty="0">
                <a:solidFill>
                  <a:srgbClr val="FFFFFF"/>
                </a:solidFill>
                <a:latin typeface="Tahoma" pitchFamily="34" charset="0"/>
                <a:ea typeface="Tahoma" pitchFamily="34" charset="0"/>
                <a:cs typeface="Tahoma" pitchFamily="34" charset="0"/>
              </a:rPr>
              <a:t>A woman’s question on fornication on a CoC website</a:t>
            </a:r>
            <a:r>
              <a:rPr kumimoji="0" lang="en-US" sz="3200" b="0"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 </a:t>
            </a:r>
          </a:p>
          <a:p>
            <a:pPr marL="1200150" lvl="1" indent="-457200" eaLnBrk="1" hangingPunct="1">
              <a:buFont typeface="Wingdings" panose="05000000000000000000" pitchFamily="2" charset="2"/>
              <a:buChar char="ü"/>
              <a:defRPr/>
            </a:pPr>
            <a:r>
              <a:rPr lang="en-US" sz="2000" dirty="0">
                <a:solidFill>
                  <a:srgbClr val="FFFFFF"/>
                </a:solidFill>
                <a:latin typeface="Tahoma" pitchFamily="34" charset="0"/>
                <a:ea typeface="Tahoma" pitchFamily="34" charset="0"/>
                <a:cs typeface="Tahoma" pitchFamily="34" charset="0"/>
              </a:rPr>
              <a:t>“Hello, I have been dating my boyfriend for almost three years now. We absolutely love each other and have talked about getting married in the future a good bit. We are in no rush to get engaged yet because we are both still in school and don’t have the money for that yet. I am not too proud to say that we have done sexual things before marriage. I am starting to feel very guilty about it all, but I love him so much, and I know that he loves me, so my question is: Why is it so bad to have these sexual interactions if we both love each other and know that we will be married in the near future? Why is it okay to have sex after marriage whenever you want but not at all before marriage when you know that you will be married to them sometime soon? I just don’t understand why it is all of a sudden fine to have sex after marriage. I feel as though this is a way for us to show our love and I am confused as to why we shouldn’t be doing that just because we can’t afford to get married yet. I hope to hear back from you soon. Thanks so much.”</a:t>
            </a:r>
            <a:endParaRPr kumimoji="0" lang="en-US" sz="3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25688331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1000"/>
                                        <p:tgtEl>
                                          <p:spTgt spid="5">
                                            <p:txEl>
                                              <p:pRg st="1" end="1"/>
                                            </p:txEl>
                                          </p:spTgt>
                                        </p:tgtEl>
                                      </p:cBhvr>
                                    </p:animEffect>
                                    <p:anim calcmode="lin" valueType="num">
                                      <p:cBhvr>
                                        <p:cTn id="1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3C7BC-787F-751F-A681-60E8B5941DF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4AE5711-C6C9-1F76-9364-54AFB87EF3C5}"/>
              </a:ext>
            </a:extLst>
          </p:cNvPr>
          <p:cNvSpPr txBox="1"/>
          <p:nvPr/>
        </p:nvSpPr>
        <p:spPr>
          <a:xfrm>
            <a:off x="7010400" y="0"/>
            <a:ext cx="36576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Intro</a:t>
            </a:r>
          </a:p>
        </p:txBody>
      </p:sp>
      <p:sp>
        <p:nvSpPr>
          <p:cNvPr id="3" name="Footer Placeholder 2">
            <a:extLst>
              <a:ext uri="{FF2B5EF4-FFF2-40B4-BE49-F238E27FC236}">
                <a16:creationId xmlns:a16="http://schemas.microsoft.com/office/drawing/2014/main" id="{68944CB2-BBD5-7634-2F35-124F1E0B3A61}"/>
              </a:ext>
            </a:extLst>
          </p:cNvPr>
          <p:cNvSpPr>
            <a:spLocks noGrp="1"/>
          </p:cNvSpPr>
          <p:nvPr>
            <p:ph type="ftr" sz="quarter" idx="11"/>
          </p:nvPr>
        </p:nvSpPr>
        <p:spPr>
          <a:xfrm>
            <a:off x="-7434" y="6492875"/>
            <a:ext cx="1219943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rPr>
              <a:t>Playing House Part 1: Fornication</a:t>
            </a:r>
            <a:endPar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00817B90-205B-DAA2-CAA7-2F16825200A9}"/>
              </a:ext>
            </a:extLst>
          </p:cNvPr>
          <p:cNvSpPr txBox="1">
            <a:spLocks noChangeArrowheads="1"/>
          </p:cNvSpPr>
          <p:nvPr/>
        </p:nvSpPr>
        <p:spPr bwMode="auto">
          <a:xfrm>
            <a:off x="-7434" y="1584444"/>
            <a:ext cx="12199434"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3200" b="0"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Another</a:t>
            </a:r>
            <a:r>
              <a:rPr kumimoji="0" lang="en-US" sz="3200" b="0" i="0" u="none" strike="noStrike" kern="1200" cap="none" spc="0" normalizeH="0" noProof="0" dirty="0">
                <a:ln>
                  <a:noFill/>
                </a:ln>
                <a:solidFill>
                  <a:srgbClr val="FFFFFF"/>
                </a:solidFill>
                <a:effectLst/>
                <a:uLnTx/>
                <a:uFillTx/>
                <a:latin typeface="Tahoma" pitchFamily="34" charset="0"/>
                <a:ea typeface="Tahoma" pitchFamily="34" charset="0"/>
                <a:cs typeface="Tahoma" pitchFamily="34" charset="0"/>
              </a:rPr>
              <a:t> from a different woman</a:t>
            </a:r>
            <a:r>
              <a:rPr kumimoji="0" lang="en-US" sz="3200" b="0"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 </a:t>
            </a:r>
          </a:p>
          <a:p>
            <a:pPr marL="1200150" lvl="1" indent="-457200" eaLnBrk="1" hangingPunct="1">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“My daughter and her fiancé have engaged in premarital sex. When I confronted her about this and gently told her that they needed to repent to God, her reply to me was, ‘In my eyes, we are already married, so I did not sin.’ Her reasoning is that a piece of paper does not make a marriage.”</a:t>
            </a:r>
            <a:endParaRPr kumimoji="0" lang="en-US" sz="44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3189173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1000"/>
                                        <p:tgtEl>
                                          <p:spTgt spid="5">
                                            <p:txEl>
                                              <p:pRg st="1" end="1"/>
                                            </p:txEl>
                                          </p:spTgt>
                                        </p:tgtEl>
                                      </p:cBhvr>
                                    </p:animEffect>
                                    <p:anim calcmode="lin" valueType="num">
                                      <p:cBhvr>
                                        <p:cTn id="1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3C7BC-787F-751F-A681-60E8B5941DF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4AE5711-C6C9-1F76-9364-54AFB87EF3C5}"/>
              </a:ext>
            </a:extLst>
          </p:cNvPr>
          <p:cNvSpPr txBox="1"/>
          <p:nvPr/>
        </p:nvSpPr>
        <p:spPr>
          <a:xfrm>
            <a:off x="7010400" y="0"/>
            <a:ext cx="36576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Intro</a:t>
            </a:r>
          </a:p>
        </p:txBody>
      </p:sp>
      <p:sp>
        <p:nvSpPr>
          <p:cNvPr id="3" name="Footer Placeholder 2">
            <a:extLst>
              <a:ext uri="{FF2B5EF4-FFF2-40B4-BE49-F238E27FC236}">
                <a16:creationId xmlns:a16="http://schemas.microsoft.com/office/drawing/2014/main" id="{68944CB2-BBD5-7634-2F35-124F1E0B3A61}"/>
              </a:ext>
            </a:extLst>
          </p:cNvPr>
          <p:cNvSpPr>
            <a:spLocks noGrp="1"/>
          </p:cNvSpPr>
          <p:nvPr>
            <p:ph type="ftr" sz="quarter" idx="11"/>
          </p:nvPr>
        </p:nvSpPr>
        <p:spPr>
          <a:xfrm>
            <a:off x="-7434" y="6492875"/>
            <a:ext cx="1219943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rPr>
              <a:t>Playing House Part 1: Fornication</a:t>
            </a:r>
            <a:endPar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00817B90-205B-DAA2-CAA7-2F16825200A9}"/>
              </a:ext>
            </a:extLst>
          </p:cNvPr>
          <p:cNvSpPr txBox="1">
            <a:spLocks noChangeArrowheads="1"/>
          </p:cNvSpPr>
          <p:nvPr/>
        </p:nvSpPr>
        <p:spPr bwMode="auto">
          <a:xfrm>
            <a:off x="-7434" y="1584444"/>
            <a:ext cx="12199434"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eaLnBrk="1" hangingPunct="1">
              <a:buFont typeface="Wingdings" panose="05000000000000000000" pitchFamily="2" charset="2"/>
              <a:buChar char="v"/>
              <a:defRPr/>
            </a:pPr>
            <a:r>
              <a:rPr lang="en-US" sz="3200" dirty="0">
                <a:solidFill>
                  <a:srgbClr val="FFFFFF"/>
                </a:solidFill>
                <a:latin typeface="Tahoma" pitchFamily="34" charset="0"/>
                <a:ea typeface="Tahoma" pitchFamily="34" charset="0"/>
                <a:cs typeface="Tahoma" pitchFamily="34" charset="0"/>
              </a:rPr>
              <a:t>It is our duty to give answers from God’s word</a:t>
            </a:r>
            <a:r>
              <a:rPr kumimoji="0" lang="en-US" sz="3200" b="0"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 </a:t>
            </a:r>
          </a:p>
          <a:p>
            <a:pPr marL="1200150" lvl="1" indent="-457200" eaLnBrk="1" hangingPunct="1">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…but sanctify Christ as Lord in your hearts, always being ready to make a defense </a:t>
            </a:r>
            <a:r>
              <a:rPr lang="en-US" sz="2800" i="1" dirty="0">
                <a:solidFill>
                  <a:srgbClr val="FFFFFF"/>
                </a:solidFill>
                <a:latin typeface="Tahoma" pitchFamily="34" charset="0"/>
                <a:ea typeface="Tahoma" pitchFamily="34" charset="0"/>
                <a:cs typeface="Tahoma" pitchFamily="34" charset="0"/>
              </a:rPr>
              <a:t>(G627 </a:t>
            </a:r>
            <a:r>
              <a:rPr lang="en-US" sz="2800" i="1" dirty="0" err="1">
                <a:solidFill>
                  <a:srgbClr val="FFFFFF"/>
                </a:solidFill>
                <a:latin typeface="Tahoma" pitchFamily="34" charset="0"/>
                <a:ea typeface="Tahoma" pitchFamily="34" charset="0"/>
                <a:cs typeface="Tahoma" pitchFamily="34" charset="0"/>
              </a:rPr>
              <a:t>apologiah</a:t>
            </a:r>
            <a:r>
              <a:rPr lang="en-US" sz="2800" i="1" dirty="0">
                <a:solidFill>
                  <a:srgbClr val="FFFFFF"/>
                </a:solidFill>
                <a:latin typeface="Tahoma" pitchFamily="34" charset="0"/>
                <a:ea typeface="Tahoma" pitchFamily="34" charset="0"/>
                <a:cs typeface="Tahoma" pitchFamily="34" charset="0"/>
              </a:rPr>
              <a:t>: answer; to clear one’s self; defense)</a:t>
            </a:r>
            <a:r>
              <a:rPr lang="en-US" sz="2800" dirty="0">
                <a:solidFill>
                  <a:srgbClr val="FFFFFF"/>
                </a:solidFill>
                <a:latin typeface="Tahoma" pitchFamily="34" charset="0"/>
                <a:ea typeface="Tahoma" pitchFamily="34" charset="0"/>
                <a:cs typeface="Tahoma" pitchFamily="34" charset="0"/>
              </a:rPr>
              <a:t> to everyone who asks you to give an account for the hope that is in you, yet with gentleness and reverence; </a:t>
            </a:r>
            <a:r>
              <a:rPr lang="en-US" sz="2800" b="1" dirty="0">
                <a:solidFill>
                  <a:srgbClr val="FFFFFF"/>
                </a:solidFill>
                <a:latin typeface="Tahoma" pitchFamily="34" charset="0"/>
                <a:ea typeface="Tahoma" pitchFamily="34" charset="0"/>
                <a:cs typeface="Tahoma" pitchFamily="34" charset="0"/>
              </a:rPr>
              <a:t>(I Peter 3:15)</a:t>
            </a:r>
          </a:p>
          <a:p>
            <a:pPr marL="1200150" lvl="1" indent="-457200" eaLnBrk="1" hangingPunct="1">
              <a:buFont typeface="Wingdings" panose="05000000000000000000" pitchFamily="2" charset="2"/>
              <a:buChar char="ü"/>
              <a:defRPr/>
            </a:pPr>
            <a:r>
              <a:rPr lang="en-US" sz="2800" dirty="0">
                <a:solidFill>
                  <a:prstClr val="white"/>
                </a:solidFill>
                <a:latin typeface="Tahoma" pitchFamily="34" charset="0"/>
                <a:ea typeface="Tahoma" pitchFamily="34" charset="0"/>
                <a:cs typeface="Tahoma" pitchFamily="34" charset="0"/>
              </a:rPr>
              <a:t>Whoever speaks, is to do so as one who is speaking the utterances of God; whoever serves is to do so as one who is serving by the strength which God supplies; so that in all things God may be glorified through Jesus Christ, to whom belongs the glory and dominion forever and ever. Amen. </a:t>
            </a:r>
            <a:r>
              <a:rPr lang="en-US" sz="2800" b="1" dirty="0">
                <a:solidFill>
                  <a:prstClr val="white"/>
                </a:solidFill>
                <a:latin typeface="Tahoma" pitchFamily="34" charset="0"/>
                <a:ea typeface="Tahoma" pitchFamily="34" charset="0"/>
                <a:cs typeface="Tahoma" pitchFamily="34" charset="0"/>
              </a:rPr>
              <a:t>(I Peter 4:11)</a:t>
            </a:r>
            <a:endParaRPr kumimoji="0" lang="en-US" sz="2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00381801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1000"/>
                                        <p:tgtEl>
                                          <p:spTgt spid="5">
                                            <p:txEl>
                                              <p:pRg st="1" end="1"/>
                                            </p:txEl>
                                          </p:spTgt>
                                        </p:tgtEl>
                                      </p:cBhvr>
                                    </p:animEffect>
                                    <p:anim calcmode="lin" valueType="num">
                                      <p:cBhvr>
                                        <p:cTn id="1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1000"/>
                                        <p:tgtEl>
                                          <p:spTgt spid="5">
                                            <p:txEl>
                                              <p:pRg st="2" end="2"/>
                                            </p:txEl>
                                          </p:spTgt>
                                        </p:tgtEl>
                                      </p:cBhvr>
                                    </p:animEffect>
                                    <p:anim calcmode="lin" valueType="num">
                                      <p:cBhvr>
                                        <p:cTn id="1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3C7BC-787F-751F-A681-60E8B5941DF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4AE5711-C6C9-1F76-9364-54AFB87EF3C5}"/>
              </a:ext>
            </a:extLst>
          </p:cNvPr>
          <p:cNvSpPr txBox="1"/>
          <p:nvPr/>
        </p:nvSpPr>
        <p:spPr>
          <a:xfrm>
            <a:off x="7010400" y="0"/>
            <a:ext cx="36576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Intro</a:t>
            </a:r>
          </a:p>
        </p:txBody>
      </p:sp>
      <p:sp>
        <p:nvSpPr>
          <p:cNvPr id="3" name="Footer Placeholder 2">
            <a:extLst>
              <a:ext uri="{FF2B5EF4-FFF2-40B4-BE49-F238E27FC236}">
                <a16:creationId xmlns:a16="http://schemas.microsoft.com/office/drawing/2014/main" id="{68944CB2-BBD5-7634-2F35-124F1E0B3A61}"/>
              </a:ext>
            </a:extLst>
          </p:cNvPr>
          <p:cNvSpPr>
            <a:spLocks noGrp="1"/>
          </p:cNvSpPr>
          <p:nvPr>
            <p:ph type="ftr" sz="quarter" idx="11"/>
          </p:nvPr>
        </p:nvSpPr>
        <p:spPr>
          <a:xfrm>
            <a:off x="-7434" y="6492875"/>
            <a:ext cx="1219943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rPr>
              <a:t>Playing House Part 1: Fornication</a:t>
            </a:r>
            <a:endPar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00817B90-205B-DAA2-CAA7-2F16825200A9}"/>
              </a:ext>
            </a:extLst>
          </p:cNvPr>
          <p:cNvSpPr txBox="1">
            <a:spLocks noChangeArrowheads="1"/>
          </p:cNvSpPr>
          <p:nvPr/>
        </p:nvSpPr>
        <p:spPr bwMode="auto">
          <a:xfrm>
            <a:off x="-7434" y="1584444"/>
            <a:ext cx="12199434"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eaLnBrk="1" hangingPunct="1">
              <a:buFont typeface="Wingdings" panose="05000000000000000000" pitchFamily="2" charset="2"/>
              <a:buChar char="v"/>
              <a:defRPr/>
            </a:pPr>
            <a:r>
              <a:rPr lang="en-US" sz="3200" dirty="0">
                <a:solidFill>
                  <a:srgbClr val="FFFFFF"/>
                </a:solidFill>
                <a:latin typeface="Tahoma" pitchFamily="34" charset="0"/>
                <a:ea typeface="Tahoma" pitchFamily="34" charset="0"/>
                <a:cs typeface="Tahoma" pitchFamily="34" charset="0"/>
              </a:rPr>
              <a:t>The world may ask why marriage is still valid, “It’s just a piece of paper, isn’t it?”</a:t>
            </a:r>
            <a:r>
              <a:rPr kumimoji="0" lang="en-US" sz="3200" b="0"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 </a:t>
            </a:r>
          </a:p>
          <a:p>
            <a:pPr marL="1200150" lvl="1" indent="-457200" eaLnBrk="1" hangingPunct="1">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Marriage is a joining by God and is a covenant that a man and woman make before God and witnesses. </a:t>
            </a:r>
          </a:p>
          <a:p>
            <a:pPr marL="1200150" lvl="1" indent="-457200" eaLnBrk="1" hangingPunct="1">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“Though she is your companion and your wife by covenant.” </a:t>
            </a:r>
            <a:r>
              <a:rPr lang="en-US" sz="2800" b="1" dirty="0">
                <a:solidFill>
                  <a:srgbClr val="FFFFFF"/>
                </a:solidFill>
                <a:latin typeface="Tahoma" pitchFamily="34" charset="0"/>
                <a:ea typeface="Tahoma" pitchFamily="34" charset="0"/>
                <a:cs typeface="Tahoma" pitchFamily="34" charset="0"/>
              </a:rPr>
              <a:t>(Malachi 2:14). </a:t>
            </a:r>
          </a:p>
          <a:p>
            <a:pPr marL="1200150" lvl="1" indent="-457200" eaLnBrk="1" hangingPunct="1">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“From the beginning of creation…” </a:t>
            </a:r>
            <a:r>
              <a:rPr lang="en-US" sz="2800" b="1" dirty="0">
                <a:solidFill>
                  <a:srgbClr val="FFFFFF"/>
                </a:solidFill>
                <a:latin typeface="Tahoma" pitchFamily="34" charset="0"/>
                <a:ea typeface="Tahoma" pitchFamily="34" charset="0"/>
                <a:cs typeface="Tahoma" pitchFamily="34" charset="0"/>
              </a:rPr>
              <a:t>(Mark 10:6).</a:t>
            </a:r>
            <a:endParaRPr kumimoji="0" lang="en-US" sz="2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05548463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1000"/>
                                        <p:tgtEl>
                                          <p:spTgt spid="5">
                                            <p:txEl>
                                              <p:pRg st="1" end="1"/>
                                            </p:txEl>
                                          </p:spTgt>
                                        </p:tgtEl>
                                      </p:cBhvr>
                                    </p:animEffect>
                                    <p:anim calcmode="lin" valueType="num">
                                      <p:cBhvr>
                                        <p:cTn id="1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fade">
                                      <p:cBhvr>
                                        <p:cTn id="23" dur="1000"/>
                                        <p:tgtEl>
                                          <p:spTgt spid="5">
                                            <p:txEl>
                                              <p:pRg st="3" end="3"/>
                                            </p:txEl>
                                          </p:spTgt>
                                        </p:tgtEl>
                                      </p:cBhvr>
                                    </p:animEffect>
                                    <p:anim calcmode="lin" valueType="num">
                                      <p:cBhvr>
                                        <p:cTn id="24"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3306E-B35A-EA3B-8B82-31452948763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E9BBFE0-B5FB-92BD-5CA9-3E2D681E4B76}"/>
              </a:ext>
            </a:extLst>
          </p:cNvPr>
          <p:cNvSpPr txBox="1"/>
          <p:nvPr/>
        </p:nvSpPr>
        <p:spPr>
          <a:xfrm>
            <a:off x="7010400" y="0"/>
            <a:ext cx="36576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Intro</a:t>
            </a:r>
          </a:p>
        </p:txBody>
      </p:sp>
      <p:sp>
        <p:nvSpPr>
          <p:cNvPr id="3" name="Footer Placeholder 2">
            <a:extLst>
              <a:ext uri="{FF2B5EF4-FFF2-40B4-BE49-F238E27FC236}">
                <a16:creationId xmlns:a16="http://schemas.microsoft.com/office/drawing/2014/main" id="{D35007AB-6061-8E6E-6E6F-78A78EC9D408}"/>
              </a:ext>
            </a:extLst>
          </p:cNvPr>
          <p:cNvSpPr>
            <a:spLocks noGrp="1"/>
          </p:cNvSpPr>
          <p:nvPr>
            <p:ph type="ftr" sz="quarter" idx="11"/>
          </p:nvPr>
        </p:nvSpPr>
        <p:spPr>
          <a:xfrm>
            <a:off x="-7434" y="6492875"/>
            <a:ext cx="1219943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rPr>
              <a:t>Playing House Part 1: Fornication</a:t>
            </a:r>
            <a:endPar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pic>
        <p:nvPicPr>
          <p:cNvPr id="7" name="Picture 6">
            <a:extLst>
              <a:ext uri="{FF2B5EF4-FFF2-40B4-BE49-F238E27FC236}">
                <a16:creationId xmlns:a16="http://schemas.microsoft.com/office/drawing/2014/main" id="{5AC831C1-F71A-454C-36AD-280B2FB9E65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66418" y="1679028"/>
            <a:ext cx="4810716" cy="4810716"/>
          </a:xfrm>
          <a:prstGeom prst="rect">
            <a:avLst/>
          </a:prstGeom>
        </p:spPr>
      </p:pic>
      <p:sp>
        <p:nvSpPr>
          <p:cNvPr id="4" name="TextBox 3">
            <a:extLst>
              <a:ext uri="{FF2B5EF4-FFF2-40B4-BE49-F238E27FC236}">
                <a16:creationId xmlns:a16="http://schemas.microsoft.com/office/drawing/2014/main" id="{294B3BA9-DC19-93C4-5E7C-7F7811298BC2}"/>
              </a:ext>
            </a:extLst>
          </p:cNvPr>
          <p:cNvSpPr txBox="1"/>
          <p:nvPr/>
        </p:nvSpPr>
        <p:spPr>
          <a:xfrm>
            <a:off x="151060" y="2499336"/>
            <a:ext cx="7086600" cy="3170099"/>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lvl="0" algn="ctr"/>
            <a:r>
              <a:rPr lang="en-US" sz="4000" b="1" dirty="0">
                <a:solidFill>
                  <a:prstClr val="white"/>
                </a:solidFill>
              </a:rPr>
              <a:t>Those who live in fornication are “playing house” and are outside the blessings God has designed for them in marriage</a:t>
            </a:r>
            <a:r>
              <a:rPr kumimoji="0" lang="en-US" sz="4000" b="1" i="0" u="none" strike="noStrike" kern="1200" cap="none" spc="0" normalizeH="0" baseline="0" noProof="0" dirty="0">
                <a:ln>
                  <a:noFill/>
                </a:ln>
                <a:solidFill>
                  <a:prstClr val="white"/>
                </a:solidFill>
                <a:effectLst/>
                <a:uLnTx/>
                <a:uFillTx/>
                <a:latin typeface="Century Gothic" panose="020B0502020202020204"/>
              </a:rPr>
              <a:t>!</a:t>
            </a:r>
          </a:p>
        </p:txBody>
      </p:sp>
    </p:spTree>
    <p:extLst>
      <p:ext uri="{BB962C8B-B14F-4D97-AF65-F5344CB8AC3E}">
        <p14:creationId xmlns:p14="http://schemas.microsoft.com/office/powerpoint/2010/main" val="243511381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Office Theme">
  <a:themeElements>
    <a:clrScheme name="Custom 3">
      <a:dk1>
        <a:sysClr val="windowText" lastClr="000000"/>
      </a:dk1>
      <a:lt1>
        <a:sysClr val="window" lastClr="FFFFFF"/>
      </a:lt1>
      <a:dk2>
        <a:srgbClr val="1F497D"/>
      </a:dk2>
      <a:lt2>
        <a:srgbClr val="EEECE1"/>
      </a:lt2>
      <a:accent1>
        <a:srgbClr val="FBD5B5"/>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colormaster">
  <a:themeElements>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Favorite Font Them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colormaster">
  <a:themeElements>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4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5.xml><?xml version="1.0" encoding="utf-8"?>
<a:theme xmlns:a="http://schemas.openxmlformats.org/drawingml/2006/main" name="1_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6.xml><?xml version="1.0" encoding="utf-8"?>
<a:theme xmlns:a="http://schemas.openxmlformats.org/drawingml/2006/main" name="1_Theme1">
  <a:themeElements>
    <a:clrScheme name="edu_theme_07">
      <a:dk1>
        <a:srgbClr val="000000"/>
      </a:dk1>
      <a:lt1>
        <a:srgbClr val="FFFFFF"/>
      </a:lt1>
      <a:dk2>
        <a:srgbClr val="254B44"/>
      </a:dk2>
      <a:lt2>
        <a:srgbClr val="FEFEE8"/>
      </a:lt2>
      <a:accent1>
        <a:srgbClr val="9ECA10"/>
      </a:accent1>
      <a:accent2>
        <a:srgbClr val="BDA515"/>
      </a:accent2>
      <a:accent3>
        <a:srgbClr val="FF9933"/>
      </a:accent3>
      <a:accent4>
        <a:srgbClr val="20ABBA"/>
      </a:accent4>
      <a:accent5>
        <a:srgbClr val="3768AF"/>
      </a:accent5>
      <a:accent6>
        <a:srgbClr val="D5584B"/>
      </a:accent6>
      <a:hlink>
        <a:srgbClr val="0FD2D7"/>
      </a:hlink>
      <a:folHlink>
        <a:srgbClr val="FF0066"/>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333300"/>
        </a:dk2>
        <a:lt2>
          <a:srgbClr val="B2B2B2"/>
        </a:lt2>
        <a:accent1>
          <a:srgbClr val="469466"/>
        </a:accent1>
        <a:accent2>
          <a:srgbClr val="CC9900"/>
        </a:accent2>
        <a:accent3>
          <a:srgbClr val="FFFFFF"/>
        </a:accent3>
        <a:accent4>
          <a:srgbClr val="000000"/>
        </a:accent4>
        <a:accent5>
          <a:srgbClr val="B0C8B8"/>
        </a:accent5>
        <a:accent6>
          <a:srgbClr val="B98A00"/>
        </a:accent6>
        <a:hlink>
          <a:srgbClr val="0066CC"/>
        </a:hlink>
        <a:folHlink>
          <a:srgbClr val="8C71B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480000"/>
        </a:dk2>
        <a:lt2>
          <a:srgbClr val="DDDDDD"/>
        </a:lt2>
        <a:accent1>
          <a:srgbClr val="C58023"/>
        </a:accent1>
        <a:accent2>
          <a:srgbClr val="4AA280"/>
        </a:accent2>
        <a:accent3>
          <a:srgbClr val="FFFFFF"/>
        </a:accent3>
        <a:accent4>
          <a:srgbClr val="000000"/>
        </a:accent4>
        <a:accent5>
          <a:srgbClr val="DFC0AC"/>
        </a:accent5>
        <a:accent6>
          <a:srgbClr val="429273"/>
        </a:accent6>
        <a:hlink>
          <a:srgbClr val="CD5119"/>
        </a:hlink>
        <a:folHlink>
          <a:srgbClr val="878FA5"/>
        </a:folHlink>
      </a:clrScheme>
      <a:clrMap bg1="lt1" tx1="dk1" bg2="lt2" tx2="dk2" accent1="accent1" accent2="accent2" accent3="accent3" accent4="accent4" accent5="accent5" accent6="accent6" hlink="hlink" folHlink="folHlink"/>
    </a:extraClrScheme>
    <a:extraClrScheme>
      <a:clrScheme name="Office Theme 3">
        <a:dk1>
          <a:srgbClr val="672D2D"/>
        </a:dk1>
        <a:lt1>
          <a:srgbClr val="FFFFFF"/>
        </a:lt1>
        <a:dk2>
          <a:srgbClr val="000000"/>
        </a:dk2>
        <a:lt2>
          <a:srgbClr val="DDDDDD"/>
        </a:lt2>
        <a:accent1>
          <a:srgbClr val="8EA65A"/>
        </a:accent1>
        <a:accent2>
          <a:srgbClr val="FF9900"/>
        </a:accent2>
        <a:accent3>
          <a:srgbClr val="FFFFFF"/>
        </a:accent3>
        <a:accent4>
          <a:srgbClr val="572525"/>
        </a:accent4>
        <a:accent5>
          <a:srgbClr val="C6D0B5"/>
        </a:accent5>
        <a:accent6>
          <a:srgbClr val="E78A00"/>
        </a:accent6>
        <a:hlink>
          <a:srgbClr val="0099CC"/>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3039</TotalTime>
  <Words>3831</Words>
  <Application>Microsoft Office PowerPoint</Application>
  <PresentationFormat>Widescreen</PresentationFormat>
  <Paragraphs>302</Paragraphs>
  <Slides>25</Slides>
  <Notes>25</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25</vt:i4>
      </vt:variant>
    </vt:vector>
  </HeadingPairs>
  <TitlesOfParts>
    <vt:vector size="42" baseType="lpstr">
      <vt:lpstr>Ameretto</vt:lpstr>
      <vt:lpstr>Arial</vt:lpstr>
      <vt:lpstr>Bookman Old Style</vt:lpstr>
      <vt:lpstr>Calibri</vt:lpstr>
      <vt:lpstr>Century Gothic</vt:lpstr>
      <vt:lpstr>Courier New</vt:lpstr>
      <vt:lpstr>Rockwell</vt:lpstr>
      <vt:lpstr>Symbol</vt:lpstr>
      <vt:lpstr>Tahoma</vt:lpstr>
      <vt:lpstr>Times New Roman</vt:lpstr>
      <vt:lpstr>Wingdings</vt:lpstr>
      <vt:lpstr>Office Theme</vt:lpstr>
      <vt:lpstr>4_colormaster</vt:lpstr>
      <vt:lpstr>5_colormaster</vt:lpstr>
      <vt:lpstr>Vapor Trail</vt:lpstr>
      <vt:lpstr>1_Damask</vt:lpstr>
      <vt:lpstr>1_Theme1</vt:lpstr>
      <vt:lpstr>Playing House: Fornication</vt:lpstr>
      <vt:lpstr>Intro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Playing House Part 1: Fornication</dc:title>
  <dc:subject>03/17/2024</dc:subject>
  <dc:creator>DarkWolf</dc:creator>
  <cp:lastModifiedBy>Nathan Morrison</cp:lastModifiedBy>
  <cp:revision>14</cp:revision>
  <cp:lastPrinted>2021-03-19T21:42:39Z</cp:lastPrinted>
  <dcterms:created xsi:type="dcterms:W3CDTF">2016-06-16T19:35:58Z</dcterms:created>
  <dcterms:modified xsi:type="dcterms:W3CDTF">2024-03-19T21:07:53Z</dcterms:modified>
</cp:coreProperties>
</file>