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696" r:id="rId2"/>
    <p:sldMasterId id="2147483697" r:id="rId3"/>
    <p:sldMasterId id="2147483698" r:id="rId4"/>
    <p:sldMasterId id="2147483699" r:id="rId5"/>
    <p:sldMasterId id="2147483700" r:id="rId6"/>
    <p:sldMasterId id="2147483701" r:id="rId7"/>
    <p:sldMasterId id="2147483702" r:id="rId8"/>
    <p:sldMasterId id="2147483703" r:id="rId9"/>
    <p:sldMasterId id="2147483704" r:id="rId10"/>
    <p:sldMasterId id="2147483705" r:id="rId11"/>
    <p:sldMasterId id="2147483706" r:id="rId12"/>
    <p:sldMasterId id="2147484013" r:id="rId13"/>
    <p:sldMasterId id="2147484025" r:id="rId14"/>
    <p:sldMasterId id="2147484043" r:id="rId15"/>
  </p:sldMasterIdLst>
  <p:notesMasterIdLst>
    <p:notesMasterId r:id="rId39"/>
  </p:notesMasterIdLst>
  <p:handoutMasterIdLst>
    <p:handoutMasterId r:id="rId40"/>
  </p:handoutMasterIdLst>
  <p:sldIdLst>
    <p:sldId id="256" r:id="rId16"/>
    <p:sldId id="479" r:id="rId17"/>
    <p:sldId id="302" r:id="rId18"/>
    <p:sldId id="451" r:id="rId19"/>
    <p:sldId id="436" r:id="rId20"/>
    <p:sldId id="651" r:id="rId21"/>
    <p:sldId id="653" r:id="rId22"/>
    <p:sldId id="437" r:id="rId23"/>
    <p:sldId id="481" r:id="rId24"/>
    <p:sldId id="483" r:id="rId25"/>
    <p:sldId id="489" r:id="rId26"/>
    <p:sldId id="490" r:id="rId27"/>
    <p:sldId id="275" r:id="rId28"/>
    <p:sldId id="1104" r:id="rId29"/>
    <p:sldId id="1105" r:id="rId30"/>
    <p:sldId id="491" r:id="rId31"/>
    <p:sldId id="492" r:id="rId32"/>
    <p:sldId id="497" r:id="rId33"/>
    <p:sldId id="1107" r:id="rId34"/>
    <p:sldId id="498" r:id="rId35"/>
    <p:sldId id="501" r:id="rId36"/>
    <p:sldId id="502" r:id="rId37"/>
    <p:sldId id="1103" r:id="rId38"/>
  </p:sldIdLst>
  <p:sldSz cx="12192000" cy="6858000"/>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FF"/>
    <a:srgbClr val="FFCCFF"/>
    <a:srgbClr val="FF0066"/>
    <a:srgbClr val="000000"/>
    <a:srgbClr val="CCFF33"/>
    <a:srgbClr val="FFFFFF"/>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902CE-A001-44C4-AE41-319019BCA8A0}" v="966" dt="2021-06-10T19:20:56.53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9" autoAdjust="0"/>
  </p:normalViewPr>
  <p:slideViewPr>
    <p:cSldViewPr snapToObjects="1">
      <p:cViewPr varScale="1">
        <p:scale>
          <a:sx n="84" d="100"/>
          <a:sy n="84" d="100"/>
        </p:scale>
        <p:origin x="90"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notesMaster" Target="notesMasters/notesMaster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microsoft.com/office/2015/10/relationships/revisionInfo" Target="revisionInfo.xml"/><Relationship Id="rId20" Type="http://schemas.openxmlformats.org/officeDocument/2006/relationships/slide" Target="slides/slide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CE7902CE-A001-44C4-AE41-319019BCA8A0}"/>
    <pc:docChg chg="undo custSel addSld delSld modSld">
      <pc:chgData name="Nathan Morrison" userId="a8088875ec538e5b" providerId="LiveId" clId="{CE7902CE-A001-44C4-AE41-319019BCA8A0}" dt="2021-06-10T19:20:56.538" v="1578" actId="114"/>
      <pc:docMkLst>
        <pc:docMk/>
      </pc:docMkLst>
      <pc:sldChg chg="addSp modSp mod setBg modNotesTx">
        <pc:chgData name="Nathan Morrison" userId="a8088875ec538e5b" providerId="LiveId" clId="{CE7902CE-A001-44C4-AE41-319019BCA8A0}" dt="2021-06-10T19:10:59.037" v="1577"/>
        <pc:sldMkLst>
          <pc:docMk/>
          <pc:sldMk cId="0" sldId="256"/>
        </pc:sldMkLst>
        <pc:spChg chg="mod">
          <ac:chgData name="Nathan Morrison" userId="a8088875ec538e5b" providerId="LiveId" clId="{CE7902CE-A001-44C4-AE41-319019BCA8A0}" dt="2021-06-08T19:18:25.969" v="149" actId="207"/>
          <ac:spMkLst>
            <pc:docMk/>
            <pc:sldMk cId="0" sldId="256"/>
            <ac:spMk id="2050" creationId="{00000000-0000-0000-0000-000000000000}"/>
          </ac:spMkLst>
        </pc:spChg>
        <pc:spChg chg="mod">
          <ac:chgData name="Nathan Morrison" userId="a8088875ec538e5b" providerId="LiveId" clId="{CE7902CE-A001-44C4-AE41-319019BCA8A0}" dt="2021-06-08T19:18:19.634" v="148" actId="207"/>
          <ac:spMkLst>
            <pc:docMk/>
            <pc:sldMk cId="0" sldId="256"/>
            <ac:spMk id="2051" creationId="{00000000-0000-0000-0000-000000000000}"/>
          </ac:spMkLst>
        </pc:spChg>
        <pc:picChg chg="mod">
          <ac:chgData name="Nathan Morrison" userId="a8088875ec538e5b" providerId="LiveId" clId="{CE7902CE-A001-44C4-AE41-319019BCA8A0}" dt="2021-06-09T04:34:31.283" v="1532" actId="14100"/>
          <ac:picMkLst>
            <pc:docMk/>
            <pc:sldMk cId="0" sldId="256"/>
            <ac:picMk id="5" creationId="{00000000-0000-0000-0000-000000000000}"/>
          </ac:picMkLst>
        </pc:picChg>
        <pc:picChg chg="mod">
          <ac:chgData name="Nathan Morrison" userId="a8088875ec538e5b" providerId="LiveId" clId="{CE7902CE-A001-44C4-AE41-319019BCA8A0}" dt="2021-06-08T19:16:58.920" v="86" actId="1076"/>
          <ac:picMkLst>
            <pc:docMk/>
            <pc:sldMk cId="0" sldId="256"/>
            <ac:picMk id="6" creationId="{00000000-0000-0000-0000-000000000000}"/>
          </ac:picMkLst>
        </pc:picChg>
        <pc:picChg chg="add">
          <ac:chgData name="Nathan Morrison" userId="a8088875ec538e5b" providerId="LiveId" clId="{CE7902CE-A001-44C4-AE41-319019BCA8A0}" dt="2021-06-08T19:16:31.370" v="81" actId="26606"/>
          <ac:picMkLst>
            <pc:docMk/>
            <pc:sldMk cId="0" sldId="256"/>
            <ac:picMk id="72" creationId="{D04C0182-96E7-4A1B-8EAB-F910C2F3ED48}"/>
          </ac:picMkLst>
        </pc:picChg>
      </pc:sldChg>
      <pc:sldChg chg="addSp delSp modSp mod modTransition setBg delAnim modAnim modNotesTx">
        <pc:chgData name="Nathan Morrison" userId="a8088875ec538e5b" providerId="LiveId" clId="{CE7902CE-A001-44C4-AE41-319019BCA8A0}" dt="2021-06-09T04:34:04.418" v="1531" actId="6549"/>
        <pc:sldMkLst>
          <pc:docMk/>
          <pc:sldMk cId="0" sldId="302"/>
        </pc:sldMkLst>
        <pc:spChg chg="mod ord">
          <ac:chgData name="Nathan Morrison" userId="a8088875ec538e5b" providerId="LiveId" clId="{CE7902CE-A001-44C4-AE41-319019BCA8A0}" dt="2021-06-08T19:43:43.120" v="369" actId="1076"/>
          <ac:spMkLst>
            <pc:docMk/>
            <pc:sldMk cId="0" sldId="302"/>
            <ac:spMk id="6" creationId="{00000000-0000-0000-0000-000000000000}"/>
          </ac:spMkLst>
        </pc:spChg>
        <pc:spChg chg="del">
          <ac:chgData name="Nathan Morrison" userId="a8088875ec538e5b" providerId="LiveId" clId="{CE7902CE-A001-44C4-AE41-319019BCA8A0}" dt="2021-06-08T19:42:03.516" v="353" actId="21"/>
          <ac:spMkLst>
            <pc:docMk/>
            <pc:sldMk cId="0" sldId="302"/>
            <ac:spMk id="7" creationId="{00000000-0000-0000-0000-000000000000}"/>
          </ac:spMkLst>
        </pc:spChg>
        <pc:spChg chg="mod ord">
          <ac:chgData name="Nathan Morrison" userId="a8088875ec538e5b" providerId="LiveId" clId="{CE7902CE-A001-44C4-AE41-319019BCA8A0}" dt="2021-06-08T20:28:42.282" v="934" actId="20577"/>
          <ac:spMkLst>
            <pc:docMk/>
            <pc:sldMk cId="0" sldId="302"/>
            <ac:spMk id="10" creationId="{00000000-0000-0000-0000-000000000000}"/>
          </ac:spMkLst>
        </pc:spChg>
        <pc:spChg chg="add del">
          <ac:chgData name="Nathan Morrison" userId="a8088875ec538e5b" providerId="LiveId" clId="{CE7902CE-A001-44C4-AE41-319019BCA8A0}" dt="2021-06-08T19:43:34.464" v="367" actId="26606"/>
          <ac:spMkLst>
            <pc:docMk/>
            <pc:sldMk cId="0" sldId="302"/>
            <ac:spMk id="71" creationId="{61B2A784-4501-42A8-86DF-DB27DE395089}"/>
          </ac:spMkLst>
        </pc:spChg>
        <pc:spChg chg="add del">
          <ac:chgData name="Nathan Morrison" userId="a8088875ec538e5b" providerId="LiveId" clId="{CE7902CE-A001-44C4-AE41-319019BCA8A0}" dt="2021-06-08T19:43:34.464" v="367" actId="26606"/>
          <ac:spMkLst>
            <pc:docMk/>
            <pc:sldMk cId="0" sldId="302"/>
            <ac:spMk id="73" creationId="{5DCD51DF-47F0-4E43-9A0F-6B18888E09C2}"/>
          </ac:spMkLst>
        </pc:spChg>
        <pc:spChg chg="add del">
          <ac:chgData name="Nathan Morrison" userId="a8088875ec538e5b" providerId="LiveId" clId="{CE7902CE-A001-44C4-AE41-319019BCA8A0}" dt="2021-06-08T19:43:34.464" v="367" actId="26606"/>
          <ac:spMkLst>
            <pc:docMk/>
            <pc:sldMk cId="0" sldId="302"/>
            <ac:spMk id="75" creationId="{767CF198-49C5-4D2A-93C6-A7A4D04B9B35}"/>
          </ac:spMkLst>
        </pc:spChg>
        <pc:spChg chg="mod">
          <ac:chgData name="Nathan Morrison" userId="a8088875ec538e5b" providerId="LiveId" clId="{CE7902CE-A001-44C4-AE41-319019BCA8A0}" dt="2021-06-08T20:04:10.477" v="673" actId="207"/>
          <ac:spMkLst>
            <pc:docMk/>
            <pc:sldMk cId="0" sldId="302"/>
            <ac:spMk id="141314" creationId="{00000000-0000-0000-0000-000000000000}"/>
          </ac:spMkLst>
        </pc:spChg>
        <pc:picChg chg="add mod ord">
          <ac:chgData name="Nathan Morrison" userId="a8088875ec538e5b" providerId="LiveId" clId="{CE7902CE-A001-44C4-AE41-319019BCA8A0}" dt="2021-06-08T19:43:34.504" v="368" actId="26606"/>
          <ac:picMkLst>
            <pc:docMk/>
            <pc:sldMk cId="0" sldId="302"/>
            <ac:picMk id="3" creationId="{5976DBD7-AC58-42C2-91C7-B73D70991099}"/>
          </ac:picMkLst>
        </pc:picChg>
        <pc:picChg chg="add mod">
          <ac:chgData name="Nathan Morrison" userId="a8088875ec538e5b" providerId="LiveId" clId="{CE7902CE-A001-44C4-AE41-319019BCA8A0}" dt="2021-06-08T19:43:34.504" v="368" actId="26606"/>
          <ac:picMkLst>
            <pc:docMk/>
            <pc:sldMk cId="0" sldId="302"/>
            <ac:picMk id="5" creationId="{F6279C25-0540-49E6-B02E-82ED378D1335}"/>
          </ac:picMkLst>
        </pc:picChg>
        <pc:picChg chg="add">
          <ac:chgData name="Nathan Morrison" userId="a8088875ec538e5b" providerId="LiveId" clId="{CE7902CE-A001-44C4-AE41-319019BCA8A0}" dt="2021-06-08T19:43:34.504" v="368" actId="26606"/>
          <ac:picMkLst>
            <pc:docMk/>
            <pc:sldMk cId="0" sldId="302"/>
            <ac:picMk id="141316" creationId="{0D78F8DF-3E28-42C3-B1C8-5A591036A6EE}"/>
          </ac:picMkLst>
        </pc:picChg>
      </pc:sldChg>
      <pc:sldChg chg="modSp del mod">
        <pc:chgData name="Nathan Morrison" userId="a8088875ec538e5b" providerId="LiveId" clId="{CE7902CE-A001-44C4-AE41-319019BCA8A0}" dt="2021-06-09T04:32:03.916" v="1527" actId="47"/>
        <pc:sldMkLst>
          <pc:docMk/>
          <pc:sldMk cId="0" sldId="307"/>
        </pc:sldMkLst>
        <pc:spChg chg="mod">
          <ac:chgData name="Nathan Morrison" userId="a8088875ec538e5b" providerId="LiveId" clId="{CE7902CE-A001-44C4-AE41-319019BCA8A0}" dt="2021-06-08T19:15:34.682" v="79" actId="27636"/>
          <ac:spMkLst>
            <pc:docMk/>
            <pc:sldMk cId="0" sldId="307"/>
            <ac:spMk id="146434" creationId="{00000000-0000-0000-0000-000000000000}"/>
          </ac:spMkLst>
        </pc:spChg>
      </pc:sldChg>
      <pc:sldChg chg="modSp del mod">
        <pc:chgData name="Nathan Morrison" userId="a8088875ec538e5b" providerId="LiveId" clId="{CE7902CE-A001-44C4-AE41-319019BCA8A0}" dt="2021-06-09T04:32:03.916" v="1527" actId="47"/>
        <pc:sldMkLst>
          <pc:docMk/>
          <pc:sldMk cId="0" sldId="395"/>
        </pc:sldMkLst>
        <pc:spChg chg="mod">
          <ac:chgData name="Nathan Morrison" userId="a8088875ec538e5b" providerId="LiveId" clId="{CE7902CE-A001-44C4-AE41-319019BCA8A0}" dt="2021-06-08T19:15:34.683" v="80" actId="27636"/>
          <ac:spMkLst>
            <pc:docMk/>
            <pc:sldMk cId="0" sldId="395"/>
            <ac:spMk id="236546" creationId="{00000000-0000-0000-0000-000000000000}"/>
          </ac:spMkLst>
        </pc:spChg>
      </pc:sldChg>
      <pc:sldChg chg="delSp modSp mod modTransition delAnim modAnim">
        <pc:chgData name="Nathan Morrison" userId="a8088875ec538e5b" providerId="LiveId" clId="{CE7902CE-A001-44C4-AE41-319019BCA8A0}" dt="2021-06-08T20:41:41.096" v="1028" actId="207"/>
        <pc:sldMkLst>
          <pc:docMk/>
          <pc:sldMk cId="0" sldId="436"/>
        </pc:sldMkLst>
        <pc:spChg chg="mod">
          <ac:chgData name="Nathan Morrison" userId="a8088875ec538e5b" providerId="LiveId" clId="{CE7902CE-A001-44C4-AE41-319019BCA8A0}" dt="2021-06-08T20:41:41.096" v="1028" actId="207"/>
          <ac:spMkLst>
            <pc:docMk/>
            <pc:sldMk cId="0" sldId="436"/>
            <ac:spMk id="7" creationId="{00000000-0000-0000-0000-000000000000}"/>
          </ac:spMkLst>
        </pc:spChg>
        <pc:spChg chg="mod">
          <ac:chgData name="Nathan Morrison" userId="a8088875ec538e5b" providerId="LiveId" clId="{CE7902CE-A001-44C4-AE41-319019BCA8A0}" dt="2021-06-08T20:01:52.535" v="663" actId="1076"/>
          <ac:spMkLst>
            <pc:docMk/>
            <pc:sldMk cId="0" sldId="436"/>
            <ac:spMk id="8" creationId="{00000000-0000-0000-0000-000000000000}"/>
          </ac:spMkLst>
        </pc:spChg>
        <pc:spChg chg="del">
          <ac:chgData name="Nathan Morrison" userId="a8088875ec538e5b" providerId="LiveId" clId="{CE7902CE-A001-44C4-AE41-319019BCA8A0}" dt="2021-06-08T19:58:28.127" v="586" actId="478"/>
          <ac:spMkLst>
            <pc:docMk/>
            <pc:sldMk cId="0" sldId="436"/>
            <ac:spMk id="9" creationId="{00000000-0000-0000-0000-000000000000}"/>
          </ac:spMkLst>
        </pc:spChg>
        <pc:spChg chg="mod">
          <ac:chgData name="Nathan Morrison" userId="a8088875ec538e5b" providerId="LiveId" clId="{CE7902CE-A001-44C4-AE41-319019BCA8A0}" dt="2021-06-08T20:04:26.850" v="675" actId="207"/>
          <ac:spMkLst>
            <pc:docMk/>
            <pc:sldMk cId="0" sldId="436"/>
            <ac:spMk id="141314" creationId="{00000000-0000-0000-0000-000000000000}"/>
          </ac:spMkLst>
        </pc:spChg>
      </pc:sldChg>
      <pc:sldChg chg="addSp delSp modSp mod modTransition setBg delAnim modAnim">
        <pc:chgData name="Nathan Morrison" userId="a8088875ec538e5b" providerId="LiveId" clId="{CE7902CE-A001-44C4-AE41-319019BCA8A0}" dt="2021-06-08T20:18:20.850" v="832" actId="21"/>
        <pc:sldMkLst>
          <pc:docMk/>
          <pc:sldMk cId="0" sldId="437"/>
        </pc:sldMkLst>
        <pc:spChg chg="mod ord">
          <ac:chgData name="Nathan Morrison" userId="a8088875ec538e5b" providerId="LiveId" clId="{CE7902CE-A001-44C4-AE41-319019BCA8A0}" dt="2021-06-08T20:08:13.677" v="691" actId="27636"/>
          <ac:spMkLst>
            <pc:docMk/>
            <pc:sldMk cId="0" sldId="437"/>
            <ac:spMk id="6" creationId="{00000000-0000-0000-0000-000000000000}"/>
          </ac:spMkLst>
        </pc:spChg>
        <pc:spChg chg="mod">
          <ac:chgData name="Nathan Morrison" userId="a8088875ec538e5b" providerId="LiveId" clId="{CE7902CE-A001-44C4-AE41-319019BCA8A0}" dt="2021-06-08T20:15:25.279" v="783" actId="20577"/>
          <ac:spMkLst>
            <pc:docMk/>
            <pc:sldMk cId="0" sldId="437"/>
            <ac:spMk id="7" creationId="{00000000-0000-0000-0000-000000000000}"/>
          </ac:spMkLst>
        </pc:spChg>
        <pc:spChg chg="add del mod">
          <ac:chgData name="Nathan Morrison" userId="a8088875ec538e5b" providerId="LiveId" clId="{CE7902CE-A001-44C4-AE41-319019BCA8A0}" dt="2021-06-08T20:18:20.850" v="832" actId="21"/>
          <ac:spMkLst>
            <pc:docMk/>
            <pc:sldMk cId="0" sldId="437"/>
            <ac:spMk id="9" creationId="{191AB1BD-79D9-41BC-B42E-AE98BECBD157}"/>
          </ac:spMkLst>
        </pc:spChg>
        <pc:spChg chg="del mod">
          <ac:chgData name="Nathan Morrison" userId="a8088875ec538e5b" providerId="LiveId" clId="{CE7902CE-A001-44C4-AE41-319019BCA8A0}" dt="2021-06-08T20:07:39.787" v="684" actId="21"/>
          <ac:spMkLst>
            <pc:docMk/>
            <pc:sldMk cId="0" sldId="437"/>
            <ac:spMk id="14" creationId="{00000000-0000-0000-0000-000000000000}"/>
          </ac:spMkLst>
        </pc:spChg>
        <pc:spChg chg="add del">
          <ac:chgData name="Nathan Morrison" userId="a8088875ec538e5b" providerId="LiveId" clId="{CE7902CE-A001-44C4-AE41-319019BCA8A0}" dt="2021-06-08T20:07:31.979" v="683" actId="26606"/>
          <ac:spMkLst>
            <pc:docMk/>
            <pc:sldMk cId="0" sldId="437"/>
            <ac:spMk id="71" creationId="{37D54B6C-87D0-4C03-8335-3955179D2B5B}"/>
          </ac:spMkLst>
        </pc:spChg>
        <pc:spChg chg="mod">
          <ac:chgData name="Nathan Morrison" userId="a8088875ec538e5b" providerId="LiveId" clId="{CE7902CE-A001-44C4-AE41-319019BCA8A0}" dt="2021-06-08T20:08:38.572" v="702" actId="14100"/>
          <ac:spMkLst>
            <pc:docMk/>
            <pc:sldMk cId="0" sldId="437"/>
            <ac:spMk id="141314" creationId="{00000000-0000-0000-0000-000000000000}"/>
          </ac:spMkLst>
        </pc:spChg>
        <pc:picChg chg="add mod ord">
          <ac:chgData name="Nathan Morrison" userId="a8088875ec538e5b" providerId="LiveId" clId="{CE7902CE-A001-44C4-AE41-319019BCA8A0}" dt="2021-06-08T20:07:40.102" v="685" actId="27614"/>
          <ac:picMkLst>
            <pc:docMk/>
            <pc:sldMk cId="0" sldId="437"/>
            <ac:picMk id="8" creationId="{5E65DE6B-6EEE-421E-9D87-1F3E92CCA701}"/>
          </ac:picMkLst>
        </pc:picChg>
        <pc:picChg chg="add">
          <ac:chgData name="Nathan Morrison" userId="a8088875ec538e5b" providerId="LiveId" clId="{CE7902CE-A001-44C4-AE41-319019BCA8A0}" dt="2021-06-08T20:07:31.979" v="683" actId="26606"/>
          <ac:picMkLst>
            <pc:docMk/>
            <pc:sldMk cId="0" sldId="437"/>
            <ac:picMk id="135" creationId="{B536FA4E-0152-4E27-91DA-0FC22D1846BB}"/>
          </ac:picMkLst>
        </pc:picChg>
      </pc:sldChg>
      <pc:sldChg chg="del">
        <pc:chgData name="Nathan Morrison" userId="a8088875ec538e5b" providerId="LiveId" clId="{CE7902CE-A001-44C4-AE41-319019BCA8A0}" dt="2021-06-09T04:32:03.916" v="1527" actId="47"/>
        <pc:sldMkLst>
          <pc:docMk/>
          <pc:sldMk cId="0" sldId="438"/>
        </pc:sldMkLst>
      </pc:sldChg>
      <pc:sldChg chg="del">
        <pc:chgData name="Nathan Morrison" userId="a8088875ec538e5b" providerId="LiveId" clId="{CE7902CE-A001-44C4-AE41-319019BCA8A0}" dt="2021-06-09T04:32:03.916" v="1527" actId="47"/>
        <pc:sldMkLst>
          <pc:docMk/>
          <pc:sldMk cId="0" sldId="439"/>
        </pc:sldMkLst>
      </pc:sldChg>
      <pc:sldChg chg="del">
        <pc:chgData name="Nathan Morrison" userId="a8088875ec538e5b" providerId="LiveId" clId="{CE7902CE-A001-44C4-AE41-319019BCA8A0}" dt="2021-06-09T04:32:03.916" v="1527" actId="47"/>
        <pc:sldMkLst>
          <pc:docMk/>
          <pc:sldMk cId="0" sldId="448"/>
        </pc:sldMkLst>
      </pc:sldChg>
      <pc:sldChg chg="addSp delSp modSp mod modTransition delAnim modAnim">
        <pc:chgData name="Nathan Morrison" userId="a8088875ec538e5b" providerId="LiveId" clId="{CE7902CE-A001-44C4-AE41-319019BCA8A0}" dt="2021-06-09T03:55:24.234" v="1112" actId="179"/>
        <pc:sldMkLst>
          <pc:docMk/>
          <pc:sldMk cId="196250782" sldId="451"/>
        </pc:sldMkLst>
        <pc:spChg chg="mod">
          <ac:chgData name="Nathan Morrison" userId="a8088875ec538e5b" providerId="LiveId" clId="{CE7902CE-A001-44C4-AE41-319019BCA8A0}" dt="2021-06-08T19:53:15.308" v="555" actId="2085"/>
          <ac:spMkLst>
            <pc:docMk/>
            <pc:sldMk cId="196250782" sldId="451"/>
            <ac:spMk id="8" creationId="{00000000-0000-0000-0000-000000000000}"/>
          </ac:spMkLst>
        </pc:spChg>
        <pc:spChg chg="mod">
          <ac:chgData name="Nathan Morrison" userId="a8088875ec538e5b" providerId="LiveId" clId="{CE7902CE-A001-44C4-AE41-319019BCA8A0}" dt="2021-06-09T03:55:24.234" v="1112" actId="179"/>
          <ac:spMkLst>
            <pc:docMk/>
            <pc:sldMk cId="196250782" sldId="451"/>
            <ac:spMk id="9" creationId="{00000000-0000-0000-0000-000000000000}"/>
          </ac:spMkLst>
        </pc:spChg>
        <pc:spChg chg="del">
          <ac:chgData name="Nathan Morrison" userId="a8088875ec538e5b" providerId="LiveId" clId="{CE7902CE-A001-44C4-AE41-319019BCA8A0}" dt="2021-06-08T19:49:51.351" v="510" actId="478"/>
          <ac:spMkLst>
            <pc:docMk/>
            <pc:sldMk cId="196250782" sldId="451"/>
            <ac:spMk id="10" creationId="{00000000-0000-0000-0000-000000000000}"/>
          </ac:spMkLst>
        </pc:spChg>
        <pc:spChg chg="mod">
          <ac:chgData name="Nathan Morrison" userId="a8088875ec538e5b" providerId="LiveId" clId="{CE7902CE-A001-44C4-AE41-319019BCA8A0}" dt="2021-06-08T20:03:56.908" v="671" actId="207"/>
          <ac:spMkLst>
            <pc:docMk/>
            <pc:sldMk cId="196250782" sldId="451"/>
            <ac:spMk id="141314" creationId="{00000000-0000-0000-0000-000000000000}"/>
          </ac:spMkLst>
        </pc:spChg>
        <pc:picChg chg="add mod ord">
          <ac:chgData name="Nathan Morrison" userId="a8088875ec538e5b" providerId="LiveId" clId="{CE7902CE-A001-44C4-AE41-319019BCA8A0}" dt="2021-06-08T19:50:14.274" v="513" actId="167"/>
          <ac:picMkLst>
            <pc:docMk/>
            <pc:sldMk cId="196250782" sldId="451"/>
            <ac:picMk id="7" creationId="{1D9B9085-400F-4A28-975C-74987887AC63}"/>
          </ac:picMkLst>
        </pc:picChg>
      </pc:sldChg>
      <pc:sldChg chg="del">
        <pc:chgData name="Nathan Morrison" userId="a8088875ec538e5b" providerId="LiveId" clId="{CE7902CE-A001-44C4-AE41-319019BCA8A0}" dt="2021-06-09T04:32:03.916" v="1527" actId="47"/>
        <pc:sldMkLst>
          <pc:docMk/>
          <pc:sldMk cId="3716102205" sldId="453"/>
        </pc:sldMkLst>
      </pc:sldChg>
      <pc:sldChg chg="modSp del">
        <pc:chgData name="Nathan Morrison" userId="a8088875ec538e5b" providerId="LiveId" clId="{CE7902CE-A001-44C4-AE41-319019BCA8A0}" dt="2021-06-09T04:32:03.916" v="1527" actId="47"/>
        <pc:sldMkLst>
          <pc:docMk/>
          <pc:sldMk cId="162062364" sldId="455"/>
        </pc:sldMkLst>
        <pc:spChg chg="mod">
          <ac:chgData name="Nathan Morrison" userId="a8088875ec538e5b" providerId="LiveId" clId="{CE7902CE-A001-44C4-AE41-319019BCA8A0}" dt="2021-06-08T19:14:41.833" v="73" actId="20577"/>
          <ac:spMkLst>
            <pc:docMk/>
            <pc:sldMk cId="162062364" sldId="455"/>
            <ac:spMk id="6147" creationId="{00000000-0000-0000-0000-000000000000}"/>
          </ac:spMkLst>
        </pc:spChg>
      </pc:sldChg>
      <pc:sldChg chg="modSp del mod">
        <pc:chgData name="Nathan Morrison" userId="a8088875ec538e5b" providerId="LiveId" clId="{CE7902CE-A001-44C4-AE41-319019BCA8A0}" dt="2021-06-08T19:41:57.250" v="352" actId="47"/>
        <pc:sldMkLst>
          <pc:docMk/>
          <pc:sldMk cId="2912051169" sldId="457"/>
        </pc:sldMkLst>
        <pc:spChg chg="mod">
          <ac:chgData name="Nathan Morrison" userId="a8088875ec538e5b" providerId="LiveId" clId="{CE7902CE-A001-44C4-AE41-319019BCA8A0}" dt="2021-06-08T19:15:34.672" v="76" actId="27636"/>
          <ac:spMkLst>
            <pc:docMk/>
            <pc:sldMk cId="2912051169" sldId="457"/>
            <ac:spMk id="33794" creationId="{00000000-0000-0000-0000-000000000000}"/>
          </ac:spMkLst>
        </pc:spChg>
      </pc:sldChg>
      <pc:sldChg chg="del">
        <pc:chgData name="Nathan Morrison" userId="a8088875ec538e5b" providerId="LiveId" clId="{CE7902CE-A001-44C4-AE41-319019BCA8A0}" dt="2021-06-09T04:32:03.916" v="1527" actId="47"/>
        <pc:sldMkLst>
          <pc:docMk/>
          <pc:sldMk cId="2617498203" sldId="459"/>
        </pc:sldMkLst>
      </pc:sldChg>
      <pc:sldChg chg="del">
        <pc:chgData name="Nathan Morrison" userId="a8088875ec538e5b" providerId="LiveId" clId="{CE7902CE-A001-44C4-AE41-319019BCA8A0}" dt="2021-06-09T04:32:03.916" v="1527" actId="47"/>
        <pc:sldMkLst>
          <pc:docMk/>
          <pc:sldMk cId="3746335359" sldId="461"/>
        </pc:sldMkLst>
      </pc:sldChg>
      <pc:sldChg chg="del">
        <pc:chgData name="Nathan Morrison" userId="a8088875ec538e5b" providerId="LiveId" clId="{CE7902CE-A001-44C4-AE41-319019BCA8A0}" dt="2021-06-09T04:32:03.916" v="1527" actId="47"/>
        <pc:sldMkLst>
          <pc:docMk/>
          <pc:sldMk cId="624713666" sldId="467"/>
        </pc:sldMkLst>
      </pc:sldChg>
      <pc:sldChg chg="del">
        <pc:chgData name="Nathan Morrison" userId="a8088875ec538e5b" providerId="LiveId" clId="{CE7902CE-A001-44C4-AE41-319019BCA8A0}" dt="2021-06-09T04:32:03.916" v="1527" actId="47"/>
        <pc:sldMkLst>
          <pc:docMk/>
          <pc:sldMk cId="1768191359" sldId="468"/>
        </pc:sldMkLst>
      </pc:sldChg>
      <pc:sldChg chg="del">
        <pc:chgData name="Nathan Morrison" userId="a8088875ec538e5b" providerId="LiveId" clId="{CE7902CE-A001-44C4-AE41-319019BCA8A0}" dt="2021-06-09T04:32:03.916" v="1527" actId="47"/>
        <pc:sldMkLst>
          <pc:docMk/>
          <pc:sldMk cId="2276395457" sldId="469"/>
        </pc:sldMkLst>
      </pc:sldChg>
      <pc:sldChg chg="del">
        <pc:chgData name="Nathan Morrison" userId="a8088875ec538e5b" providerId="LiveId" clId="{CE7902CE-A001-44C4-AE41-319019BCA8A0}" dt="2021-06-09T04:32:03.916" v="1527" actId="47"/>
        <pc:sldMkLst>
          <pc:docMk/>
          <pc:sldMk cId="2664263573" sldId="470"/>
        </pc:sldMkLst>
      </pc:sldChg>
      <pc:sldChg chg="del">
        <pc:chgData name="Nathan Morrison" userId="a8088875ec538e5b" providerId="LiveId" clId="{CE7902CE-A001-44C4-AE41-319019BCA8A0}" dt="2021-06-09T04:32:03.916" v="1527" actId="47"/>
        <pc:sldMkLst>
          <pc:docMk/>
          <pc:sldMk cId="583798404" sldId="475"/>
        </pc:sldMkLst>
      </pc:sldChg>
      <pc:sldChg chg="del">
        <pc:chgData name="Nathan Morrison" userId="a8088875ec538e5b" providerId="LiveId" clId="{CE7902CE-A001-44C4-AE41-319019BCA8A0}" dt="2021-06-09T04:32:03.916" v="1527" actId="47"/>
        <pc:sldMkLst>
          <pc:docMk/>
          <pc:sldMk cId="3517656249" sldId="476"/>
        </pc:sldMkLst>
      </pc:sldChg>
      <pc:sldChg chg="del">
        <pc:chgData name="Nathan Morrison" userId="a8088875ec538e5b" providerId="LiveId" clId="{CE7902CE-A001-44C4-AE41-319019BCA8A0}" dt="2021-06-09T04:32:03.916" v="1527" actId="47"/>
        <pc:sldMkLst>
          <pc:docMk/>
          <pc:sldMk cId="2719991251" sldId="477"/>
        </pc:sldMkLst>
      </pc:sldChg>
      <pc:sldChg chg="modSp new del">
        <pc:chgData name="Nathan Morrison" userId="a8088875ec538e5b" providerId="LiveId" clId="{CE7902CE-A001-44C4-AE41-319019BCA8A0}" dt="2021-06-09T04:32:03.916" v="1527" actId="47"/>
        <pc:sldMkLst>
          <pc:docMk/>
          <pc:sldMk cId="2596750582" sldId="478"/>
        </pc:sldMkLst>
        <pc:spChg chg="mod">
          <ac:chgData name="Nathan Morrison" userId="a8088875ec538e5b" providerId="LiveId" clId="{CE7902CE-A001-44C4-AE41-319019BCA8A0}" dt="2021-06-08T19:15:34.593" v="75"/>
          <ac:spMkLst>
            <pc:docMk/>
            <pc:sldMk cId="2596750582" sldId="478"/>
            <ac:spMk id="2" creationId="{D1FC2DA7-FFD7-49C3-B444-7CF4CCCE6CD9}"/>
          </ac:spMkLst>
        </pc:spChg>
        <pc:spChg chg="mod">
          <ac:chgData name="Nathan Morrison" userId="a8088875ec538e5b" providerId="LiveId" clId="{CE7902CE-A001-44C4-AE41-319019BCA8A0}" dt="2021-06-08T19:15:34.593" v="75"/>
          <ac:spMkLst>
            <pc:docMk/>
            <pc:sldMk cId="2596750582" sldId="478"/>
            <ac:spMk id="3" creationId="{FD1D8E3F-9E75-4A78-959A-8647C602E5F7}"/>
          </ac:spMkLst>
        </pc:spChg>
        <pc:spChg chg="mod">
          <ac:chgData name="Nathan Morrison" userId="a8088875ec538e5b" providerId="LiveId" clId="{CE7902CE-A001-44C4-AE41-319019BCA8A0}" dt="2021-06-08T19:15:34.593" v="75"/>
          <ac:spMkLst>
            <pc:docMk/>
            <pc:sldMk cId="2596750582" sldId="478"/>
            <ac:spMk id="4" creationId="{1B893CBD-223A-4D82-802D-BCBD23318463}"/>
          </ac:spMkLst>
        </pc:spChg>
      </pc:sldChg>
      <pc:sldChg chg="addSp delSp modSp new del mod">
        <pc:chgData name="Nathan Morrison" userId="a8088875ec538e5b" providerId="LiveId" clId="{CE7902CE-A001-44C4-AE41-319019BCA8A0}" dt="2021-06-06T05:10:21.632" v="72" actId="47"/>
        <pc:sldMkLst>
          <pc:docMk/>
          <pc:sldMk cId="2678714411" sldId="478"/>
        </pc:sldMkLst>
        <pc:spChg chg="mod ord">
          <ac:chgData name="Nathan Morrison" userId="a8088875ec538e5b" providerId="LiveId" clId="{CE7902CE-A001-44C4-AE41-319019BCA8A0}" dt="2021-06-06T05:09:11.161" v="71" actId="14100"/>
          <ac:spMkLst>
            <pc:docMk/>
            <pc:sldMk cId="2678714411" sldId="478"/>
            <ac:spMk id="2" creationId="{25FD1A79-7B3E-4A7A-8426-566BFB418A91}"/>
          </ac:spMkLst>
        </pc:spChg>
        <pc:spChg chg="del">
          <ac:chgData name="Nathan Morrison" userId="a8088875ec538e5b" providerId="LiveId" clId="{CE7902CE-A001-44C4-AE41-319019BCA8A0}" dt="2021-06-06T05:00:59.800" v="1" actId="931"/>
          <ac:spMkLst>
            <pc:docMk/>
            <pc:sldMk cId="2678714411" sldId="478"/>
            <ac:spMk id="3" creationId="{DF16BD21-063E-43EA-A4C8-492BDEF13A39}"/>
          </ac:spMkLst>
        </pc:spChg>
        <pc:spChg chg="del">
          <ac:chgData name="Nathan Morrison" userId="a8088875ec538e5b" providerId="LiveId" clId="{CE7902CE-A001-44C4-AE41-319019BCA8A0}" dt="2021-06-06T05:03:57.391" v="49" actId="21"/>
          <ac:spMkLst>
            <pc:docMk/>
            <pc:sldMk cId="2678714411" sldId="478"/>
            <ac:spMk id="4" creationId="{D7DBA512-EDD6-46AE-A9E9-BB965AFEFFA2}"/>
          </ac:spMkLst>
        </pc:spChg>
        <pc:spChg chg="del">
          <ac:chgData name="Nathan Morrison" userId="a8088875ec538e5b" providerId="LiveId" clId="{CE7902CE-A001-44C4-AE41-319019BCA8A0}" dt="2021-06-06T05:04:39.182" v="54" actId="21"/>
          <ac:spMkLst>
            <pc:docMk/>
            <pc:sldMk cId="2678714411" sldId="478"/>
            <ac:spMk id="5" creationId="{F9C7E5F5-24F4-43C6-B01A-14CFC5001879}"/>
          </ac:spMkLst>
        </pc:spChg>
        <pc:picChg chg="add mod">
          <ac:chgData name="Nathan Morrison" userId="a8088875ec538e5b" providerId="LiveId" clId="{CE7902CE-A001-44C4-AE41-319019BCA8A0}" dt="2021-06-06T05:08:55.233" v="68" actId="14100"/>
          <ac:picMkLst>
            <pc:docMk/>
            <pc:sldMk cId="2678714411" sldId="478"/>
            <ac:picMk id="7" creationId="{2863E53A-DF2D-4021-A988-BE2AC86FF413}"/>
          </ac:picMkLst>
        </pc:picChg>
      </pc:sldChg>
      <pc:sldChg chg="addSp delSp modSp new mod modTransition setBg modAnim">
        <pc:chgData name="Nathan Morrison" userId="a8088875ec538e5b" providerId="LiveId" clId="{CE7902CE-A001-44C4-AE41-319019BCA8A0}" dt="2021-06-09T04:14:05.413" v="1454" actId="20577"/>
        <pc:sldMkLst>
          <pc:docMk/>
          <pc:sldMk cId="1131413563" sldId="479"/>
        </pc:sldMkLst>
        <pc:spChg chg="mod">
          <ac:chgData name="Nathan Morrison" userId="a8088875ec538e5b" providerId="LiveId" clId="{CE7902CE-A001-44C4-AE41-319019BCA8A0}" dt="2021-06-08T20:04:03.222" v="672" actId="207"/>
          <ac:spMkLst>
            <pc:docMk/>
            <pc:sldMk cId="1131413563" sldId="479"/>
            <ac:spMk id="2" creationId="{935B9DBA-4322-4E6F-9CB8-438E47090653}"/>
          </ac:spMkLst>
        </pc:spChg>
        <pc:spChg chg="del mod">
          <ac:chgData name="Nathan Morrison" userId="a8088875ec538e5b" providerId="LiveId" clId="{CE7902CE-A001-44C4-AE41-319019BCA8A0}" dt="2021-06-08T19:40:50.315" v="337" actId="21"/>
          <ac:spMkLst>
            <pc:docMk/>
            <pc:sldMk cId="1131413563" sldId="479"/>
            <ac:spMk id="3" creationId="{0AB0BFC5-E0E1-430D-830C-DE637F4070DB}"/>
          </ac:spMkLst>
        </pc:spChg>
        <pc:spChg chg="mod">
          <ac:chgData name="Nathan Morrison" userId="a8088875ec538e5b" providerId="LiveId" clId="{CE7902CE-A001-44C4-AE41-319019BCA8A0}" dt="2021-06-08T19:38:05.238" v="304" actId="27636"/>
          <ac:spMkLst>
            <pc:docMk/>
            <pc:sldMk cId="1131413563" sldId="479"/>
            <ac:spMk id="4" creationId="{176BBD57-FC1F-4BEA-90CD-3308707E6B44}"/>
          </ac:spMkLst>
        </pc:spChg>
        <pc:spChg chg="add mod">
          <ac:chgData name="Nathan Morrison" userId="a8088875ec538e5b" providerId="LiveId" clId="{CE7902CE-A001-44C4-AE41-319019BCA8A0}" dt="2021-06-09T04:14:05.413" v="1454" actId="20577"/>
          <ac:spMkLst>
            <pc:docMk/>
            <pc:sldMk cId="1131413563" sldId="479"/>
            <ac:spMk id="7" creationId="{11C6B1AA-12C5-496B-9B30-4C07D40D25FE}"/>
          </ac:spMkLst>
        </pc:spChg>
        <pc:spChg chg="add del mod">
          <ac:chgData name="Nathan Morrison" userId="a8088875ec538e5b" providerId="LiveId" clId="{CE7902CE-A001-44C4-AE41-319019BCA8A0}" dt="2021-06-08T19:40:54.380" v="338" actId="21"/>
          <ac:spMkLst>
            <pc:docMk/>
            <pc:sldMk cId="1131413563" sldId="479"/>
            <ac:spMk id="9" creationId="{099FEFFF-7A69-4565-9061-C918608E1B7C}"/>
          </ac:spMkLst>
        </pc:spChg>
        <pc:picChg chg="add mod ord">
          <ac:chgData name="Nathan Morrison" userId="a8088875ec538e5b" providerId="LiveId" clId="{CE7902CE-A001-44C4-AE41-319019BCA8A0}" dt="2021-06-08T19:40:58.657" v="341" actId="1076"/>
          <ac:picMkLst>
            <pc:docMk/>
            <pc:sldMk cId="1131413563" sldId="479"/>
            <ac:picMk id="6" creationId="{2889775E-22ED-46F4-95BF-371A5B25AA32}"/>
          </ac:picMkLst>
        </pc:picChg>
      </pc:sldChg>
      <pc:sldChg chg="new del">
        <pc:chgData name="Nathan Morrison" userId="a8088875ec538e5b" providerId="LiveId" clId="{CE7902CE-A001-44C4-AE41-319019BCA8A0}" dt="2021-06-08T20:14:41.090" v="775" actId="47"/>
        <pc:sldMkLst>
          <pc:docMk/>
          <pc:sldMk cId="310237048" sldId="480"/>
        </pc:sldMkLst>
      </pc:sldChg>
      <pc:sldChg chg="new del">
        <pc:chgData name="Nathan Morrison" userId="a8088875ec538e5b" providerId="LiveId" clId="{CE7902CE-A001-44C4-AE41-319019BCA8A0}" dt="2021-06-08T20:02:35.937" v="668" actId="47"/>
        <pc:sldMkLst>
          <pc:docMk/>
          <pc:sldMk cId="1567139925" sldId="480"/>
        </pc:sldMkLst>
      </pc:sldChg>
      <pc:sldChg chg="new del">
        <pc:chgData name="Nathan Morrison" userId="a8088875ec538e5b" providerId="LiveId" clId="{CE7902CE-A001-44C4-AE41-319019BCA8A0}" dt="2021-06-08T20:04:55.084" v="676" actId="47"/>
        <pc:sldMkLst>
          <pc:docMk/>
          <pc:sldMk cId="3835050524" sldId="480"/>
        </pc:sldMkLst>
      </pc:sldChg>
      <pc:sldChg chg="addSp modSp add mod modAnim">
        <pc:chgData name="Nathan Morrison" userId="a8088875ec538e5b" providerId="LiveId" clId="{CE7902CE-A001-44C4-AE41-319019BCA8A0}" dt="2021-06-08T20:41:24.713" v="1026" actId="207"/>
        <pc:sldMkLst>
          <pc:docMk/>
          <pc:sldMk cId="1716042768" sldId="481"/>
        </pc:sldMkLst>
        <pc:spChg chg="mod">
          <ac:chgData name="Nathan Morrison" userId="a8088875ec538e5b" providerId="LiveId" clId="{CE7902CE-A001-44C4-AE41-319019BCA8A0}" dt="2021-06-08T20:16:49.245" v="798" actId="1076"/>
          <ac:spMkLst>
            <pc:docMk/>
            <pc:sldMk cId="1716042768" sldId="481"/>
            <ac:spMk id="6" creationId="{00000000-0000-0000-0000-000000000000}"/>
          </ac:spMkLst>
        </pc:spChg>
        <pc:spChg chg="mod">
          <ac:chgData name="Nathan Morrison" userId="a8088875ec538e5b" providerId="LiveId" clId="{CE7902CE-A001-44C4-AE41-319019BCA8A0}" dt="2021-06-08T20:41:24.713" v="1026" actId="207"/>
          <ac:spMkLst>
            <pc:docMk/>
            <pc:sldMk cId="1716042768" sldId="481"/>
            <ac:spMk id="7" creationId="{00000000-0000-0000-0000-000000000000}"/>
          </ac:spMkLst>
        </pc:spChg>
        <pc:spChg chg="add mod">
          <ac:chgData name="Nathan Morrison" userId="a8088875ec538e5b" providerId="LiveId" clId="{CE7902CE-A001-44C4-AE41-319019BCA8A0}" dt="2021-06-08T20:24:51.698" v="910" actId="207"/>
          <ac:spMkLst>
            <pc:docMk/>
            <pc:sldMk cId="1716042768" sldId="481"/>
            <ac:spMk id="9" creationId="{B1D6F5AD-0395-450F-B17A-CF8EC2F8B376}"/>
          </ac:spMkLst>
        </pc:spChg>
        <pc:spChg chg="mod">
          <ac:chgData name="Nathan Morrison" userId="a8088875ec538e5b" providerId="LiveId" clId="{CE7902CE-A001-44C4-AE41-319019BCA8A0}" dt="2021-06-08T20:16:24.180" v="792" actId="14100"/>
          <ac:spMkLst>
            <pc:docMk/>
            <pc:sldMk cId="1716042768" sldId="481"/>
            <ac:spMk id="141314" creationId="{00000000-0000-0000-0000-000000000000}"/>
          </ac:spMkLst>
        </pc:spChg>
        <pc:picChg chg="mod">
          <ac:chgData name="Nathan Morrison" userId="a8088875ec538e5b" providerId="LiveId" clId="{CE7902CE-A001-44C4-AE41-319019BCA8A0}" dt="2021-06-08T20:16:08.779" v="788" actId="1076"/>
          <ac:picMkLst>
            <pc:docMk/>
            <pc:sldMk cId="1716042768" sldId="481"/>
            <ac:picMk id="8" creationId="{5E65DE6B-6EEE-421E-9D87-1F3E92CCA701}"/>
          </ac:picMkLst>
        </pc:picChg>
      </pc:sldChg>
      <pc:sldChg chg="new del modTransition">
        <pc:chgData name="Nathan Morrison" userId="a8088875ec538e5b" providerId="LiveId" clId="{CE7902CE-A001-44C4-AE41-319019BCA8A0}" dt="2021-06-08T20:26:05.637" v="912" actId="47"/>
        <pc:sldMkLst>
          <pc:docMk/>
          <pc:sldMk cId="2481719926" sldId="482"/>
        </pc:sldMkLst>
      </pc:sldChg>
      <pc:sldChg chg="addSp modSp add mod modAnim">
        <pc:chgData name="Nathan Morrison" userId="a8088875ec538e5b" providerId="LiveId" clId="{CE7902CE-A001-44C4-AE41-319019BCA8A0}" dt="2021-06-09T03:55:32.564" v="1113" actId="179"/>
        <pc:sldMkLst>
          <pc:docMk/>
          <pc:sldMk cId="4127240526" sldId="483"/>
        </pc:sldMkLst>
        <pc:spChg chg="mod">
          <ac:chgData name="Nathan Morrison" userId="a8088875ec538e5b" providerId="LiveId" clId="{CE7902CE-A001-44C4-AE41-319019BCA8A0}" dt="2021-06-08T20:27:15.738" v="922" actId="6549"/>
          <ac:spMkLst>
            <pc:docMk/>
            <pc:sldMk cId="4127240526" sldId="483"/>
            <ac:spMk id="7" creationId="{00000000-0000-0000-0000-000000000000}"/>
          </ac:spMkLst>
        </pc:spChg>
        <pc:spChg chg="add mod">
          <ac:chgData name="Nathan Morrison" userId="a8088875ec538e5b" providerId="LiveId" clId="{CE7902CE-A001-44C4-AE41-319019BCA8A0}" dt="2021-06-09T03:55:32.564" v="1113" actId="179"/>
          <ac:spMkLst>
            <pc:docMk/>
            <pc:sldMk cId="4127240526" sldId="483"/>
            <ac:spMk id="9" creationId="{427743A8-CA92-4566-8709-3945455C968E}"/>
          </ac:spMkLst>
        </pc:spChg>
      </pc:sldChg>
      <pc:sldChg chg="new del">
        <pc:chgData name="Nathan Morrison" userId="a8088875ec538e5b" providerId="LiveId" clId="{CE7902CE-A001-44C4-AE41-319019BCA8A0}" dt="2021-06-08T20:35:19.490" v="946" actId="47"/>
        <pc:sldMkLst>
          <pc:docMk/>
          <pc:sldMk cId="1272772659" sldId="484"/>
        </pc:sldMkLst>
      </pc:sldChg>
      <pc:sldChg chg="new del">
        <pc:chgData name="Nathan Morrison" userId="a8088875ec538e5b" providerId="LiveId" clId="{CE7902CE-A001-44C4-AE41-319019BCA8A0}" dt="2021-06-09T03:48:50.568" v="1032" actId="47"/>
        <pc:sldMkLst>
          <pc:docMk/>
          <pc:sldMk cId="1515352573" sldId="485"/>
        </pc:sldMkLst>
      </pc:sldChg>
      <pc:sldChg chg="new del">
        <pc:chgData name="Nathan Morrison" userId="a8088875ec538e5b" providerId="LiveId" clId="{CE7902CE-A001-44C4-AE41-319019BCA8A0}" dt="2021-06-09T03:54:30.582" v="1107" actId="47"/>
        <pc:sldMkLst>
          <pc:docMk/>
          <pc:sldMk cId="190405103" sldId="486"/>
        </pc:sldMkLst>
      </pc:sldChg>
      <pc:sldChg chg="new del">
        <pc:chgData name="Nathan Morrison" userId="a8088875ec538e5b" providerId="LiveId" clId="{CE7902CE-A001-44C4-AE41-319019BCA8A0}" dt="2021-06-09T04:01:51.062" v="1164" actId="47"/>
        <pc:sldMkLst>
          <pc:docMk/>
          <pc:sldMk cId="2808018053" sldId="487"/>
        </pc:sldMkLst>
      </pc:sldChg>
      <pc:sldChg chg="new del">
        <pc:chgData name="Nathan Morrison" userId="a8088875ec538e5b" providerId="LiveId" clId="{CE7902CE-A001-44C4-AE41-319019BCA8A0}" dt="2021-06-09T04:05:46.454" v="1325" actId="47"/>
        <pc:sldMkLst>
          <pc:docMk/>
          <pc:sldMk cId="300838298" sldId="488"/>
        </pc:sldMkLst>
      </pc:sldChg>
      <pc:sldChg chg="addSp delSp modSp add mod delAnim modAnim">
        <pc:chgData name="Nathan Morrison" userId="a8088875ec538e5b" providerId="LiveId" clId="{CE7902CE-A001-44C4-AE41-319019BCA8A0}" dt="2021-06-09T03:47:22.295" v="1030" actId="20577"/>
        <pc:sldMkLst>
          <pc:docMk/>
          <pc:sldMk cId="16466268" sldId="489"/>
        </pc:sldMkLst>
        <pc:spChg chg="mod">
          <ac:chgData name="Nathan Morrison" userId="a8088875ec538e5b" providerId="LiveId" clId="{CE7902CE-A001-44C4-AE41-319019BCA8A0}" dt="2021-06-09T03:47:22.295" v="1030" actId="20577"/>
          <ac:spMkLst>
            <pc:docMk/>
            <pc:sldMk cId="16466268" sldId="489"/>
            <ac:spMk id="7" creationId="{00000000-0000-0000-0000-000000000000}"/>
          </ac:spMkLst>
        </pc:spChg>
        <pc:spChg chg="del mod">
          <ac:chgData name="Nathan Morrison" userId="a8088875ec538e5b" providerId="LiveId" clId="{CE7902CE-A001-44C4-AE41-319019BCA8A0}" dt="2021-06-08T20:38:38.735" v="1002" actId="21"/>
          <ac:spMkLst>
            <pc:docMk/>
            <pc:sldMk cId="16466268" sldId="489"/>
            <ac:spMk id="8" creationId="{00000000-0000-0000-0000-000000000000}"/>
          </ac:spMkLst>
        </pc:spChg>
        <pc:spChg chg="add mod">
          <ac:chgData name="Nathan Morrison" userId="a8088875ec538e5b" providerId="LiveId" clId="{CE7902CE-A001-44C4-AE41-319019BCA8A0}" dt="2021-06-08T20:39:58.200" v="1019" actId="1076"/>
          <ac:spMkLst>
            <pc:docMk/>
            <pc:sldMk cId="16466268" sldId="489"/>
            <ac:spMk id="9" creationId="{B0395441-3A29-4721-9C11-9CE0B748A782}"/>
          </ac:spMkLst>
        </pc:spChg>
        <pc:spChg chg="add mod">
          <ac:chgData name="Nathan Morrison" userId="a8088875ec538e5b" providerId="LiveId" clId="{CE7902CE-A001-44C4-AE41-319019BCA8A0}" dt="2021-06-08T20:41:18.012" v="1025" actId="207"/>
          <ac:spMkLst>
            <pc:docMk/>
            <pc:sldMk cId="16466268" sldId="489"/>
            <ac:spMk id="10" creationId="{B4AFAF60-5429-4139-B53D-0DFC3E713AE8}"/>
          </ac:spMkLst>
        </pc:spChg>
        <pc:spChg chg="mod">
          <ac:chgData name="Nathan Morrison" userId="a8088875ec538e5b" providerId="LiveId" clId="{CE7902CE-A001-44C4-AE41-319019BCA8A0}" dt="2021-06-08T20:35:36.026" v="949" actId="14100"/>
          <ac:spMkLst>
            <pc:docMk/>
            <pc:sldMk cId="16466268" sldId="489"/>
            <ac:spMk id="141314" creationId="{00000000-0000-0000-0000-000000000000}"/>
          </ac:spMkLst>
        </pc:spChg>
      </pc:sldChg>
      <pc:sldChg chg="addSp delSp modSp add mod delAnim modAnim">
        <pc:chgData name="Nathan Morrison" userId="a8088875ec538e5b" providerId="LiveId" clId="{CE7902CE-A001-44C4-AE41-319019BCA8A0}" dt="2021-06-09T03:53:31.133" v="1105" actId="20577"/>
        <pc:sldMkLst>
          <pc:docMk/>
          <pc:sldMk cId="2255811267" sldId="490"/>
        </pc:sldMkLst>
        <pc:spChg chg="mod">
          <ac:chgData name="Nathan Morrison" userId="a8088875ec538e5b" providerId="LiveId" clId="{CE7902CE-A001-44C4-AE41-319019BCA8A0}" dt="2021-06-09T03:53:31.133" v="1105" actId="20577"/>
          <ac:spMkLst>
            <pc:docMk/>
            <pc:sldMk cId="2255811267" sldId="490"/>
            <ac:spMk id="7" creationId="{00000000-0000-0000-0000-000000000000}"/>
          </ac:spMkLst>
        </pc:spChg>
        <pc:spChg chg="add mod">
          <ac:chgData name="Nathan Morrison" userId="a8088875ec538e5b" providerId="LiveId" clId="{CE7902CE-A001-44C4-AE41-319019BCA8A0}" dt="2021-06-09T03:52:41.546" v="1099" actId="1076"/>
          <ac:spMkLst>
            <pc:docMk/>
            <pc:sldMk cId="2255811267" sldId="490"/>
            <ac:spMk id="8" creationId="{740893EE-4952-49FA-A15E-D08A1FB2AA74}"/>
          </ac:spMkLst>
        </pc:spChg>
        <pc:spChg chg="mod">
          <ac:chgData name="Nathan Morrison" userId="a8088875ec538e5b" providerId="LiveId" clId="{CE7902CE-A001-44C4-AE41-319019BCA8A0}" dt="2021-06-09T03:50:28.123" v="1080" actId="1076"/>
          <ac:spMkLst>
            <pc:docMk/>
            <pc:sldMk cId="2255811267" sldId="490"/>
            <ac:spMk id="9" creationId="{B0395441-3A29-4721-9C11-9CE0B748A782}"/>
          </ac:spMkLst>
        </pc:spChg>
        <pc:spChg chg="del">
          <ac:chgData name="Nathan Morrison" userId="a8088875ec538e5b" providerId="LiveId" clId="{CE7902CE-A001-44C4-AE41-319019BCA8A0}" dt="2021-06-09T03:50:45.567" v="1081" actId="21"/>
          <ac:spMkLst>
            <pc:docMk/>
            <pc:sldMk cId="2255811267" sldId="490"/>
            <ac:spMk id="10" creationId="{B4AFAF60-5429-4139-B53D-0DFC3E713AE8}"/>
          </ac:spMkLst>
        </pc:spChg>
        <pc:picChg chg="add mod ord">
          <ac:chgData name="Nathan Morrison" userId="a8088875ec538e5b" providerId="LiveId" clId="{CE7902CE-A001-44C4-AE41-319019BCA8A0}" dt="2021-06-09T03:51:52.390" v="1090" actId="167"/>
          <ac:picMkLst>
            <pc:docMk/>
            <pc:sldMk cId="2255811267" sldId="490"/>
            <ac:picMk id="3" creationId="{63122F3B-AB66-49F8-8982-264A9E7CE7D4}"/>
          </ac:picMkLst>
        </pc:picChg>
      </pc:sldChg>
      <pc:sldChg chg="addSp delSp modSp add mod modAnim">
        <pc:chgData name="Nathan Morrison" userId="a8088875ec538e5b" providerId="LiveId" clId="{CE7902CE-A001-44C4-AE41-319019BCA8A0}" dt="2021-06-09T04:29:05.077" v="1517" actId="20577"/>
        <pc:sldMkLst>
          <pc:docMk/>
          <pc:sldMk cId="116293295" sldId="491"/>
        </pc:sldMkLst>
        <pc:spChg chg="mod">
          <ac:chgData name="Nathan Morrison" userId="a8088875ec538e5b" providerId="LiveId" clId="{CE7902CE-A001-44C4-AE41-319019BCA8A0}" dt="2021-06-09T04:29:05.077" v="1517" actId="20577"/>
          <ac:spMkLst>
            <pc:docMk/>
            <pc:sldMk cId="116293295" sldId="491"/>
            <ac:spMk id="7" creationId="{00000000-0000-0000-0000-000000000000}"/>
          </ac:spMkLst>
        </pc:spChg>
        <pc:spChg chg="add del mod">
          <ac:chgData name="Nathan Morrison" userId="a8088875ec538e5b" providerId="LiveId" clId="{CE7902CE-A001-44C4-AE41-319019BCA8A0}" dt="2021-06-09T04:01:07.301" v="1157"/>
          <ac:spMkLst>
            <pc:docMk/>
            <pc:sldMk cId="116293295" sldId="491"/>
            <ac:spMk id="10" creationId="{485955B4-A7E5-4203-B20E-794A382972DB}"/>
          </ac:spMkLst>
        </pc:spChg>
        <pc:spChg chg="mod">
          <ac:chgData name="Nathan Morrison" userId="a8088875ec538e5b" providerId="LiveId" clId="{CE7902CE-A001-44C4-AE41-319019BCA8A0}" dt="2021-06-09T03:55:07.709" v="1110" actId="6549"/>
          <ac:spMkLst>
            <pc:docMk/>
            <pc:sldMk cId="116293295" sldId="491"/>
            <ac:spMk id="141314" creationId="{00000000-0000-0000-0000-000000000000}"/>
          </ac:spMkLst>
        </pc:spChg>
        <pc:picChg chg="del">
          <ac:chgData name="Nathan Morrison" userId="a8088875ec538e5b" providerId="LiveId" clId="{CE7902CE-A001-44C4-AE41-319019BCA8A0}" dt="2021-06-09T03:57:00.119" v="1115" actId="478"/>
          <ac:picMkLst>
            <pc:docMk/>
            <pc:sldMk cId="116293295" sldId="491"/>
            <ac:picMk id="8" creationId="{5E65DE6B-6EEE-421E-9D87-1F3E92CCA701}"/>
          </ac:picMkLst>
        </pc:picChg>
        <pc:picChg chg="add mod">
          <ac:chgData name="Nathan Morrison" userId="a8088875ec538e5b" providerId="LiveId" clId="{CE7902CE-A001-44C4-AE41-319019BCA8A0}" dt="2021-06-09T03:57:49.126" v="1118" actId="1076"/>
          <ac:picMkLst>
            <pc:docMk/>
            <pc:sldMk cId="116293295" sldId="491"/>
            <ac:picMk id="9" creationId="{2DA01BDE-F909-418C-BEBF-DAF3F9BF679B}"/>
          </ac:picMkLst>
        </pc:picChg>
      </pc:sldChg>
      <pc:sldChg chg="modSp add mod modAnim">
        <pc:chgData name="Nathan Morrison" userId="a8088875ec538e5b" providerId="LiveId" clId="{CE7902CE-A001-44C4-AE41-319019BCA8A0}" dt="2021-06-09T04:29:08.924" v="1518" actId="20577"/>
        <pc:sldMkLst>
          <pc:docMk/>
          <pc:sldMk cId="3576001681" sldId="492"/>
        </pc:sldMkLst>
        <pc:spChg chg="mod">
          <ac:chgData name="Nathan Morrison" userId="a8088875ec538e5b" providerId="LiveId" clId="{CE7902CE-A001-44C4-AE41-319019BCA8A0}" dt="2021-06-09T04:29:08.924" v="1518" actId="20577"/>
          <ac:spMkLst>
            <pc:docMk/>
            <pc:sldMk cId="3576001681" sldId="492"/>
            <ac:spMk id="7" creationId="{00000000-0000-0000-0000-000000000000}"/>
          </ac:spMkLst>
        </pc:spChg>
      </pc:sldChg>
      <pc:sldChg chg="new del">
        <pc:chgData name="Nathan Morrison" userId="a8088875ec538e5b" providerId="LiveId" clId="{CE7902CE-A001-44C4-AE41-319019BCA8A0}" dt="2021-06-09T04:08:06.992" v="1354" actId="47"/>
        <pc:sldMkLst>
          <pc:docMk/>
          <pc:sldMk cId="168731562" sldId="493"/>
        </pc:sldMkLst>
      </pc:sldChg>
      <pc:sldChg chg="new del">
        <pc:chgData name="Nathan Morrison" userId="a8088875ec538e5b" providerId="LiveId" clId="{CE7902CE-A001-44C4-AE41-319019BCA8A0}" dt="2021-06-09T04:11:06.396" v="1402" actId="47"/>
        <pc:sldMkLst>
          <pc:docMk/>
          <pc:sldMk cId="1179004034" sldId="494"/>
        </pc:sldMkLst>
      </pc:sldChg>
      <pc:sldChg chg="new del">
        <pc:chgData name="Nathan Morrison" userId="a8088875ec538e5b" providerId="LiveId" clId="{CE7902CE-A001-44C4-AE41-319019BCA8A0}" dt="2021-06-09T04:22:04.203" v="1460" actId="47"/>
        <pc:sldMkLst>
          <pc:docMk/>
          <pc:sldMk cId="3216397243" sldId="495"/>
        </pc:sldMkLst>
      </pc:sldChg>
      <pc:sldChg chg="modSp add mod modAnim">
        <pc:chgData name="Nathan Morrison" userId="a8088875ec538e5b" providerId="LiveId" clId="{CE7902CE-A001-44C4-AE41-319019BCA8A0}" dt="2021-06-09T04:29:19.685" v="1522" actId="20577"/>
        <pc:sldMkLst>
          <pc:docMk/>
          <pc:sldMk cId="372812609" sldId="496"/>
        </pc:sldMkLst>
        <pc:spChg chg="mod">
          <ac:chgData name="Nathan Morrison" userId="a8088875ec538e5b" providerId="LiveId" clId="{CE7902CE-A001-44C4-AE41-319019BCA8A0}" dt="2021-06-09T04:29:19.685" v="1522" actId="20577"/>
          <ac:spMkLst>
            <pc:docMk/>
            <pc:sldMk cId="372812609" sldId="496"/>
            <ac:spMk id="7" creationId="{00000000-0000-0000-0000-000000000000}"/>
          </ac:spMkLst>
        </pc:spChg>
      </pc:sldChg>
      <pc:sldChg chg="addSp modSp add mod modAnim">
        <pc:chgData name="Nathan Morrison" userId="a8088875ec538e5b" providerId="LiveId" clId="{CE7902CE-A001-44C4-AE41-319019BCA8A0}" dt="2021-06-09T04:18:15.015" v="1455" actId="1076"/>
        <pc:sldMkLst>
          <pc:docMk/>
          <pc:sldMk cId="3414657746" sldId="497"/>
        </pc:sldMkLst>
        <pc:spChg chg="mod">
          <ac:chgData name="Nathan Morrison" userId="a8088875ec538e5b" providerId="LiveId" clId="{CE7902CE-A001-44C4-AE41-319019BCA8A0}" dt="2021-06-09T04:09:44.195" v="1392" actId="404"/>
          <ac:spMkLst>
            <pc:docMk/>
            <pc:sldMk cId="3414657746" sldId="497"/>
            <ac:spMk id="7" creationId="{00000000-0000-0000-0000-000000000000}"/>
          </ac:spMkLst>
        </pc:spChg>
        <pc:spChg chg="add mod">
          <ac:chgData name="Nathan Morrison" userId="a8088875ec538e5b" providerId="LiveId" clId="{CE7902CE-A001-44C4-AE41-319019BCA8A0}" dt="2021-06-09T04:18:15.015" v="1455" actId="1076"/>
          <ac:spMkLst>
            <pc:docMk/>
            <pc:sldMk cId="3414657746" sldId="497"/>
            <ac:spMk id="8" creationId="{A792B620-1462-4D73-ADC9-8B26375FFE7C}"/>
          </ac:spMkLst>
        </pc:spChg>
      </pc:sldChg>
      <pc:sldChg chg="addSp modSp add mod modAnim">
        <pc:chgData name="Nathan Morrison" userId="a8088875ec538e5b" providerId="LiveId" clId="{CE7902CE-A001-44C4-AE41-319019BCA8A0}" dt="2021-06-09T04:18:44.461" v="1456"/>
        <pc:sldMkLst>
          <pc:docMk/>
          <pc:sldMk cId="183150443" sldId="498"/>
        </pc:sldMkLst>
        <pc:spChg chg="mod">
          <ac:chgData name="Nathan Morrison" userId="a8088875ec538e5b" providerId="LiveId" clId="{CE7902CE-A001-44C4-AE41-319019BCA8A0}" dt="2021-06-09T04:12:35.185" v="1445" actId="403"/>
          <ac:spMkLst>
            <pc:docMk/>
            <pc:sldMk cId="183150443" sldId="498"/>
            <ac:spMk id="7" creationId="{00000000-0000-0000-0000-000000000000}"/>
          </ac:spMkLst>
        </pc:spChg>
        <pc:spChg chg="add mod">
          <ac:chgData name="Nathan Morrison" userId="a8088875ec538e5b" providerId="LiveId" clId="{CE7902CE-A001-44C4-AE41-319019BCA8A0}" dt="2021-06-09T04:13:29.280" v="1453" actId="20577"/>
          <ac:spMkLst>
            <pc:docMk/>
            <pc:sldMk cId="183150443" sldId="498"/>
            <ac:spMk id="8" creationId="{EC9A32DD-649A-4EEC-B541-ADD684E829FE}"/>
          </ac:spMkLst>
        </pc:spChg>
      </pc:sldChg>
      <pc:sldChg chg="new del">
        <pc:chgData name="Nathan Morrison" userId="a8088875ec538e5b" providerId="LiveId" clId="{CE7902CE-A001-44C4-AE41-319019BCA8A0}" dt="2021-06-09T04:26:16.825" v="1489" actId="47"/>
        <pc:sldMkLst>
          <pc:docMk/>
          <pc:sldMk cId="2522824283" sldId="499"/>
        </pc:sldMkLst>
      </pc:sldChg>
      <pc:sldChg chg="new del">
        <pc:chgData name="Nathan Morrison" userId="a8088875ec538e5b" providerId="LiveId" clId="{CE7902CE-A001-44C4-AE41-319019BCA8A0}" dt="2021-06-09T04:31:50.527" v="1526" actId="47"/>
        <pc:sldMkLst>
          <pc:docMk/>
          <pc:sldMk cId="2737174878" sldId="500"/>
        </pc:sldMkLst>
      </pc:sldChg>
      <pc:sldChg chg="addSp delSp modSp add mod modTransition delAnim modAnim">
        <pc:chgData name="Nathan Morrison" userId="a8088875ec538e5b" providerId="LiveId" clId="{CE7902CE-A001-44C4-AE41-319019BCA8A0}" dt="2021-06-09T04:38:02.445" v="1542"/>
        <pc:sldMkLst>
          <pc:docMk/>
          <pc:sldMk cId="3854166885" sldId="501"/>
        </pc:sldMkLst>
        <pc:spChg chg="mod">
          <ac:chgData name="Nathan Morrison" userId="a8088875ec538e5b" providerId="LiveId" clId="{CE7902CE-A001-44C4-AE41-319019BCA8A0}" dt="2021-06-09T04:22:23.040" v="1465" actId="179"/>
          <ac:spMkLst>
            <pc:docMk/>
            <pc:sldMk cId="3854166885" sldId="501"/>
            <ac:spMk id="6" creationId="{00000000-0000-0000-0000-000000000000}"/>
          </ac:spMkLst>
        </pc:spChg>
        <pc:spChg chg="del">
          <ac:chgData name="Nathan Morrison" userId="a8088875ec538e5b" providerId="LiveId" clId="{CE7902CE-A001-44C4-AE41-319019BCA8A0}" dt="2021-06-09T04:22:41.281" v="1467" actId="21"/>
          <ac:spMkLst>
            <pc:docMk/>
            <pc:sldMk cId="3854166885" sldId="501"/>
            <ac:spMk id="8" creationId="{00000000-0000-0000-0000-000000000000}"/>
          </ac:spMkLst>
        </pc:spChg>
        <pc:spChg chg="add mod">
          <ac:chgData name="Nathan Morrison" userId="a8088875ec538e5b" providerId="LiveId" clId="{CE7902CE-A001-44C4-AE41-319019BCA8A0}" dt="2021-06-09T04:27:10.006" v="1497" actId="1076"/>
          <ac:spMkLst>
            <pc:docMk/>
            <pc:sldMk cId="3854166885" sldId="501"/>
            <ac:spMk id="9" creationId="{27A05A20-DC82-4E30-ACA1-BA6A39B69E00}"/>
          </ac:spMkLst>
        </pc:spChg>
        <pc:spChg chg="del mod">
          <ac:chgData name="Nathan Morrison" userId="a8088875ec538e5b" providerId="LiveId" clId="{CE7902CE-A001-44C4-AE41-319019BCA8A0}" dt="2021-06-09T04:24:08.783" v="1481" actId="21"/>
          <ac:spMkLst>
            <pc:docMk/>
            <pc:sldMk cId="3854166885" sldId="501"/>
            <ac:spMk id="10" creationId="{00000000-0000-0000-0000-000000000000}"/>
          </ac:spMkLst>
        </pc:spChg>
        <pc:spChg chg="add del mod">
          <ac:chgData name="Nathan Morrison" userId="a8088875ec538e5b" providerId="LiveId" clId="{CE7902CE-A001-44C4-AE41-319019BCA8A0}" dt="2021-06-09T04:26:23.796" v="1490" actId="21"/>
          <ac:spMkLst>
            <pc:docMk/>
            <pc:sldMk cId="3854166885" sldId="501"/>
            <ac:spMk id="11" creationId="{A5E36BFD-8D10-48EF-BA0C-C3888616BAA6}"/>
          </ac:spMkLst>
        </pc:spChg>
        <pc:spChg chg="mod">
          <ac:chgData name="Nathan Morrison" userId="a8088875ec538e5b" providerId="LiveId" clId="{CE7902CE-A001-44C4-AE41-319019BCA8A0}" dt="2021-06-09T04:22:11.058" v="1463" actId="403"/>
          <ac:spMkLst>
            <pc:docMk/>
            <pc:sldMk cId="3854166885" sldId="501"/>
            <ac:spMk id="236546" creationId="{00000000-0000-0000-0000-000000000000}"/>
          </ac:spMkLst>
        </pc:spChg>
        <pc:picChg chg="mod">
          <ac:chgData name="Nathan Morrison" userId="a8088875ec538e5b" providerId="LiveId" clId="{CE7902CE-A001-44C4-AE41-319019BCA8A0}" dt="2021-06-09T04:27:02.943" v="1495" actId="14100"/>
          <ac:picMkLst>
            <pc:docMk/>
            <pc:sldMk cId="3854166885" sldId="501"/>
            <ac:picMk id="3" creationId="{00000000-0000-0000-0000-000000000000}"/>
          </ac:picMkLst>
        </pc:picChg>
      </pc:sldChg>
      <pc:sldChg chg="delSp modSp add mod modTransition delAnim modAnim">
        <pc:chgData name="Nathan Morrison" userId="a8088875ec538e5b" providerId="LiveId" clId="{CE7902CE-A001-44C4-AE41-319019BCA8A0}" dt="2021-06-10T19:20:56.538" v="1578" actId="114"/>
        <pc:sldMkLst>
          <pc:docMk/>
          <pc:sldMk cId="3430019880" sldId="502"/>
        </pc:sldMkLst>
        <pc:spChg chg="del">
          <ac:chgData name="Nathan Morrison" userId="a8088875ec538e5b" providerId="LiveId" clId="{CE7902CE-A001-44C4-AE41-319019BCA8A0}" dt="2021-06-09T04:27:45.181" v="1500" actId="21"/>
          <ac:spMkLst>
            <pc:docMk/>
            <pc:sldMk cId="3430019880" sldId="502"/>
            <ac:spMk id="6" creationId="{00000000-0000-0000-0000-000000000000}"/>
          </ac:spMkLst>
        </pc:spChg>
        <pc:spChg chg="del">
          <ac:chgData name="Nathan Morrison" userId="a8088875ec538e5b" providerId="LiveId" clId="{CE7902CE-A001-44C4-AE41-319019BCA8A0}" dt="2021-06-09T04:27:47.016" v="1501" actId="21"/>
          <ac:spMkLst>
            <pc:docMk/>
            <pc:sldMk cId="3430019880" sldId="502"/>
            <ac:spMk id="9" creationId="{27A05A20-DC82-4E30-ACA1-BA6A39B69E00}"/>
          </ac:spMkLst>
        </pc:spChg>
        <pc:spChg chg="mod">
          <ac:chgData name="Nathan Morrison" userId="a8088875ec538e5b" providerId="LiveId" clId="{CE7902CE-A001-44C4-AE41-319019BCA8A0}" dt="2021-06-10T19:20:56.538" v="1578" actId="114"/>
          <ac:spMkLst>
            <pc:docMk/>
            <pc:sldMk cId="3430019880" sldId="502"/>
            <ac:spMk id="11" creationId="{A5E36BFD-8D10-48EF-BA0C-C3888616BAA6}"/>
          </ac:spMkLst>
        </pc:spChg>
        <pc:picChg chg="mod">
          <ac:chgData name="Nathan Morrison" userId="a8088875ec538e5b" providerId="LiveId" clId="{CE7902CE-A001-44C4-AE41-319019BCA8A0}" dt="2021-06-09T04:28:08.730" v="1506" actId="1076"/>
          <ac:picMkLst>
            <pc:docMk/>
            <pc:sldMk cId="3430019880" sldId="502"/>
            <ac:picMk id="3" creationId="{00000000-0000-0000-0000-000000000000}"/>
          </ac:picMkLst>
        </pc:picChg>
      </pc:sldChg>
      <pc:sldChg chg="add">
        <pc:chgData name="Nathan Morrison" userId="a8088875ec538e5b" providerId="LiveId" clId="{CE7902CE-A001-44C4-AE41-319019BCA8A0}" dt="2021-06-09T04:31:49.127" v="1525"/>
        <pc:sldMkLst>
          <pc:docMk/>
          <pc:sldMk cId="4115565408" sldId="6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459B2226-3064-4DC2-B94F-1801F25F4BA8}" type="slidenum">
              <a:rPr lang="en-US"/>
              <a:pPr>
                <a:defRPr/>
              </a:pPr>
              <a:t>‹#›</a:t>
            </a:fld>
            <a:endParaRPr lang="en-US"/>
          </a:p>
        </p:txBody>
      </p:sp>
    </p:spTree>
    <p:extLst>
      <p:ext uri="{BB962C8B-B14F-4D97-AF65-F5344CB8AC3E}">
        <p14:creationId xmlns:p14="http://schemas.microsoft.com/office/powerpoint/2010/main" val="91310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F2DDD509-8ACB-4409-9935-9863E68D26B9}" type="slidenum">
              <a:rPr lang="en-US"/>
              <a:pPr>
                <a:defRPr/>
              </a:pPr>
              <a:t>‹#›</a:t>
            </a:fld>
            <a:endParaRPr lang="en-US"/>
          </a:p>
        </p:txBody>
      </p:sp>
    </p:spTree>
    <p:extLst>
      <p:ext uri="{BB962C8B-B14F-4D97-AF65-F5344CB8AC3E}">
        <p14:creationId xmlns:p14="http://schemas.microsoft.com/office/powerpoint/2010/main" val="2651138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r>
              <a:rPr lang="en-US"/>
              <a:t>A Specific Request</a:t>
            </a:r>
          </a:p>
        </p:txBody>
      </p:sp>
      <p:sp>
        <p:nvSpPr>
          <p:cNvPr id="29699" name="Rectangle 6"/>
          <p:cNvSpPr>
            <a:spLocks noGrp="1" noChangeArrowheads="1"/>
          </p:cNvSpPr>
          <p:nvPr>
            <p:ph type="ftr" sz="quarter" idx="4"/>
          </p:nvPr>
        </p:nvSpPr>
        <p:spPr>
          <a:noFill/>
        </p:spPr>
        <p:txBody>
          <a:bodyPr/>
          <a:lstStyle/>
          <a:p>
            <a:r>
              <a:rPr lang="en-US"/>
              <a:t>Prepared by Nathan L Morrison / 05-14-06</a:t>
            </a:r>
          </a:p>
        </p:txBody>
      </p:sp>
      <p:sp>
        <p:nvSpPr>
          <p:cNvPr id="29700" name="Rectangle 7"/>
          <p:cNvSpPr>
            <a:spLocks noGrp="1" noChangeArrowheads="1"/>
          </p:cNvSpPr>
          <p:nvPr>
            <p:ph type="sldNum" sz="quarter" idx="5"/>
          </p:nvPr>
        </p:nvSpPr>
        <p:spPr>
          <a:noFill/>
        </p:spPr>
        <p:txBody>
          <a:bodyPr/>
          <a:lstStyle/>
          <a:p>
            <a:fld id="{94F41A31-BD5F-47CB-8F12-2B83B3BBC596}" type="slidenum">
              <a:rPr lang="en-US"/>
              <a:pPr/>
              <a:t>1</a:t>
            </a:fld>
            <a:endParaRPr lang="en-US"/>
          </a:p>
        </p:txBody>
      </p:sp>
      <p:sp>
        <p:nvSpPr>
          <p:cNvPr id="29701" name="Rectangle 2"/>
          <p:cNvSpPr>
            <a:spLocks noGrp="1" noRot="1" noChangeAspect="1" noChangeArrowheads="1" noTextEdit="1"/>
          </p:cNvSpPr>
          <p:nvPr>
            <p:ph type="sldImg"/>
          </p:nvPr>
        </p:nvSpPr>
        <p:spPr>
          <a:xfrm>
            <a:off x="381000" y="685800"/>
            <a:ext cx="6096000" cy="3429000"/>
          </a:xfrm>
          <a:ln/>
        </p:spPr>
      </p:sp>
      <p:sp>
        <p:nvSpPr>
          <p:cNvPr id="29702" name="Rectangle 3"/>
          <p:cNvSpPr>
            <a:spLocks noGrp="1" noChangeArrowheads="1"/>
          </p:cNvSpPr>
          <p:nvPr>
            <p:ph type="body" idx="1"/>
          </p:nvPr>
        </p:nvSpPr>
        <p:spPr>
          <a:noFill/>
          <a:ln/>
        </p:spPr>
        <p:txBody>
          <a:bodyPr/>
          <a:lstStyle/>
          <a:p>
            <a:pPr eaLnBrk="1" hangingPunct="1"/>
            <a:r>
              <a:rPr lang="en-US" dirty="0"/>
              <a:t>By Nathan L Morrison for Sunday 10/22/2023</a:t>
            </a:r>
          </a:p>
          <a:p>
            <a:pPr eaLnBrk="1" hangingPunct="1"/>
            <a:r>
              <a:rPr lang="en-US" dirty="0"/>
              <a:t>All Scripture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r>
              <a:rPr lang="en-US" dirty="0"/>
              <a:t>Adapted from an article by Ron Halbrook &amp; many other sources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1948 State of Israel formed – Many claimed prophecy was being fulfilled!</a:t>
            </a:r>
          </a:p>
          <a:p>
            <a:pPr marL="171450" indent="-171450">
              <a:buFont typeface="Arial" panose="020B0604020202020204" pitchFamily="34" charset="0"/>
              <a:buChar char="•"/>
            </a:pPr>
            <a:r>
              <a:rPr lang="en-US" dirty="0"/>
              <a:t>The 1967 6-Days War with Egypt &amp; their Arab Alliance tripled their land area.</a:t>
            </a:r>
          </a:p>
          <a:p>
            <a:pPr marL="628650" lvl="1" indent="-171450">
              <a:buFont typeface="Arial" panose="020B0604020202020204" pitchFamily="34" charset="0"/>
              <a:buChar char="•"/>
            </a:pPr>
            <a:r>
              <a:rPr lang="en-US" dirty="0"/>
              <a:t>https://www.jewishhistory.org/the-six-day-war/#:~:text=On%20Monday%20morning%2C%20June%205%2C%201967%2C%20the%20war,and%20Jerusalem%2C%20destroying%20the%20enemy%20with%20impunity%2C%20etc. </a:t>
            </a:r>
          </a:p>
          <a:p>
            <a:pPr marL="171450" indent="-171450">
              <a:buFont typeface="Arial" panose="020B0604020202020204" pitchFamily="34" charset="0"/>
              <a:buChar char="•"/>
            </a:pPr>
            <a:r>
              <a:rPr lang="en-US" dirty="0"/>
              <a:t>The Gaza War of 2008-2009 with Hamas (a terrorist group who took control of the Gaza Strip in 2007) ended with many claiming Israel won the war but Hamas won the Public Relations War.</a:t>
            </a:r>
          </a:p>
          <a:p>
            <a:pPr marL="628650" lvl="1" indent="-171450">
              <a:buFont typeface="Arial" panose="020B0604020202020204" pitchFamily="34" charset="0"/>
              <a:buChar char="•"/>
            </a:pPr>
            <a:r>
              <a:rPr lang="en-US" dirty="0"/>
              <a:t>https://fas.org/sgp/crs/mideast/R40101.pdf </a:t>
            </a:r>
          </a:p>
          <a:p>
            <a:pPr marL="171450" indent="-171450">
              <a:buFont typeface="Arial" panose="020B0604020202020204" pitchFamily="34" charset="0"/>
              <a:buChar char="•"/>
            </a:pPr>
            <a:r>
              <a:rPr lang="en-US" dirty="0"/>
              <a:t>The 2014 50-Days War with Hamas brought about a tenuous peace with Palestine.</a:t>
            </a:r>
          </a:p>
          <a:p>
            <a:pPr marL="628650" lvl="1" indent="-171450">
              <a:buFont typeface="Arial" panose="020B0604020202020204" pitchFamily="34" charset="0"/>
              <a:buChar char="•"/>
            </a:pPr>
            <a:r>
              <a:rPr lang="en-US" dirty="0"/>
              <a:t>https://jcpa.org/the-gaza-war-2014/timeline-key-moments-gaza-war/ </a:t>
            </a:r>
          </a:p>
          <a:p>
            <a:pPr marL="171450" indent="-171450">
              <a:buFont typeface="Arial" panose="020B0604020202020204" pitchFamily="34" charset="0"/>
              <a:buChar char="•"/>
            </a:pPr>
            <a:r>
              <a:rPr lang="en-US" dirty="0"/>
              <a:t>The 2021 11-Days War with Hamas ended with heavy casualties on the Gaza Strip and a Cease Fire.</a:t>
            </a:r>
          </a:p>
          <a:p>
            <a:pPr marL="628650" lvl="1" indent="-171450">
              <a:buFont typeface="Arial" panose="020B0604020202020204" pitchFamily="34" charset="0"/>
              <a:buChar char="•"/>
            </a:pPr>
            <a:r>
              <a:rPr lang="en-US" dirty="0"/>
              <a:t>https://abcnews.go.com/International/wireStory/israel-unleashes-strikes-vowing-press-gaza-77796552   </a:t>
            </a:r>
          </a:p>
          <a:p>
            <a:pPr marL="171450" indent="-171450">
              <a:buFont typeface="Arial" panose="020B0604020202020204" pitchFamily="34" charset="0"/>
              <a:buChar char="•"/>
            </a:pPr>
            <a:r>
              <a:rPr lang="en-US" dirty="0"/>
              <a:t>Hamas attacked Israel Saturday morning, October 7, 2023. Conflict still ongoing…</a:t>
            </a:r>
          </a:p>
          <a:p>
            <a:pPr marL="628650" lvl="1" indent="-171450">
              <a:buFont typeface="Arial" panose="020B0604020202020204" pitchFamily="34" charset="0"/>
              <a:buChar char="•"/>
            </a:pPr>
            <a:r>
              <a:rPr lang="en-US" dirty="0"/>
              <a:t>https://www.npr.org/2023/10/12/1204881032/hamas-israel-attack-palestinians </a:t>
            </a:r>
          </a:p>
          <a:p>
            <a:pPr marL="171450" indent="-171450">
              <a:buFont typeface="Arial" panose="020B0604020202020204" pitchFamily="34" charset="0"/>
              <a:buChar char="•"/>
            </a:pPr>
            <a:r>
              <a:rPr lang="en-US" dirty="0"/>
              <a:t>Whenever these current events were happening many preachers and world leaders were teaching that prophecies concerning Israel were about to be fulfilled and they would be restored to their ancestral land! They say, “Stand with Israel,” “End times are near!”</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F2DDD509-8ACB-4409-9935-9863E68D26B9}" type="slidenum">
              <a:rPr lang="en-US" smtClean="0"/>
              <a:pPr>
                <a:defRPr/>
              </a:pPr>
              <a:t>3</a:t>
            </a:fld>
            <a:endParaRPr lang="en-US"/>
          </a:p>
        </p:txBody>
      </p:sp>
    </p:spTree>
    <p:extLst>
      <p:ext uri="{BB962C8B-B14F-4D97-AF65-F5344CB8AC3E}">
        <p14:creationId xmlns:p14="http://schemas.microsoft.com/office/powerpoint/2010/main" val="140304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p>
        </p:txBody>
      </p:sp>
      <p:sp>
        <p:nvSpPr>
          <p:cNvPr id="5" name="Footer Placeholder 4"/>
          <p:cNvSpPr>
            <a:spLocks noGrp="1"/>
          </p:cNvSpPr>
          <p:nvPr>
            <p:ph type="ftr" sz="quarter" idx="4"/>
          </p:nvPr>
        </p:nvSpPr>
        <p:spPr/>
        <p:txBody>
          <a:bodyPr/>
          <a:lstStyle/>
          <a:p>
            <a:pPr>
              <a:defRPr/>
            </a:pPr>
            <a:r>
              <a:rPr lang="en-US"/>
              <a:t>Prepared by Nathan L Morrison / 05-14-06</a:t>
            </a:r>
          </a:p>
        </p:txBody>
      </p:sp>
      <p:sp>
        <p:nvSpPr>
          <p:cNvPr id="6" name="Slide Number Placeholder 5"/>
          <p:cNvSpPr>
            <a:spLocks noGrp="1"/>
          </p:cNvSpPr>
          <p:nvPr>
            <p:ph type="sldNum" sz="quarter" idx="5"/>
          </p:nvPr>
        </p:nvSpPr>
        <p:spPr/>
        <p:txBody>
          <a:bodyPr/>
          <a:lstStyle/>
          <a:p>
            <a:pPr>
              <a:defRPr/>
            </a:pPr>
            <a:fld id="{F2DDD509-8ACB-4409-9935-9863E68D26B9}" type="slidenum">
              <a:rPr lang="en-US" smtClean="0"/>
              <a:pPr>
                <a:defRPr/>
              </a:pPr>
              <a:t>12</a:t>
            </a:fld>
            <a:endParaRPr lang="en-US"/>
          </a:p>
        </p:txBody>
      </p:sp>
    </p:spTree>
    <p:extLst>
      <p:ext uri="{BB962C8B-B14F-4D97-AF65-F5344CB8AC3E}">
        <p14:creationId xmlns:p14="http://schemas.microsoft.com/office/powerpoint/2010/main" val="17931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2" y="4191238"/>
            <a:ext cx="6095999" cy="4655315"/>
          </a:xfrm>
        </p:spPr>
        <p:txBody>
          <a:bodyPr/>
          <a:lstStyle/>
          <a:p>
            <a:endParaRPr lang="en-US" dirty="0"/>
          </a:p>
        </p:txBody>
      </p:sp>
      <p:sp>
        <p:nvSpPr>
          <p:cNvPr id="4" name="Slide Number Placeholder 3"/>
          <p:cNvSpPr>
            <a:spLocks noGrp="1"/>
          </p:cNvSpPr>
          <p:nvPr>
            <p:ph type="sldNum" sz="quarter" idx="5"/>
          </p:nvPr>
        </p:nvSpPr>
        <p:spPr/>
        <p:txBody>
          <a:bodyPr/>
          <a:lstStyle/>
          <a:p>
            <a:fld id="{C6F247E4-8404-2A4F-B09E-5A8B6BAD8F95}" type="slidenum">
              <a:rPr lang="en-US" smtClean="0"/>
              <a:t>13</a:t>
            </a:fld>
            <a:endParaRPr lang="en-US" dirty="0"/>
          </a:p>
        </p:txBody>
      </p:sp>
    </p:spTree>
    <p:extLst>
      <p:ext uri="{BB962C8B-B14F-4D97-AF65-F5344CB8AC3E}">
        <p14:creationId xmlns:p14="http://schemas.microsoft.com/office/powerpoint/2010/main" val="386311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2" y="4191238"/>
            <a:ext cx="6095999" cy="4655315"/>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247E4-8404-2A4F-B09E-5A8B6BAD8F9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5426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1ECC8B7C-2172-4011-8689-A5A0B059C6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EFA2B55A-D146-4D9A-813A-5E49BF206DC7}"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B2AB3607-7175-4726-AA66-80FA2AC626FB}"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6E83C997-1088-4386-900B-714FACF4008E}"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3B6A8831-7A0A-4BB3-BAD5-49C02B488EB3}"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C6FAE622-20AA-49F4-8544-1AE98637AD63}"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A824B70F-4655-42A8-A924-EB015974EDA8}"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B8B9BCD9-0CCD-4CF5-8828-1D835D6884DB}"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A0B62AA5-CCCD-40C5-AA8C-9039A19E7171}"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F4CAF116-74CB-4D49-841F-11E642469332}"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049C2E59-F19C-4006-8A2B-D25803BEAF12}"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E1C82DF4-15AB-4441-B6E0-61808EC0AB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E77AE531-0CFD-4BA2-A3D2-33484683D34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65EC5AFA-EA60-4281-AD7A-765305D386AC}"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C3D56C95-A208-4C4E-9A2D-DCDB0E07433B}"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C76DE5A2-3DC5-42DA-8E94-6C8E04AE9F47}"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E9F7328E-3E0E-4E10-A47F-AD7AD084F237}"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D04BE0C4-C7D9-46CA-BBD1-22E447EA44F2}"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9FB6C132-BAB9-4A5B-9D95-852BF0F77A24}"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84529565-A3E0-4754-BD20-E771C5C69F30}"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1EB01B1B-02A5-491C-89F7-9B03E14B48E5}"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F540F2E5-3E96-4289-BE6C-D4FB0BE75BD6}"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297D94A3-6436-44D1-BEEC-1A80BF223AB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DF925A1E-E0F0-4F8C-9001-FC1B540C571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8A9B19F4-D181-415E-98A2-00BC7C5C4ABB}"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B8C26346-30EE-48E7-BAFC-2F9A2D24ACF3}"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32C1E0E4-BBDC-4012-B426-6911D6D0D4DF}"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01E8F8A8-6079-4BC4-A356-6B497FAC10D5}"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9922608A-AD39-4F62-84EC-30F692E77CC4}"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BBF1BA49-5CFB-4701-8F9C-0B96D3E16BA3}"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6FAA4462-F98E-40B8-85A7-49178AC31C76}"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062ACC60-D5E0-406F-B23F-250A748ACBCE}"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39D08E2F-7886-4DE2-A2E7-D1E3D2A0DBF6}"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EEF67A0E-05C7-428E-9CC6-BD7093B3EEC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F9BBA596-2214-47AB-B0F0-9F5D2E960375}"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2A8B7CEF-B354-4B6E-B831-DCECBF2BB87A}"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B955169B-11E6-420A-BA38-D1E93A7E98D3}"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E9AA646B-305A-40F9-9A88-99659CD5B2C7}"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6112448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7655729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58645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879113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7955062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3737460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88694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4E22E8C9-7085-4109-BD68-80ADA3061BA7}"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0180163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7244129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7089144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3591051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What Promise Is Left To Israel?</a:t>
            </a:r>
          </a:p>
        </p:txBody>
      </p:sp>
      <p:sp>
        <p:nvSpPr>
          <p:cNvPr id="6" name="Slide Number Placeholder 5"/>
          <p:cNvSpPr>
            <a:spLocks noGrp="1"/>
          </p:cNvSpPr>
          <p:nvPr>
            <p:ph type="sldNum" sz="quarter" idx="12"/>
          </p:nvPr>
        </p:nvSpPr>
        <p:spPr/>
        <p:txBody>
          <a:bodyPr/>
          <a:lstStyle/>
          <a:p>
            <a:pPr>
              <a:defRPr/>
            </a:pPr>
            <a:fld id="{656AEA4F-14C9-4C54-A092-BE7F1A10E629}" type="slidenum">
              <a:rPr lang="en-US" smtClean="0"/>
              <a:pPr>
                <a:defRPr/>
              </a:pPr>
              <a:t>‹#›</a:t>
            </a:fld>
            <a:endParaRPr lang="en-US"/>
          </a:p>
        </p:txBody>
      </p:sp>
    </p:spTree>
    <p:extLst>
      <p:ext uri="{BB962C8B-B14F-4D97-AF65-F5344CB8AC3E}">
        <p14:creationId xmlns:p14="http://schemas.microsoft.com/office/powerpoint/2010/main" val="35060123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What Promise Is Left To Israel?</a:t>
            </a:r>
          </a:p>
        </p:txBody>
      </p:sp>
      <p:sp>
        <p:nvSpPr>
          <p:cNvPr id="6" name="Slide Number Placeholder 5"/>
          <p:cNvSpPr>
            <a:spLocks noGrp="1"/>
          </p:cNvSpPr>
          <p:nvPr>
            <p:ph type="sldNum" sz="quarter" idx="12"/>
          </p:nvPr>
        </p:nvSpPr>
        <p:spPr/>
        <p:txBody>
          <a:bodyPr/>
          <a:lstStyle/>
          <a:p>
            <a:pPr>
              <a:defRPr/>
            </a:pPr>
            <a:fld id="{BC787F06-3929-4CBD-8876-912264E9A0F3}" type="slidenum">
              <a:rPr lang="en-US" smtClean="0"/>
              <a:pPr>
                <a:defRPr/>
              </a:pPr>
              <a:t>‹#›</a:t>
            </a:fld>
            <a:endParaRPr lang="en-US"/>
          </a:p>
        </p:txBody>
      </p:sp>
    </p:spTree>
    <p:extLst>
      <p:ext uri="{BB962C8B-B14F-4D97-AF65-F5344CB8AC3E}">
        <p14:creationId xmlns:p14="http://schemas.microsoft.com/office/powerpoint/2010/main" val="22625507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What Promise Is Left To Israel?</a:t>
            </a:r>
          </a:p>
        </p:txBody>
      </p:sp>
      <p:sp>
        <p:nvSpPr>
          <p:cNvPr id="6" name="Slide Number Placeholder 5"/>
          <p:cNvSpPr>
            <a:spLocks noGrp="1"/>
          </p:cNvSpPr>
          <p:nvPr>
            <p:ph type="sldNum" sz="quarter" idx="12"/>
          </p:nvPr>
        </p:nvSpPr>
        <p:spPr/>
        <p:txBody>
          <a:bodyPr/>
          <a:lstStyle/>
          <a:p>
            <a:pPr>
              <a:defRPr/>
            </a:pPr>
            <a:fld id="{F7517473-5EFA-4FAE-9DF4-44D5224037AC}" type="slidenum">
              <a:rPr lang="en-US" smtClean="0"/>
              <a:pPr>
                <a:defRPr/>
              </a:pPr>
              <a:t>‹#›</a:t>
            </a:fld>
            <a:endParaRPr lang="en-US"/>
          </a:p>
        </p:txBody>
      </p:sp>
    </p:spTree>
    <p:extLst>
      <p:ext uri="{BB962C8B-B14F-4D97-AF65-F5344CB8AC3E}">
        <p14:creationId xmlns:p14="http://schemas.microsoft.com/office/powerpoint/2010/main" val="383457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What Promise Is Left To Israel?</a:t>
            </a:r>
          </a:p>
        </p:txBody>
      </p:sp>
      <p:sp>
        <p:nvSpPr>
          <p:cNvPr id="7" name="Slide Number Placeholder 6"/>
          <p:cNvSpPr>
            <a:spLocks noGrp="1"/>
          </p:cNvSpPr>
          <p:nvPr>
            <p:ph type="sldNum" sz="quarter" idx="12"/>
          </p:nvPr>
        </p:nvSpPr>
        <p:spPr/>
        <p:txBody>
          <a:bodyPr/>
          <a:lstStyle/>
          <a:p>
            <a:pPr>
              <a:defRPr/>
            </a:pPr>
            <a:fld id="{CBD56F4A-7347-4AA0-99D8-A67677C25805}" type="slidenum">
              <a:rPr lang="en-US" smtClean="0"/>
              <a:pPr>
                <a:defRPr/>
              </a:pPr>
              <a:t>‹#›</a:t>
            </a:fld>
            <a:endParaRPr lang="en-US"/>
          </a:p>
        </p:txBody>
      </p:sp>
    </p:spTree>
    <p:extLst>
      <p:ext uri="{BB962C8B-B14F-4D97-AF65-F5344CB8AC3E}">
        <p14:creationId xmlns:p14="http://schemas.microsoft.com/office/powerpoint/2010/main" val="26006706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What Promise Is Left To Israel?</a:t>
            </a:r>
          </a:p>
        </p:txBody>
      </p:sp>
      <p:sp>
        <p:nvSpPr>
          <p:cNvPr id="9" name="Slide Number Placeholder 8"/>
          <p:cNvSpPr>
            <a:spLocks noGrp="1"/>
          </p:cNvSpPr>
          <p:nvPr>
            <p:ph type="sldNum" sz="quarter" idx="12"/>
          </p:nvPr>
        </p:nvSpPr>
        <p:spPr/>
        <p:txBody>
          <a:bodyPr/>
          <a:lstStyle/>
          <a:p>
            <a:pPr>
              <a:defRPr/>
            </a:pPr>
            <a:fld id="{0BE87F42-820C-4D32-9B02-4F34C43DC7E1}" type="slidenum">
              <a:rPr lang="en-US" smtClean="0"/>
              <a:pPr>
                <a:defRPr/>
              </a:pPr>
              <a:t>‹#›</a:t>
            </a:fld>
            <a:endParaRPr lang="en-US"/>
          </a:p>
        </p:txBody>
      </p:sp>
    </p:spTree>
    <p:extLst>
      <p:ext uri="{BB962C8B-B14F-4D97-AF65-F5344CB8AC3E}">
        <p14:creationId xmlns:p14="http://schemas.microsoft.com/office/powerpoint/2010/main" val="15841100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What Promise Is Left To Israel?</a:t>
            </a:r>
          </a:p>
        </p:txBody>
      </p:sp>
      <p:sp>
        <p:nvSpPr>
          <p:cNvPr id="5" name="Slide Number Placeholder 4"/>
          <p:cNvSpPr>
            <a:spLocks noGrp="1"/>
          </p:cNvSpPr>
          <p:nvPr>
            <p:ph type="sldNum" sz="quarter" idx="12"/>
          </p:nvPr>
        </p:nvSpPr>
        <p:spPr/>
        <p:txBody>
          <a:bodyPr/>
          <a:lstStyle/>
          <a:p>
            <a:pPr>
              <a:defRPr/>
            </a:pPr>
            <a:fld id="{909EE2FA-F117-4D85-947C-D9869AF16905}" type="slidenum">
              <a:rPr lang="en-US" smtClean="0"/>
              <a:pPr>
                <a:defRPr/>
              </a:pPr>
              <a:t>‹#›</a:t>
            </a:fld>
            <a:endParaRPr lang="en-US"/>
          </a:p>
        </p:txBody>
      </p:sp>
    </p:spTree>
    <p:extLst>
      <p:ext uri="{BB962C8B-B14F-4D97-AF65-F5344CB8AC3E}">
        <p14:creationId xmlns:p14="http://schemas.microsoft.com/office/powerpoint/2010/main" val="193253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DBBD5F9E-B968-4238-8D13-B383A82527BE}"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What Promise Is Left To Israel?</a:t>
            </a:r>
          </a:p>
        </p:txBody>
      </p:sp>
      <p:sp>
        <p:nvSpPr>
          <p:cNvPr id="4" name="Slide Number Placeholder 3"/>
          <p:cNvSpPr>
            <a:spLocks noGrp="1"/>
          </p:cNvSpPr>
          <p:nvPr>
            <p:ph type="sldNum" sz="quarter" idx="12"/>
          </p:nvPr>
        </p:nvSpPr>
        <p:spPr/>
        <p:txBody>
          <a:bodyPr/>
          <a:lstStyle/>
          <a:p>
            <a:pPr>
              <a:defRPr/>
            </a:pPr>
            <a:fld id="{F046D862-EA40-476B-829D-6BE0CBF966A7}" type="slidenum">
              <a:rPr lang="en-US" smtClean="0"/>
              <a:pPr>
                <a:defRPr/>
              </a:pPr>
              <a:t>‹#›</a:t>
            </a:fld>
            <a:endParaRPr lang="en-US"/>
          </a:p>
        </p:txBody>
      </p:sp>
    </p:spTree>
    <p:extLst>
      <p:ext uri="{BB962C8B-B14F-4D97-AF65-F5344CB8AC3E}">
        <p14:creationId xmlns:p14="http://schemas.microsoft.com/office/powerpoint/2010/main" val="6433544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What Promise Is Left To Israel?</a:t>
            </a:r>
          </a:p>
        </p:txBody>
      </p:sp>
      <p:sp>
        <p:nvSpPr>
          <p:cNvPr id="7" name="Slide Number Placeholder 6"/>
          <p:cNvSpPr>
            <a:spLocks noGrp="1"/>
          </p:cNvSpPr>
          <p:nvPr>
            <p:ph type="sldNum" sz="quarter" idx="12"/>
          </p:nvPr>
        </p:nvSpPr>
        <p:spPr/>
        <p:txBody>
          <a:bodyPr/>
          <a:lstStyle/>
          <a:p>
            <a:pPr>
              <a:defRPr/>
            </a:pPr>
            <a:fld id="{B25F2953-CCE4-4D40-A7F9-B0EC56D78B3D}" type="slidenum">
              <a:rPr lang="en-US" smtClean="0"/>
              <a:pPr>
                <a:defRPr/>
              </a:pPr>
              <a:t>‹#›</a:t>
            </a:fld>
            <a:endParaRPr lang="en-US"/>
          </a:p>
        </p:txBody>
      </p:sp>
    </p:spTree>
    <p:extLst>
      <p:ext uri="{BB962C8B-B14F-4D97-AF65-F5344CB8AC3E}">
        <p14:creationId xmlns:p14="http://schemas.microsoft.com/office/powerpoint/2010/main" val="35178350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What Promise Is Left To Israel?</a:t>
            </a:r>
          </a:p>
        </p:txBody>
      </p:sp>
      <p:sp>
        <p:nvSpPr>
          <p:cNvPr id="7" name="Slide Number Placeholder 6"/>
          <p:cNvSpPr>
            <a:spLocks noGrp="1"/>
          </p:cNvSpPr>
          <p:nvPr>
            <p:ph type="sldNum" sz="quarter" idx="12"/>
          </p:nvPr>
        </p:nvSpPr>
        <p:spPr/>
        <p:txBody>
          <a:bodyPr/>
          <a:lstStyle/>
          <a:p>
            <a:pPr>
              <a:defRPr/>
            </a:pPr>
            <a:fld id="{5D1A426B-6657-4803-8689-6D5A3F16E6A8}" type="slidenum">
              <a:rPr lang="en-US" smtClean="0"/>
              <a:pPr>
                <a:defRPr/>
              </a:pPr>
              <a:t>‹#›</a:t>
            </a:fld>
            <a:endParaRPr lang="en-US"/>
          </a:p>
        </p:txBody>
      </p:sp>
    </p:spTree>
    <p:extLst>
      <p:ext uri="{BB962C8B-B14F-4D97-AF65-F5344CB8AC3E}">
        <p14:creationId xmlns:p14="http://schemas.microsoft.com/office/powerpoint/2010/main" val="29560678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What Promise Is Left To Israel?</a:t>
            </a:r>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31114596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What Promise Is Left To Israel?</a:t>
            </a:r>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30131936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What Promise Is Left To Israel?</a:t>
            </a:r>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96174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What Promise Is Left To Israel?</a:t>
            </a:r>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30835697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What Promise Is Left To Israel?</a:t>
            </a:r>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42535501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What Promise Is Left To Israel?</a:t>
            </a:r>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4452627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What Promise Is Left To Israel?</a:t>
            </a:r>
          </a:p>
        </p:txBody>
      </p:sp>
      <p:sp>
        <p:nvSpPr>
          <p:cNvPr id="6" name="Slide Number Placeholder 5"/>
          <p:cNvSpPr>
            <a:spLocks noGrp="1"/>
          </p:cNvSpPr>
          <p:nvPr>
            <p:ph type="sldNum" sz="quarter" idx="12"/>
          </p:nvPr>
        </p:nvSpPr>
        <p:spPr/>
        <p:txBody>
          <a:bodyPr/>
          <a:lstStyle/>
          <a:p>
            <a:pPr>
              <a:defRPr/>
            </a:pPr>
            <a:fld id="{578BCD4A-0520-48C2-B7D5-EAB61685DB69}" type="slidenum">
              <a:rPr lang="en-US" smtClean="0"/>
              <a:pPr>
                <a:defRPr/>
              </a:pPr>
              <a:t>‹#›</a:t>
            </a:fld>
            <a:endParaRPr lang="en-US"/>
          </a:p>
        </p:txBody>
      </p:sp>
    </p:spTree>
    <p:extLst>
      <p:ext uri="{BB962C8B-B14F-4D97-AF65-F5344CB8AC3E}">
        <p14:creationId xmlns:p14="http://schemas.microsoft.com/office/powerpoint/2010/main" val="226972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78A28E6B-6E25-4031-90D0-01374228DD8D}"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What Promise Is Left To Israel?</a:t>
            </a:r>
          </a:p>
        </p:txBody>
      </p:sp>
      <p:sp>
        <p:nvSpPr>
          <p:cNvPr id="6" name="Slide Number Placeholder 5"/>
          <p:cNvSpPr>
            <a:spLocks noGrp="1"/>
          </p:cNvSpPr>
          <p:nvPr>
            <p:ph type="sldNum" sz="quarter" idx="12"/>
          </p:nvPr>
        </p:nvSpPr>
        <p:spPr/>
        <p:txBody>
          <a:bodyPr/>
          <a:lstStyle/>
          <a:p>
            <a:pPr>
              <a:defRPr/>
            </a:pPr>
            <a:fld id="{E637FFC7-915C-4496-8BF2-30E3B0218994}" type="slidenum">
              <a:rPr lang="en-US" smtClean="0"/>
              <a:pPr>
                <a:defRPr/>
              </a:pPr>
              <a:t>‹#›</a:t>
            </a:fld>
            <a:endParaRPr lang="en-US"/>
          </a:p>
        </p:txBody>
      </p:sp>
    </p:spTree>
    <p:extLst>
      <p:ext uri="{BB962C8B-B14F-4D97-AF65-F5344CB8AC3E}">
        <p14:creationId xmlns:p14="http://schemas.microsoft.com/office/powerpoint/2010/main" val="7088096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Picture Placeholder 39">
            <a:extLst>
              <a:ext uri="{FF2B5EF4-FFF2-40B4-BE49-F238E27FC236}">
                <a16:creationId xmlns:a16="http://schemas.microsoft.com/office/drawing/2014/main" id="{A0D5D986-C419-0F4C-96A1-FA562308F147}"/>
              </a:ext>
            </a:extLst>
          </p:cNvPr>
          <p:cNvSpPr>
            <a:spLocks noGrp="1"/>
          </p:cNvSpPr>
          <p:nvPr userDrawn="1">
            <p:ph type="pic" sz="quarter" idx="15"/>
          </p:nvPr>
        </p:nvSpPr>
        <p:spPr>
          <a:xfrm>
            <a:off x="874166" y="1679677"/>
            <a:ext cx="1828800" cy="228600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13" name="Picture Placeholder 39">
            <a:extLst>
              <a:ext uri="{FF2B5EF4-FFF2-40B4-BE49-F238E27FC236}">
                <a16:creationId xmlns:a16="http://schemas.microsoft.com/office/drawing/2014/main" id="{E4581F00-1C05-4544-A629-4955F1DF4AFE}"/>
              </a:ext>
            </a:extLst>
          </p:cNvPr>
          <p:cNvSpPr>
            <a:spLocks noGrp="1"/>
          </p:cNvSpPr>
          <p:nvPr userDrawn="1">
            <p:ph type="pic" sz="quarter" idx="17"/>
          </p:nvPr>
        </p:nvSpPr>
        <p:spPr>
          <a:xfrm>
            <a:off x="6441985" y="4271618"/>
            <a:ext cx="1385077" cy="1410519"/>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14" name="Picture Placeholder 39">
            <a:extLst>
              <a:ext uri="{FF2B5EF4-FFF2-40B4-BE49-F238E27FC236}">
                <a16:creationId xmlns:a16="http://schemas.microsoft.com/office/drawing/2014/main" id="{5098A28E-BEBF-F143-BA54-BC2D15DBDB38}"/>
              </a:ext>
            </a:extLst>
          </p:cNvPr>
          <p:cNvSpPr>
            <a:spLocks noGrp="1"/>
          </p:cNvSpPr>
          <p:nvPr userDrawn="1">
            <p:ph type="pic" sz="quarter" idx="18"/>
          </p:nvPr>
        </p:nvSpPr>
        <p:spPr>
          <a:xfrm>
            <a:off x="2962348" y="2593231"/>
            <a:ext cx="1371600" cy="137160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16" name="Picture Placeholder 39">
            <a:extLst>
              <a:ext uri="{FF2B5EF4-FFF2-40B4-BE49-F238E27FC236}">
                <a16:creationId xmlns:a16="http://schemas.microsoft.com/office/drawing/2014/main" id="{37B4216E-E201-2341-B3A7-4A2D17CD1064}"/>
              </a:ext>
            </a:extLst>
          </p:cNvPr>
          <p:cNvSpPr>
            <a:spLocks noGrp="1"/>
          </p:cNvSpPr>
          <p:nvPr>
            <p:ph type="pic" sz="quarter" idx="19"/>
          </p:nvPr>
        </p:nvSpPr>
        <p:spPr>
          <a:xfrm>
            <a:off x="1448628" y="4271567"/>
            <a:ext cx="1371600" cy="137160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17" name="Picture Placeholder 39">
            <a:extLst>
              <a:ext uri="{FF2B5EF4-FFF2-40B4-BE49-F238E27FC236}">
                <a16:creationId xmlns:a16="http://schemas.microsoft.com/office/drawing/2014/main" id="{9B83F9B1-9268-1B43-8745-5D591D6308D5}"/>
              </a:ext>
            </a:extLst>
          </p:cNvPr>
          <p:cNvSpPr>
            <a:spLocks noGrp="1"/>
          </p:cNvSpPr>
          <p:nvPr userDrawn="1">
            <p:ph type="pic" sz="quarter" idx="20"/>
          </p:nvPr>
        </p:nvSpPr>
        <p:spPr>
          <a:xfrm>
            <a:off x="3084492" y="4273728"/>
            <a:ext cx="1463040" cy="182880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20" name="Picture Placeholder 39">
            <a:extLst>
              <a:ext uri="{FF2B5EF4-FFF2-40B4-BE49-F238E27FC236}">
                <a16:creationId xmlns:a16="http://schemas.microsoft.com/office/drawing/2014/main" id="{88B9784B-7700-5142-ACAD-0166CD9BC4F3}"/>
              </a:ext>
            </a:extLst>
          </p:cNvPr>
          <p:cNvSpPr>
            <a:spLocks noGrp="1"/>
          </p:cNvSpPr>
          <p:nvPr userDrawn="1">
            <p:ph type="pic" sz="quarter" idx="22"/>
          </p:nvPr>
        </p:nvSpPr>
        <p:spPr>
          <a:xfrm>
            <a:off x="4595370" y="2138780"/>
            <a:ext cx="1371600" cy="182880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21" name="Picture Placeholder 39">
            <a:extLst>
              <a:ext uri="{FF2B5EF4-FFF2-40B4-BE49-F238E27FC236}">
                <a16:creationId xmlns:a16="http://schemas.microsoft.com/office/drawing/2014/main" id="{61EDA7C5-3532-0044-AD29-875AFBACFBC7}"/>
              </a:ext>
            </a:extLst>
          </p:cNvPr>
          <p:cNvSpPr>
            <a:spLocks noGrp="1"/>
          </p:cNvSpPr>
          <p:nvPr userDrawn="1">
            <p:ph type="pic" sz="quarter" idx="23"/>
          </p:nvPr>
        </p:nvSpPr>
        <p:spPr>
          <a:xfrm>
            <a:off x="4811175" y="4271183"/>
            <a:ext cx="1371600" cy="164592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25" name="Picture Placeholder 39">
            <a:extLst>
              <a:ext uri="{FF2B5EF4-FFF2-40B4-BE49-F238E27FC236}">
                <a16:creationId xmlns:a16="http://schemas.microsoft.com/office/drawing/2014/main" id="{29969057-F7F6-774B-82B9-DB4E8767FBA7}"/>
              </a:ext>
            </a:extLst>
          </p:cNvPr>
          <p:cNvSpPr>
            <a:spLocks noGrp="1"/>
          </p:cNvSpPr>
          <p:nvPr userDrawn="1">
            <p:ph type="pic" sz="quarter" idx="26"/>
          </p:nvPr>
        </p:nvSpPr>
        <p:spPr>
          <a:xfrm>
            <a:off x="10416912" y="2592371"/>
            <a:ext cx="914400" cy="137160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27" name="Picture Placeholder 39">
            <a:extLst>
              <a:ext uri="{FF2B5EF4-FFF2-40B4-BE49-F238E27FC236}">
                <a16:creationId xmlns:a16="http://schemas.microsoft.com/office/drawing/2014/main" id="{B0503939-60DE-FA45-9C9F-042514467DAD}"/>
              </a:ext>
            </a:extLst>
          </p:cNvPr>
          <p:cNvSpPr>
            <a:spLocks noGrp="1"/>
          </p:cNvSpPr>
          <p:nvPr userDrawn="1">
            <p:ph type="pic" sz="quarter" idx="28"/>
          </p:nvPr>
        </p:nvSpPr>
        <p:spPr>
          <a:xfrm>
            <a:off x="6233971" y="2409042"/>
            <a:ext cx="1828800" cy="155448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29" name="Picture Placeholder 39">
            <a:extLst>
              <a:ext uri="{FF2B5EF4-FFF2-40B4-BE49-F238E27FC236}">
                <a16:creationId xmlns:a16="http://schemas.microsoft.com/office/drawing/2014/main" id="{4591BB1C-D998-4E45-9A4B-4D1B33764A8C}"/>
              </a:ext>
            </a:extLst>
          </p:cNvPr>
          <p:cNvSpPr>
            <a:spLocks noGrp="1"/>
          </p:cNvSpPr>
          <p:nvPr userDrawn="1">
            <p:ph type="pic" sz="quarter" idx="29"/>
          </p:nvPr>
        </p:nvSpPr>
        <p:spPr>
          <a:xfrm>
            <a:off x="8325601" y="1953371"/>
            <a:ext cx="1828800" cy="201168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33" name="Picture Placeholder 39">
            <a:extLst>
              <a:ext uri="{FF2B5EF4-FFF2-40B4-BE49-F238E27FC236}">
                <a16:creationId xmlns:a16="http://schemas.microsoft.com/office/drawing/2014/main" id="{6B017DC0-9ACE-4A4F-8B51-60255F3FFFF9}"/>
              </a:ext>
            </a:extLst>
          </p:cNvPr>
          <p:cNvSpPr>
            <a:spLocks noGrp="1"/>
          </p:cNvSpPr>
          <p:nvPr userDrawn="1">
            <p:ph type="pic" sz="quarter" idx="32"/>
          </p:nvPr>
        </p:nvSpPr>
        <p:spPr>
          <a:xfrm>
            <a:off x="8092561" y="4270068"/>
            <a:ext cx="1618488" cy="1618488"/>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34" name="Picture Placeholder 39">
            <a:extLst>
              <a:ext uri="{FF2B5EF4-FFF2-40B4-BE49-F238E27FC236}">
                <a16:creationId xmlns:a16="http://schemas.microsoft.com/office/drawing/2014/main" id="{D354BC48-75FC-0A41-9344-96E4D81B9AFA}"/>
              </a:ext>
            </a:extLst>
          </p:cNvPr>
          <p:cNvSpPr>
            <a:spLocks noGrp="1"/>
          </p:cNvSpPr>
          <p:nvPr userDrawn="1">
            <p:ph type="pic" sz="quarter" idx="33"/>
          </p:nvPr>
        </p:nvSpPr>
        <p:spPr>
          <a:xfrm>
            <a:off x="9974603" y="4270974"/>
            <a:ext cx="914400" cy="1371600"/>
          </a:xfrm>
          <a:prstGeom prst="rect">
            <a:avLst/>
          </a:prstGeom>
          <a:solidFill>
            <a:schemeClr val="accent4"/>
          </a:solidFill>
          <a:ln w="25400" cap="sq">
            <a:noFill/>
            <a:miter lim="800000"/>
          </a:ln>
        </p:spPr>
        <p:txBody>
          <a:bodyPr anchor="ctr">
            <a:normAutofit/>
          </a:bodyPr>
          <a:lstStyle>
            <a:lvl1pPr marL="0" indent="0" algn="ctr">
              <a:buNone/>
              <a:defRPr sz="1200">
                <a:latin typeface="+mn-lt"/>
                <a:cs typeface="Quire Sans" panose="020B0502040400020003" pitchFamily="34" charset="0"/>
              </a:defRPr>
            </a:lvl1pPr>
          </a:lstStyle>
          <a:p>
            <a:r>
              <a:rPr lang="en-US"/>
              <a:t>Click icon to add picture</a:t>
            </a:r>
            <a:endParaRPr lang="en-US" dirty="0"/>
          </a:p>
        </p:txBody>
      </p:sp>
      <p:sp>
        <p:nvSpPr>
          <p:cNvPr id="39" name="Text Placeholder 40">
            <a:extLst>
              <a:ext uri="{FF2B5EF4-FFF2-40B4-BE49-F238E27FC236}">
                <a16:creationId xmlns:a16="http://schemas.microsoft.com/office/drawing/2014/main" id="{DC5E143A-BEE5-994E-BB90-E74BD0157833}"/>
              </a:ext>
            </a:extLst>
          </p:cNvPr>
          <p:cNvSpPr>
            <a:spLocks noGrp="1"/>
          </p:cNvSpPr>
          <p:nvPr userDrawn="1">
            <p:ph type="body" sz="quarter" idx="13"/>
          </p:nvPr>
        </p:nvSpPr>
        <p:spPr>
          <a:xfrm>
            <a:off x="888142" y="1185213"/>
            <a:ext cx="1814824"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52" name="Text Placeholder 40">
            <a:extLst>
              <a:ext uri="{FF2B5EF4-FFF2-40B4-BE49-F238E27FC236}">
                <a16:creationId xmlns:a16="http://schemas.microsoft.com/office/drawing/2014/main" id="{13BABDAF-7663-2948-BE21-4D55278802C3}"/>
              </a:ext>
            </a:extLst>
          </p:cNvPr>
          <p:cNvSpPr>
            <a:spLocks noGrp="1"/>
          </p:cNvSpPr>
          <p:nvPr userDrawn="1">
            <p:ph type="body" sz="quarter" idx="38"/>
          </p:nvPr>
        </p:nvSpPr>
        <p:spPr>
          <a:xfrm>
            <a:off x="2979396" y="2056436"/>
            <a:ext cx="1354551"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55" name="Text Placeholder 40">
            <a:extLst>
              <a:ext uri="{FF2B5EF4-FFF2-40B4-BE49-F238E27FC236}">
                <a16:creationId xmlns:a16="http://schemas.microsoft.com/office/drawing/2014/main" id="{23FD9E62-4666-0247-876D-C7038639EE55}"/>
              </a:ext>
            </a:extLst>
          </p:cNvPr>
          <p:cNvSpPr>
            <a:spLocks noGrp="1"/>
          </p:cNvSpPr>
          <p:nvPr userDrawn="1">
            <p:ph type="body" sz="quarter" idx="40"/>
          </p:nvPr>
        </p:nvSpPr>
        <p:spPr>
          <a:xfrm>
            <a:off x="4599397" y="1614222"/>
            <a:ext cx="1375933"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58" name="Text Placeholder 40">
            <a:extLst>
              <a:ext uri="{FF2B5EF4-FFF2-40B4-BE49-F238E27FC236}">
                <a16:creationId xmlns:a16="http://schemas.microsoft.com/office/drawing/2014/main" id="{B131938F-8F8C-2D48-9C7A-2902A234EC9B}"/>
              </a:ext>
            </a:extLst>
          </p:cNvPr>
          <p:cNvSpPr>
            <a:spLocks noGrp="1"/>
          </p:cNvSpPr>
          <p:nvPr userDrawn="1">
            <p:ph type="body" sz="quarter" idx="42"/>
          </p:nvPr>
        </p:nvSpPr>
        <p:spPr>
          <a:xfrm>
            <a:off x="6240233" y="1879777"/>
            <a:ext cx="1828791"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61" name="Text Placeholder 40">
            <a:extLst>
              <a:ext uri="{FF2B5EF4-FFF2-40B4-BE49-F238E27FC236}">
                <a16:creationId xmlns:a16="http://schemas.microsoft.com/office/drawing/2014/main" id="{87542CDB-FA4C-CC46-B025-12D9F494F3B6}"/>
              </a:ext>
            </a:extLst>
          </p:cNvPr>
          <p:cNvSpPr>
            <a:spLocks noGrp="1"/>
          </p:cNvSpPr>
          <p:nvPr userDrawn="1">
            <p:ph type="body" sz="quarter" idx="44"/>
          </p:nvPr>
        </p:nvSpPr>
        <p:spPr>
          <a:xfrm>
            <a:off x="10416912" y="2048301"/>
            <a:ext cx="914400"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67" name="Text Placeholder 40">
            <a:extLst>
              <a:ext uri="{FF2B5EF4-FFF2-40B4-BE49-F238E27FC236}">
                <a16:creationId xmlns:a16="http://schemas.microsoft.com/office/drawing/2014/main" id="{1383036F-629D-034B-9CB0-2E369F94668F}"/>
              </a:ext>
            </a:extLst>
          </p:cNvPr>
          <p:cNvSpPr>
            <a:spLocks noGrp="1"/>
          </p:cNvSpPr>
          <p:nvPr>
            <p:ph type="body" sz="quarter" idx="48"/>
          </p:nvPr>
        </p:nvSpPr>
        <p:spPr>
          <a:xfrm>
            <a:off x="1464613" y="5804629"/>
            <a:ext cx="1310309"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71" name="Text Placeholder 40">
            <a:extLst>
              <a:ext uri="{FF2B5EF4-FFF2-40B4-BE49-F238E27FC236}">
                <a16:creationId xmlns:a16="http://schemas.microsoft.com/office/drawing/2014/main" id="{EAF77AAB-07ED-6E43-BBC8-4BE10F6871A0}"/>
              </a:ext>
            </a:extLst>
          </p:cNvPr>
          <p:cNvSpPr>
            <a:spLocks noGrp="1"/>
          </p:cNvSpPr>
          <p:nvPr userDrawn="1">
            <p:ph type="body" sz="quarter" idx="50"/>
          </p:nvPr>
        </p:nvSpPr>
        <p:spPr>
          <a:xfrm>
            <a:off x="3093086" y="6269372"/>
            <a:ext cx="1433569"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74" name="Text Placeholder 40">
            <a:extLst>
              <a:ext uri="{FF2B5EF4-FFF2-40B4-BE49-F238E27FC236}">
                <a16:creationId xmlns:a16="http://schemas.microsoft.com/office/drawing/2014/main" id="{EFECD9BD-7A12-3B4C-9402-F8A5C4AFA15B}"/>
              </a:ext>
            </a:extLst>
          </p:cNvPr>
          <p:cNvSpPr>
            <a:spLocks noGrp="1"/>
          </p:cNvSpPr>
          <p:nvPr userDrawn="1">
            <p:ph type="body" sz="quarter" idx="52"/>
          </p:nvPr>
        </p:nvSpPr>
        <p:spPr>
          <a:xfrm>
            <a:off x="4817663" y="6091787"/>
            <a:ext cx="1385076"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80" name="Text Placeholder 40">
            <a:extLst>
              <a:ext uri="{FF2B5EF4-FFF2-40B4-BE49-F238E27FC236}">
                <a16:creationId xmlns:a16="http://schemas.microsoft.com/office/drawing/2014/main" id="{0CFF261A-DC73-B54A-BCF7-FA2E3A9E3403}"/>
              </a:ext>
            </a:extLst>
          </p:cNvPr>
          <p:cNvSpPr>
            <a:spLocks noGrp="1"/>
          </p:cNvSpPr>
          <p:nvPr userDrawn="1">
            <p:ph type="body" sz="quarter" idx="56"/>
          </p:nvPr>
        </p:nvSpPr>
        <p:spPr>
          <a:xfrm>
            <a:off x="8110049" y="6034966"/>
            <a:ext cx="1564951"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87" name="Text Placeholder 40">
            <a:extLst>
              <a:ext uri="{FF2B5EF4-FFF2-40B4-BE49-F238E27FC236}">
                <a16:creationId xmlns:a16="http://schemas.microsoft.com/office/drawing/2014/main" id="{8438730E-FE79-E640-BA4D-65DF1CAAD834}"/>
              </a:ext>
            </a:extLst>
          </p:cNvPr>
          <p:cNvSpPr>
            <a:spLocks noGrp="1"/>
          </p:cNvSpPr>
          <p:nvPr userDrawn="1">
            <p:ph type="body" sz="quarter" idx="58"/>
          </p:nvPr>
        </p:nvSpPr>
        <p:spPr>
          <a:xfrm>
            <a:off x="6447209" y="5856627"/>
            <a:ext cx="1351890"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sp>
        <p:nvSpPr>
          <p:cNvPr id="88" name="Title 1">
            <a:extLst>
              <a:ext uri="{FF2B5EF4-FFF2-40B4-BE49-F238E27FC236}">
                <a16:creationId xmlns:a16="http://schemas.microsoft.com/office/drawing/2014/main" id="{0880DF4C-FD23-AC49-B88F-9371419CD773}"/>
              </a:ext>
            </a:extLst>
          </p:cNvPr>
          <p:cNvSpPr>
            <a:spLocks noGrp="1"/>
          </p:cNvSpPr>
          <p:nvPr userDrawn="1">
            <p:ph type="title"/>
          </p:nvPr>
        </p:nvSpPr>
        <p:spPr>
          <a:xfrm>
            <a:off x="838200" y="30478"/>
            <a:ext cx="10515600" cy="1055661"/>
          </a:xfrm>
        </p:spPr>
        <p:txBody>
          <a:bodyPr>
            <a:normAutofit/>
          </a:bodyPr>
          <a:lstStyle>
            <a:lvl1pPr algn="ctr">
              <a:defRPr sz="4400" cap="all" spc="300" baseline="0">
                <a:solidFill>
                  <a:schemeClr val="tx1">
                    <a:lumMod val="65000"/>
                    <a:lumOff val="35000"/>
                  </a:schemeClr>
                </a:solidFill>
                <a:latin typeface="+mj-lt"/>
                <a:cs typeface="Quire Sans" panose="020B0502040400020003" pitchFamily="34" charset="0"/>
              </a:defRPr>
            </a:lvl1pPr>
          </a:lstStyle>
          <a:p>
            <a:r>
              <a:rPr lang="en-US"/>
              <a:t>Click to edit Master title style</a:t>
            </a:r>
            <a:endParaRPr lang="en-US" dirty="0"/>
          </a:p>
        </p:txBody>
      </p:sp>
      <p:sp>
        <p:nvSpPr>
          <p:cNvPr id="95" name="Text Placeholder 40">
            <a:extLst>
              <a:ext uri="{FF2B5EF4-FFF2-40B4-BE49-F238E27FC236}">
                <a16:creationId xmlns:a16="http://schemas.microsoft.com/office/drawing/2014/main" id="{85E25D44-FC0C-435E-BF7B-14752FA25561}"/>
              </a:ext>
            </a:extLst>
          </p:cNvPr>
          <p:cNvSpPr>
            <a:spLocks noGrp="1"/>
          </p:cNvSpPr>
          <p:nvPr userDrawn="1">
            <p:ph type="body" sz="quarter" idx="62"/>
          </p:nvPr>
        </p:nvSpPr>
        <p:spPr>
          <a:xfrm>
            <a:off x="8325957" y="1433636"/>
            <a:ext cx="1728763"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cxnSp>
        <p:nvCxnSpPr>
          <p:cNvPr id="7" name="Straight Connector 6">
            <a:extLst>
              <a:ext uri="{FF2B5EF4-FFF2-40B4-BE49-F238E27FC236}">
                <a16:creationId xmlns:a16="http://schemas.microsoft.com/office/drawing/2014/main" id="{602EA015-58E8-43A2-B7EC-D8C1F18F8306}"/>
              </a:ext>
            </a:extLst>
          </p:cNvPr>
          <p:cNvCxnSpPr/>
          <p:nvPr userDrawn="1"/>
        </p:nvCxnSpPr>
        <p:spPr>
          <a:xfrm>
            <a:off x="609600" y="4114800"/>
            <a:ext cx="10934700"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7" name="Text Placeholder 40">
            <a:extLst>
              <a:ext uri="{FF2B5EF4-FFF2-40B4-BE49-F238E27FC236}">
                <a16:creationId xmlns:a16="http://schemas.microsoft.com/office/drawing/2014/main" id="{CDACF23D-B8CB-42D6-919A-C39072433B58}"/>
              </a:ext>
            </a:extLst>
          </p:cNvPr>
          <p:cNvSpPr>
            <a:spLocks noGrp="1"/>
          </p:cNvSpPr>
          <p:nvPr userDrawn="1">
            <p:ph type="body" sz="quarter" idx="63"/>
          </p:nvPr>
        </p:nvSpPr>
        <p:spPr>
          <a:xfrm>
            <a:off x="9974603" y="5809884"/>
            <a:ext cx="868863" cy="365760"/>
          </a:xfrm>
        </p:spPr>
        <p:txBody>
          <a:bodyPr lIns="0" rIns="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a:r>
              <a:rPr lang="en-US"/>
              <a:t>Click to edit Master text styles</a:t>
            </a:r>
          </a:p>
        </p:txBody>
      </p:sp>
      <p:cxnSp>
        <p:nvCxnSpPr>
          <p:cNvPr id="70" name="Straight Connector 69">
            <a:extLst>
              <a:ext uri="{FF2B5EF4-FFF2-40B4-BE49-F238E27FC236}">
                <a16:creationId xmlns:a16="http://schemas.microsoft.com/office/drawing/2014/main" id="{A2C17230-CC9B-425B-841A-FED9731E9A84}"/>
              </a:ext>
            </a:extLst>
          </p:cNvPr>
          <p:cNvCxnSpPr>
            <a:cxnSpLocks/>
          </p:cNvCxnSpPr>
          <p:nvPr userDrawn="1"/>
        </p:nvCxnSpPr>
        <p:spPr>
          <a:xfrm flipV="1">
            <a:off x="9839068" y="4117099"/>
            <a:ext cx="0" cy="2105288"/>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3780F6A-5880-4F5D-9BD8-AC6E8F96CCF6}"/>
              </a:ext>
            </a:extLst>
          </p:cNvPr>
          <p:cNvCxnSpPr>
            <a:cxnSpLocks/>
          </p:cNvCxnSpPr>
          <p:nvPr userDrawn="1"/>
        </p:nvCxnSpPr>
        <p:spPr>
          <a:xfrm flipV="1">
            <a:off x="1320578" y="4126822"/>
            <a:ext cx="0" cy="2048822"/>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32EC56-97F1-4E98-88CA-683D41345203}"/>
              </a:ext>
            </a:extLst>
          </p:cNvPr>
          <p:cNvCxnSpPr>
            <a:cxnSpLocks/>
          </p:cNvCxnSpPr>
          <p:nvPr userDrawn="1"/>
        </p:nvCxnSpPr>
        <p:spPr>
          <a:xfrm flipV="1">
            <a:off x="2953030" y="4115934"/>
            <a:ext cx="0" cy="2519198"/>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EAFB73D-1F1C-422F-9A46-F294F5A77046}"/>
              </a:ext>
            </a:extLst>
          </p:cNvPr>
          <p:cNvCxnSpPr>
            <a:cxnSpLocks/>
          </p:cNvCxnSpPr>
          <p:nvPr userDrawn="1"/>
        </p:nvCxnSpPr>
        <p:spPr>
          <a:xfrm flipV="1">
            <a:off x="7958031" y="4118582"/>
            <a:ext cx="0" cy="2282144"/>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432EB6E-1D77-4B82-9432-AFBCDA971A6E}"/>
              </a:ext>
            </a:extLst>
          </p:cNvPr>
          <p:cNvCxnSpPr>
            <a:cxnSpLocks/>
          </p:cNvCxnSpPr>
          <p:nvPr userDrawn="1"/>
        </p:nvCxnSpPr>
        <p:spPr>
          <a:xfrm flipV="1">
            <a:off x="746692" y="1185213"/>
            <a:ext cx="0" cy="2930921"/>
          </a:xfrm>
          <a:prstGeom prst="line">
            <a:avLst/>
          </a:prstGeom>
          <a:ln w="12700">
            <a:solidFill>
              <a:schemeClr val="tx1">
                <a:lumMod val="50000"/>
                <a:lumOff val="50000"/>
              </a:schemeClr>
            </a:solidFill>
            <a:prstDash val="sysDot"/>
            <a:round/>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5A04528-D9CC-47A5-913D-847B2A5C0E67}"/>
              </a:ext>
            </a:extLst>
          </p:cNvPr>
          <p:cNvCxnSpPr>
            <a:cxnSpLocks/>
          </p:cNvCxnSpPr>
          <p:nvPr userDrawn="1"/>
        </p:nvCxnSpPr>
        <p:spPr>
          <a:xfrm flipV="1">
            <a:off x="2833403" y="2036324"/>
            <a:ext cx="0" cy="2058587"/>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CFED700-4B6C-4999-9CC8-31B91A8D6A6C}"/>
              </a:ext>
            </a:extLst>
          </p:cNvPr>
          <p:cNvCxnSpPr>
            <a:cxnSpLocks/>
          </p:cNvCxnSpPr>
          <p:nvPr userDrawn="1"/>
        </p:nvCxnSpPr>
        <p:spPr>
          <a:xfrm flipV="1">
            <a:off x="4466797" y="1614222"/>
            <a:ext cx="0" cy="2480689"/>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6FA512F-1AA5-42F9-A7E9-2C7C2633D5B6}"/>
              </a:ext>
            </a:extLst>
          </p:cNvPr>
          <p:cNvCxnSpPr>
            <a:cxnSpLocks/>
          </p:cNvCxnSpPr>
          <p:nvPr userDrawn="1"/>
        </p:nvCxnSpPr>
        <p:spPr>
          <a:xfrm flipV="1">
            <a:off x="10287451" y="2057400"/>
            <a:ext cx="0" cy="2053951"/>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86097A-CEC6-4151-97CD-6B22EE01EF82}"/>
              </a:ext>
            </a:extLst>
          </p:cNvPr>
          <p:cNvCxnSpPr>
            <a:cxnSpLocks/>
          </p:cNvCxnSpPr>
          <p:nvPr userDrawn="1"/>
        </p:nvCxnSpPr>
        <p:spPr>
          <a:xfrm flipV="1">
            <a:off x="6312225" y="4109483"/>
            <a:ext cx="0" cy="2112904"/>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2683905-5CDD-4D76-8FBC-73310623BFE4}"/>
              </a:ext>
            </a:extLst>
          </p:cNvPr>
          <p:cNvCxnSpPr>
            <a:cxnSpLocks/>
          </p:cNvCxnSpPr>
          <p:nvPr userDrawn="1"/>
        </p:nvCxnSpPr>
        <p:spPr>
          <a:xfrm flipV="1">
            <a:off x="8198195" y="1433636"/>
            <a:ext cx="0" cy="2675947"/>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B544E8C-F5F7-4630-B082-347345B29D7E}"/>
              </a:ext>
            </a:extLst>
          </p:cNvPr>
          <p:cNvCxnSpPr>
            <a:cxnSpLocks/>
          </p:cNvCxnSpPr>
          <p:nvPr userDrawn="1"/>
        </p:nvCxnSpPr>
        <p:spPr>
          <a:xfrm flipV="1">
            <a:off x="6101592" y="1879777"/>
            <a:ext cx="0" cy="2233371"/>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94C5E76-01E6-4E19-95DF-2B60197F36D0}"/>
              </a:ext>
            </a:extLst>
          </p:cNvPr>
          <p:cNvCxnSpPr>
            <a:cxnSpLocks/>
          </p:cNvCxnSpPr>
          <p:nvPr userDrawn="1"/>
        </p:nvCxnSpPr>
        <p:spPr>
          <a:xfrm flipV="1">
            <a:off x="4678263" y="4115815"/>
            <a:ext cx="0" cy="2341732"/>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422989"/>
      </p:ext>
    </p:extLst>
  </p:cSld>
  <p:clrMapOvr>
    <a:masterClrMapping/>
  </p:clrMapOvr>
  <p:extLst>
    <p:ext uri="{DCECCB84-F9BA-43D5-87BE-67443E8EF086}">
      <p15:sldGuideLst xmlns:p15="http://schemas.microsoft.com/office/powerpoint/2012/main">
        <p15:guide id="2" orient="horz" pos="2496">
          <p15:clr>
            <a:srgbClr val="FBAE40"/>
          </p15:clr>
        </p15:guide>
        <p15:guide id="3" orient="horz" pos="2592">
          <p15:clr>
            <a:srgbClr val="FBAE40"/>
          </p15:clr>
        </p15:guide>
        <p15:guide id="4" orient="horz" pos="2160">
          <p15:clr>
            <a:srgbClr val="FBAE40"/>
          </p15:clr>
        </p15:guide>
        <p15:guide id="5" orient="horz" pos="2688">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18921025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006125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4584855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312865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NT Greetings!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13600419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41433440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NT Greetings!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9503859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857979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2913BCD7-7987-4CC8-8BE1-F0DBD1219F13}"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657221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137653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05298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12072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39663591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5386131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129975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5416982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43011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4825ADB5-49CB-4EA1-846D-E8E6E822914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592888BC-14DF-4520-B558-524AA30456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59B17BD6-87D5-4272-B831-3487633235D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AE8D86CD-B010-4C36-B1F4-F896694F8F4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5F87683A-F90E-40AD-B1BD-D956FDC453B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5DFFAC78-CF3B-4D4C-9FB8-729AF9F79CC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4A2B6023-6D12-48D7-846D-4DD1AF2B3DF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E4ABAA2D-6019-46B6-8B4F-C69BEBBB932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CD543B2C-8A8C-43AB-95E6-7D128DDEBE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C8997270-3999-47E7-8DE4-C8C8A21E3D6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AEDB7DCE-DD96-4884-B65E-E025D4478BA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BCC7E788-9E25-4603-909D-9331E33E327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8ABB6058-DA1F-468F-B4DC-5BB4E7C241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54DB498F-02E4-4B6C-BE0A-FEFDC33CC8D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FB678F6C-7423-4211-863A-8A782299365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41974724-B7D6-41EE-BAAB-E20CE56D763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836E21B2-9460-487D-A4E4-CDE6A34FA11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9AC5C169-F6D1-4A60-BD7D-3B544FDEA46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343C9637-3AFC-4625-A607-481528EFBB5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C7CDB533-DFE9-41C8-8692-EBBE1201C45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21201E08-54BA-48E6-AD96-27A401D5969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CE4C8A24-43CE-4BE5-A00F-C924F580A7E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343370E4-7DD2-4794-B5F8-490DC82392E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26DDCA9B-9E75-442F-B655-01D36BC067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7BEA1A20-C2A2-49CF-9962-CE460F25171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96D166EE-85C5-4B81-BB51-98A4F4FBF57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156BD414-EA2B-426D-9212-C1BC80BB6DC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691E5638-305C-4F5C-9B90-4B9FF92BEB5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53D56F81-8A80-4FB7-8FCF-513F1073C7A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93C865BC-2ECB-4F52-83FC-ED2FBB02F37F}"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DBC770D3-039F-4C36-BB3E-C58C7096064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86B119E5-86B5-459F-952F-427C34B7D4F7}"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025B681C-3368-4A2C-8534-1C6F5690953C}"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71283A31-F622-4D11-A7DE-96967D9247A4}"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A3B8A1C3-81CF-4D0E-8CBA-D20A05BFB3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0FDC534E-CF6F-458C-95C7-F72CB7F50E2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51B838F7-2F94-48FF-A932-34DCE4809955}"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78E5F9EA-1034-4BC9-98AD-1F1F7DE60E6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484C24F3-8DA8-4C8C-B5D1-B3D44586477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4ECF8190-0A5A-46A5-B799-98CAD566FAF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F2A5228D-F8EB-401D-B457-0AE4956DF9E6}"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4F8F6A4C-2BAC-44D2-8DD1-CC6EBB79F3E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F8B4FD2B-10FD-410F-A725-B2715A51CC6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3A34BF8E-A062-4F09-BFDC-90011DC94D45}"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3EB073B4-68E2-4A84-BB2C-578472C554BD}"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600201"/>
            <a:ext cx="5130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1600" y="1600201"/>
            <a:ext cx="5130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8B6C9DBE-2679-46A2-9936-516C0C61B5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5292EAC5-CC6E-49D5-BC31-3E6C63DAE6A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6B346732-3AB8-4CC9-B486-D3DFAC968B79}"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ADC6ACCC-4F5D-4409-A4A7-FCE1DD9B290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403F3B71-B13D-499A-9571-35B56A1B7F67}"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A2270375-BFC6-47E6-9590-9CF9DABFC81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F205E96C-4B67-4F0C-A6B6-178F8444A044}"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6538B607-D092-4569-B62F-44702965488F}"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1"/>
            <a:ext cx="27432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1"/>
            <a:ext cx="80264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88914BCB-C32A-4751-A15D-834367A8B4DC}"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B2D1F905-389C-4C81-8B49-C23EE5AFE7C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F321658D-3E74-4893-9320-AC19CD4FA27D}"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27F2573F-5419-4D82-88C8-6DB168DB76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2FCEBD66-9050-489C-9F3F-22BE2063969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3A91A2B0-A508-4B3C-A2A8-74622E20938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9232229A-310A-4D9D-A170-B9DDBDA39BC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CDAB6C84-8B3E-4BEB-AC20-435152095657}"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E58B4EAB-F5FA-4559-811D-BFE73D09886A}"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EE0AE484-1881-4CDA-975A-0DA12F75735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0EC76A21-A053-4E83-8B5E-78FF375C9C32}"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F0F9855E-92B5-4D5D-9862-FEB406F78F4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59EA0023-35D1-4FE1-97C3-D492C5BE5208}"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38BB1D97-4297-4D8C-B674-275E6217949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86C22FAC-AFFA-4958-A62B-5A95042EB6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8EEE0BAA-5DA4-4027-8D7E-18640366A0D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E7055D59-E643-4D6F-9271-989586994048}"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4B01CFF3-B9C9-4F6F-855A-29263431827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7D37DFBD-A83A-41CA-A22A-BFD984F1C460}"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9FBB459F-0125-4457-BD77-E800C69438F9}"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FCEB91B2-3302-41E6-82A5-2E9A8CF2867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AF46B674-3264-4E77-97F7-F977695BB28A}"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DFE2534C-72BD-4E9F-A221-80CFE18CB47A}"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FE0C1913-8B14-44FB-90CA-40ECB0E2F98F}"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B268907B-E1B1-4870-97B3-BD5D8B423B13}"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67FF6E7E-DF05-414E-BDD5-E780E33D94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7E1C2F33-7F39-4692-B75E-EABEEB729B9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7AD50D94-BB32-4DFA-9C24-3DF370EAA24C}"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79454AC7-4D58-46FA-87A2-DB4FD837ABEC}"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EEEF849F-0BD3-4BFC-908D-47BE8622CB9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9" name="Rectangle 6"/>
          <p:cNvSpPr>
            <a:spLocks noGrp="1" noChangeArrowheads="1"/>
          </p:cNvSpPr>
          <p:nvPr>
            <p:ph type="sldNum" sz="quarter" idx="12"/>
          </p:nvPr>
        </p:nvSpPr>
        <p:spPr>
          <a:ln/>
        </p:spPr>
        <p:txBody>
          <a:bodyPr/>
          <a:lstStyle>
            <a:lvl1pPr>
              <a:defRPr/>
            </a:lvl1pPr>
          </a:lstStyle>
          <a:p>
            <a:pPr>
              <a:defRPr/>
            </a:pPr>
            <a:fld id="{F4873EF7-EE5A-4CF5-8BCA-AFC596D87830}"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5" name="Rectangle 6"/>
          <p:cNvSpPr>
            <a:spLocks noGrp="1" noChangeArrowheads="1"/>
          </p:cNvSpPr>
          <p:nvPr>
            <p:ph type="sldNum" sz="quarter" idx="12"/>
          </p:nvPr>
        </p:nvSpPr>
        <p:spPr>
          <a:ln/>
        </p:spPr>
        <p:txBody>
          <a:bodyPr/>
          <a:lstStyle>
            <a:lvl1pPr>
              <a:defRPr/>
            </a:lvl1pPr>
          </a:lstStyle>
          <a:p>
            <a:pPr>
              <a:defRPr/>
            </a:pPr>
            <a:fld id="{12F66D11-3BDF-45D1-885A-2D94CB22BBEB}"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4" name="Rectangle 6"/>
          <p:cNvSpPr>
            <a:spLocks noGrp="1" noChangeArrowheads="1"/>
          </p:cNvSpPr>
          <p:nvPr>
            <p:ph type="sldNum" sz="quarter" idx="12"/>
          </p:nvPr>
        </p:nvSpPr>
        <p:spPr>
          <a:ln/>
        </p:spPr>
        <p:txBody>
          <a:bodyPr/>
          <a:lstStyle>
            <a:lvl1pPr>
              <a:defRPr/>
            </a:lvl1pPr>
          </a:lstStyle>
          <a:p>
            <a:pPr>
              <a:defRPr/>
            </a:pPr>
            <a:fld id="{F64F6A06-7323-42E7-AB5D-22FF33B71FBE}"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708A250D-25A0-4A16-BB03-D65FFF16BC8E}"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7" name="Rectangle 6"/>
          <p:cNvSpPr>
            <a:spLocks noGrp="1" noChangeArrowheads="1"/>
          </p:cNvSpPr>
          <p:nvPr>
            <p:ph type="sldNum" sz="quarter" idx="12"/>
          </p:nvPr>
        </p:nvSpPr>
        <p:spPr>
          <a:ln/>
        </p:spPr>
        <p:txBody>
          <a:bodyPr/>
          <a:lstStyle>
            <a:lvl1pPr>
              <a:defRPr/>
            </a:lvl1pPr>
          </a:lstStyle>
          <a:p>
            <a:pPr>
              <a:defRPr/>
            </a:pPr>
            <a:fld id="{22FC158E-63F5-4393-980D-994A758BDF2C}"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967F1C2F-08AC-4F54-AD7B-0D91ADCD3022}"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Promise Is Left To Israel?</a:t>
            </a:r>
          </a:p>
        </p:txBody>
      </p:sp>
      <p:sp>
        <p:nvSpPr>
          <p:cNvPr id="6" name="Rectangle 6"/>
          <p:cNvSpPr>
            <a:spLocks noGrp="1" noChangeArrowheads="1"/>
          </p:cNvSpPr>
          <p:nvPr>
            <p:ph type="sldNum" sz="quarter" idx="12"/>
          </p:nvPr>
        </p:nvSpPr>
        <p:spPr>
          <a:ln/>
        </p:spPr>
        <p:txBody>
          <a:bodyPr/>
          <a:lstStyle>
            <a:lvl1pPr>
              <a:defRPr/>
            </a:lvl1pPr>
          </a:lstStyle>
          <a:p>
            <a:pPr>
              <a:defRPr/>
            </a:pPr>
            <a:fld id="{E0B798D2-03F6-45A0-B5FF-BDD1C64E3C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19" Type="http://schemas.openxmlformats.org/officeDocument/2006/relationships/theme" Target="../theme/theme14.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85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385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385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AAA2514F-5BB3-4393-A3B7-D909F2DAF3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549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549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9751171F-4644-47EE-BF16-D3BB022D7A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560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560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BEC6FA1D-0450-4076-B56D-901D3E4A68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1117600" y="1600201"/>
            <a:ext cx="10363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7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57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57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1D8F97C3-1463-453C-A8A7-4634CBFE09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Promise Is Left To Israel?</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222913846"/>
      </p:ext>
    </p:extLst>
  </p:cSld>
  <p:clrMap bg1="dk2" tx1="lt1" bg2="dk1"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What Promise Is Left To Israel?</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AAA2514F-5BB3-4393-A3B7-D909F2DAF3BF}" type="slidenum">
              <a:rPr lang="en-US" smtClean="0"/>
              <a:pPr>
                <a:defRPr/>
              </a:pPr>
              <a:t>‹#›</a:t>
            </a:fld>
            <a:endParaRPr lang="en-US"/>
          </a:p>
        </p:txBody>
      </p:sp>
    </p:spTree>
    <p:extLst>
      <p:ext uri="{BB962C8B-B14F-4D97-AF65-F5344CB8AC3E}">
        <p14:creationId xmlns:p14="http://schemas.microsoft.com/office/powerpoint/2010/main" val="2786835570"/>
      </p:ext>
    </p:extLst>
  </p:cSld>
  <p:clrMap bg1="dk1" tx1="lt1" bg2="dk2" tx2="lt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61"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NT Greetings!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950396512"/>
      </p:ext>
    </p:extLst>
  </p:cSld>
  <p:clrMap bg1="dk1" tx1="lt1" bg2="dk2"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3962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3962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B340DA8E-2B7F-455F-B1A3-47849850E6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064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4064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4064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10166F9C-88C3-4A74-994B-38C38EA1E8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16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416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416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791A57FE-D307-48B9-B981-F779B1416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7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467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467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E3B1C2CD-B04E-4BA0-938D-D35AD1A11FF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3810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1117600" y="1600201"/>
            <a:ext cx="1046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8836" name="Rectangle 4"/>
          <p:cNvSpPr>
            <a:spLocks noGrp="1" noChangeArrowheads="1"/>
          </p:cNvSpPr>
          <p:nvPr>
            <p:ph type="dt" sz="half" idx="2"/>
          </p:nvPr>
        </p:nvSpPr>
        <p:spPr bwMode="auto">
          <a:xfrm>
            <a:off x="609600" y="60960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48837" name="Rectangle 5"/>
          <p:cNvSpPr>
            <a:spLocks noGrp="1" noChangeArrowheads="1"/>
          </p:cNvSpPr>
          <p:nvPr>
            <p:ph type="ftr" sz="quarter" idx="3"/>
          </p:nvPr>
        </p:nvSpPr>
        <p:spPr bwMode="auto">
          <a:xfrm>
            <a:off x="4165600" y="609600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48838" name="Rectangle 6"/>
          <p:cNvSpPr>
            <a:spLocks noGrp="1" noChangeArrowheads="1"/>
          </p:cNvSpPr>
          <p:nvPr>
            <p:ph type="sldNum" sz="quarter" idx="4"/>
          </p:nvPr>
        </p:nvSpPr>
        <p:spPr bwMode="auto">
          <a:xfrm>
            <a:off x="8737600" y="60960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47865D42-943D-4D69-B5C0-91266A2896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088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5088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5088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AA9D8A7A-3F8F-445A-92BE-8F01538DE8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293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5293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5293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F95F48B7-A382-4577-AB29-6401679FE3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395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mn-lt"/>
              </a:defRPr>
            </a:lvl1pPr>
          </a:lstStyle>
          <a:p>
            <a:pPr>
              <a:defRPr/>
            </a:pPr>
            <a:endParaRPr lang="en-US"/>
          </a:p>
        </p:txBody>
      </p:sp>
      <p:sp>
        <p:nvSpPr>
          <p:cNvPr id="25395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r>
              <a:rPr lang="en-US"/>
              <a:t>What Promise Is Left To Israel?</a:t>
            </a:r>
          </a:p>
        </p:txBody>
      </p:sp>
      <p:sp>
        <p:nvSpPr>
          <p:cNvPr id="25395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9632D920-D8D2-4CC7-9388-79BB706A58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44.xml"/><Relationship Id="rId5" Type="http://schemas.openxmlformats.org/officeDocument/2006/relationships/image" Target="../media/image21.gif"/><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1.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45.xml"/><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63.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45.xml"/><Relationship Id="rId5" Type="http://schemas.openxmlformats.org/officeDocument/2006/relationships/image" Target="../media/image23.jp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jpeg"/><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364613"/>
            <a:ext cx="12192000" cy="1055376"/>
          </a:xfrm>
        </p:spPr>
        <p:txBody>
          <a:bodyPr>
            <a:normAutofit/>
          </a:bodyPr>
          <a:lstStyle/>
          <a:p>
            <a:pPr eaLnBrk="1" hangingPunct="1">
              <a:lnSpc>
                <a:spcPct val="90000"/>
              </a:lnSpc>
              <a:defRPr/>
            </a:pPr>
            <a:r>
              <a:rPr lang="en-US" sz="6000" b="1" u="sng" dirty="0">
                <a:solidFill>
                  <a:schemeClr val="tx1"/>
                </a:solidFill>
                <a:cs typeface="Times New Roman" pitchFamily="18" charset="0"/>
              </a:rPr>
              <a:t>What Promise Is Left To Israel?</a:t>
            </a:r>
          </a:p>
        </p:txBody>
      </p:sp>
      <p:sp>
        <p:nvSpPr>
          <p:cNvPr id="2051" name="Rectangle 3"/>
          <p:cNvSpPr>
            <a:spLocks noGrp="1" noChangeArrowheads="1"/>
          </p:cNvSpPr>
          <p:nvPr>
            <p:ph type="subTitle" idx="1"/>
          </p:nvPr>
        </p:nvSpPr>
        <p:spPr>
          <a:xfrm>
            <a:off x="2552019" y="5419990"/>
            <a:ext cx="7080026" cy="1438011"/>
          </a:xfrm>
        </p:spPr>
        <p:txBody>
          <a:bodyPr>
            <a:normAutofit fontScale="85000" lnSpcReduction="20000"/>
          </a:bodyPr>
          <a:lstStyle/>
          <a:p>
            <a:pPr eaLnBrk="1" hangingPunct="1">
              <a:defRPr/>
            </a:pPr>
            <a:r>
              <a:rPr lang="en-US" sz="3800" b="1" dirty="0">
                <a:solidFill>
                  <a:srgbClr val="FFFF00"/>
                </a:solidFill>
                <a:cs typeface="Times New Roman" pitchFamily="18" charset="0"/>
              </a:rPr>
              <a:t>Text:</a:t>
            </a:r>
            <a:r>
              <a:rPr lang="en-US" sz="5200" b="1" dirty="0">
                <a:solidFill>
                  <a:srgbClr val="FFFF00"/>
                </a:solidFill>
                <a:cs typeface="Times New Roman" pitchFamily="18" charset="0"/>
              </a:rPr>
              <a:t> </a:t>
            </a:r>
          </a:p>
          <a:p>
            <a:pPr eaLnBrk="1" hangingPunct="1">
              <a:defRPr/>
            </a:pPr>
            <a:r>
              <a:rPr lang="en-US" sz="5600" b="1" dirty="0">
                <a:solidFill>
                  <a:srgbClr val="FFFF00"/>
                </a:solidFill>
                <a:cs typeface="Times New Roman" pitchFamily="18" charset="0"/>
              </a:rPr>
              <a:t>Galatians 3:26-29</a:t>
            </a:r>
            <a:endParaRPr lang="en-US" sz="2100" b="1" dirty="0">
              <a:solidFill>
                <a:srgbClr val="FFFF00"/>
              </a:solidFill>
              <a:cs typeface="Times New Roman"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57884"/>
            <a:ext cx="3563144" cy="44539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858" y="47587"/>
            <a:ext cx="4022241" cy="44539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629400" cy="1156572"/>
          </a:xfrm>
        </p:spPr>
        <p:txBody>
          <a:bodyPr vert="horz" lIns="91440" tIns="45720" rIns="91440" bIns="45720" rtlCol="0" anchor="b">
            <a:noAutofit/>
          </a:bodyPr>
          <a:lstStyle/>
          <a:p>
            <a:pPr>
              <a:lnSpc>
                <a:spcPct val="90000"/>
              </a:lnSpc>
              <a:defRPr/>
            </a:pPr>
            <a:r>
              <a:rPr lang="en-US" sz="3200" b="1" u="sng" dirty="0">
                <a:cs typeface="Times New Roman" pitchFamily="18" charset="0"/>
              </a:rPr>
              <a:t>God Fulfilled the Covenant to Abraham, Isaac &amp; Jacob</a:t>
            </a:r>
            <a:endParaRPr lang="en-US" sz="3200" u="sng" dirty="0">
              <a:cs typeface="Times New Roman" pitchFamily="18" charset="0"/>
            </a:endParaRPr>
          </a:p>
        </p:txBody>
      </p:sp>
      <p:sp>
        <p:nvSpPr>
          <p:cNvPr id="7" name="Text Box 5"/>
          <p:cNvSpPr txBox="1">
            <a:spLocks noChangeArrowheads="1"/>
          </p:cNvSpPr>
          <p:nvPr/>
        </p:nvSpPr>
        <p:spPr bwMode="auto">
          <a:xfrm>
            <a:off x="0" y="1524001"/>
            <a:ext cx="6629400" cy="5334001"/>
          </a:xfrm>
          <a:prstGeom prst="rect">
            <a:avLst/>
          </a:prstGeom>
        </p:spPr>
        <p:txBody>
          <a:bodyPr vert="horz" lIns="91440" tIns="45720" rIns="91440" bIns="45720" rtlCol="0" anchor="t">
            <a:normAutofit/>
          </a:bodyPr>
          <a:lstStyle/>
          <a:p>
            <a:pPr marL="342900" indent="-342900" algn="l" defTabSz="457200">
              <a:lnSpc>
                <a:spcPct val="90000"/>
              </a:lnSpc>
              <a:spcBef>
                <a:spcPct val="20000"/>
              </a:spcBef>
              <a:spcAft>
                <a:spcPts val="600"/>
              </a:spcAft>
              <a:buClr>
                <a:srgbClr val="DADADA"/>
              </a:buClr>
              <a:buSzPct val="70000"/>
              <a:buFont typeface="Wingdings" panose="05000000000000000000" pitchFamily="2" charset="2"/>
              <a:buChar char="v"/>
              <a:defRPr/>
            </a:pPr>
            <a:r>
              <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Joshua 21:43-45: Land Promised Fulfilled</a:t>
            </a:r>
          </a:p>
          <a:p>
            <a:pPr marL="342900" indent="-342900" algn="l" defTabSz="457200">
              <a:lnSpc>
                <a:spcPct val="90000"/>
              </a:lnSpc>
              <a:spcBef>
                <a:spcPct val="20000"/>
              </a:spcBef>
              <a:spcAft>
                <a:spcPts val="600"/>
              </a:spcAft>
              <a:buClr>
                <a:srgbClr val="DADADA"/>
              </a:buClr>
              <a:buSzPct val="70000"/>
              <a:buFont typeface="Wingdings" panose="05000000000000000000" pitchFamily="2" charset="2"/>
              <a:buChar char="v"/>
            </a:pPr>
            <a:r>
              <a:rPr lang="fr-FR"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Exodus 19:6: Nation Promise </a:t>
            </a:r>
            <a:r>
              <a:rPr lang="fr-FR" sz="3600" dirty="0" err="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Fulfilled</a:t>
            </a:r>
            <a:endParaRPr lang="en-US" sz="44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endParaRPr>
          </a:p>
        </p:txBody>
      </p:sp>
      <p:pic>
        <p:nvPicPr>
          <p:cNvPr id="8" name="Picture 7" descr="Map&#10;&#10;Description automatically generated">
            <a:extLst>
              <a:ext uri="{FF2B5EF4-FFF2-40B4-BE49-F238E27FC236}">
                <a16:creationId xmlns:a16="http://schemas.microsoft.com/office/drawing/2014/main" id="{5E65DE6B-6EEE-421E-9D87-1F3E92CCA701}"/>
              </a:ext>
            </a:extLst>
          </p:cNvPr>
          <p:cNvPicPr>
            <a:picLocks noChangeAspect="1"/>
          </p:cNvPicPr>
          <p:nvPr/>
        </p:nvPicPr>
        <p:blipFill rotWithShape="1">
          <a:blip r:embed="rId3">
            <a:extLst>
              <a:ext uri="{28A0092B-C50C-407E-A947-70E740481C1C}">
                <a14:useLocalDpi xmlns:a14="http://schemas.microsoft.com/office/drawing/2010/main" val="0"/>
              </a:ext>
            </a:extLst>
          </a:blip>
          <a:srcRect r="-3" b="2949"/>
          <a:stretch/>
        </p:blipFill>
        <p:spPr>
          <a:xfrm>
            <a:off x="6629400" y="0"/>
            <a:ext cx="5653279" cy="6857990"/>
          </a:xfrm>
          <a:prstGeom prst="rect">
            <a:avLst/>
          </a:prstGeom>
        </p:spPr>
      </p:pic>
      <p:sp>
        <p:nvSpPr>
          <p:cNvPr id="9" name="Text Box 7">
            <a:extLst>
              <a:ext uri="{FF2B5EF4-FFF2-40B4-BE49-F238E27FC236}">
                <a16:creationId xmlns:a16="http://schemas.microsoft.com/office/drawing/2014/main" id="{427743A8-CA92-4566-8709-3945455C968E}"/>
              </a:ext>
            </a:extLst>
          </p:cNvPr>
          <p:cNvSpPr txBox="1">
            <a:spLocks noChangeArrowheads="1"/>
          </p:cNvSpPr>
          <p:nvPr/>
        </p:nvSpPr>
        <p:spPr bwMode="auto">
          <a:xfrm>
            <a:off x="11430" y="4503506"/>
            <a:ext cx="6656070" cy="156966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The first two promises made to Abraham were fulfilled by the time of Joshua!</a:t>
            </a:r>
          </a:p>
        </p:txBody>
      </p:sp>
      <p:sp>
        <p:nvSpPr>
          <p:cNvPr id="6" name="Footer Placeholder 4"/>
          <p:cNvSpPr>
            <a:spLocks noGrp="1"/>
          </p:cNvSpPr>
          <p:nvPr>
            <p:ph type="ftr" sz="quarter" idx="11"/>
          </p:nvPr>
        </p:nvSpPr>
        <p:spPr>
          <a:xfrm>
            <a:off x="6656070" y="6629412"/>
            <a:ext cx="2697315" cy="228590"/>
          </a:xfrm>
        </p:spPr>
        <p:txBody>
          <a:bodyPr vert="horz" lIns="91440" tIns="45720" rIns="91440" bIns="45720" rtlCol="0" anchor="ctr">
            <a:normAutofit fontScale="92500" lnSpcReduction="10000"/>
          </a:bodyPr>
          <a:lstStyle/>
          <a:p>
            <a:pPr>
              <a:spcAft>
                <a:spcPts val="600"/>
              </a:spcAft>
              <a:defRPr/>
            </a:pPr>
            <a:r>
              <a:rPr lang="en-US" dirty="0">
                <a:solidFill>
                  <a:srgbClr val="FF0000"/>
                </a:solidFill>
                <a:effectLst>
                  <a:outerShdw blurRad="50800" dist="38100" dir="2700000" algn="tl" rotWithShape="0">
                    <a:prstClr val="black">
                      <a:alpha val="43000"/>
                    </a:prstClr>
                  </a:outerShdw>
                </a:effectLst>
                <a:latin typeface="Tahoma"/>
              </a:rPr>
              <a:t>What Promise Is Left To Israel?</a:t>
            </a:r>
          </a:p>
        </p:txBody>
      </p:sp>
    </p:spTree>
    <p:extLst>
      <p:ext uri="{BB962C8B-B14F-4D97-AF65-F5344CB8AC3E}">
        <p14:creationId xmlns:p14="http://schemas.microsoft.com/office/powerpoint/2010/main" val="4127240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0"/>
            <a:ext cx="12192000" cy="990600"/>
          </a:xfrm>
        </p:spPr>
        <p:txBody>
          <a:bodyPr>
            <a:noAutofit/>
          </a:bodyPr>
          <a:lstStyle/>
          <a:p>
            <a:pPr eaLnBrk="1" hangingPunct="1">
              <a:defRPr/>
            </a:pPr>
            <a:r>
              <a:rPr lang="en-US" sz="3600" b="1" u="sng" dirty="0">
                <a:cs typeface="Times New Roman" pitchFamily="18" charset="0"/>
              </a:rPr>
              <a:t>Christ Is the Ultimate Fulfillment of the Covenant with Abraham</a:t>
            </a:r>
          </a:p>
        </p:txBody>
      </p:sp>
      <p:sp>
        <p:nvSpPr>
          <p:cNvPr id="6" name="Footer Placeholder 4"/>
          <p:cNvSpPr>
            <a:spLocks noGrp="1"/>
          </p:cNvSpPr>
          <p:nvPr>
            <p:ph type="ftr" sz="quarter" idx="11"/>
          </p:nvPr>
        </p:nvSpPr>
        <p:spPr>
          <a:xfrm>
            <a:off x="0" y="6553200"/>
            <a:ext cx="10668000" cy="304800"/>
          </a:xfrm>
        </p:spPr>
        <p:txBody>
          <a:bodyPr/>
          <a:lstStyle/>
          <a:p>
            <a:pPr>
              <a:defRPr/>
            </a:pPr>
            <a:r>
              <a:rPr lang="en-US" dirty="0">
                <a:solidFill>
                  <a:prstClr val="white">
                    <a:lumMod val="95000"/>
                  </a:prstClr>
                </a:solidFill>
                <a:effectLst>
                  <a:outerShdw blurRad="50800" dist="38100" dir="2700000" algn="tl" rotWithShape="0">
                    <a:prstClr val="black">
                      <a:alpha val="43000"/>
                    </a:prstClr>
                  </a:outerShdw>
                </a:effectLst>
              </a:rPr>
              <a:t>What Promise Is Left To Israel?</a:t>
            </a:r>
          </a:p>
        </p:txBody>
      </p:sp>
      <p:sp>
        <p:nvSpPr>
          <p:cNvPr id="7" name="Text Box 5"/>
          <p:cNvSpPr txBox="1">
            <a:spLocks noChangeArrowheads="1"/>
          </p:cNvSpPr>
          <p:nvPr/>
        </p:nvSpPr>
        <p:spPr bwMode="auto">
          <a:xfrm>
            <a:off x="0" y="1143000"/>
            <a:ext cx="12192000" cy="1631216"/>
          </a:xfrm>
          <a:prstGeom prst="rect">
            <a:avLst/>
          </a:prstGeom>
          <a:noFill/>
          <a:ln w="9525">
            <a:noFill/>
            <a:miter lim="800000"/>
            <a:headEnd/>
            <a:tailEnd/>
          </a:ln>
        </p:spPr>
        <p:txBody>
          <a:bodyPr wrap="square">
            <a:spAutoFit/>
          </a:bodyPr>
          <a:lstStyle/>
          <a:p>
            <a:pPr lvl="0" algn="l"/>
            <a:r>
              <a:rPr lang="en-US" sz="2800" dirty="0">
                <a:solidFill>
                  <a:srgbClr val="FFFF00"/>
                </a:solidFill>
              </a:rPr>
              <a:t>The Seed Promise</a:t>
            </a:r>
          </a:p>
          <a:p>
            <a:pPr marL="457200" indent="-457200" algn="l" eaLnBrk="0" hangingPunct="0">
              <a:buClr>
                <a:srgbClr val="BC451B"/>
              </a:buClr>
              <a:buSzPct val="115000"/>
              <a:buFont typeface="Wingdings" pitchFamily="2" charset="2"/>
              <a:buChar char="Ø"/>
            </a:pPr>
            <a:r>
              <a:rPr lang="en-US" i="1" dirty="0">
                <a:solidFill>
                  <a:schemeClr val="tx1"/>
                </a:solidFill>
              </a:rPr>
              <a:t>The seed of woman (Gen. 3:15)</a:t>
            </a:r>
          </a:p>
          <a:p>
            <a:pPr marL="457200" indent="-457200" algn="l" eaLnBrk="0" hangingPunct="0">
              <a:buClr>
                <a:srgbClr val="BC451B"/>
              </a:buClr>
              <a:buSzPct val="115000"/>
              <a:buFont typeface="Wingdings" pitchFamily="2" charset="2"/>
              <a:buChar char="Ø"/>
            </a:pPr>
            <a:r>
              <a:rPr lang="en-US" i="1" dirty="0">
                <a:solidFill>
                  <a:schemeClr val="tx1"/>
                </a:solidFill>
              </a:rPr>
              <a:t>The seed of Abraham (Gen. 12:1-3; 22:18)</a:t>
            </a:r>
          </a:p>
          <a:p>
            <a:pPr marL="457200" indent="-457200" algn="l" eaLnBrk="0" hangingPunct="0">
              <a:buClr>
                <a:srgbClr val="BC451B"/>
              </a:buClr>
              <a:buSzPct val="115000"/>
              <a:buFont typeface="Wingdings" pitchFamily="2" charset="2"/>
              <a:buChar char="Ø"/>
            </a:pPr>
            <a:r>
              <a:rPr lang="en-US" i="1" dirty="0">
                <a:solidFill>
                  <a:schemeClr val="tx1"/>
                </a:solidFill>
              </a:rPr>
              <a:t>The seed of David (II Sam. 7:11-14)</a:t>
            </a:r>
            <a:endParaRPr lang="en-US" dirty="0">
              <a:solidFill>
                <a:schemeClr val="tx1"/>
              </a:solidFill>
            </a:endParaRPr>
          </a:p>
        </p:txBody>
      </p:sp>
      <p:sp>
        <p:nvSpPr>
          <p:cNvPr id="9" name="Text Box 12">
            <a:extLst>
              <a:ext uri="{FF2B5EF4-FFF2-40B4-BE49-F238E27FC236}">
                <a16:creationId xmlns:a16="http://schemas.microsoft.com/office/drawing/2014/main" id="{B0395441-3A29-4721-9C11-9CE0B748A782}"/>
              </a:ext>
            </a:extLst>
          </p:cNvPr>
          <p:cNvSpPr txBox="1">
            <a:spLocks noChangeArrowheads="1"/>
          </p:cNvSpPr>
          <p:nvPr/>
        </p:nvSpPr>
        <p:spPr bwMode="auto">
          <a:xfrm>
            <a:off x="0" y="2962469"/>
            <a:ext cx="12192000" cy="1261884"/>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l">
              <a:defRPr/>
            </a:pP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Galatians 3:16</a:t>
            </a:r>
          </a:p>
          <a:p>
            <a:pPr marL="457200" indent="-457200" algn="l" eaLnBrk="0" hangingPunct="0">
              <a:buClr>
                <a:srgbClr val="BC451B"/>
              </a:buClr>
              <a:buSzPct val="115000"/>
            </a:pPr>
            <a:r>
              <a:rPr lang="en-US" b="0" dirty="0">
                <a:solidFill>
                  <a:srgbClr val="FFFF00"/>
                </a:solidFill>
                <a:latin typeface="Tahoma" panose="020B0604030504040204" pitchFamily="34" charset="0"/>
                <a:ea typeface="Tahoma" panose="020B0604030504040204" pitchFamily="34" charset="0"/>
                <a:cs typeface="Tahoma" panose="020B0604030504040204" pitchFamily="34" charset="0"/>
              </a:rPr>
              <a:t>Now the promises were spoken to Abraham and to his seed. He does not say, "And to seeds," as referring to many, but rather to one, "And to your seed," that is, Christ. </a:t>
            </a:r>
          </a:p>
        </p:txBody>
      </p:sp>
      <p:sp>
        <p:nvSpPr>
          <p:cNvPr id="10" name="Text Box 5">
            <a:extLst>
              <a:ext uri="{FF2B5EF4-FFF2-40B4-BE49-F238E27FC236}">
                <a16:creationId xmlns:a16="http://schemas.microsoft.com/office/drawing/2014/main" id="{B4AFAF60-5429-4139-B53D-0DFC3E713AE8}"/>
              </a:ext>
            </a:extLst>
          </p:cNvPr>
          <p:cNvSpPr txBox="1">
            <a:spLocks noChangeArrowheads="1"/>
          </p:cNvSpPr>
          <p:nvPr/>
        </p:nvSpPr>
        <p:spPr bwMode="auto">
          <a:xfrm>
            <a:off x="0" y="4379506"/>
            <a:ext cx="12192000" cy="2000548"/>
          </a:xfrm>
          <a:prstGeom prst="rect">
            <a:avLst/>
          </a:prstGeom>
          <a:noFill/>
          <a:ln w="9525">
            <a:noFill/>
            <a:miter lim="800000"/>
            <a:headEnd/>
            <a:tailEnd/>
          </a:ln>
        </p:spPr>
        <p:txBody>
          <a:bodyPr wrap="square">
            <a:spAutoFit/>
          </a:bodyPr>
          <a:lstStyle/>
          <a:p>
            <a:pPr lvl="0" algn="l"/>
            <a:r>
              <a:rPr lang="en-US" sz="2800" dirty="0">
                <a:solidFill>
                  <a:srgbClr val="FFFF00"/>
                </a:solidFill>
              </a:rPr>
              <a:t>Christ Is Abraham’s Seed</a:t>
            </a:r>
          </a:p>
          <a:p>
            <a:pPr marL="457200" indent="-457200" algn="l" eaLnBrk="0" hangingPunct="0">
              <a:buClr>
                <a:srgbClr val="BC451B"/>
              </a:buClr>
              <a:buSzPct val="115000"/>
              <a:buFont typeface="Wingdings" pitchFamily="2" charset="2"/>
              <a:buChar char="Ø"/>
            </a:pPr>
            <a:r>
              <a:rPr lang="en-US" b="0" dirty="0">
                <a:solidFill>
                  <a:schemeClr val="tx1"/>
                </a:solidFill>
              </a:rPr>
              <a:t>The gospel of Matthew begins by telling us Jesus is the fulfillment of the seed (son) of David and the seed (son) of Abraham </a:t>
            </a:r>
            <a:r>
              <a:rPr lang="en-US" dirty="0">
                <a:solidFill>
                  <a:schemeClr val="tx1"/>
                </a:solidFill>
              </a:rPr>
              <a:t>(Matthew 1:1)</a:t>
            </a:r>
          </a:p>
          <a:p>
            <a:pPr marL="457200" indent="-457200" algn="l" eaLnBrk="0" hangingPunct="0">
              <a:buClr>
                <a:srgbClr val="BC451B"/>
              </a:buClr>
              <a:buSzPct val="115000"/>
              <a:buFont typeface="Wingdings" pitchFamily="2" charset="2"/>
              <a:buChar char="Ø"/>
            </a:pPr>
            <a:r>
              <a:rPr lang="en-US" b="0" dirty="0">
                <a:solidFill>
                  <a:schemeClr val="tx1"/>
                </a:solidFill>
              </a:rPr>
              <a:t>Matthew further tells us Jesus is the seed of woman by a virgin birth by the Holy Spirit, fulfilling prophecy of Isaiah 7:14 </a:t>
            </a:r>
            <a:r>
              <a:rPr lang="en-US" dirty="0">
                <a:solidFill>
                  <a:schemeClr val="tx1"/>
                </a:solidFill>
              </a:rPr>
              <a:t>(Matthew 1:18-25; Galatians 4:4)</a:t>
            </a:r>
            <a:endParaRPr lang="en-US" sz="2800" dirty="0">
              <a:solidFill>
                <a:schemeClr val="tx1"/>
              </a:solidFill>
            </a:endParaRPr>
          </a:p>
        </p:txBody>
      </p:sp>
    </p:spTree>
    <p:extLst>
      <p:ext uri="{BB962C8B-B14F-4D97-AF65-F5344CB8AC3E}">
        <p14:creationId xmlns:p14="http://schemas.microsoft.com/office/powerpoint/2010/main" val="164662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left)">
                                      <p:cBhvr>
                                        <p:cTn id="32" dur="500"/>
                                        <p:tgtEl>
                                          <p:spTgt spid="10">
                                            <p:txEl>
                                              <p:pRg st="1" end="1"/>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left)">
                                      <p:cBhvr>
                                        <p:cTn id="3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uds, silhouette&#10;&#10;Description automatically generated">
            <a:extLst>
              <a:ext uri="{FF2B5EF4-FFF2-40B4-BE49-F238E27FC236}">
                <a16:creationId xmlns:a16="http://schemas.microsoft.com/office/drawing/2014/main" id="{63122F3B-AB66-49F8-8982-264A9E7CE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451" y="3631275"/>
            <a:ext cx="6175549" cy="3226725"/>
          </a:xfrm>
          <a:prstGeom prst="rect">
            <a:avLst/>
          </a:prstGeom>
        </p:spPr>
      </p:pic>
      <p:sp>
        <p:nvSpPr>
          <p:cNvPr id="141314" name="Rectangle 2"/>
          <p:cNvSpPr>
            <a:spLocks noGrp="1" noRot="1" noChangeArrowheads="1"/>
          </p:cNvSpPr>
          <p:nvPr>
            <p:ph type="title"/>
          </p:nvPr>
        </p:nvSpPr>
        <p:spPr>
          <a:xfrm>
            <a:off x="0" y="0"/>
            <a:ext cx="12192000" cy="990600"/>
          </a:xfrm>
        </p:spPr>
        <p:txBody>
          <a:bodyPr>
            <a:noAutofit/>
          </a:bodyPr>
          <a:lstStyle/>
          <a:p>
            <a:pPr eaLnBrk="1" hangingPunct="1">
              <a:defRPr/>
            </a:pPr>
            <a:r>
              <a:rPr lang="en-US" sz="3600" b="1" u="sng" dirty="0">
                <a:cs typeface="Times New Roman" pitchFamily="18" charset="0"/>
              </a:rPr>
              <a:t>Christ Is the Ultimate Fulfillment of the Covenant with Abraham</a:t>
            </a:r>
          </a:p>
        </p:txBody>
      </p:sp>
      <p:sp>
        <p:nvSpPr>
          <p:cNvPr id="6" name="Footer Placeholder 4"/>
          <p:cNvSpPr>
            <a:spLocks noGrp="1"/>
          </p:cNvSpPr>
          <p:nvPr>
            <p:ph type="ftr" sz="quarter" idx="11"/>
          </p:nvPr>
        </p:nvSpPr>
        <p:spPr>
          <a:xfrm>
            <a:off x="0" y="6553200"/>
            <a:ext cx="10668000" cy="304800"/>
          </a:xfrm>
        </p:spPr>
        <p:txBody>
          <a:bodyPr/>
          <a:lstStyle/>
          <a:p>
            <a:pPr>
              <a:defRPr/>
            </a:pPr>
            <a:r>
              <a:rPr lang="en-US">
                <a:solidFill>
                  <a:prstClr val="white">
                    <a:lumMod val="95000"/>
                  </a:prstClr>
                </a:solidFill>
                <a:effectLst>
                  <a:outerShdw blurRad="50800" dist="38100" dir="2700000" algn="tl" rotWithShape="0">
                    <a:prstClr val="black">
                      <a:alpha val="43000"/>
                    </a:prstClr>
                  </a:outerShdw>
                </a:effectLst>
              </a:rPr>
              <a:t>What Promise Is Left To Israel?</a:t>
            </a:r>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Text Box 5"/>
          <p:cNvSpPr txBox="1">
            <a:spLocks noChangeArrowheads="1"/>
          </p:cNvSpPr>
          <p:nvPr/>
        </p:nvSpPr>
        <p:spPr bwMode="auto">
          <a:xfrm>
            <a:off x="0" y="1082854"/>
            <a:ext cx="12192000" cy="1261884"/>
          </a:xfrm>
          <a:prstGeom prst="rect">
            <a:avLst/>
          </a:prstGeom>
          <a:noFill/>
          <a:ln w="9525">
            <a:noFill/>
            <a:miter lim="800000"/>
            <a:headEnd/>
            <a:tailEnd/>
          </a:ln>
        </p:spPr>
        <p:txBody>
          <a:bodyPr wrap="square">
            <a:spAutoFit/>
          </a:bodyPr>
          <a:lstStyle/>
          <a:p>
            <a:pPr algn="l">
              <a:defRPr/>
            </a:pPr>
            <a:r>
              <a:rPr lang="en-US" sz="2800" dirty="0">
                <a:solidFill>
                  <a:srgbClr val="FFFF00"/>
                </a:solidFill>
              </a:rPr>
              <a:t>Galatians 3:26-29</a:t>
            </a:r>
          </a:p>
          <a:p>
            <a:pPr marL="457200" indent="-457200" algn="l" eaLnBrk="0" hangingPunct="0">
              <a:buClr>
                <a:srgbClr val="BC451B"/>
              </a:buClr>
              <a:buSzPct val="115000"/>
              <a:buFont typeface="Wingdings" pitchFamily="2" charset="2"/>
              <a:buChar char="Ø"/>
            </a:pPr>
            <a:r>
              <a:rPr lang="en-US" i="1" dirty="0">
                <a:solidFill>
                  <a:prstClr val="white"/>
                </a:solidFill>
              </a:rPr>
              <a:t>United with Christ, saints Become Abraham’s Seed! </a:t>
            </a:r>
          </a:p>
          <a:p>
            <a:pPr marL="457200" indent="-457200" algn="l" eaLnBrk="0" hangingPunct="0">
              <a:buClr>
                <a:srgbClr val="BC451B"/>
              </a:buClr>
              <a:buSzPct val="115000"/>
              <a:buFont typeface="Wingdings" pitchFamily="2" charset="2"/>
              <a:buChar char="Ø"/>
            </a:pPr>
            <a:r>
              <a:rPr lang="en-US" i="1" dirty="0">
                <a:solidFill>
                  <a:prstClr val="white"/>
                </a:solidFill>
              </a:rPr>
              <a:t>Children of promise!</a:t>
            </a:r>
            <a:endParaRPr lang="en-US" dirty="0">
              <a:solidFill>
                <a:prstClr val="white"/>
              </a:solidFill>
            </a:endParaRPr>
          </a:p>
        </p:txBody>
      </p:sp>
      <p:sp>
        <p:nvSpPr>
          <p:cNvPr id="9" name="Text Box 12">
            <a:extLst>
              <a:ext uri="{FF2B5EF4-FFF2-40B4-BE49-F238E27FC236}">
                <a16:creationId xmlns:a16="http://schemas.microsoft.com/office/drawing/2014/main" id="{B0395441-3A29-4721-9C11-9CE0B748A782}"/>
              </a:ext>
            </a:extLst>
          </p:cNvPr>
          <p:cNvSpPr txBox="1">
            <a:spLocks noChangeArrowheads="1"/>
          </p:cNvSpPr>
          <p:nvPr/>
        </p:nvSpPr>
        <p:spPr bwMode="auto">
          <a:xfrm>
            <a:off x="-7620" y="2462849"/>
            <a:ext cx="12192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l">
              <a:defRPr/>
            </a:pP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Galatians 6:15-16</a:t>
            </a:r>
          </a:p>
          <a:p>
            <a:pPr lvl="0" eaLnBrk="0" hangingPunct="0">
              <a:buClr>
                <a:srgbClr val="BC451B"/>
              </a:buClr>
              <a:buSzPct val="115000"/>
            </a:pPr>
            <a:r>
              <a:rPr lang="en-US" sz="2800" b="0" dirty="0">
                <a:solidFill>
                  <a:srgbClr val="FFFF00"/>
                </a:solidFill>
                <a:latin typeface="Tahoma" panose="020B0604030504040204" pitchFamily="34" charset="0"/>
                <a:ea typeface="Tahoma" panose="020B0604030504040204" pitchFamily="34" charset="0"/>
                <a:cs typeface="Tahoma" panose="020B0604030504040204" pitchFamily="34" charset="0"/>
              </a:rPr>
              <a:t>For neither is circumcision anything, nor uncircumcision, but a new creation. And those who will walk by this rule, peace and mercy be upon them, and upon the Israel of God.</a:t>
            </a:r>
          </a:p>
        </p:txBody>
      </p:sp>
      <p:sp>
        <p:nvSpPr>
          <p:cNvPr id="8" name="Text Box 7">
            <a:extLst>
              <a:ext uri="{FF2B5EF4-FFF2-40B4-BE49-F238E27FC236}">
                <a16:creationId xmlns:a16="http://schemas.microsoft.com/office/drawing/2014/main" id="{740893EE-4952-49FA-A15E-D08A1FB2AA74}"/>
              </a:ext>
            </a:extLst>
          </p:cNvPr>
          <p:cNvSpPr txBox="1">
            <a:spLocks noChangeArrowheads="1"/>
          </p:cNvSpPr>
          <p:nvPr/>
        </p:nvSpPr>
        <p:spPr bwMode="auto">
          <a:xfrm>
            <a:off x="3810" y="4619207"/>
            <a:ext cx="6016451" cy="181588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Jesus fulfilled the seed promise, and saints that put on Jesus through baptism are the heirs of the promise to Abraham!</a:t>
            </a:r>
          </a:p>
        </p:txBody>
      </p:sp>
    </p:spTree>
    <p:extLst>
      <p:ext uri="{BB962C8B-B14F-4D97-AF65-F5344CB8AC3E}">
        <p14:creationId xmlns:p14="http://schemas.microsoft.com/office/powerpoint/2010/main" val="2255811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D3DF2CA2-758D-604E-A529-441F60A18E52}"/>
              </a:ext>
            </a:extLst>
          </p:cNvPr>
          <p:cNvSpPr>
            <a:spLocks noGrp="1"/>
          </p:cNvSpPr>
          <p:nvPr>
            <p:ph type="title"/>
          </p:nvPr>
        </p:nvSpPr>
        <p:spPr>
          <a:xfrm>
            <a:off x="848973" y="37736"/>
            <a:ext cx="10515600" cy="1055661"/>
          </a:xfrm>
        </p:spPr>
        <p:txBody>
          <a:bodyPr>
            <a:normAutofit fontScale="90000"/>
          </a:bodyPr>
          <a:lstStyle/>
          <a:p>
            <a:r>
              <a:rPr lang="en-US" dirty="0"/>
              <a:t>Timeline Of Israel as a Nation</a:t>
            </a:r>
          </a:p>
        </p:txBody>
      </p:sp>
      <p:sp>
        <p:nvSpPr>
          <p:cNvPr id="138" name="Text Placeholder 137">
            <a:extLst>
              <a:ext uri="{FF2B5EF4-FFF2-40B4-BE49-F238E27FC236}">
                <a16:creationId xmlns:a16="http://schemas.microsoft.com/office/drawing/2014/main" id="{81E2D2DD-A747-4EB9-BADA-BECEABAB6E92}"/>
              </a:ext>
            </a:extLst>
          </p:cNvPr>
          <p:cNvSpPr>
            <a:spLocks noGrp="1"/>
          </p:cNvSpPr>
          <p:nvPr>
            <p:ph type="body" sz="quarter" idx="44"/>
          </p:nvPr>
        </p:nvSpPr>
        <p:spPr>
          <a:xfrm>
            <a:off x="9959712" y="4322505"/>
            <a:ext cx="2011292" cy="885185"/>
          </a:xfrm>
        </p:spPr>
        <p:txBody>
          <a:bodyPr/>
          <a:lstStyle/>
          <a:p>
            <a:r>
              <a:rPr lang="en-US" sz="1400" b="1" dirty="0">
                <a:solidFill>
                  <a:schemeClr val="tx1">
                    <a:lumMod val="65000"/>
                    <a:lumOff val="35000"/>
                  </a:schemeClr>
                </a:solidFill>
              </a:rPr>
              <a:t>538 BC: The Jews return to Israel from exile</a:t>
            </a:r>
            <a:endParaRPr lang="en-US" dirty="0">
              <a:solidFill>
                <a:schemeClr val="tx1">
                  <a:lumMod val="65000"/>
                  <a:lumOff val="35000"/>
                </a:schemeClr>
              </a:solidFill>
            </a:endParaRPr>
          </a:p>
        </p:txBody>
      </p:sp>
      <p:sp>
        <p:nvSpPr>
          <p:cNvPr id="140" name="Text Placeholder 139">
            <a:extLst>
              <a:ext uri="{FF2B5EF4-FFF2-40B4-BE49-F238E27FC236}">
                <a16:creationId xmlns:a16="http://schemas.microsoft.com/office/drawing/2014/main" id="{172393A0-BF74-42CC-9797-F5FFB9B2BA30}"/>
              </a:ext>
            </a:extLst>
          </p:cNvPr>
          <p:cNvSpPr>
            <a:spLocks noGrp="1"/>
          </p:cNvSpPr>
          <p:nvPr>
            <p:ph type="body" sz="quarter" idx="42"/>
          </p:nvPr>
        </p:nvSpPr>
        <p:spPr>
          <a:xfrm>
            <a:off x="6214281" y="1406261"/>
            <a:ext cx="1883050" cy="1055661"/>
          </a:xfrm>
        </p:spPr>
        <p:txBody>
          <a:bodyPr/>
          <a:lstStyle/>
          <a:p>
            <a:r>
              <a:rPr lang="en-US" sz="1400" b="1" dirty="0">
                <a:solidFill>
                  <a:schemeClr val="tx1">
                    <a:lumMod val="65000"/>
                    <a:lumOff val="35000"/>
                  </a:schemeClr>
                </a:solidFill>
              </a:rPr>
              <a:t>722 BC: Kingdom of Israel is conquered by Assyrians</a:t>
            </a:r>
          </a:p>
        </p:txBody>
      </p:sp>
      <p:sp>
        <p:nvSpPr>
          <p:cNvPr id="142" name="Text Placeholder 141">
            <a:extLst>
              <a:ext uri="{FF2B5EF4-FFF2-40B4-BE49-F238E27FC236}">
                <a16:creationId xmlns:a16="http://schemas.microsoft.com/office/drawing/2014/main" id="{FA7E2E3D-9020-4043-8A6C-03B253BCA1D6}"/>
              </a:ext>
            </a:extLst>
          </p:cNvPr>
          <p:cNvSpPr>
            <a:spLocks noGrp="1"/>
          </p:cNvSpPr>
          <p:nvPr>
            <p:ph type="body" sz="quarter" idx="38"/>
          </p:nvPr>
        </p:nvSpPr>
        <p:spPr>
          <a:xfrm>
            <a:off x="2979396" y="1551648"/>
            <a:ext cx="1354551" cy="1724951"/>
          </a:xfrm>
        </p:spPr>
        <p:txBody>
          <a:bodyPr/>
          <a:lstStyle/>
          <a:p>
            <a:r>
              <a:rPr lang="en-US" sz="1400" b="1" dirty="0"/>
              <a:t>970 BC: King Solomon, son of David, builds the first temple structure in Jerusalem</a:t>
            </a:r>
            <a:endParaRPr lang="en-US" b="1" dirty="0">
              <a:solidFill>
                <a:schemeClr val="tx1">
                  <a:lumMod val="65000"/>
                  <a:lumOff val="35000"/>
                </a:schemeClr>
              </a:solidFill>
            </a:endParaRPr>
          </a:p>
        </p:txBody>
      </p:sp>
      <p:sp>
        <p:nvSpPr>
          <p:cNvPr id="144" name="Text Placeholder 143">
            <a:extLst>
              <a:ext uri="{FF2B5EF4-FFF2-40B4-BE49-F238E27FC236}">
                <a16:creationId xmlns:a16="http://schemas.microsoft.com/office/drawing/2014/main" id="{967B6D7D-84F3-4275-B8FA-08E65CC536FB}"/>
              </a:ext>
            </a:extLst>
          </p:cNvPr>
          <p:cNvSpPr>
            <a:spLocks noGrp="1"/>
          </p:cNvSpPr>
          <p:nvPr>
            <p:ph type="body" sz="quarter" idx="13"/>
          </p:nvPr>
        </p:nvSpPr>
        <p:spPr>
          <a:xfrm>
            <a:off x="766138" y="1988991"/>
            <a:ext cx="2067850" cy="874684"/>
          </a:xfrm>
        </p:spPr>
        <p:txBody>
          <a:bodyPr/>
          <a:lstStyle/>
          <a:p>
            <a:r>
              <a:rPr lang="en-US" sz="1400" b="1" dirty="0">
                <a:solidFill>
                  <a:schemeClr val="tx1">
                    <a:lumMod val="65000"/>
                    <a:lumOff val="35000"/>
                  </a:schemeClr>
                </a:solidFill>
              </a:rPr>
              <a:t>1400 BC: Moses leads the people out of Egypt and back to Israel</a:t>
            </a:r>
            <a:endParaRPr lang="en-US" b="1" dirty="0">
              <a:solidFill>
                <a:schemeClr val="tx1">
                  <a:lumMod val="65000"/>
                  <a:lumOff val="35000"/>
                </a:schemeClr>
              </a:solidFill>
            </a:endParaRPr>
          </a:p>
        </p:txBody>
      </p:sp>
      <p:sp>
        <p:nvSpPr>
          <p:cNvPr id="154" name="Text Placeholder 153">
            <a:extLst>
              <a:ext uri="{FF2B5EF4-FFF2-40B4-BE49-F238E27FC236}">
                <a16:creationId xmlns:a16="http://schemas.microsoft.com/office/drawing/2014/main" id="{AAE74DFD-AED8-492C-BF1F-7F5207CDE916}"/>
              </a:ext>
            </a:extLst>
          </p:cNvPr>
          <p:cNvSpPr>
            <a:spLocks noGrp="1"/>
          </p:cNvSpPr>
          <p:nvPr>
            <p:ph type="body" sz="quarter" idx="50"/>
          </p:nvPr>
        </p:nvSpPr>
        <p:spPr>
          <a:xfrm>
            <a:off x="2979396" y="4191001"/>
            <a:ext cx="1670369" cy="2439138"/>
          </a:xfrm>
        </p:spPr>
        <p:txBody>
          <a:bodyPr/>
          <a:lstStyle/>
          <a:p>
            <a:r>
              <a:rPr lang="en-US" sz="1400" b="1" dirty="0"/>
              <a:t>930 BC: Israel is divided into two kingdoms: the Kingdom of Israel (Northern 10 Tribes) and the Kingdom of Judah (Southern Kingdom)</a:t>
            </a:r>
            <a:endParaRPr lang="en-US" dirty="0">
              <a:solidFill>
                <a:schemeClr val="tx1">
                  <a:lumMod val="65000"/>
                  <a:lumOff val="35000"/>
                </a:schemeClr>
              </a:solidFill>
            </a:endParaRPr>
          </a:p>
        </p:txBody>
      </p:sp>
      <p:sp>
        <p:nvSpPr>
          <p:cNvPr id="158" name="Text Placeholder 157">
            <a:extLst>
              <a:ext uri="{FF2B5EF4-FFF2-40B4-BE49-F238E27FC236}">
                <a16:creationId xmlns:a16="http://schemas.microsoft.com/office/drawing/2014/main" id="{F8260268-3E60-4F32-B325-DAB31DF5B939}"/>
              </a:ext>
            </a:extLst>
          </p:cNvPr>
          <p:cNvSpPr>
            <a:spLocks noGrp="1"/>
          </p:cNvSpPr>
          <p:nvPr>
            <p:ph type="body" sz="quarter" idx="58"/>
          </p:nvPr>
        </p:nvSpPr>
        <p:spPr>
          <a:xfrm>
            <a:off x="6372516" y="4396080"/>
            <a:ext cx="1552284" cy="1055660"/>
          </a:xfrm>
        </p:spPr>
        <p:txBody>
          <a:bodyPr/>
          <a:lstStyle/>
          <a:p>
            <a:r>
              <a:rPr lang="en-US" sz="1400" b="1" dirty="0">
                <a:solidFill>
                  <a:schemeClr val="tx1">
                    <a:lumMod val="65000"/>
                    <a:lumOff val="35000"/>
                  </a:schemeClr>
                </a:solidFill>
              </a:rPr>
              <a:t>605 BC: Kingdom of Judah is conquered by the Babylonians</a:t>
            </a:r>
            <a:endParaRPr lang="en-US" dirty="0">
              <a:solidFill>
                <a:schemeClr val="tx1">
                  <a:lumMod val="65000"/>
                  <a:lumOff val="35000"/>
                </a:schemeClr>
              </a:solidFill>
            </a:endParaRPr>
          </a:p>
        </p:txBody>
      </p:sp>
      <p:sp>
        <p:nvSpPr>
          <p:cNvPr id="166" name="Text Placeholder 165">
            <a:extLst>
              <a:ext uri="{FF2B5EF4-FFF2-40B4-BE49-F238E27FC236}">
                <a16:creationId xmlns:a16="http://schemas.microsoft.com/office/drawing/2014/main" id="{647C52AB-67FB-433E-83B9-BB97BCE24C2D}"/>
              </a:ext>
            </a:extLst>
          </p:cNvPr>
          <p:cNvSpPr>
            <a:spLocks noGrp="1"/>
          </p:cNvSpPr>
          <p:nvPr>
            <p:ph type="body" sz="quarter" idx="56"/>
          </p:nvPr>
        </p:nvSpPr>
        <p:spPr>
          <a:xfrm>
            <a:off x="8215612" y="1108974"/>
            <a:ext cx="2011292" cy="1294059"/>
          </a:xfrm>
        </p:spPr>
        <p:txBody>
          <a:bodyPr/>
          <a:lstStyle/>
          <a:p>
            <a:r>
              <a:rPr lang="en-US" sz="1400" b="1" dirty="0"/>
              <a:t>539 BC: Persians conquer the Babylonians and take control of Israel</a:t>
            </a:r>
            <a:endParaRPr lang="en-US" dirty="0">
              <a:solidFill>
                <a:schemeClr val="tx1">
                  <a:lumMod val="65000"/>
                  <a:lumOff val="35000"/>
                </a:schemeClr>
              </a:solidFill>
            </a:endParaRPr>
          </a:p>
        </p:txBody>
      </p:sp>
      <p:sp>
        <p:nvSpPr>
          <p:cNvPr id="179" name="Text Placeholder 141">
            <a:extLst>
              <a:ext uri="{FF2B5EF4-FFF2-40B4-BE49-F238E27FC236}">
                <a16:creationId xmlns:a16="http://schemas.microsoft.com/office/drawing/2014/main" id="{B8ADEB39-02AF-4CBE-B6C8-F3B76D2B3AF5}"/>
              </a:ext>
            </a:extLst>
          </p:cNvPr>
          <p:cNvSpPr txBox="1">
            <a:spLocks/>
          </p:cNvSpPr>
          <p:nvPr/>
        </p:nvSpPr>
        <p:spPr>
          <a:xfrm>
            <a:off x="4580132" y="1329979"/>
            <a:ext cx="1397590" cy="1294059"/>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1">
                    <a:lumMod val="50000"/>
                    <a:lumOff val="50000"/>
                  </a:schemeClr>
                </a:solidFill>
                <a:latin typeface="Avenir Next LT Pro" panose="020B0504020202020204" pitchFamily="34" charset="0"/>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lumMod val="65000"/>
                    <a:lumOff val="35000"/>
                  </a:schemeClr>
                </a:solidFill>
                <a:latin typeface="+mn-lt"/>
              </a:rPr>
              <a:t>800s BC: The rise of the prophets, God's messengers</a:t>
            </a:r>
            <a:endParaRPr lang="en-US" dirty="0">
              <a:solidFill>
                <a:schemeClr val="tx1">
                  <a:lumMod val="65000"/>
                  <a:lumOff val="35000"/>
                </a:schemeClr>
              </a:solidFill>
            </a:endParaRPr>
          </a:p>
        </p:txBody>
      </p:sp>
      <p:sp>
        <p:nvSpPr>
          <p:cNvPr id="180" name="Text Placeholder 141">
            <a:extLst>
              <a:ext uri="{FF2B5EF4-FFF2-40B4-BE49-F238E27FC236}">
                <a16:creationId xmlns:a16="http://schemas.microsoft.com/office/drawing/2014/main" id="{B1896119-5E83-488A-BBCC-D817D72C77E9}"/>
              </a:ext>
            </a:extLst>
          </p:cNvPr>
          <p:cNvSpPr txBox="1">
            <a:spLocks/>
          </p:cNvSpPr>
          <p:nvPr/>
        </p:nvSpPr>
        <p:spPr>
          <a:xfrm>
            <a:off x="8045930" y="4396078"/>
            <a:ext cx="1808427" cy="937921"/>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1">
                    <a:lumMod val="50000"/>
                    <a:lumOff val="50000"/>
                  </a:schemeClr>
                </a:solidFill>
                <a:latin typeface="Avenir Next LT Pro" panose="020B0504020202020204" pitchFamily="34" charset="0"/>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lumMod val="65000"/>
                    <a:lumOff val="35000"/>
                  </a:schemeClr>
                </a:solidFill>
                <a:latin typeface="+mn-lt"/>
              </a:rPr>
              <a:t>586 BC: Solomon's Temple is destroyed by the Babylonians</a:t>
            </a:r>
          </a:p>
        </p:txBody>
      </p:sp>
      <p:sp>
        <p:nvSpPr>
          <p:cNvPr id="199" name="Text Placeholder 137">
            <a:extLst>
              <a:ext uri="{FF2B5EF4-FFF2-40B4-BE49-F238E27FC236}">
                <a16:creationId xmlns:a16="http://schemas.microsoft.com/office/drawing/2014/main" id="{4352C7FB-FD12-42E9-9AF8-95182441F72F}"/>
              </a:ext>
            </a:extLst>
          </p:cNvPr>
          <p:cNvSpPr txBox="1">
            <a:spLocks/>
          </p:cNvSpPr>
          <p:nvPr/>
        </p:nvSpPr>
        <p:spPr>
          <a:xfrm>
            <a:off x="10420710" y="1953372"/>
            <a:ext cx="1572617" cy="670666"/>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1">
                    <a:lumMod val="50000"/>
                    <a:lumOff val="50000"/>
                  </a:schemeClr>
                </a:solidFill>
                <a:latin typeface="Avenir Next LT Pro" panose="020B0504020202020204" pitchFamily="34" charset="0"/>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lumMod val="65000"/>
                    <a:lumOff val="35000"/>
                  </a:schemeClr>
                </a:solidFill>
                <a:latin typeface="+mn-lt"/>
              </a:rPr>
              <a:t>516 BC: The Temple is rebuilt</a:t>
            </a:r>
            <a:endParaRPr lang="en-US" dirty="0">
              <a:solidFill>
                <a:schemeClr val="tx1">
                  <a:lumMod val="65000"/>
                  <a:lumOff val="35000"/>
                </a:schemeClr>
              </a:solidFill>
            </a:endParaRPr>
          </a:p>
        </p:txBody>
      </p:sp>
      <p:sp>
        <p:nvSpPr>
          <p:cNvPr id="209" name="Text Placeholder 153">
            <a:extLst>
              <a:ext uri="{FF2B5EF4-FFF2-40B4-BE49-F238E27FC236}">
                <a16:creationId xmlns:a16="http://schemas.microsoft.com/office/drawing/2014/main" id="{17AEC92B-649F-404D-94E3-51543FB29315}"/>
              </a:ext>
            </a:extLst>
          </p:cNvPr>
          <p:cNvSpPr txBox="1">
            <a:spLocks/>
          </p:cNvSpPr>
          <p:nvPr/>
        </p:nvSpPr>
        <p:spPr>
          <a:xfrm>
            <a:off x="1362974" y="4940982"/>
            <a:ext cx="1616422" cy="698681"/>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1">
                    <a:lumMod val="50000"/>
                    <a:lumOff val="50000"/>
                  </a:schemeClr>
                </a:solidFill>
                <a:latin typeface="Avenir Next LT Pro" panose="020B0504020202020204" pitchFamily="34" charset="0"/>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lumMod val="65000"/>
                    <a:lumOff val="35000"/>
                  </a:schemeClr>
                </a:solidFill>
                <a:latin typeface="+mn-lt"/>
              </a:rPr>
              <a:t>1010 BC: King David unites the 12 tribes into one nation</a:t>
            </a:r>
            <a:endParaRPr lang="en-US" dirty="0">
              <a:solidFill>
                <a:schemeClr val="tx1">
                  <a:lumMod val="65000"/>
                  <a:lumOff val="35000"/>
                </a:schemeClr>
              </a:solidFill>
            </a:endParaRPr>
          </a:p>
        </p:txBody>
      </p:sp>
      <p:sp>
        <p:nvSpPr>
          <p:cNvPr id="26" name="Footer Placeholder 4">
            <a:extLst>
              <a:ext uri="{FF2B5EF4-FFF2-40B4-BE49-F238E27FC236}">
                <a16:creationId xmlns:a16="http://schemas.microsoft.com/office/drawing/2014/main" id="{04DD3D92-488F-5C57-294E-2EF5CAB80D8F}"/>
              </a:ext>
            </a:extLst>
          </p:cNvPr>
          <p:cNvSpPr txBox="1">
            <a:spLocks/>
          </p:cNvSpPr>
          <p:nvPr/>
        </p:nvSpPr>
        <p:spPr>
          <a:xfrm>
            <a:off x="9494685" y="6596887"/>
            <a:ext cx="2697315" cy="228590"/>
          </a:xfrm>
          <a:prstGeom prst="rect">
            <a:avLst/>
          </a:prstGeom>
        </p:spPr>
        <p:txBody>
          <a:bodyPr vert="horz" lIns="91440" tIns="45720" rIns="91440" bIns="45720" rtlCol="0" anchor="ctr">
            <a:normAutofit fontScale="92500" lnSpcReduction="10000"/>
          </a:bodyPr>
          <a:ls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a:lstStyle>
          <a:p>
            <a:pPr algn="r">
              <a:spcAft>
                <a:spcPts val="600"/>
              </a:spcAft>
              <a:defRPr/>
            </a:pPr>
            <a:r>
              <a:rPr lang="en-US" sz="1000">
                <a:solidFill>
                  <a:srgbClr val="FF0000"/>
                </a:solidFill>
                <a:effectLst>
                  <a:outerShdw blurRad="50800" dist="38100" dir="2700000" algn="tl" rotWithShape="0">
                    <a:prstClr val="black">
                      <a:alpha val="43000"/>
                    </a:prstClr>
                  </a:outerShdw>
                </a:effectLst>
                <a:latin typeface="Tahoma"/>
              </a:rPr>
              <a:t>What Promise Is Left To Israel?</a:t>
            </a:r>
            <a:endParaRPr lang="en-US" sz="1000" dirty="0">
              <a:solidFill>
                <a:srgbClr val="FF0000"/>
              </a:solidFill>
              <a:effectLst>
                <a:outerShdw blurRad="50800" dist="38100" dir="2700000" algn="tl" rotWithShape="0">
                  <a:prstClr val="black">
                    <a:alpha val="43000"/>
                  </a:prstClr>
                </a:outerShdw>
              </a:effectLst>
              <a:latin typeface="Tahoma"/>
            </a:endParaRPr>
          </a:p>
        </p:txBody>
      </p:sp>
      <p:sp>
        <p:nvSpPr>
          <p:cNvPr id="28" name="Text Placeholder 143">
            <a:extLst>
              <a:ext uri="{FF2B5EF4-FFF2-40B4-BE49-F238E27FC236}">
                <a16:creationId xmlns:a16="http://schemas.microsoft.com/office/drawing/2014/main" id="{1BAD0D42-F248-B694-F31E-6A538C85340C}"/>
              </a:ext>
            </a:extLst>
          </p:cNvPr>
          <p:cNvSpPr txBox="1">
            <a:spLocks/>
          </p:cNvSpPr>
          <p:nvPr/>
        </p:nvSpPr>
        <p:spPr>
          <a:xfrm>
            <a:off x="4546929" y="2429452"/>
            <a:ext cx="1549071" cy="1532947"/>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fontAlgn="auto"/>
            <a:r>
              <a:rPr lang="en-US" sz="1400" b="0" dirty="0"/>
              <a:t>Israel, the Northern Kingdom, promised to lose their land – Isaiah 8:4; Hosea 5:9-14; 9:3; 10:5-6 – NO Remnant promised to return!</a:t>
            </a:r>
            <a:endParaRPr lang="en-US" b="0" dirty="0"/>
          </a:p>
        </p:txBody>
      </p:sp>
      <p:sp>
        <p:nvSpPr>
          <p:cNvPr id="29" name="Text Placeholder 143">
            <a:extLst>
              <a:ext uri="{FF2B5EF4-FFF2-40B4-BE49-F238E27FC236}">
                <a16:creationId xmlns:a16="http://schemas.microsoft.com/office/drawing/2014/main" id="{A90189CB-D500-9082-3196-1931F8CE6665}"/>
              </a:ext>
            </a:extLst>
          </p:cNvPr>
          <p:cNvSpPr txBox="1">
            <a:spLocks/>
          </p:cNvSpPr>
          <p:nvPr/>
        </p:nvSpPr>
        <p:spPr>
          <a:xfrm>
            <a:off x="4736605" y="4191001"/>
            <a:ext cx="1549071" cy="2619507"/>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fontAlgn="auto"/>
            <a:r>
              <a:rPr lang="en-US" sz="1400" b="0" dirty="0"/>
              <a:t>Judah, the Southern Kingdom, promised to lose their land but a remnant to return in 70 years – Isaiah 39:5-7; Habakkuk 1:9, 16; 2:8; 3:16; Jeremiah 20:4-6; 25:8-11; 32:28-29; Ezekiel 12:10-13 </a:t>
            </a:r>
            <a:endParaRPr lang="en-US" b="0" dirty="0"/>
          </a:p>
        </p:txBody>
      </p:sp>
      <p:sp>
        <p:nvSpPr>
          <p:cNvPr id="33" name="Text Placeholder 143">
            <a:extLst>
              <a:ext uri="{FF2B5EF4-FFF2-40B4-BE49-F238E27FC236}">
                <a16:creationId xmlns:a16="http://schemas.microsoft.com/office/drawing/2014/main" id="{945E48AE-98EB-3C1E-9BD2-491E3B9C992A}"/>
              </a:ext>
            </a:extLst>
          </p:cNvPr>
          <p:cNvSpPr txBox="1">
            <a:spLocks/>
          </p:cNvSpPr>
          <p:nvPr/>
        </p:nvSpPr>
        <p:spPr>
          <a:xfrm>
            <a:off x="6368109" y="5459439"/>
            <a:ext cx="1549071"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fontAlgn="auto"/>
            <a:r>
              <a:rPr lang="en-US" sz="1400" b="0" dirty="0"/>
              <a:t>As foretold (Daniel 2:38: Head of Gold)</a:t>
            </a:r>
            <a:endParaRPr lang="en-US" b="0" dirty="0"/>
          </a:p>
        </p:txBody>
      </p:sp>
      <p:sp>
        <p:nvSpPr>
          <p:cNvPr id="34" name="Text Placeholder 143">
            <a:extLst>
              <a:ext uri="{FF2B5EF4-FFF2-40B4-BE49-F238E27FC236}">
                <a16:creationId xmlns:a16="http://schemas.microsoft.com/office/drawing/2014/main" id="{70F835B7-FDED-D011-523E-69EB1B1B7268}"/>
              </a:ext>
            </a:extLst>
          </p:cNvPr>
          <p:cNvSpPr txBox="1">
            <a:spLocks/>
          </p:cNvSpPr>
          <p:nvPr/>
        </p:nvSpPr>
        <p:spPr>
          <a:xfrm>
            <a:off x="6201046" y="2431640"/>
            <a:ext cx="2011291"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fontAlgn="auto"/>
            <a:r>
              <a:rPr lang="en-US" sz="1400" b="0" dirty="0"/>
              <a:t>As foretold (II Kings 17)</a:t>
            </a:r>
            <a:endParaRPr lang="en-US" b="0" dirty="0"/>
          </a:p>
        </p:txBody>
      </p:sp>
      <p:sp>
        <p:nvSpPr>
          <p:cNvPr id="35" name="Text Placeholder 143">
            <a:extLst>
              <a:ext uri="{FF2B5EF4-FFF2-40B4-BE49-F238E27FC236}">
                <a16:creationId xmlns:a16="http://schemas.microsoft.com/office/drawing/2014/main" id="{7045D038-70F6-BECD-8427-0CCB3DE87D8E}"/>
              </a:ext>
            </a:extLst>
          </p:cNvPr>
          <p:cNvSpPr txBox="1">
            <a:spLocks/>
          </p:cNvSpPr>
          <p:nvPr/>
        </p:nvSpPr>
        <p:spPr>
          <a:xfrm>
            <a:off x="8291137" y="2188458"/>
            <a:ext cx="1954650"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fontAlgn="auto"/>
            <a:r>
              <a:rPr lang="en-US" sz="1400" b="0" dirty="0"/>
              <a:t>As foretold (Daniel 2:39: Chest &amp; Arms of Silver; 8:1-4, 20: Ram)</a:t>
            </a:r>
            <a:endParaRPr lang="en-US" b="0" dirty="0"/>
          </a:p>
        </p:txBody>
      </p:sp>
      <p:sp>
        <p:nvSpPr>
          <p:cNvPr id="36" name="Text Placeholder 143">
            <a:extLst>
              <a:ext uri="{FF2B5EF4-FFF2-40B4-BE49-F238E27FC236}">
                <a16:creationId xmlns:a16="http://schemas.microsoft.com/office/drawing/2014/main" id="{7BBF3C6F-1114-E746-2239-B5BFC4B53501}"/>
              </a:ext>
            </a:extLst>
          </p:cNvPr>
          <p:cNvSpPr txBox="1">
            <a:spLocks/>
          </p:cNvSpPr>
          <p:nvPr/>
        </p:nvSpPr>
        <p:spPr>
          <a:xfrm>
            <a:off x="8029018" y="5236955"/>
            <a:ext cx="1709698"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fontAlgn="auto"/>
            <a:r>
              <a:rPr lang="en-US" sz="1400" b="0" dirty="0"/>
              <a:t>As foretold        (Isaiah 39; Jeremiah 52)</a:t>
            </a:r>
            <a:endParaRPr lang="en-US" b="0" dirty="0"/>
          </a:p>
        </p:txBody>
      </p:sp>
      <p:sp>
        <p:nvSpPr>
          <p:cNvPr id="37" name="Text Placeholder 143">
            <a:extLst>
              <a:ext uri="{FF2B5EF4-FFF2-40B4-BE49-F238E27FC236}">
                <a16:creationId xmlns:a16="http://schemas.microsoft.com/office/drawing/2014/main" id="{180AC726-D3F5-73B4-7D99-1D58707488DA}"/>
              </a:ext>
            </a:extLst>
          </p:cNvPr>
          <p:cNvSpPr txBox="1">
            <a:spLocks/>
          </p:cNvSpPr>
          <p:nvPr/>
        </p:nvSpPr>
        <p:spPr>
          <a:xfrm>
            <a:off x="9944324" y="5290149"/>
            <a:ext cx="1954650"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fontAlgn="auto"/>
            <a:r>
              <a:rPr lang="en-US" sz="1400" b="0" dirty="0"/>
              <a:t>As foretold (Ezra 1)</a:t>
            </a:r>
            <a:endParaRPr lang="en-US" b="0" dirty="0"/>
          </a:p>
        </p:txBody>
      </p:sp>
    </p:spTree>
    <p:extLst>
      <p:ext uri="{BB962C8B-B14F-4D97-AF65-F5344CB8AC3E}">
        <p14:creationId xmlns:p14="http://schemas.microsoft.com/office/powerpoint/2010/main" val="28136502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D3DF2CA2-758D-604E-A529-441F60A18E52}"/>
              </a:ext>
            </a:extLst>
          </p:cNvPr>
          <p:cNvSpPr>
            <a:spLocks noGrp="1"/>
          </p:cNvSpPr>
          <p:nvPr>
            <p:ph type="title"/>
          </p:nvPr>
        </p:nvSpPr>
        <p:spPr>
          <a:xfrm>
            <a:off x="848973" y="37736"/>
            <a:ext cx="10515600" cy="1055661"/>
          </a:xfrm>
        </p:spPr>
        <p:txBody>
          <a:bodyPr>
            <a:normAutofit fontScale="90000"/>
          </a:bodyPr>
          <a:lstStyle/>
          <a:p>
            <a:r>
              <a:rPr lang="en-US" dirty="0"/>
              <a:t>Timeline Of Israel as a Nation</a:t>
            </a:r>
          </a:p>
        </p:txBody>
      </p:sp>
      <p:sp>
        <p:nvSpPr>
          <p:cNvPr id="138" name="Text Placeholder 137">
            <a:extLst>
              <a:ext uri="{FF2B5EF4-FFF2-40B4-BE49-F238E27FC236}">
                <a16:creationId xmlns:a16="http://schemas.microsoft.com/office/drawing/2014/main" id="{81E2D2DD-A747-4EB9-BADA-BECEABAB6E92}"/>
              </a:ext>
            </a:extLst>
          </p:cNvPr>
          <p:cNvSpPr>
            <a:spLocks noGrp="1"/>
          </p:cNvSpPr>
          <p:nvPr>
            <p:ph type="body" sz="quarter" idx="44"/>
          </p:nvPr>
        </p:nvSpPr>
        <p:spPr>
          <a:xfrm>
            <a:off x="9959712" y="4322505"/>
            <a:ext cx="2011292" cy="1258548"/>
          </a:xfrm>
        </p:spPr>
        <p:txBody>
          <a:bodyPr/>
          <a:lstStyle/>
          <a:p>
            <a:r>
              <a:rPr lang="en-US" sz="1400" b="1" dirty="0">
                <a:solidFill>
                  <a:schemeClr val="tx1">
                    <a:lumMod val="65000"/>
                    <a:lumOff val="35000"/>
                  </a:schemeClr>
                </a:solidFill>
              </a:rPr>
              <a:t>AD 66-73: Jewish Revolt against Rome – </a:t>
            </a:r>
          </a:p>
          <a:p>
            <a:r>
              <a:rPr lang="en-US" sz="1400" b="1" dirty="0"/>
              <a:t>Temple destroyed AD 70</a:t>
            </a:r>
            <a:endParaRPr lang="en-US" sz="1400" b="1" dirty="0">
              <a:solidFill>
                <a:schemeClr val="tx1">
                  <a:lumMod val="65000"/>
                  <a:lumOff val="35000"/>
                </a:schemeClr>
              </a:solidFill>
            </a:endParaRPr>
          </a:p>
        </p:txBody>
      </p:sp>
      <p:sp>
        <p:nvSpPr>
          <p:cNvPr id="140" name="Text Placeholder 139">
            <a:extLst>
              <a:ext uri="{FF2B5EF4-FFF2-40B4-BE49-F238E27FC236}">
                <a16:creationId xmlns:a16="http://schemas.microsoft.com/office/drawing/2014/main" id="{172393A0-BF74-42CC-9797-F5FFB9B2BA30}"/>
              </a:ext>
            </a:extLst>
          </p:cNvPr>
          <p:cNvSpPr>
            <a:spLocks noGrp="1"/>
          </p:cNvSpPr>
          <p:nvPr>
            <p:ph type="body" sz="quarter" idx="42"/>
          </p:nvPr>
        </p:nvSpPr>
        <p:spPr>
          <a:xfrm>
            <a:off x="6214281" y="1406261"/>
            <a:ext cx="1883050" cy="1055661"/>
          </a:xfrm>
        </p:spPr>
        <p:txBody>
          <a:bodyPr/>
          <a:lstStyle/>
          <a:p>
            <a:r>
              <a:rPr lang="en-US" sz="1400" b="1" dirty="0">
                <a:solidFill>
                  <a:schemeClr val="tx1">
                    <a:lumMod val="65000"/>
                    <a:lumOff val="35000"/>
                  </a:schemeClr>
                </a:solidFill>
              </a:rPr>
              <a:t>63 BC: Romans conquer Israel</a:t>
            </a:r>
          </a:p>
        </p:txBody>
      </p:sp>
      <p:sp>
        <p:nvSpPr>
          <p:cNvPr id="142" name="Text Placeholder 141">
            <a:extLst>
              <a:ext uri="{FF2B5EF4-FFF2-40B4-BE49-F238E27FC236}">
                <a16:creationId xmlns:a16="http://schemas.microsoft.com/office/drawing/2014/main" id="{FA7E2E3D-9020-4043-8A6C-03B253BCA1D6}"/>
              </a:ext>
            </a:extLst>
          </p:cNvPr>
          <p:cNvSpPr>
            <a:spLocks noGrp="1"/>
          </p:cNvSpPr>
          <p:nvPr>
            <p:ph type="body" sz="quarter" idx="38"/>
          </p:nvPr>
        </p:nvSpPr>
        <p:spPr>
          <a:xfrm>
            <a:off x="2979396" y="1551648"/>
            <a:ext cx="1354551" cy="1312027"/>
          </a:xfrm>
        </p:spPr>
        <p:txBody>
          <a:bodyPr/>
          <a:lstStyle/>
          <a:p>
            <a:r>
              <a:rPr lang="en-US" sz="1400" b="1" dirty="0"/>
              <a:t>425 BC: Nehemiah &amp; Malachi are at the end of the prophetic age</a:t>
            </a:r>
            <a:endParaRPr lang="en-US" b="1" dirty="0">
              <a:solidFill>
                <a:schemeClr val="tx1">
                  <a:lumMod val="65000"/>
                  <a:lumOff val="35000"/>
                </a:schemeClr>
              </a:solidFill>
            </a:endParaRPr>
          </a:p>
        </p:txBody>
      </p:sp>
      <p:sp>
        <p:nvSpPr>
          <p:cNvPr id="144" name="Text Placeholder 143">
            <a:extLst>
              <a:ext uri="{FF2B5EF4-FFF2-40B4-BE49-F238E27FC236}">
                <a16:creationId xmlns:a16="http://schemas.microsoft.com/office/drawing/2014/main" id="{967B6D7D-84F3-4275-B8FA-08E65CC536FB}"/>
              </a:ext>
            </a:extLst>
          </p:cNvPr>
          <p:cNvSpPr>
            <a:spLocks noGrp="1"/>
          </p:cNvSpPr>
          <p:nvPr>
            <p:ph type="body" sz="quarter" idx="13"/>
          </p:nvPr>
        </p:nvSpPr>
        <p:spPr>
          <a:xfrm>
            <a:off x="766138" y="1988991"/>
            <a:ext cx="2067850" cy="874684"/>
          </a:xfrm>
        </p:spPr>
        <p:txBody>
          <a:bodyPr/>
          <a:lstStyle/>
          <a:p>
            <a:r>
              <a:rPr lang="en-US" sz="1400" b="1" dirty="0">
                <a:solidFill>
                  <a:schemeClr val="tx1">
                    <a:lumMod val="65000"/>
                    <a:lumOff val="35000"/>
                  </a:schemeClr>
                </a:solidFill>
              </a:rPr>
              <a:t>450 BC: Reforms made by Ezra and Nehemiah</a:t>
            </a:r>
            <a:endParaRPr lang="en-US" b="1" dirty="0">
              <a:solidFill>
                <a:schemeClr val="tx1">
                  <a:lumMod val="65000"/>
                  <a:lumOff val="35000"/>
                </a:schemeClr>
              </a:solidFill>
            </a:endParaRPr>
          </a:p>
        </p:txBody>
      </p:sp>
      <p:sp>
        <p:nvSpPr>
          <p:cNvPr id="154" name="Text Placeholder 153">
            <a:extLst>
              <a:ext uri="{FF2B5EF4-FFF2-40B4-BE49-F238E27FC236}">
                <a16:creationId xmlns:a16="http://schemas.microsoft.com/office/drawing/2014/main" id="{AAE74DFD-AED8-492C-BF1F-7F5207CDE916}"/>
              </a:ext>
            </a:extLst>
          </p:cNvPr>
          <p:cNvSpPr>
            <a:spLocks noGrp="1"/>
          </p:cNvSpPr>
          <p:nvPr>
            <p:ph type="body" sz="quarter" idx="50"/>
          </p:nvPr>
        </p:nvSpPr>
        <p:spPr>
          <a:xfrm>
            <a:off x="2979396" y="4191001"/>
            <a:ext cx="1670369" cy="2439138"/>
          </a:xfrm>
        </p:spPr>
        <p:txBody>
          <a:bodyPr/>
          <a:lstStyle/>
          <a:p>
            <a:r>
              <a:rPr lang="en-US" sz="1400" b="1" dirty="0"/>
              <a:t>333 BC: The Greeks conquer the Persian empire</a:t>
            </a:r>
            <a:endParaRPr lang="en-US" dirty="0">
              <a:solidFill>
                <a:schemeClr val="tx1">
                  <a:lumMod val="65000"/>
                  <a:lumOff val="35000"/>
                </a:schemeClr>
              </a:solidFill>
            </a:endParaRPr>
          </a:p>
        </p:txBody>
      </p:sp>
      <p:sp>
        <p:nvSpPr>
          <p:cNvPr id="158" name="Text Placeholder 157">
            <a:extLst>
              <a:ext uri="{FF2B5EF4-FFF2-40B4-BE49-F238E27FC236}">
                <a16:creationId xmlns:a16="http://schemas.microsoft.com/office/drawing/2014/main" id="{F8260268-3E60-4F32-B325-DAB31DF5B939}"/>
              </a:ext>
            </a:extLst>
          </p:cNvPr>
          <p:cNvSpPr>
            <a:spLocks noGrp="1"/>
          </p:cNvSpPr>
          <p:nvPr>
            <p:ph type="body" sz="quarter" idx="58"/>
          </p:nvPr>
        </p:nvSpPr>
        <p:spPr>
          <a:xfrm>
            <a:off x="6361093" y="4252607"/>
            <a:ext cx="1552284" cy="1055660"/>
          </a:xfrm>
        </p:spPr>
        <p:txBody>
          <a:bodyPr/>
          <a:lstStyle/>
          <a:p>
            <a:r>
              <a:rPr lang="en-US" sz="1400" b="1" dirty="0">
                <a:solidFill>
                  <a:schemeClr val="tx1">
                    <a:lumMod val="65000"/>
                    <a:lumOff val="35000"/>
                  </a:schemeClr>
                </a:solidFill>
              </a:rPr>
              <a:t>20 BC: King Herod builds the “third” temple (Really, an expansion of the already existing 2</a:t>
            </a:r>
            <a:r>
              <a:rPr lang="en-US" sz="1400" b="1" baseline="30000" dirty="0">
                <a:solidFill>
                  <a:schemeClr val="tx1">
                    <a:lumMod val="65000"/>
                    <a:lumOff val="35000"/>
                  </a:schemeClr>
                </a:solidFill>
              </a:rPr>
              <a:t>nd</a:t>
            </a:r>
            <a:r>
              <a:rPr lang="en-US" sz="1400" b="1" dirty="0">
                <a:solidFill>
                  <a:schemeClr val="tx1">
                    <a:lumMod val="65000"/>
                    <a:lumOff val="35000"/>
                  </a:schemeClr>
                </a:solidFill>
              </a:rPr>
              <a:t> Temple)</a:t>
            </a:r>
            <a:endParaRPr lang="en-US" dirty="0">
              <a:solidFill>
                <a:schemeClr val="tx1">
                  <a:lumMod val="65000"/>
                  <a:lumOff val="35000"/>
                </a:schemeClr>
              </a:solidFill>
            </a:endParaRPr>
          </a:p>
        </p:txBody>
      </p:sp>
      <p:sp>
        <p:nvSpPr>
          <p:cNvPr id="166" name="Text Placeholder 165">
            <a:extLst>
              <a:ext uri="{FF2B5EF4-FFF2-40B4-BE49-F238E27FC236}">
                <a16:creationId xmlns:a16="http://schemas.microsoft.com/office/drawing/2014/main" id="{647C52AB-67FB-433E-83B9-BB97BCE24C2D}"/>
              </a:ext>
            </a:extLst>
          </p:cNvPr>
          <p:cNvSpPr>
            <a:spLocks noGrp="1"/>
          </p:cNvSpPr>
          <p:nvPr>
            <p:ph type="body" sz="quarter" idx="56"/>
          </p:nvPr>
        </p:nvSpPr>
        <p:spPr>
          <a:xfrm>
            <a:off x="8215612" y="1108974"/>
            <a:ext cx="2011292" cy="1294059"/>
          </a:xfrm>
        </p:spPr>
        <p:txBody>
          <a:bodyPr/>
          <a:lstStyle/>
          <a:p>
            <a:r>
              <a:rPr lang="en-US" sz="1400" b="1" dirty="0"/>
              <a:t>AD 29-33: Jesus is crucified by the Romans and rises the 3</a:t>
            </a:r>
            <a:r>
              <a:rPr lang="en-US" sz="1400" b="1" baseline="30000" dirty="0"/>
              <a:t>rd</a:t>
            </a:r>
            <a:r>
              <a:rPr lang="en-US" sz="1400" b="1" dirty="0"/>
              <a:t>  day</a:t>
            </a:r>
            <a:endParaRPr lang="en-US" dirty="0">
              <a:solidFill>
                <a:schemeClr val="tx1">
                  <a:lumMod val="65000"/>
                  <a:lumOff val="35000"/>
                </a:schemeClr>
              </a:solidFill>
            </a:endParaRPr>
          </a:p>
        </p:txBody>
      </p:sp>
      <p:sp>
        <p:nvSpPr>
          <p:cNvPr id="179" name="Text Placeholder 141">
            <a:extLst>
              <a:ext uri="{FF2B5EF4-FFF2-40B4-BE49-F238E27FC236}">
                <a16:creationId xmlns:a16="http://schemas.microsoft.com/office/drawing/2014/main" id="{B8ADEB39-02AF-4CBE-B6C8-F3B76D2B3AF5}"/>
              </a:ext>
            </a:extLst>
          </p:cNvPr>
          <p:cNvSpPr txBox="1">
            <a:spLocks/>
          </p:cNvSpPr>
          <p:nvPr/>
        </p:nvSpPr>
        <p:spPr>
          <a:xfrm>
            <a:off x="4580132" y="1329979"/>
            <a:ext cx="1397590" cy="1294059"/>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1">
                    <a:lumMod val="50000"/>
                    <a:lumOff val="50000"/>
                  </a:schemeClr>
                </a:solidFill>
                <a:latin typeface="Avenir Next LT Pro" panose="020B0504020202020204" pitchFamily="34" charset="0"/>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lumMod val="65000"/>
                    <a:lumOff val="35000"/>
                  </a:prstClr>
                </a:solidFill>
                <a:effectLst/>
                <a:uLnTx/>
                <a:uFillTx/>
                <a:latin typeface="Tahoma"/>
                <a:ea typeface="+mn-ea"/>
                <a:cs typeface="Quire Sans" panose="020B0502040400020003" pitchFamily="34" charset="0"/>
              </a:rPr>
              <a:t>323 BC: The Egyptian (Ptolemaic) and Syrian (Seleucid) Empires take over Israel</a:t>
            </a:r>
            <a:endParaRPr kumimoji="0" lang="en-US" sz="1000" b="1" i="0" u="none" strike="noStrike" kern="1200" cap="none" spc="0" normalizeH="0" baseline="0" noProof="0" dirty="0">
              <a:ln>
                <a:noFill/>
              </a:ln>
              <a:solidFill>
                <a:prstClr val="white">
                  <a:lumMod val="65000"/>
                  <a:lumOff val="35000"/>
                </a:prstClr>
              </a:solidFill>
              <a:effectLst/>
              <a:uLnTx/>
              <a:uFillTx/>
              <a:latin typeface="Avenir Next LT Pro" panose="020B0504020202020204" pitchFamily="34" charset="0"/>
              <a:ea typeface="+mn-ea"/>
              <a:cs typeface="Quire Sans" panose="020B0502040400020003" pitchFamily="34" charset="0"/>
            </a:endParaRPr>
          </a:p>
        </p:txBody>
      </p:sp>
      <p:sp>
        <p:nvSpPr>
          <p:cNvPr id="180" name="Text Placeholder 141">
            <a:extLst>
              <a:ext uri="{FF2B5EF4-FFF2-40B4-BE49-F238E27FC236}">
                <a16:creationId xmlns:a16="http://schemas.microsoft.com/office/drawing/2014/main" id="{B1896119-5E83-488A-BBCC-D817D72C77E9}"/>
              </a:ext>
            </a:extLst>
          </p:cNvPr>
          <p:cNvSpPr txBox="1">
            <a:spLocks/>
          </p:cNvSpPr>
          <p:nvPr/>
        </p:nvSpPr>
        <p:spPr>
          <a:xfrm>
            <a:off x="8045930" y="4396078"/>
            <a:ext cx="1808427" cy="937921"/>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1">
                    <a:lumMod val="50000"/>
                    <a:lumOff val="50000"/>
                  </a:schemeClr>
                </a:solidFill>
                <a:latin typeface="Avenir Next LT Pro" panose="020B0504020202020204" pitchFamily="34" charset="0"/>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lumMod val="65000"/>
                    <a:lumOff val="35000"/>
                  </a:prstClr>
                </a:solidFill>
                <a:effectLst/>
                <a:uLnTx/>
                <a:uFillTx/>
                <a:latin typeface="Tahoma"/>
                <a:ea typeface="+mn-ea"/>
                <a:cs typeface="Quire Sans" panose="020B0502040400020003" pitchFamily="34" charset="0"/>
              </a:rPr>
              <a:t>6-5 BC: Jesus Christ is born in Bethlehem</a:t>
            </a:r>
          </a:p>
        </p:txBody>
      </p:sp>
      <p:sp>
        <p:nvSpPr>
          <p:cNvPr id="199" name="Text Placeholder 137">
            <a:extLst>
              <a:ext uri="{FF2B5EF4-FFF2-40B4-BE49-F238E27FC236}">
                <a16:creationId xmlns:a16="http://schemas.microsoft.com/office/drawing/2014/main" id="{4352C7FB-FD12-42E9-9AF8-95182441F72F}"/>
              </a:ext>
            </a:extLst>
          </p:cNvPr>
          <p:cNvSpPr txBox="1">
            <a:spLocks/>
          </p:cNvSpPr>
          <p:nvPr/>
        </p:nvSpPr>
        <p:spPr>
          <a:xfrm>
            <a:off x="10398387" y="994646"/>
            <a:ext cx="1572617" cy="670666"/>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1">
                    <a:lumMod val="50000"/>
                    <a:lumOff val="50000"/>
                  </a:schemeClr>
                </a:solidFill>
                <a:latin typeface="Avenir Next LT Pro" panose="020B0504020202020204" pitchFamily="34" charset="0"/>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lumMod val="65000"/>
                    <a:lumOff val="35000"/>
                  </a:prstClr>
                </a:solidFill>
                <a:effectLst/>
                <a:uLnTx/>
                <a:uFillTx/>
                <a:latin typeface="Tahoma"/>
                <a:ea typeface="+mn-ea"/>
                <a:cs typeface="Quire Sans" panose="020B0502040400020003" pitchFamily="34" charset="0"/>
              </a:rPr>
              <a:t>AD 132-135: Jewish revolt under Emperor Hadrian: Jerusalem destroyed, earth salted, Jews dispersed, the whole land of Judea renamed to Palestine (Land of the Philistines)</a:t>
            </a:r>
            <a:endParaRPr kumimoji="0" lang="en-US" sz="1000" b="1" i="0" u="none" strike="noStrike" kern="1200" cap="none" spc="0" normalizeH="0" baseline="0" noProof="0" dirty="0">
              <a:ln>
                <a:noFill/>
              </a:ln>
              <a:solidFill>
                <a:prstClr val="white">
                  <a:lumMod val="65000"/>
                  <a:lumOff val="35000"/>
                </a:prstClr>
              </a:solidFill>
              <a:effectLst/>
              <a:uLnTx/>
              <a:uFillTx/>
              <a:latin typeface="Avenir Next LT Pro" panose="020B0504020202020204" pitchFamily="34" charset="0"/>
              <a:ea typeface="+mn-ea"/>
              <a:cs typeface="Quire Sans" panose="020B0502040400020003" pitchFamily="34" charset="0"/>
            </a:endParaRPr>
          </a:p>
        </p:txBody>
      </p:sp>
      <p:sp>
        <p:nvSpPr>
          <p:cNvPr id="209" name="Text Placeholder 153">
            <a:extLst>
              <a:ext uri="{FF2B5EF4-FFF2-40B4-BE49-F238E27FC236}">
                <a16:creationId xmlns:a16="http://schemas.microsoft.com/office/drawing/2014/main" id="{17AEC92B-649F-404D-94E3-51543FB29315}"/>
              </a:ext>
            </a:extLst>
          </p:cNvPr>
          <p:cNvSpPr txBox="1">
            <a:spLocks/>
          </p:cNvSpPr>
          <p:nvPr/>
        </p:nvSpPr>
        <p:spPr>
          <a:xfrm>
            <a:off x="1362974" y="4940982"/>
            <a:ext cx="1616422" cy="698681"/>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1">
                    <a:lumMod val="50000"/>
                    <a:lumOff val="50000"/>
                  </a:schemeClr>
                </a:solidFill>
                <a:latin typeface="Avenir Next LT Pro" panose="020B0504020202020204" pitchFamily="34" charset="0"/>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lumMod val="65000"/>
                    <a:lumOff val="35000"/>
                  </a:prstClr>
                </a:solidFill>
                <a:effectLst/>
                <a:uLnTx/>
                <a:uFillTx/>
                <a:latin typeface="Tahoma"/>
                <a:ea typeface="+mn-ea"/>
                <a:cs typeface="Quire Sans" panose="020B0502040400020003" pitchFamily="34" charset="0"/>
              </a:rPr>
              <a:t>432 BC: The last group of Jews return from exile</a:t>
            </a:r>
            <a:endParaRPr kumimoji="0" lang="en-US" sz="1000" b="1" i="0" u="none" strike="noStrike" kern="1200" cap="none" spc="0" normalizeH="0" baseline="0" noProof="0" dirty="0">
              <a:ln>
                <a:noFill/>
              </a:ln>
              <a:solidFill>
                <a:prstClr val="white">
                  <a:lumMod val="65000"/>
                  <a:lumOff val="35000"/>
                </a:prstClr>
              </a:solidFill>
              <a:effectLst/>
              <a:uLnTx/>
              <a:uFillTx/>
              <a:latin typeface="Avenir Next LT Pro" panose="020B0504020202020204" pitchFamily="34" charset="0"/>
              <a:ea typeface="+mn-ea"/>
              <a:cs typeface="Quire Sans" panose="020B0502040400020003" pitchFamily="34" charset="0"/>
            </a:endParaRPr>
          </a:p>
        </p:txBody>
      </p:sp>
      <p:sp>
        <p:nvSpPr>
          <p:cNvPr id="26" name="Footer Placeholder 4">
            <a:extLst>
              <a:ext uri="{FF2B5EF4-FFF2-40B4-BE49-F238E27FC236}">
                <a16:creationId xmlns:a16="http://schemas.microsoft.com/office/drawing/2014/main" id="{04DD3D92-488F-5C57-294E-2EF5CAB80D8F}"/>
              </a:ext>
            </a:extLst>
          </p:cNvPr>
          <p:cNvSpPr txBox="1">
            <a:spLocks/>
          </p:cNvSpPr>
          <p:nvPr/>
        </p:nvSpPr>
        <p:spPr>
          <a:xfrm>
            <a:off x="9494685" y="6596887"/>
            <a:ext cx="2697315" cy="228590"/>
          </a:xfrm>
          <a:prstGeom prst="rect">
            <a:avLst/>
          </a:prstGeom>
        </p:spPr>
        <p:txBody>
          <a:bodyPr vert="horz" lIns="91440" tIns="45720" rIns="91440" bIns="45720" rtlCol="0" anchor="ctr">
            <a:normAutofit fontScale="92500" lnSpcReduction="10000"/>
          </a:bodyPr>
          <a:ls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srgbClr val="FF0000"/>
                </a:solidFill>
                <a:effectLst>
                  <a:outerShdw blurRad="50800" dist="38100" dir="2700000" algn="tl" rotWithShape="0">
                    <a:prstClr val="black">
                      <a:alpha val="43000"/>
                    </a:prstClr>
                  </a:outerShdw>
                </a:effectLst>
                <a:uLnTx/>
                <a:uFillTx/>
                <a:latin typeface="Tahoma"/>
                <a:ea typeface="+mn-ea"/>
                <a:cs typeface="Times New Roman" pitchFamily="18" charset="0"/>
              </a:rPr>
              <a:t>What Promise Is Left To Israel?</a:t>
            </a:r>
            <a:endParaRPr kumimoji="0" lang="en-US" sz="1000" b="1" i="0" u="none" strike="noStrike" kern="1200" cap="none" spc="0" normalizeH="0" baseline="0" noProof="0" dirty="0">
              <a:ln>
                <a:noFill/>
              </a:ln>
              <a:solidFill>
                <a:srgbClr val="FF0000"/>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29" name="Text Placeholder 143">
            <a:extLst>
              <a:ext uri="{FF2B5EF4-FFF2-40B4-BE49-F238E27FC236}">
                <a16:creationId xmlns:a16="http://schemas.microsoft.com/office/drawing/2014/main" id="{A90189CB-D500-9082-3196-1931F8CE6665}"/>
              </a:ext>
            </a:extLst>
          </p:cNvPr>
          <p:cNvSpPr txBox="1">
            <a:spLocks/>
          </p:cNvSpPr>
          <p:nvPr/>
        </p:nvSpPr>
        <p:spPr>
          <a:xfrm>
            <a:off x="4736605" y="4191001"/>
            <a:ext cx="1549071" cy="2619507"/>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167 BC: Hasmonean's recapture Israel, and the Jews are ruled independently</a:t>
            </a:r>
            <a:endParaRPr kumimoji="0" lang="en-US" sz="100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
        <p:nvSpPr>
          <p:cNvPr id="34" name="Text Placeholder 143">
            <a:extLst>
              <a:ext uri="{FF2B5EF4-FFF2-40B4-BE49-F238E27FC236}">
                <a16:creationId xmlns:a16="http://schemas.microsoft.com/office/drawing/2014/main" id="{70F835B7-FDED-D011-523E-69EB1B1B7268}"/>
              </a:ext>
            </a:extLst>
          </p:cNvPr>
          <p:cNvSpPr txBox="1">
            <a:spLocks/>
          </p:cNvSpPr>
          <p:nvPr/>
        </p:nvSpPr>
        <p:spPr>
          <a:xfrm>
            <a:off x="6201047" y="2218522"/>
            <a:ext cx="1883050" cy="1436790"/>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As foretold! (Daniel 2:40-43: Legs of Iron, its feet partly of iron and partly of clay; 11:30: Ships from </a:t>
            </a:r>
            <a:r>
              <a:rPr kumimoji="0" lang="en-US" sz="1400" b="0" i="0" u="none" strike="noStrike" kern="1200" cap="none" spc="0" normalizeH="0" baseline="0" noProof="0" dirty="0" err="1">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Kittim</a:t>
            </a:r>
            <a:r>
              <a:rPr lang="en-US" sz="1400" b="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latin typeface="Tahoma"/>
              </a:rPr>
              <a:t>, </a:t>
            </a: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or Cyprus)</a:t>
            </a:r>
            <a:endParaRPr kumimoji="0" lang="en-US" sz="10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
        <p:nvSpPr>
          <p:cNvPr id="35" name="Text Placeholder 143">
            <a:extLst>
              <a:ext uri="{FF2B5EF4-FFF2-40B4-BE49-F238E27FC236}">
                <a16:creationId xmlns:a16="http://schemas.microsoft.com/office/drawing/2014/main" id="{7045D038-70F6-BECD-8427-0CCB3DE87D8E}"/>
              </a:ext>
            </a:extLst>
          </p:cNvPr>
          <p:cNvSpPr txBox="1">
            <a:spLocks/>
          </p:cNvSpPr>
          <p:nvPr/>
        </p:nvSpPr>
        <p:spPr>
          <a:xfrm>
            <a:off x="8291137" y="2188458"/>
            <a:ext cx="1954650"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As foretold (Isaiah 53; Luke 24:44-47;              I Corinthians 15:3-4)</a:t>
            </a:r>
            <a:endParaRPr kumimoji="0" lang="en-US" sz="10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
        <p:nvSpPr>
          <p:cNvPr id="36" name="Text Placeholder 143">
            <a:extLst>
              <a:ext uri="{FF2B5EF4-FFF2-40B4-BE49-F238E27FC236}">
                <a16:creationId xmlns:a16="http://schemas.microsoft.com/office/drawing/2014/main" id="{7BBF3C6F-1114-E746-2239-B5BFC4B53501}"/>
              </a:ext>
            </a:extLst>
          </p:cNvPr>
          <p:cNvSpPr txBox="1">
            <a:spLocks/>
          </p:cNvSpPr>
          <p:nvPr/>
        </p:nvSpPr>
        <p:spPr>
          <a:xfrm>
            <a:off x="8029018" y="5236955"/>
            <a:ext cx="1709698"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As foretold       (Micah 5:2)</a:t>
            </a:r>
            <a:endParaRPr kumimoji="0" lang="en-US" sz="10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
        <p:nvSpPr>
          <p:cNvPr id="37" name="Text Placeholder 143">
            <a:extLst>
              <a:ext uri="{FF2B5EF4-FFF2-40B4-BE49-F238E27FC236}">
                <a16:creationId xmlns:a16="http://schemas.microsoft.com/office/drawing/2014/main" id="{180AC726-D3F5-73B4-7D99-1D58707488DA}"/>
              </a:ext>
            </a:extLst>
          </p:cNvPr>
          <p:cNvSpPr txBox="1">
            <a:spLocks/>
          </p:cNvSpPr>
          <p:nvPr/>
        </p:nvSpPr>
        <p:spPr>
          <a:xfrm>
            <a:off x="9952082" y="5672533"/>
            <a:ext cx="1954650"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As foretold by Jesus (Matthew 21:43; 24:1-2)</a:t>
            </a:r>
            <a:endParaRPr kumimoji="0" lang="en-US" sz="10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
        <p:nvSpPr>
          <p:cNvPr id="2" name="Text Placeholder 143">
            <a:extLst>
              <a:ext uri="{FF2B5EF4-FFF2-40B4-BE49-F238E27FC236}">
                <a16:creationId xmlns:a16="http://schemas.microsoft.com/office/drawing/2014/main" id="{E6814E1B-7C34-9BB6-E883-29AD3DE63329}"/>
              </a:ext>
            </a:extLst>
          </p:cNvPr>
          <p:cNvSpPr txBox="1">
            <a:spLocks/>
          </p:cNvSpPr>
          <p:nvPr/>
        </p:nvSpPr>
        <p:spPr>
          <a:xfrm>
            <a:off x="2929215" y="2852121"/>
            <a:ext cx="1442791"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As foretold (Amos 8:11-12). The Period of Silence begins!</a:t>
            </a:r>
            <a:endParaRPr kumimoji="0" lang="en-US" sz="10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
        <p:nvSpPr>
          <p:cNvPr id="3" name="Text Placeholder 143">
            <a:extLst>
              <a:ext uri="{FF2B5EF4-FFF2-40B4-BE49-F238E27FC236}">
                <a16:creationId xmlns:a16="http://schemas.microsoft.com/office/drawing/2014/main" id="{AA376F9F-E326-AEFF-843E-0ED160793989}"/>
              </a:ext>
            </a:extLst>
          </p:cNvPr>
          <p:cNvSpPr txBox="1">
            <a:spLocks/>
          </p:cNvSpPr>
          <p:nvPr/>
        </p:nvSpPr>
        <p:spPr>
          <a:xfrm>
            <a:off x="3058019" y="5155008"/>
            <a:ext cx="1537799" cy="153532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As foretold (Daniel 2:39: Belly &amp; Thighs of Bronze; 7:6; 8:5-14, 21-22: Swift male goat &amp; four horns)</a:t>
            </a:r>
            <a:endParaRPr kumimoji="0" lang="en-US" sz="10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
        <p:nvSpPr>
          <p:cNvPr id="4" name="Text Placeholder 143">
            <a:extLst>
              <a:ext uri="{FF2B5EF4-FFF2-40B4-BE49-F238E27FC236}">
                <a16:creationId xmlns:a16="http://schemas.microsoft.com/office/drawing/2014/main" id="{A1E3A82D-074F-A8CE-4452-3E42029B4182}"/>
              </a:ext>
            </a:extLst>
          </p:cNvPr>
          <p:cNvSpPr txBox="1">
            <a:spLocks/>
          </p:cNvSpPr>
          <p:nvPr/>
        </p:nvSpPr>
        <p:spPr>
          <a:xfrm>
            <a:off x="4564892" y="3119622"/>
            <a:ext cx="1442791"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As foretold (Daniel 11)</a:t>
            </a:r>
            <a:endParaRPr kumimoji="0" lang="en-US" sz="10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
        <p:nvSpPr>
          <p:cNvPr id="5" name="Text Placeholder 143">
            <a:extLst>
              <a:ext uri="{FF2B5EF4-FFF2-40B4-BE49-F238E27FC236}">
                <a16:creationId xmlns:a16="http://schemas.microsoft.com/office/drawing/2014/main" id="{4DE68E94-5DB2-600F-5F48-609A413AF335}"/>
              </a:ext>
            </a:extLst>
          </p:cNvPr>
          <p:cNvSpPr txBox="1">
            <a:spLocks/>
          </p:cNvSpPr>
          <p:nvPr/>
        </p:nvSpPr>
        <p:spPr>
          <a:xfrm>
            <a:off x="4711460" y="5672534"/>
            <a:ext cx="1562364" cy="871159"/>
          </a:xfrm>
          <a:prstGeom prst="rect">
            <a:avLst/>
          </a:prstGeom>
          <a:effectLst>
            <a:outerShdw blurRad="25400" dir="17880000">
              <a:srgbClr val="000000">
                <a:alpha val="46000"/>
              </a:srgbClr>
            </a:outerShdw>
          </a:effectLst>
        </p:spPr>
        <p:txBody>
          <a:bodyPr vert="horz" lIns="0" tIns="45720" rIns="0" bIns="45720" rtlCol="0" anchor="t">
            <a:noAutofit/>
          </a:bodyPr>
          <a:lstStyle>
            <a:lvl1pPr marL="0" indent="0" algn="l" defTabSz="457200" rtl="0" eaLnBrk="1" latinLnBrk="0" hangingPunct="1">
              <a:lnSpc>
                <a:spcPct val="100000"/>
              </a:lnSpc>
              <a:spcBef>
                <a:spcPts val="0"/>
              </a:spcBef>
              <a:spcAft>
                <a:spcPts val="600"/>
              </a:spcAft>
              <a:buClr>
                <a:schemeClr val="tx2"/>
              </a:buClr>
              <a:buSzPct val="70000"/>
              <a:buFont typeface="Arial" panose="020B0604020202020204" pitchFamily="34" charset="0"/>
              <a:buNone/>
              <a:defRPr sz="1000" kern="1200">
                <a:ln>
                  <a:solidFill>
                    <a:schemeClr val="bg1">
                      <a:lumMod val="75000"/>
                      <a:lumOff val="25000"/>
                      <a:alpha val="10000"/>
                    </a:schemeClr>
                  </a:solidFill>
                </a:ln>
                <a:solidFill>
                  <a:schemeClr val="tx1">
                    <a:lumMod val="65000"/>
                    <a:lumOff val="35000"/>
                  </a:schemeClr>
                </a:solidFill>
                <a:effectLst>
                  <a:outerShdw blurRad="9525" dist="25400" dir="14640000" algn="tl" rotWithShape="0">
                    <a:schemeClr val="bg1">
                      <a:alpha val="30000"/>
                    </a:schemeClr>
                  </a:outerShdw>
                </a:effectLst>
                <a:latin typeface="+mn-lt"/>
                <a:ea typeface="+mn-ea"/>
                <a:cs typeface="Quire Sans" panose="020B0502040400020003" pitchFamily="34" charset="0"/>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DADADA"/>
              </a:buClr>
              <a:buSzPct val="70000"/>
              <a:buFont typeface="Arial" panose="020B0604020202020204" pitchFamily="34" charset="0"/>
              <a:buNone/>
              <a:tabLst/>
              <a:defRPr/>
            </a:pPr>
            <a:r>
              <a:rPr kumimoji="0" lang="en-US" sz="14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rPr>
              <a:t>As foretold (Daniel 11:32-35)</a:t>
            </a:r>
            <a:endParaRPr kumimoji="0" lang="en-US" sz="1000" b="0" i="0" u="none" strike="noStrike" kern="1200" cap="none" spc="0" normalizeH="0" baseline="0" noProof="0" dirty="0">
              <a:ln>
                <a:solidFill>
                  <a:prstClr val="black">
                    <a:lumMod val="75000"/>
                    <a:lumOff val="25000"/>
                    <a:alpha val="10000"/>
                  </a:prstClr>
                </a:solidFill>
              </a:ln>
              <a:solidFill>
                <a:prstClr val="white">
                  <a:lumMod val="65000"/>
                  <a:lumOff val="35000"/>
                </a:prstClr>
              </a:solidFill>
              <a:effectLst>
                <a:outerShdw blurRad="9525" dist="25400" dir="14640000" algn="tl" rotWithShape="0">
                  <a:prstClr val="black">
                    <a:alpha val="30000"/>
                  </a:prstClr>
                </a:outerShdw>
              </a:effectLst>
              <a:uLnTx/>
              <a:uFillTx/>
              <a:latin typeface="Tahoma"/>
              <a:ea typeface="+mn-ea"/>
              <a:cs typeface="Quire Sans" panose="020B0502040400020003" pitchFamily="34" charset="0"/>
            </a:endParaRPr>
          </a:p>
        </p:txBody>
      </p:sp>
    </p:spTree>
    <p:extLst>
      <p:ext uri="{BB962C8B-B14F-4D97-AF65-F5344CB8AC3E}">
        <p14:creationId xmlns:p14="http://schemas.microsoft.com/office/powerpoint/2010/main" val="160594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529029" cy="609590"/>
          </a:xfrm>
        </p:spPr>
        <p:txBody>
          <a:bodyPr vert="horz" lIns="91440" tIns="45720" rIns="91440" bIns="45720" rtlCol="0" anchor="b">
            <a:noAutofit/>
          </a:bodyPr>
          <a:lstStyle/>
          <a:p>
            <a:pPr>
              <a:lnSpc>
                <a:spcPct val="90000"/>
              </a:lnSpc>
              <a:defRPr/>
            </a:pPr>
            <a:r>
              <a:rPr lang="en-US" sz="3200" b="1" u="sng" dirty="0">
                <a:cs typeface="Times New Roman" pitchFamily="18" charset="0"/>
              </a:rPr>
              <a:t>Timeline Of Israel as a Nation</a:t>
            </a:r>
            <a:endParaRPr lang="en-US" sz="3200" u="sng" dirty="0">
              <a:cs typeface="Times New Roman" pitchFamily="18" charset="0"/>
            </a:endParaRPr>
          </a:p>
        </p:txBody>
      </p:sp>
      <p:sp>
        <p:nvSpPr>
          <p:cNvPr id="6" name="Footer Placeholder 4"/>
          <p:cNvSpPr>
            <a:spLocks noGrp="1"/>
          </p:cNvSpPr>
          <p:nvPr>
            <p:ph type="ftr" sz="quarter" idx="11"/>
          </p:nvPr>
        </p:nvSpPr>
        <p:spPr>
          <a:xfrm>
            <a:off x="9494685" y="6596887"/>
            <a:ext cx="2697315" cy="228590"/>
          </a:xfrm>
        </p:spPr>
        <p:txBody>
          <a:bodyPr vert="horz" lIns="91440" tIns="45720" rIns="91440" bIns="45720" rtlCol="0" anchor="ctr">
            <a:normAutofit fontScale="92500" lnSpcReduction="10000"/>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0000"/>
                </a:solidFill>
                <a:effectLst>
                  <a:outerShdw blurRad="50800" dist="38100" dir="2700000" algn="tl" rotWithShape="0">
                    <a:prstClr val="black">
                      <a:alpha val="43000"/>
                    </a:prstClr>
                  </a:outerShdw>
                </a:effectLst>
                <a:uLnTx/>
                <a:uFillTx/>
                <a:latin typeface="Tahoma"/>
                <a:ea typeface="+mn-ea"/>
                <a:cs typeface="Times New Roman" pitchFamily="18" charset="0"/>
              </a:rPr>
              <a:t>What Promise Is Left To Israel?</a:t>
            </a:r>
          </a:p>
        </p:txBody>
      </p:sp>
      <p:sp>
        <p:nvSpPr>
          <p:cNvPr id="7" name="Text Box 5"/>
          <p:cNvSpPr txBox="1">
            <a:spLocks noChangeArrowheads="1"/>
          </p:cNvSpPr>
          <p:nvPr/>
        </p:nvSpPr>
        <p:spPr bwMode="auto">
          <a:xfrm>
            <a:off x="38100" y="946664"/>
            <a:ext cx="6529029" cy="5333989"/>
          </a:xfrm>
          <a:prstGeom prst="rect">
            <a:avLst/>
          </a:prstGeom>
        </p:spPr>
        <p:txBody>
          <a:bodyPr vert="horz" lIns="91440" tIns="45720" rIns="91440" bIns="45720" rtlCol="0" anchor="t">
            <a:normAutofit/>
          </a:bodyPr>
          <a:lstStyle/>
          <a:p>
            <a:pPr marL="457200" lvl="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AD 1099-1291: 1</a:t>
            </a:r>
            <a:r>
              <a:rPr lang="en-US" sz="2600" b="0" baseline="300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st</a:t>
            </a:r>
            <a:r>
              <a:rPr lang="en-US" sz="26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through 3</a:t>
            </a:r>
            <a:r>
              <a:rPr lang="en-US" sz="2600" b="0" baseline="300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rd</a:t>
            </a:r>
            <a:r>
              <a:rPr lang="en-US" sz="26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Crusades. The kings of Jerusalem were French</a:t>
            </a:r>
          </a:p>
          <a:p>
            <a:pPr marL="457200" lvl="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U.N. treaty of 1948: A small portion of the land given back to Israel</a:t>
            </a:r>
            <a:endParaRPr kumimoji="0" lang="en-US" sz="2600" b="0"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pic>
        <p:nvPicPr>
          <p:cNvPr id="9" name="Picture 8">
            <a:extLst>
              <a:ext uri="{FF2B5EF4-FFF2-40B4-BE49-F238E27FC236}">
                <a16:creationId xmlns:a16="http://schemas.microsoft.com/office/drawing/2014/main" id="{2DA01BDE-F909-418C-BEBF-DAF3F9BF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029" y="293625"/>
            <a:ext cx="5662971" cy="6270750"/>
          </a:xfrm>
          <a:prstGeom prst="rect">
            <a:avLst/>
          </a:prstGeom>
        </p:spPr>
      </p:pic>
      <p:sp>
        <p:nvSpPr>
          <p:cNvPr id="2" name="Text Box 7">
            <a:extLst>
              <a:ext uri="{FF2B5EF4-FFF2-40B4-BE49-F238E27FC236}">
                <a16:creationId xmlns:a16="http://schemas.microsoft.com/office/drawing/2014/main" id="{7EC9E79F-591A-ACD8-A638-B20760F1340B}"/>
              </a:ext>
            </a:extLst>
          </p:cNvPr>
          <p:cNvSpPr txBox="1">
            <a:spLocks noChangeArrowheads="1"/>
          </p:cNvSpPr>
          <p:nvPr/>
        </p:nvSpPr>
        <p:spPr bwMode="auto">
          <a:xfrm>
            <a:off x="-2" y="3886719"/>
            <a:ext cx="6525218" cy="267765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Israel’s land, nation and seed promises were fulfilled as was the promise to lose their land and a remnant to return, and for the temple to finally be destroyed. </a:t>
            </a:r>
            <a:r>
              <a:rPr lang="en-US" sz="2800" i="1" u="sng" dirty="0">
                <a:solidFill>
                  <a:srgbClr val="0000FF"/>
                </a:solidFill>
                <a:latin typeface="Tahoma" panose="020B0604030504040204" pitchFamily="34" charset="0"/>
                <a:ea typeface="Tahoma" panose="020B0604030504040204" pitchFamily="34" charset="0"/>
                <a:cs typeface="Tahoma" panose="020B0604030504040204" pitchFamily="34" charset="0"/>
              </a:rPr>
              <a:t>What other promises remain?</a:t>
            </a:r>
          </a:p>
        </p:txBody>
      </p:sp>
    </p:spTree>
    <p:extLst>
      <p:ext uri="{BB962C8B-B14F-4D97-AF65-F5344CB8AC3E}">
        <p14:creationId xmlns:p14="http://schemas.microsoft.com/office/powerpoint/2010/main" val="7227689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529029" cy="1219190"/>
          </a:xfrm>
        </p:spPr>
        <p:txBody>
          <a:bodyPr vert="horz" lIns="91440" tIns="45720" rIns="91440" bIns="45720" rtlCol="0" anchor="b">
            <a:noAutofit/>
          </a:bodyPr>
          <a:lstStyle/>
          <a:p>
            <a:pPr>
              <a:lnSpc>
                <a:spcPct val="90000"/>
              </a:lnSpc>
              <a:defRPr/>
            </a:pPr>
            <a:r>
              <a:rPr lang="en-US" sz="3600" b="1" u="sng" dirty="0">
                <a:cs typeface="Times New Roman" pitchFamily="18" charset="0"/>
              </a:rPr>
              <a:t>What Promise is Left to Israel?</a:t>
            </a:r>
            <a:endParaRPr lang="en-US" sz="3600" u="sng" dirty="0">
              <a:cs typeface="Times New Roman" pitchFamily="18" charset="0"/>
            </a:endParaRPr>
          </a:p>
        </p:txBody>
      </p:sp>
      <p:sp>
        <p:nvSpPr>
          <p:cNvPr id="6" name="Footer Placeholder 4"/>
          <p:cNvSpPr>
            <a:spLocks noGrp="1"/>
          </p:cNvSpPr>
          <p:nvPr>
            <p:ph type="ftr" sz="quarter" idx="11"/>
          </p:nvPr>
        </p:nvSpPr>
        <p:spPr>
          <a:xfrm>
            <a:off x="9494685" y="6596887"/>
            <a:ext cx="2697315" cy="228590"/>
          </a:xfrm>
        </p:spPr>
        <p:txBody>
          <a:bodyPr vert="horz" lIns="91440" tIns="45720" rIns="91440" bIns="45720" rtlCol="0" anchor="ctr">
            <a:normAutofit fontScale="92500" lnSpcReduction="10000"/>
          </a:bodyPr>
          <a:lstStyle/>
          <a:p>
            <a:pPr algn="r">
              <a:spcAft>
                <a:spcPts val="600"/>
              </a:spcAft>
              <a:defRPr/>
            </a:pPr>
            <a:r>
              <a:rPr lang="en-US" dirty="0">
                <a:solidFill>
                  <a:srgbClr val="FF0000"/>
                </a:solidFill>
                <a:effectLst>
                  <a:outerShdw blurRad="50800" dist="38100" dir="2700000" algn="tl" rotWithShape="0">
                    <a:prstClr val="black">
                      <a:alpha val="43000"/>
                    </a:prstClr>
                  </a:outerShdw>
                </a:effectLst>
                <a:latin typeface="Tahoma"/>
              </a:rPr>
              <a:t>What Promise Is Left To Israel?</a:t>
            </a:r>
          </a:p>
        </p:txBody>
      </p:sp>
      <p:sp>
        <p:nvSpPr>
          <p:cNvPr id="7" name="Text Box 5"/>
          <p:cNvSpPr txBox="1">
            <a:spLocks noChangeArrowheads="1"/>
          </p:cNvSpPr>
          <p:nvPr/>
        </p:nvSpPr>
        <p:spPr bwMode="auto">
          <a:xfrm>
            <a:off x="-1" y="2971800"/>
            <a:ext cx="6529029" cy="3886189"/>
          </a:xfrm>
          <a:prstGeom prst="rect">
            <a:avLst/>
          </a:prstGeom>
        </p:spPr>
        <p:txBody>
          <a:bodyPr vert="horz" lIns="91440" tIns="45720" rIns="91440" bIns="45720" rtlCol="0" anchor="t">
            <a:normAutofit/>
          </a:bodyPr>
          <a:lstStyle/>
          <a:p>
            <a:pPr algn="l" defTabSz="457200">
              <a:lnSpc>
                <a:spcPct val="90000"/>
              </a:lnSpc>
              <a:spcBef>
                <a:spcPct val="20000"/>
              </a:spcBef>
              <a:spcAft>
                <a:spcPts val="600"/>
              </a:spcAft>
              <a:buClr>
                <a:srgbClr val="DADADA"/>
              </a:buClr>
              <a:buSzPct val="70000"/>
            </a:pPr>
            <a:r>
              <a:rPr lang="en-US" sz="30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Jeremiah 19:10-15</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Physical Israel Cannot Be Restored – Shattered like a jar</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A remnant would return, but not a physical ruler from the line of David in Judah! (Ezra 1:1-3: Cyrus the Persian)</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2600" b="0" i="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In the </a:t>
            </a:r>
            <a:r>
              <a:rPr lang="en-US" sz="2600" b="0" i="1" dirty="0" err="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Intertestament</a:t>
            </a:r>
            <a:r>
              <a:rPr lang="en-US" sz="2600" b="0" i="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period, the Maccabees ruled, but were of the tribe of Levi!</a:t>
            </a:r>
          </a:p>
        </p:txBody>
      </p:sp>
      <p:pic>
        <p:nvPicPr>
          <p:cNvPr id="9" name="Picture 8">
            <a:extLst>
              <a:ext uri="{FF2B5EF4-FFF2-40B4-BE49-F238E27FC236}">
                <a16:creationId xmlns:a16="http://schemas.microsoft.com/office/drawing/2014/main" id="{2DA01BDE-F909-418C-BEBF-DAF3F9BF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029" y="293625"/>
            <a:ext cx="5662971" cy="6270750"/>
          </a:xfrm>
          <a:prstGeom prst="rect">
            <a:avLst/>
          </a:prstGeom>
        </p:spPr>
      </p:pic>
      <p:sp>
        <p:nvSpPr>
          <p:cNvPr id="2" name="Text Box 5">
            <a:extLst>
              <a:ext uri="{FF2B5EF4-FFF2-40B4-BE49-F238E27FC236}">
                <a16:creationId xmlns:a16="http://schemas.microsoft.com/office/drawing/2014/main" id="{A803E716-1B01-416C-119A-AFC0E48F6F8D}"/>
              </a:ext>
            </a:extLst>
          </p:cNvPr>
          <p:cNvSpPr txBox="1">
            <a:spLocks noChangeArrowheads="1"/>
          </p:cNvSpPr>
          <p:nvPr/>
        </p:nvSpPr>
        <p:spPr bwMode="auto">
          <a:xfrm>
            <a:off x="-2" y="1305940"/>
            <a:ext cx="6529029" cy="1633348"/>
          </a:xfrm>
          <a:prstGeom prst="rect">
            <a:avLst/>
          </a:prstGeom>
        </p:spPr>
        <p:txBody>
          <a:bodyPr vert="horz" lIns="91440" tIns="45720" rIns="91440" bIns="45720" rtlCol="0" anchor="t">
            <a:normAutofit/>
          </a:bodyPr>
          <a:lstStyle/>
          <a:p>
            <a:pPr marL="457200" lvl="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Some teach the Premillennial doctrine that Jesus will return and rule from Jerusalem so Israel still plays a part in God’s plan for the future</a:t>
            </a:r>
            <a:endParaRPr kumimoji="0" lang="en-US" sz="2600" b="0"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16293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left)">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548078" cy="1066790"/>
          </a:xfrm>
        </p:spPr>
        <p:txBody>
          <a:bodyPr vert="horz" lIns="91440" tIns="45720" rIns="91440" bIns="45720" rtlCol="0" anchor="b">
            <a:noAutofit/>
          </a:bodyPr>
          <a:lstStyle/>
          <a:p>
            <a:pPr>
              <a:lnSpc>
                <a:spcPct val="90000"/>
              </a:lnSpc>
              <a:defRPr/>
            </a:pPr>
            <a:r>
              <a:rPr lang="en-US" sz="3600" b="1" u="sng" dirty="0">
                <a:cs typeface="Times New Roman" pitchFamily="18" charset="0"/>
              </a:rPr>
              <a:t>What Promise is Left to Israel?</a:t>
            </a:r>
            <a:endParaRPr lang="en-US" sz="3600" u="sng" dirty="0">
              <a:cs typeface="Times New Roman" pitchFamily="18" charset="0"/>
            </a:endParaRPr>
          </a:p>
        </p:txBody>
      </p:sp>
      <p:sp>
        <p:nvSpPr>
          <p:cNvPr id="6" name="Footer Placeholder 4"/>
          <p:cNvSpPr>
            <a:spLocks noGrp="1"/>
          </p:cNvSpPr>
          <p:nvPr>
            <p:ph type="ftr" sz="quarter" idx="11"/>
          </p:nvPr>
        </p:nvSpPr>
        <p:spPr>
          <a:xfrm>
            <a:off x="5014722" y="6629400"/>
            <a:ext cx="7177278" cy="228590"/>
          </a:xfrm>
        </p:spPr>
        <p:txBody>
          <a:bodyPr vert="horz" lIns="91440" tIns="45720" rIns="91440" bIns="45720" rtlCol="0" anchor="ctr">
            <a:normAutofit fontScale="92500" lnSpcReduction="10000"/>
          </a:bodyPr>
          <a:lstStyle/>
          <a:p>
            <a:pPr algn="r">
              <a:spcAft>
                <a:spcPts val="600"/>
              </a:spcAft>
              <a:defRPr/>
            </a:pPr>
            <a:r>
              <a:rPr lang="en-US" dirty="0">
                <a:solidFill>
                  <a:srgbClr val="FF0000"/>
                </a:solidFill>
                <a:effectLst>
                  <a:outerShdw blurRad="50800" dist="38100" dir="2700000" algn="tl" rotWithShape="0">
                    <a:prstClr val="black">
                      <a:alpha val="43000"/>
                    </a:prstClr>
                  </a:outerShdw>
                </a:effectLst>
                <a:latin typeface="Tahoma"/>
              </a:rPr>
              <a:t>What Promise Is Left To Israel?</a:t>
            </a:r>
          </a:p>
        </p:txBody>
      </p:sp>
      <p:sp>
        <p:nvSpPr>
          <p:cNvPr id="7" name="Text Box 5"/>
          <p:cNvSpPr txBox="1">
            <a:spLocks noChangeArrowheads="1"/>
          </p:cNvSpPr>
          <p:nvPr/>
        </p:nvSpPr>
        <p:spPr bwMode="auto">
          <a:xfrm>
            <a:off x="-1" y="1295401"/>
            <a:ext cx="6548079" cy="5562590"/>
          </a:xfrm>
          <a:prstGeom prst="rect">
            <a:avLst/>
          </a:prstGeom>
        </p:spPr>
        <p:txBody>
          <a:bodyPr vert="horz" lIns="91440" tIns="45720" rIns="91440" bIns="45720" rtlCol="0" anchor="t">
            <a:normAutofit fontScale="85000" lnSpcReduction="20000"/>
          </a:bodyPr>
          <a:lstStyle/>
          <a:p>
            <a:pPr algn="l" defTabSz="457200">
              <a:lnSpc>
                <a:spcPct val="90000"/>
              </a:lnSpc>
              <a:spcBef>
                <a:spcPct val="20000"/>
              </a:spcBef>
              <a:spcAft>
                <a:spcPts val="600"/>
              </a:spcAft>
              <a:buClr>
                <a:srgbClr val="DADADA"/>
              </a:buClr>
              <a:buSzPct val="70000"/>
            </a:pPr>
            <a:r>
              <a:rPr lang="en-US" sz="40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Jeremiah 22:28-30</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God told Jeremiah to write King Jeconiah (</a:t>
            </a:r>
            <a:r>
              <a:rPr lang="en-US" sz="3100" b="0" dirty="0" err="1">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Coniah</a:t>
            </a: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 “childless” </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He did have children  </a:t>
            </a:r>
            <a:r>
              <a:rPr lang="en-US" sz="3100" b="0" i="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(I Chr. 3:17-18) </a:t>
            </a: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but they would not rule or prosper on the throne of David in Judah!</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Jesus is of the line of David through Jeconiah! (Matthew 1:11-12)</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Jesus has the right to rule from the throne of David, but He cannot rule in Judah and prosper!</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Jesus rules now from the Throne of David over a spiritual kingdom from a Heavenly Rule! (Luke 1:32-33; Acts 2:29-36)</a:t>
            </a:r>
          </a:p>
        </p:txBody>
      </p:sp>
      <p:pic>
        <p:nvPicPr>
          <p:cNvPr id="9" name="Picture 8">
            <a:extLst>
              <a:ext uri="{FF2B5EF4-FFF2-40B4-BE49-F238E27FC236}">
                <a16:creationId xmlns:a16="http://schemas.microsoft.com/office/drawing/2014/main" id="{2DA01BDE-F909-418C-BEBF-DAF3F9BF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079" y="293625"/>
            <a:ext cx="5662971" cy="6270750"/>
          </a:xfrm>
          <a:prstGeom prst="rect">
            <a:avLst/>
          </a:prstGeom>
        </p:spPr>
      </p:pic>
    </p:spTree>
    <p:extLst>
      <p:ext uri="{BB962C8B-B14F-4D97-AF65-F5344CB8AC3E}">
        <p14:creationId xmlns:p14="http://schemas.microsoft.com/office/powerpoint/2010/main" val="3576001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491310" cy="1140550"/>
          </a:xfrm>
        </p:spPr>
        <p:txBody>
          <a:bodyPr vert="horz" lIns="91440" tIns="45720" rIns="91440" bIns="45720" rtlCol="0" anchor="b">
            <a:noAutofit/>
          </a:bodyPr>
          <a:lstStyle/>
          <a:p>
            <a:pPr>
              <a:lnSpc>
                <a:spcPct val="90000"/>
              </a:lnSpc>
              <a:defRPr/>
            </a:pPr>
            <a:r>
              <a:rPr lang="en-US" sz="3600" b="1" u="sng" dirty="0">
                <a:cs typeface="Times New Roman" pitchFamily="18" charset="0"/>
              </a:rPr>
              <a:t>What Promise is Left to Israel?</a:t>
            </a:r>
            <a:endParaRPr lang="en-US" sz="3600" u="sng" dirty="0">
              <a:cs typeface="Times New Roman" pitchFamily="18" charset="0"/>
            </a:endParaRPr>
          </a:p>
        </p:txBody>
      </p:sp>
      <p:sp>
        <p:nvSpPr>
          <p:cNvPr id="6" name="Footer Placeholder 4"/>
          <p:cNvSpPr>
            <a:spLocks noGrp="1"/>
          </p:cNvSpPr>
          <p:nvPr>
            <p:ph type="ftr" sz="quarter" idx="11"/>
          </p:nvPr>
        </p:nvSpPr>
        <p:spPr>
          <a:xfrm>
            <a:off x="5014722" y="6629400"/>
            <a:ext cx="7146798" cy="228590"/>
          </a:xfrm>
        </p:spPr>
        <p:txBody>
          <a:bodyPr vert="horz" lIns="91440" tIns="45720" rIns="91440" bIns="45720" rtlCol="0" anchor="ctr">
            <a:normAutofit fontScale="92500" lnSpcReduction="10000"/>
          </a:bodyPr>
          <a:lstStyle/>
          <a:p>
            <a:pPr algn="r">
              <a:spcAft>
                <a:spcPts val="600"/>
              </a:spcAft>
              <a:defRPr/>
            </a:pPr>
            <a:r>
              <a:rPr lang="en-US" dirty="0">
                <a:solidFill>
                  <a:srgbClr val="FF0000"/>
                </a:solidFill>
                <a:effectLst>
                  <a:outerShdw blurRad="50800" dist="38100" dir="2700000" algn="tl" rotWithShape="0">
                    <a:prstClr val="black">
                      <a:alpha val="43000"/>
                    </a:prstClr>
                  </a:outerShdw>
                </a:effectLst>
                <a:latin typeface="Tahoma"/>
              </a:rPr>
              <a:t>What Promise Is Left To Israel?</a:t>
            </a:r>
          </a:p>
        </p:txBody>
      </p:sp>
      <p:sp>
        <p:nvSpPr>
          <p:cNvPr id="7" name="Text Box 5"/>
          <p:cNvSpPr txBox="1">
            <a:spLocks noChangeArrowheads="1"/>
          </p:cNvSpPr>
          <p:nvPr/>
        </p:nvSpPr>
        <p:spPr bwMode="auto">
          <a:xfrm>
            <a:off x="0" y="1524001"/>
            <a:ext cx="6491310" cy="5333989"/>
          </a:xfrm>
          <a:prstGeom prst="rect">
            <a:avLst/>
          </a:prstGeom>
        </p:spPr>
        <p:txBody>
          <a:bodyPr vert="horz" lIns="91440" tIns="45720" rIns="91440" bIns="45720" rtlCol="0" anchor="t">
            <a:normAutofit lnSpcReduction="10000"/>
          </a:bodyPr>
          <a:lstStyle/>
          <a:p>
            <a:pPr algn="l" defTabSz="457200">
              <a:lnSpc>
                <a:spcPct val="90000"/>
              </a:lnSpc>
              <a:spcBef>
                <a:spcPct val="20000"/>
              </a:spcBef>
              <a:spcAft>
                <a:spcPts val="600"/>
              </a:spcAft>
              <a:buClr>
                <a:srgbClr val="DADADA"/>
              </a:buClr>
              <a:buSzPct val="70000"/>
            </a:pPr>
            <a:r>
              <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Galatians 3:26-29</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blessings promised to Abraham have been fulfilled, the nation and land promise fulfilled long ago, and the seed promise fulfilled in Jesus! </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3100" i="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No other promises to be fulfilled!</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Jews Restored to God in Jesus Christ! Citizens of Jesus’ spiritual kingdom</a:t>
            </a:r>
          </a:p>
        </p:txBody>
      </p:sp>
      <p:pic>
        <p:nvPicPr>
          <p:cNvPr id="9" name="Picture 8">
            <a:extLst>
              <a:ext uri="{FF2B5EF4-FFF2-40B4-BE49-F238E27FC236}">
                <a16:creationId xmlns:a16="http://schemas.microsoft.com/office/drawing/2014/main" id="{2DA01BDE-F909-418C-BEBF-DAF3F9BF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49" y="293625"/>
            <a:ext cx="5662971" cy="6270750"/>
          </a:xfrm>
          <a:prstGeom prst="rect">
            <a:avLst/>
          </a:prstGeom>
        </p:spPr>
      </p:pic>
      <p:sp>
        <p:nvSpPr>
          <p:cNvPr id="8" name="Text Box 12">
            <a:extLst>
              <a:ext uri="{FF2B5EF4-FFF2-40B4-BE49-F238E27FC236}">
                <a16:creationId xmlns:a16="http://schemas.microsoft.com/office/drawing/2014/main" id="{A792B620-1462-4D73-ADC9-8B26375FFE7C}"/>
              </a:ext>
            </a:extLst>
          </p:cNvPr>
          <p:cNvSpPr txBox="1">
            <a:spLocks noChangeArrowheads="1"/>
          </p:cNvSpPr>
          <p:nvPr/>
        </p:nvSpPr>
        <p:spPr bwMode="auto">
          <a:xfrm>
            <a:off x="6498547" y="1140560"/>
            <a:ext cx="5655736" cy="458587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indent="-457200" algn="l"/>
            <a:r>
              <a:rPr lang="en-US" sz="2800" dirty="0">
                <a:ln>
                  <a:solidFill>
                    <a:sysClr val="windowText" lastClr="000000"/>
                  </a:solidFill>
                </a:ln>
                <a:solidFill>
                  <a:schemeClr val="tx1"/>
                </a:solidFill>
                <a:latin typeface="Tahoma" panose="020B0604030504040204" pitchFamily="34" charset="0"/>
                <a:ea typeface="Tahoma" panose="020B0604030504040204" pitchFamily="34" charset="0"/>
                <a:cs typeface="Tahoma" panose="020B0604030504040204" pitchFamily="34" charset="0"/>
              </a:rPr>
              <a:t>Galatians 3:26-29 </a:t>
            </a:r>
          </a:p>
          <a:p>
            <a:r>
              <a:rPr lang="en-US" dirty="0">
                <a:ln>
                  <a:solidFill>
                    <a:schemeClr val="bg1"/>
                  </a:solidFill>
                </a:ln>
                <a:solidFill>
                  <a:srgbClr val="FFFF00"/>
                </a:solidFill>
                <a:latin typeface="Tahoma" panose="020B0604030504040204" pitchFamily="34" charset="0"/>
                <a:ea typeface="Tahoma" panose="020B0604030504040204" pitchFamily="34" charset="0"/>
                <a:cs typeface="Tahoma" panose="020B0604030504040204" pitchFamily="34" charset="0"/>
              </a:rPr>
              <a:t>For you are all sons of God through faith in Christ Jesus. For all of you who were baptized into Christ have clothed yourselves with Christ. There is neither Jew nor Greek, there is neither slave nor free man, there is neither male nor female; for you are all one in Christ Jesus. And if you belong to Christ, then you are Abraham's descendants, heirs according to promise.</a:t>
            </a:r>
          </a:p>
        </p:txBody>
      </p:sp>
    </p:spTree>
    <p:extLst>
      <p:ext uri="{BB962C8B-B14F-4D97-AF65-F5344CB8AC3E}">
        <p14:creationId xmlns:p14="http://schemas.microsoft.com/office/powerpoint/2010/main" val="34146577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left)">
                                      <p:cBhvr>
                                        <p:cTn id="18" dur="500"/>
                                        <p:tgtEl>
                                          <p:spTgt spid="7">
                                            <p:txEl>
                                              <p:pRg st="2" end="2"/>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491310" cy="1140550"/>
          </a:xfrm>
        </p:spPr>
        <p:txBody>
          <a:bodyPr vert="horz" lIns="91440" tIns="45720" rIns="91440" bIns="45720" rtlCol="0" anchor="b">
            <a:noAutofit/>
          </a:bodyPr>
          <a:lstStyle/>
          <a:p>
            <a:pPr>
              <a:lnSpc>
                <a:spcPct val="90000"/>
              </a:lnSpc>
              <a:defRPr/>
            </a:pPr>
            <a:r>
              <a:rPr lang="en-US" sz="3600" b="1" u="sng" dirty="0">
                <a:cs typeface="Times New Roman" pitchFamily="18" charset="0"/>
              </a:rPr>
              <a:t>What Promise is Left to Israel?</a:t>
            </a:r>
            <a:endParaRPr lang="en-US" sz="3600" u="sng" dirty="0">
              <a:cs typeface="Times New Roman" pitchFamily="18" charset="0"/>
            </a:endParaRPr>
          </a:p>
        </p:txBody>
      </p:sp>
      <p:sp>
        <p:nvSpPr>
          <p:cNvPr id="6" name="Footer Placeholder 4"/>
          <p:cNvSpPr>
            <a:spLocks noGrp="1"/>
          </p:cNvSpPr>
          <p:nvPr>
            <p:ph type="ftr" sz="quarter" idx="11"/>
          </p:nvPr>
        </p:nvSpPr>
        <p:spPr>
          <a:xfrm>
            <a:off x="5014722" y="6629400"/>
            <a:ext cx="7146798" cy="228590"/>
          </a:xfrm>
        </p:spPr>
        <p:txBody>
          <a:bodyPr vert="horz" lIns="91440" tIns="45720" rIns="91440" bIns="45720" rtlCol="0" anchor="ctr">
            <a:normAutofit fontScale="92500" lnSpcReduction="10000"/>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FF0000"/>
                </a:solidFill>
                <a:effectLst>
                  <a:outerShdw blurRad="50800" dist="38100" dir="2700000" algn="tl" rotWithShape="0">
                    <a:prstClr val="black">
                      <a:alpha val="43000"/>
                    </a:prstClr>
                  </a:outerShdw>
                </a:effectLst>
                <a:uLnTx/>
                <a:uFillTx/>
                <a:latin typeface="Tahoma"/>
                <a:ea typeface="+mn-ea"/>
                <a:cs typeface="Times New Roman" pitchFamily="18" charset="0"/>
              </a:rPr>
              <a:t>What Promise Is Left To Israel?</a:t>
            </a:r>
          </a:p>
        </p:txBody>
      </p:sp>
      <p:sp>
        <p:nvSpPr>
          <p:cNvPr id="7" name="Text Box 5"/>
          <p:cNvSpPr txBox="1">
            <a:spLocks noChangeArrowheads="1"/>
          </p:cNvSpPr>
          <p:nvPr/>
        </p:nvSpPr>
        <p:spPr bwMode="auto">
          <a:xfrm>
            <a:off x="0" y="1524001"/>
            <a:ext cx="6491310" cy="5333989"/>
          </a:xfrm>
          <a:prstGeom prst="rect">
            <a:avLst/>
          </a:prstGeom>
        </p:spPr>
        <p:txBody>
          <a:bodyPr vert="horz" lIns="91440" tIns="45720" rIns="91440" bIns="45720" rtlCol="0" anchor="t">
            <a:normAutofit fontScale="77500" lnSpcReduction="20000"/>
          </a:bodyPr>
          <a:lstStyle/>
          <a:p>
            <a:pPr marL="0" marR="0" lvl="0" indent="0" algn="l" defTabSz="457200" rtl="0" eaLnBrk="1" fontAlgn="base" latinLnBrk="0" hangingPunct="1">
              <a:lnSpc>
                <a:spcPct val="90000"/>
              </a:lnSpc>
              <a:spcBef>
                <a:spcPct val="20000"/>
              </a:spcBef>
              <a:spcAft>
                <a:spcPts val="600"/>
              </a:spcAft>
              <a:buClr>
                <a:srgbClr val="DADADA"/>
              </a:buClr>
              <a:buSzPct val="70000"/>
              <a:buFontTx/>
              <a:buNone/>
              <a:tabLst/>
              <a:defRPr/>
            </a:pPr>
            <a:r>
              <a:rPr kumimoji="0" lang="en-US" sz="36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Romans 11:17-24</a:t>
            </a:r>
          </a:p>
          <a:p>
            <a:pPr marL="457200" lvl="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Jews and Gentiles who obey the gospel are both grafted into the olive tree. </a:t>
            </a:r>
          </a:p>
          <a:p>
            <a:pPr marL="457200" lvl="0" indent="-457200" algn="l" defTabSz="457200">
              <a:lnSpc>
                <a:spcPct val="90000"/>
              </a:lnSpc>
              <a:spcBef>
                <a:spcPct val="20000"/>
              </a:spcBef>
              <a:spcAft>
                <a:spcPts val="600"/>
              </a:spcAft>
              <a:buClr>
                <a:srgbClr val="DADADA"/>
              </a:buClr>
              <a:buSzPct val="70000"/>
              <a:buFont typeface="Wingdings 2" charset="2"/>
              <a:buChar char="Ø"/>
            </a:pP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Figurative language meaning the Jews, the natural branches, were cut off for disobedience but by their obedience, like the Gentiles, can be grafted back in</a:t>
            </a:r>
            <a:r>
              <a:rPr kumimoji="0" lang="en-US" sz="3100" b="0"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a:t>
            </a:r>
          </a:p>
          <a:p>
            <a:pPr marL="457200" lvl="0" indent="-457200" algn="l" defTabSz="457200">
              <a:lnSpc>
                <a:spcPct val="90000"/>
              </a:lnSpc>
              <a:spcBef>
                <a:spcPct val="20000"/>
              </a:spcBef>
              <a:spcAft>
                <a:spcPts val="600"/>
              </a:spcAft>
              <a:buClr>
                <a:srgbClr val="DADADA"/>
              </a:buClr>
              <a:buSzPct val="70000"/>
              <a:buFont typeface="Wingdings 2" charset="2"/>
              <a:buChar char="Ø"/>
            </a:pPr>
            <a:r>
              <a:rPr lang="en-US" sz="31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Acts 13:46: </a:t>
            </a:r>
            <a:r>
              <a:rPr lang="en-US" sz="31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Paul told the Jews the message of the gospel, the message of eternal life, was preached to them first but because they judged themselves of unworthy of eternal life he would preach to the Gentiles</a:t>
            </a:r>
          </a:p>
          <a:p>
            <a:pPr marL="457200" lvl="0" indent="-457200" algn="l" defTabSz="457200">
              <a:lnSpc>
                <a:spcPct val="90000"/>
              </a:lnSpc>
              <a:spcBef>
                <a:spcPct val="20000"/>
              </a:spcBef>
              <a:spcAft>
                <a:spcPts val="600"/>
              </a:spcAft>
              <a:buClr>
                <a:srgbClr val="DADADA"/>
              </a:buClr>
              <a:buSzPct val="70000"/>
              <a:buFont typeface="Wingdings 2" charset="2"/>
              <a:buChar char="Ø"/>
            </a:pPr>
            <a:r>
              <a:rPr lang="en-US" sz="31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promise left to the Jews is eternal life! The same promise to Gentiles!</a:t>
            </a:r>
            <a:endParaRPr kumimoji="0" lang="en-US" sz="3100"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ndParaRPr>
          </a:p>
        </p:txBody>
      </p:sp>
      <p:pic>
        <p:nvPicPr>
          <p:cNvPr id="9" name="Picture 8">
            <a:extLst>
              <a:ext uri="{FF2B5EF4-FFF2-40B4-BE49-F238E27FC236}">
                <a16:creationId xmlns:a16="http://schemas.microsoft.com/office/drawing/2014/main" id="{2DA01BDE-F909-418C-BEBF-DAF3F9BF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49" y="293625"/>
            <a:ext cx="5662971" cy="6270750"/>
          </a:xfrm>
          <a:prstGeom prst="rect">
            <a:avLst/>
          </a:prstGeom>
        </p:spPr>
      </p:pic>
      <p:sp>
        <p:nvSpPr>
          <p:cNvPr id="8" name="Text Box 12">
            <a:extLst>
              <a:ext uri="{FF2B5EF4-FFF2-40B4-BE49-F238E27FC236}">
                <a16:creationId xmlns:a16="http://schemas.microsoft.com/office/drawing/2014/main" id="{A792B620-1462-4D73-ADC9-8B26375FFE7C}"/>
              </a:ext>
            </a:extLst>
          </p:cNvPr>
          <p:cNvSpPr txBox="1">
            <a:spLocks noChangeArrowheads="1"/>
          </p:cNvSpPr>
          <p:nvPr/>
        </p:nvSpPr>
        <p:spPr bwMode="auto">
          <a:xfrm>
            <a:off x="6468450" y="2225456"/>
            <a:ext cx="5655736" cy="310854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solidFill>
                    <a:sysClr val="windowText" lastClr="000000"/>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Romans 11:24</a:t>
            </a:r>
          </a:p>
          <a:p>
            <a:pPr lvl="0"/>
            <a:r>
              <a:rPr lang="en-US" dirty="0">
                <a:ln>
                  <a:solidFill>
                    <a:prstClr val="black"/>
                  </a:solidFill>
                </a:ln>
                <a:solidFill>
                  <a:srgbClr val="FFFF00"/>
                </a:solidFill>
                <a:latin typeface="Tahoma" panose="020B0604030504040204" pitchFamily="34" charset="0"/>
                <a:ea typeface="Tahoma" panose="020B0604030504040204" pitchFamily="34" charset="0"/>
                <a:cs typeface="Tahoma" panose="020B0604030504040204" pitchFamily="34" charset="0"/>
              </a:rPr>
              <a:t>For if you were cut off from what is by nature a wild olive tree, and were grafted contrary to nature into a cultivated olive tree, how much more will these who are the natural branches be grafted into their own olive tree? </a:t>
            </a:r>
            <a:endParaRPr kumimoji="0" lang="en-US" sz="2400" b="1" i="0" u="none" strike="noStrike" kern="1200" cap="none" spc="0" normalizeH="0" baseline="0" noProof="0" dirty="0">
              <a:ln>
                <a:solidFill>
                  <a:prstClr val="black"/>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9550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left)">
                                      <p:cBhvr>
                                        <p:cTn id="18" dur="500"/>
                                        <p:tgtEl>
                                          <p:spTgt spid="7">
                                            <p:txEl>
                                              <p:pRg st="2" end="2"/>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9DBA-4322-4E6F-9CB8-438E47090653}"/>
              </a:ext>
            </a:extLst>
          </p:cNvPr>
          <p:cNvSpPr>
            <a:spLocks noGrp="1"/>
          </p:cNvSpPr>
          <p:nvPr>
            <p:ph type="title"/>
          </p:nvPr>
        </p:nvSpPr>
        <p:spPr>
          <a:xfrm>
            <a:off x="0" y="0"/>
            <a:ext cx="4654295" cy="762000"/>
          </a:xfrm>
        </p:spPr>
        <p:txBody>
          <a:bodyPr vert="horz" lIns="91440" tIns="45720" rIns="91440" bIns="45720" rtlCol="0" anchor="b">
            <a:normAutofit/>
          </a:bodyPr>
          <a:lstStyle/>
          <a:p>
            <a:pPr algn="l"/>
            <a:r>
              <a:rPr lang="en-US" b="1" dirty="0"/>
              <a:t>Intro</a:t>
            </a:r>
          </a:p>
        </p:txBody>
      </p:sp>
      <p:sp>
        <p:nvSpPr>
          <p:cNvPr id="7" name="Text Box 5">
            <a:extLst>
              <a:ext uri="{FF2B5EF4-FFF2-40B4-BE49-F238E27FC236}">
                <a16:creationId xmlns:a16="http://schemas.microsoft.com/office/drawing/2014/main" id="{11C6B1AA-12C5-496B-9B30-4C07D40D25FE}"/>
              </a:ext>
            </a:extLst>
          </p:cNvPr>
          <p:cNvSpPr txBox="1">
            <a:spLocks noChangeArrowheads="1"/>
          </p:cNvSpPr>
          <p:nvPr/>
        </p:nvSpPr>
        <p:spPr bwMode="auto">
          <a:xfrm>
            <a:off x="1" y="970451"/>
            <a:ext cx="4654294" cy="5895034"/>
          </a:xfrm>
          <a:prstGeom prst="rect">
            <a:avLst/>
          </a:prstGeom>
        </p:spPr>
        <p:txBody>
          <a:bodyPr vert="horz" lIns="91440" tIns="45720" rIns="91440" bIns="45720" rtlCol="0" anchor="t">
            <a:normAutofit fontScale="92500" lnSpcReduction="10000"/>
          </a:bodyPr>
          <a:lstStyle/>
          <a:p>
            <a:pPr marL="457200" indent="-457200" algn="l">
              <a:buFont typeface="Wingdings" panose="05000000000000000000" pitchFamily="2" charset="2"/>
              <a:buChar char="v"/>
            </a:pPr>
            <a:r>
              <a:rPr lang="en-US" sz="3500" dirty="0">
                <a:solidFill>
                  <a:schemeClr val="tx1"/>
                </a:solidFill>
              </a:rPr>
              <a:t>Whenever Israel is in the news, either</a:t>
            </a:r>
            <a:r>
              <a:rPr lang="en-US" sz="1600" dirty="0">
                <a:solidFill>
                  <a:schemeClr val="tx1"/>
                </a:solidFill>
              </a:rPr>
              <a:t> </a:t>
            </a:r>
            <a:r>
              <a:rPr lang="en-US" sz="3200" dirty="0">
                <a:solidFill>
                  <a:schemeClr val="tx1"/>
                </a:solidFill>
              </a:rPr>
              <a:t>being attacked or on the attack, many people ask, </a:t>
            </a:r>
            <a:r>
              <a:rPr lang="en-US" sz="3200" i="1" dirty="0">
                <a:solidFill>
                  <a:schemeClr val="tx1"/>
                </a:solidFill>
              </a:rPr>
              <a:t>“Will Israel be restored to their land?”</a:t>
            </a:r>
          </a:p>
          <a:p>
            <a:pPr marL="457200" indent="-457200" algn="l">
              <a:buFont typeface="Wingdings" panose="05000000000000000000" pitchFamily="2" charset="2"/>
              <a:buChar char="v"/>
            </a:pPr>
            <a:r>
              <a:rPr lang="en-US" sz="3200" dirty="0">
                <a:solidFill>
                  <a:schemeClr val="tx1"/>
                </a:solidFill>
              </a:rPr>
              <a:t>Israel restored to their land is part of the Premillennial doctrine</a:t>
            </a:r>
          </a:p>
          <a:p>
            <a:pPr marL="457200" indent="-457200" algn="l">
              <a:buFont typeface="Wingdings" panose="05000000000000000000" pitchFamily="2" charset="2"/>
              <a:buChar char="v"/>
            </a:pPr>
            <a:r>
              <a:rPr lang="en-US" sz="3200" i="1" dirty="0">
                <a:solidFill>
                  <a:schemeClr val="tx1"/>
                </a:solidFill>
              </a:rPr>
              <a:t>“Will Israel rise again?”</a:t>
            </a:r>
            <a:endParaRPr lang="en-US" sz="1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pic>
        <p:nvPicPr>
          <p:cNvPr id="12" name="Picture 1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6" name="Picture 5" descr="Logo, company name&#10;&#10;Description automatically generated">
            <a:extLst>
              <a:ext uri="{FF2B5EF4-FFF2-40B4-BE49-F238E27FC236}">
                <a16:creationId xmlns:a16="http://schemas.microsoft.com/office/drawing/2014/main" id="{2889775E-22ED-46F4-95BF-371A5B25AA32}"/>
              </a:ext>
            </a:extLst>
          </p:cNvPr>
          <p:cNvPicPr>
            <a:picLocks noChangeAspect="1"/>
          </p:cNvPicPr>
          <p:nvPr/>
        </p:nvPicPr>
        <p:blipFill rotWithShape="1">
          <a:blip r:embed="rId4">
            <a:extLst>
              <a:ext uri="{28A0092B-C50C-407E-A947-70E740481C1C}">
                <a14:useLocalDpi xmlns:a14="http://schemas.microsoft.com/office/drawing/2010/main" val="0"/>
              </a:ext>
            </a:extLst>
          </a:blip>
          <a:srcRect l="16992" r="7994" b="1"/>
          <a:stretch/>
        </p:blipFill>
        <p:spPr>
          <a:xfrm>
            <a:off x="4654295" y="10"/>
            <a:ext cx="7537705" cy="6857990"/>
          </a:xfrm>
          <a:prstGeom prst="rect">
            <a:avLst/>
          </a:prstGeom>
        </p:spPr>
      </p:pic>
      <p:sp>
        <p:nvSpPr>
          <p:cNvPr id="4" name="Footer Placeholder 3">
            <a:extLst>
              <a:ext uri="{FF2B5EF4-FFF2-40B4-BE49-F238E27FC236}">
                <a16:creationId xmlns:a16="http://schemas.microsoft.com/office/drawing/2014/main" id="{176BBD57-FC1F-4BEA-90CD-3308707E6B44}"/>
              </a:ext>
            </a:extLst>
          </p:cNvPr>
          <p:cNvSpPr>
            <a:spLocks noGrp="1"/>
          </p:cNvSpPr>
          <p:nvPr>
            <p:ph type="ftr" sz="quarter" idx="11"/>
          </p:nvPr>
        </p:nvSpPr>
        <p:spPr>
          <a:xfrm>
            <a:off x="4654295" y="6500360"/>
            <a:ext cx="3596420" cy="365125"/>
          </a:xfrm>
        </p:spPr>
        <p:txBody>
          <a:bodyPr vert="horz" lIns="91440" tIns="45720" rIns="91440" bIns="45720" rtlCol="0" anchor="ctr">
            <a:normAutofit/>
          </a:bodyPr>
          <a:lstStyle/>
          <a:p>
            <a:pPr>
              <a:spcAft>
                <a:spcPts val="600"/>
              </a:spcAft>
              <a:defRPr/>
            </a:pPr>
            <a:r>
              <a:rPr lang="en-US"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What Promise Is Left To Israel?</a:t>
            </a:r>
            <a:endPar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endParaRPr>
          </a:p>
        </p:txBody>
      </p:sp>
    </p:spTree>
    <p:extLst>
      <p:ext uri="{BB962C8B-B14F-4D97-AF65-F5344CB8AC3E}">
        <p14:creationId xmlns:p14="http://schemas.microsoft.com/office/powerpoint/2010/main" val="1131413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inVertical)">
                                      <p:cBhvr>
                                        <p:cTn id="11" dur="500"/>
                                        <p:tgtEl>
                                          <p:spTgt spid="7">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529029" cy="1066790"/>
          </a:xfrm>
        </p:spPr>
        <p:txBody>
          <a:bodyPr vert="horz" lIns="91440" tIns="45720" rIns="91440" bIns="45720" rtlCol="0" anchor="b">
            <a:noAutofit/>
          </a:bodyPr>
          <a:lstStyle/>
          <a:p>
            <a:pPr>
              <a:lnSpc>
                <a:spcPct val="90000"/>
              </a:lnSpc>
              <a:defRPr/>
            </a:pPr>
            <a:r>
              <a:rPr lang="en-US" sz="3600" b="1" u="sng" dirty="0">
                <a:cs typeface="Times New Roman" pitchFamily="18" charset="0"/>
              </a:rPr>
              <a:t>What Promise is Left to Israel?</a:t>
            </a:r>
            <a:endParaRPr lang="en-US" sz="3600" u="sng" dirty="0">
              <a:cs typeface="Times New Roman" pitchFamily="18" charset="0"/>
            </a:endParaRPr>
          </a:p>
        </p:txBody>
      </p:sp>
      <p:sp>
        <p:nvSpPr>
          <p:cNvPr id="6" name="Footer Placeholder 4"/>
          <p:cNvSpPr>
            <a:spLocks noGrp="1"/>
          </p:cNvSpPr>
          <p:nvPr>
            <p:ph type="ftr" sz="quarter" idx="11"/>
          </p:nvPr>
        </p:nvSpPr>
        <p:spPr>
          <a:xfrm>
            <a:off x="5014722" y="6629400"/>
            <a:ext cx="7177278" cy="228590"/>
          </a:xfrm>
        </p:spPr>
        <p:txBody>
          <a:bodyPr vert="horz" lIns="91440" tIns="45720" rIns="91440" bIns="45720" rtlCol="0" anchor="ctr">
            <a:normAutofit fontScale="92500" lnSpcReduction="10000"/>
          </a:bodyPr>
          <a:lstStyle/>
          <a:p>
            <a:pPr algn="r">
              <a:spcAft>
                <a:spcPts val="600"/>
              </a:spcAft>
              <a:defRPr/>
            </a:pPr>
            <a:r>
              <a:rPr lang="en-US">
                <a:solidFill>
                  <a:srgbClr val="FF0000"/>
                </a:solidFill>
                <a:effectLst>
                  <a:outerShdw blurRad="50800" dist="38100" dir="2700000" algn="tl" rotWithShape="0">
                    <a:prstClr val="black">
                      <a:alpha val="43000"/>
                    </a:prstClr>
                  </a:outerShdw>
                </a:effectLst>
                <a:latin typeface="Tahoma"/>
              </a:rPr>
              <a:t>What Promise Is Left To Israel?</a:t>
            </a:r>
            <a:endParaRPr lang="en-US" dirty="0">
              <a:solidFill>
                <a:srgbClr val="FF0000"/>
              </a:solidFill>
              <a:effectLst>
                <a:outerShdw blurRad="50800" dist="38100" dir="2700000" algn="tl" rotWithShape="0">
                  <a:prstClr val="black">
                    <a:alpha val="43000"/>
                  </a:prstClr>
                </a:outerShdw>
              </a:effectLst>
              <a:latin typeface="Tahoma"/>
            </a:endParaRPr>
          </a:p>
        </p:txBody>
      </p:sp>
      <p:sp>
        <p:nvSpPr>
          <p:cNvPr id="7" name="Text Box 5"/>
          <p:cNvSpPr txBox="1">
            <a:spLocks noChangeArrowheads="1"/>
          </p:cNvSpPr>
          <p:nvPr/>
        </p:nvSpPr>
        <p:spPr bwMode="auto">
          <a:xfrm>
            <a:off x="1" y="1372280"/>
            <a:ext cx="6529028" cy="5333989"/>
          </a:xfrm>
          <a:prstGeom prst="rect">
            <a:avLst/>
          </a:prstGeom>
        </p:spPr>
        <p:txBody>
          <a:bodyPr vert="horz" lIns="91440" tIns="45720" rIns="91440" bIns="45720" rtlCol="0" anchor="t">
            <a:normAutofit/>
          </a:bodyPr>
          <a:lstStyle/>
          <a:p>
            <a:pPr algn="l" defTabSz="457200">
              <a:lnSpc>
                <a:spcPct val="90000"/>
              </a:lnSpc>
              <a:spcBef>
                <a:spcPct val="20000"/>
              </a:spcBef>
              <a:spcAft>
                <a:spcPts val="600"/>
              </a:spcAft>
              <a:buClr>
                <a:srgbClr val="DADADA"/>
              </a:buClr>
              <a:buSzPct val="70000"/>
            </a:pPr>
            <a:r>
              <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Jeremiah 19:10-15</a:t>
            </a:r>
          </a:p>
          <a:p>
            <a:pPr algn="l" defTabSz="457200">
              <a:lnSpc>
                <a:spcPct val="90000"/>
              </a:lnSpc>
              <a:spcBef>
                <a:spcPct val="20000"/>
              </a:spcBef>
              <a:spcAft>
                <a:spcPts val="600"/>
              </a:spcAft>
              <a:buClr>
                <a:srgbClr val="DADADA"/>
              </a:buClr>
              <a:buSzPct val="70000"/>
            </a:pPr>
            <a:r>
              <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Jeremiah 22:28-30</a:t>
            </a:r>
          </a:p>
          <a:p>
            <a:pPr algn="l" defTabSz="457200">
              <a:lnSpc>
                <a:spcPct val="90000"/>
              </a:lnSpc>
              <a:spcBef>
                <a:spcPct val="20000"/>
              </a:spcBef>
              <a:spcAft>
                <a:spcPts val="600"/>
              </a:spcAft>
              <a:buClr>
                <a:srgbClr val="DADADA"/>
              </a:buClr>
              <a:buSzPct val="70000"/>
            </a:pPr>
            <a:r>
              <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Galatians 3:26-29</a:t>
            </a:r>
          </a:p>
          <a:p>
            <a:pPr algn="l" defTabSz="457200">
              <a:lnSpc>
                <a:spcPct val="90000"/>
              </a:lnSpc>
              <a:spcBef>
                <a:spcPct val="20000"/>
              </a:spcBef>
              <a:spcAft>
                <a:spcPts val="600"/>
              </a:spcAft>
              <a:buClr>
                <a:srgbClr val="DADADA"/>
              </a:buClr>
              <a:buSzPct val="70000"/>
            </a:pPr>
            <a:r>
              <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Romans 11:11-24</a:t>
            </a:r>
          </a:p>
          <a:p>
            <a:pPr algn="l" defTabSz="457200">
              <a:lnSpc>
                <a:spcPct val="90000"/>
              </a:lnSpc>
              <a:spcBef>
                <a:spcPct val="20000"/>
              </a:spcBef>
              <a:spcAft>
                <a:spcPts val="600"/>
              </a:spcAft>
              <a:buClr>
                <a:srgbClr val="DADADA"/>
              </a:buClr>
              <a:buSzPct val="70000"/>
              <a:defRPr/>
            </a:pPr>
            <a:endParaRPr lang="en-US" sz="40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endParaRPr>
          </a:p>
        </p:txBody>
      </p:sp>
      <p:pic>
        <p:nvPicPr>
          <p:cNvPr id="9" name="Picture 8">
            <a:extLst>
              <a:ext uri="{FF2B5EF4-FFF2-40B4-BE49-F238E27FC236}">
                <a16:creationId xmlns:a16="http://schemas.microsoft.com/office/drawing/2014/main" id="{2DA01BDE-F909-418C-BEBF-DAF3F9BF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029" y="305490"/>
            <a:ext cx="5662971" cy="6270750"/>
          </a:xfrm>
          <a:prstGeom prst="rect">
            <a:avLst/>
          </a:prstGeom>
        </p:spPr>
      </p:pic>
      <p:sp>
        <p:nvSpPr>
          <p:cNvPr id="8" name="Text Box 7">
            <a:extLst>
              <a:ext uri="{FF2B5EF4-FFF2-40B4-BE49-F238E27FC236}">
                <a16:creationId xmlns:a16="http://schemas.microsoft.com/office/drawing/2014/main" id="{EC9A32DD-649A-4EEC-B541-ADD684E829FE}"/>
              </a:ext>
            </a:extLst>
          </p:cNvPr>
          <p:cNvSpPr txBox="1">
            <a:spLocks noChangeArrowheads="1"/>
          </p:cNvSpPr>
          <p:nvPr/>
        </p:nvSpPr>
        <p:spPr bwMode="auto">
          <a:xfrm>
            <a:off x="3" y="4508038"/>
            <a:ext cx="12191997" cy="181588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Jews that are saved are made up of those that have obeyed the gospel through faith, been baptized into Christ for forgiveness of sins, the same as the Gentiles! </a:t>
            </a:r>
          </a:p>
          <a:p>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(Acts 2:37-38, 41; Acts 10:48; 11:18)</a:t>
            </a:r>
            <a:endParaRPr lang="en-US" sz="2800" i="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150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rrowheads="1"/>
          </p:cNvSpPr>
          <p:nvPr>
            <p:ph type="title"/>
          </p:nvPr>
        </p:nvSpPr>
        <p:spPr>
          <a:xfrm>
            <a:off x="1524000" y="0"/>
            <a:ext cx="9144000" cy="609600"/>
          </a:xfrm>
        </p:spPr>
        <p:txBody>
          <a:bodyPr>
            <a:noAutofit/>
          </a:bodyPr>
          <a:lstStyle/>
          <a:p>
            <a:pPr eaLnBrk="1" hangingPunct="1">
              <a:defRPr/>
            </a:pPr>
            <a:r>
              <a:rPr lang="en-US" b="1" u="sng" dirty="0">
                <a:solidFill>
                  <a:srgbClr val="FFFF00"/>
                </a:solidFill>
                <a:cs typeface="Times New Roman" pitchFamily="18" charset="0"/>
              </a:rPr>
              <a:t>Conclusion</a:t>
            </a:r>
            <a:r>
              <a:rPr lang="en-US" u="sng" dirty="0">
                <a:solidFill>
                  <a:srgbClr val="FFFF00"/>
                </a:solidFill>
                <a:cs typeface="Times New Roman" pitchFamily="18" charset="0"/>
              </a:rPr>
              <a:t> </a:t>
            </a:r>
          </a:p>
        </p:txBody>
      </p:sp>
      <p:sp>
        <p:nvSpPr>
          <p:cNvPr id="5" name="Footer Placeholder 4"/>
          <p:cNvSpPr>
            <a:spLocks noGrp="1"/>
          </p:cNvSpPr>
          <p:nvPr>
            <p:ph type="ftr" sz="quarter" idx="11"/>
          </p:nvPr>
        </p:nvSpPr>
        <p:spPr>
          <a:xfrm>
            <a:off x="1524000" y="6477000"/>
            <a:ext cx="9131710" cy="381000"/>
          </a:xfrm>
        </p:spPr>
        <p:txBody>
          <a:bodyPr/>
          <a:lstStyle/>
          <a:p>
            <a:pPr>
              <a:defRPr/>
            </a:pPr>
            <a:r>
              <a:rPr lang="en-US">
                <a:solidFill>
                  <a:prstClr val="white">
                    <a:lumMod val="95000"/>
                  </a:prstClr>
                </a:solidFill>
                <a:effectLst>
                  <a:outerShdw blurRad="50800" dist="38100" dir="2700000" algn="tl" rotWithShape="0">
                    <a:prstClr val="black">
                      <a:alpha val="43000"/>
                    </a:prstClr>
                  </a:outerShdw>
                </a:effectLst>
              </a:rPr>
              <a:t>What Promise Is Left To Israel?</a:t>
            </a:r>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Text Box 5"/>
          <p:cNvSpPr txBox="1">
            <a:spLocks noChangeArrowheads="1"/>
          </p:cNvSpPr>
          <p:nvPr/>
        </p:nvSpPr>
        <p:spPr bwMode="auto">
          <a:xfrm>
            <a:off x="19050" y="673530"/>
            <a:ext cx="12192000" cy="1815882"/>
          </a:xfrm>
          <a:prstGeom prst="rect">
            <a:avLst/>
          </a:prstGeom>
          <a:noFill/>
          <a:ln w="9525">
            <a:noFill/>
            <a:miter lim="800000"/>
            <a:headEnd/>
            <a:tailEnd/>
          </a:ln>
        </p:spPr>
        <p:txBody>
          <a:bodyPr wrap="square">
            <a:spAutoFit/>
          </a:bodyPr>
          <a:lstStyle/>
          <a:p>
            <a:pPr>
              <a:defRPr/>
            </a:pPr>
            <a:r>
              <a:rPr lang="en-US" sz="2800" dirty="0">
                <a:solidFill>
                  <a:prstClr val="white"/>
                </a:solidFill>
              </a:rPr>
              <a:t>Both Jew and Gentile alike are called by the gospel and </a:t>
            </a:r>
          </a:p>
          <a:p>
            <a:pPr>
              <a:defRPr/>
            </a:pPr>
            <a:r>
              <a:rPr lang="en-US" sz="2800" dirty="0">
                <a:solidFill>
                  <a:prstClr val="white"/>
                </a:solidFill>
              </a:rPr>
              <a:t>saved by faith through grace </a:t>
            </a:r>
            <a:r>
              <a:rPr lang="en-US" sz="2800" i="1" dirty="0">
                <a:solidFill>
                  <a:prstClr val="white"/>
                </a:solidFill>
              </a:rPr>
              <a:t>(Eph. 2:8-9; Gal. 3:8-9), </a:t>
            </a:r>
            <a:r>
              <a:rPr lang="en-US" sz="2800" dirty="0">
                <a:solidFill>
                  <a:prstClr val="white"/>
                </a:solidFill>
              </a:rPr>
              <a:t>are</a:t>
            </a:r>
          </a:p>
          <a:p>
            <a:pPr>
              <a:defRPr/>
            </a:pPr>
            <a:r>
              <a:rPr lang="en-US" sz="2800" dirty="0">
                <a:solidFill>
                  <a:prstClr val="white"/>
                </a:solidFill>
              </a:rPr>
              <a:t>called Christians (</a:t>
            </a:r>
            <a:r>
              <a:rPr lang="en-US" sz="2800" i="1" dirty="0">
                <a:solidFill>
                  <a:prstClr val="white"/>
                </a:solidFill>
              </a:rPr>
              <a:t>Acts 11:26) </a:t>
            </a:r>
            <a:r>
              <a:rPr lang="en-US" sz="2800" dirty="0">
                <a:solidFill>
                  <a:prstClr val="white"/>
                </a:solidFill>
              </a:rPr>
              <a:t>and are in the church! </a:t>
            </a:r>
          </a:p>
          <a:p>
            <a:pPr>
              <a:defRPr/>
            </a:pPr>
            <a:r>
              <a:rPr lang="en-US" sz="2800" i="1" dirty="0">
                <a:solidFill>
                  <a:prstClr val="white"/>
                </a:solidFill>
              </a:rPr>
              <a:t>(Eph. 3:6)</a:t>
            </a:r>
            <a:endParaRPr lang="en-US" sz="3200" i="1" dirty="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7734804" y="2255460"/>
            <a:ext cx="4457196" cy="4602540"/>
          </a:xfrm>
          <a:prstGeom prst="rect">
            <a:avLst/>
          </a:prstGeom>
        </p:spPr>
      </p:pic>
      <p:sp>
        <p:nvSpPr>
          <p:cNvPr id="9" name="Text Box 5">
            <a:extLst>
              <a:ext uri="{FF2B5EF4-FFF2-40B4-BE49-F238E27FC236}">
                <a16:creationId xmlns:a16="http://schemas.microsoft.com/office/drawing/2014/main" id="{27A05A20-DC82-4E30-ACA1-BA6A39B69E00}"/>
              </a:ext>
            </a:extLst>
          </p:cNvPr>
          <p:cNvSpPr txBox="1">
            <a:spLocks noChangeArrowheads="1"/>
          </p:cNvSpPr>
          <p:nvPr/>
        </p:nvSpPr>
        <p:spPr bwMode="auto">
          <a:xfrm>
            <a:off x="19050" y="2464224"/>
            <a:ext cx="7734803" cy="4524315"/>
          </a:xfrm>
          <a:prstGeom prst="rect">
            <a:avLst/>
          </a:prstGeom>
          <a:noFill/>
          <a:ln w="9525">
            <a:noFill/>
            <a:miter lim="800000"/>
            <a:headEnd/>
            <a:tailEnd/>
          </a:ln>
        </p:spPr>
        <p:txBody>
          <a:bodyPr wrap="square">
            <a:spAutoFit/>
          </a:bodyPr>
          <a:lstStyle/>
          <a:p>
            <a:pPr lvl="0"/>
            <a:r>
              <a:rPr lang="en-US" sz="3600" dirty="0">
                <a:solidFill>
                  <a:prstClr val="white"/>
                </a:solidFill>
              </a:rPr>
              <a:t>One last promise: </a:t>
            </a:r>
          </a:p>
          <a:p>
            <a:pPr marL="342900" lvl="0" indent="-342900" algn="l">
              <a:buFont typeface="Wingdings" panose="05000000000000000000" pitchFamily="2" charset="2"/>
              <a:buChar char="v"/>
            </a:pPr>
            <a:r>
              <a:rPr lang="en-US" dirty="0">
                <a:solidFill>
                  <a:prstClr val="white"/>
                </a:solidFill>
              </a:rPr>
              <a:t>Both Jew &amp; Gentile wait for the promise of Jesus to return again for judgment &amp; reward </a:t>
            </a:r>
            <a:r>
              <a:rPr lang="en-US" i="1" dirty="0">
                <a:solidFill>
                  <a:prstClr val="white"/>
                </a:solidFill>
              </a:rPr>
              <a:t>(Matthew 25:31-46; Hebrews 9:27-28) </a:t>
            </a:r>
            <a:r>
              <a:rPr lang="en-US" dirty="0">
                <a:solidFill>
                  <a:prstClr val="white"/>
                </a:solidFill>
              </a:rPr>
              <a:t>– </a:t>
            </a:r>
            <a:r>
              <a:rPr lang="en-US" sz="3200" i="1" dirty="0">
                <a:solidFill>
                  <a:prstClr val="white"/>
                </a:solidFill>
              </a:rPr>
              <a:t>Christians need to be prepared!</a:t>
            </a:r>
          </a:p>
          <a:p>
            <a:pPr marL="342900" lvl="0" indent="-342900" algn="l">
              <a:buFont typeface="Wingdings" panose="05000000000000000000" pitchFamily="2" charset="2"/>
              <a:buChar char="v"/>
            </a:pPr>
            <a:r>
              <a:rPr lang="en-US" i="1" dirty="0">
                <a:solidFill>
                  <a:prstClr val="white"/>
                </a:solidFill>
              </a:rPr>
              <a:t>Ephesians 2:11-16: Both Jew and Gentile made into “one new man” in “one body” through Jesus. </a:t>
            </a:r>
          </a:p>
          <a:p>
            <a:pPr marL="342900" lvl="0" indent="-342900" algn="l">
              <a:buFont typeface="Wingdings" panose="05000000000000000000" pitchFamily="2" charset="2"/>
              <a:buChar char="v"/>
            </a:pPr>
            <a:r>
              <a:rPr lang="en-US" i="1" dirty="0">
                <a:solidFill>
                  <a:prstClr val="white"/>
                </a:solidFill>
              </a:rPr>
              <a:t>All men need to be in that “one body” (Ephesians 4:4) to be saved! (Ephesians 5:23)</a:t>
            </a:r>
          </a:p>
          <a:p>
            <a:pPr marL="342900" lvl="0" indent="-342900" algn="l">
              <a:buFont typeface="Wingdings" panose="05000000000000000000" pitchFamily="2" charset="2"/>
              <a:buChar char="v"/>
            </a:pPr>
            <a:endParaRPr lang="en-US" sz="2800" i="1" dirty="0">
              <a:solidFill>
                <a:prstClr val="white"/>
              </a:solidFill>
            </a:endParaRPr>
          </a:p>
        </p:txBody>
      </p:sp>
    </p:spTree>
    <p:extLst>
      <p:ext uri="{BB962C8B-B14F-4D97-AF65-F5344CB8AC3E}">
        <p14:creationId xmlns:p14="http://schemas.microsoft.com/office/powerpoint/2010/main" val="38541668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rrowheads="1"/>
          </p:cNvSpPr>
          <p:nvPr>
            <p:ph type="title"/>
          </p:nvPr>
        </p:nvSpPr>
        <p:spPr>
          <a:xfrm>
            <a:off x="0" y="0"/>
            <a:ext cx="12192000" cy="777405"/>
          </a:xfrm>
        </p:spPr>
        <p:txBody>
          <a:bodyPr>
            <a:noAutofit/>
          </a:bodyPr>
          <a:lstStyle/>
          <a:p>
            <a:pPr eaLnBrk="1" hangingPunct="1">
              <a:defRPr/>
            </a:pPr>
            <a:r>
              <a:rPr lang="en-US" b="1" u="sng" dirty="0">
                <a:solidFill>
                  <a:srgbClr val="FFFF00"/>
                </a:solidFill>
                <a:cs typeface="Times New Roman" pitchFamily="18" charset="0"/>
              </a:rPr>
              <a:t>Conclusion</a:t>
            </a:r>
            <a:r>
              <a:rPr lang="en-US" u="sng" dirty="0">
                <a:solidFill>
                  <a:srgbClr val="FFFF00"/>
                </a:solidFill>
                <a:cs typeface="Times New Roman" pitchFamily="18" charset="0"/>
              </a:rPr>
              <a:t> </a:t>
            </a:r>
          </a:p>
        </p:txBody>
      </p:sp>
      <p:sp>
        <p:nvSpPr>
          <p:cNvPr id="5" name="Footer Placeholder 4"/>
          <p:cNvSpPr>
            <a:spLocks noGrp="1"/>
          </p:cNvSpPr>
          <p:nvPr>
            <p:ph type="ftr" sz="quarter" idx="11"/>
          </p:nvPr>
        </p:nvSpPr>
        <p:spPr>
          <a:xfrm>
            <a:off x="0" y="6477000"/>
            <a:ext cx="12192000" cy="381000"/>
          </a:xfrm>
        </p:spPr>
        <p:txBody>
          <a:bodyPr/>
          <a:lstStyle/>
          <a:p>
            <a:pPr>
              <a:defRPr/>
            </a:pPr>
            <a:r>
              <a:rPr lang="en-US" dirty="0">
                <a:solidFill>
                  <a:prstClr val="white">
                    <a:lumMod val="95000"/>
                  </a:prstClr>
                </a:solidFill>
                <a:effectLst>
                  <a:outerShdw blurRad="50800" dist="38100" dir="2700000" algn="tl" rotWithShape="0">
                    <a:prstClr val="black">
                      <a:alpha val="43000"/>
                    </a:prstClr>
                  </a:outerShdw>
                </a:effectLst>
              </a:rPr>
              <a:t>What Promise Is Left To Israel?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90948" y="862113"/>
            <a:ext cx="5610103" cy="3155683"/>
          </a:xfrm>
          <a:prstGeom prst="rect">
            <a:avLst/>
          </a:prstGeom>
        </p:spPr>
      </p:pic>
      <p:sp>
        <p:nvSpPr>
          <p:cNvPr id="11" name="Text Box 7">
            <a:extLst>
              <a:ext uri="{FF2B5EF4-FFF2-40B4-BE49-F238E27FC236}">
                <a16:creationId xmlns:a16="http://schemas.microsoft.com/office/drawing/2014/main" id="{A5E36BFD-8D10-48EF-BA0C-C3888616BAA6}"/>
              </a:ext>
            </a:extLst>
          </p:cNvPr>
          <p:cNvSpPr txBox="1">
            <a:spLocks noChangeArrowheads="1"/>
          </p:cNvSpPr>
          <p:nvPr/>
        </p:nvSpPr>
        <p:spPr bwMode="auto">
          <a:xfrm>
            <a:off x="0" y="4207078"/>
            <a:ext cx="12192000" cy="218521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defRPr/>
            </a:pPr>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All mankind must seek to be a part of the church </a:t>
            </a:r>
            <a:r>
              <a:rPr lang="en-US" sz="3200" i="1" dirty="0">
                <a:solidFill>
                  <a:srgbClr val="0000FF"/>
                </a:solidFill>
                <a:latin typeface="Tahoma" panose="020B0604030504040204" pitchFamily="34" charset="0"/>
                <a:ea typeface="Tahoma" panose="020B0604030504040204" pitchFamily="34" charset="0"/>
                <a:cs typeface="Tahoma" panose="020B0604030504040204" pitchFamily="34" charset="0"/>
              </a:rPr>
              <a:t>(Ephesians 5:23: Jesus saves those in His body)</a:t>
            </a:r>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 in this life: God’s chosen people, royal priesthood, and holy nation! (I Peter 2:9-10) –</a:t>
            </a: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i="1" u="sng" dirty="0">
                <a:solidFill>
                  <a:srgbClr val="0000FF"/>
                </a:solidFill>
                <a:latin typeface="Tahoma" panose="020B0604030504040204" pitchFamily="34" charset="0"/>
                <a:ea typeface="Tahoma" panose="020B0604030504040204" pitchFamily="34" charset="0"/>
                <a:cs typeface="Tahoma" panose="020B0604030504040204" pitchFamily="34" charset="0"/>
              </a:rPr>
              <a:t>Are you ready?</a:t>
            </a:r>
            <a:endParaRPr lang="en-US" sz="2800" i="1" u="sng"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001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5033912" y="-13806"/>
            <a:ext cx="5634088" cy="852006"/>
          </a:xfrm>
        </p:spPr>
        <p:txBody>
          <a:bodyPr vert="horz" lIns="91440" tIns="45720" rIns="91440" bIns="45720" rtlCol="0" anchor="ctr">
            <a:normAutofit/>
          </a:bodyPr>
          <a:lstStyle/>
          <a:p>
            <a:pPr>
              <a:defRPr/>
            </a:pPr>
            <a:r>
              <a:rPr lang="en-US" b="1" u="sng" dirty="0">
                <a:cs typeface="Times New Roman" pitchFamily="18" charset="0"/>
              </a:rPr>
              <a:t>Intro</a:t>
            </a:r>
            <a:r>
              <a:rPr lang="en-US" b="1" u="sng" dirty="0">
                <a:solidFill>
                  <a:srgbClr val="FFFF00"/>
                </a:solidFill>
                <a:cs typeface="Times New Roman" pitchFamily="18" charset="0"/>
              </a:rPr>
              <a:t>  </a:t>
            </a:r>
          </a:p>
        </p:txBody>
      </p:sp>
      <p:sp>
        <p:nvSpPr>
          <p:cNvPr id="6" name="Footer Placeholder 4"/>
          <p:cNvSpPr>
            <a:spLocks noGrp="1"/>
          </p:cNvSpPr>
          <p:nvPr>
            <p:ph type="ftr" sz="quarter" idx="11"/>
          </p:nvPr>
        </p:nvSpPr>
        <p:spPr>
          <a:xfrm>
            <a:off x="3428736" y="6492877"/>
            <a:ext cx="8763264" cy="365125"/>
          </a:xfrm>
        </p:spPr>
        <p:txBody>
          <a:bodyPr vert="horz" lIns="91440" tIns="45720" rIns="91440" bIns="45720" rtlCol="0" anchor="ctr">
            <a:normAutofit/>
          </a:bodyPr>
          <a:lstStyle/>
          <a:p>
            <a:pPr algn="r">
              <a:spcAft>
                <a:spcPts val="600"/>
              </a:spcAft>
              <a:defRPr/>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What Promise Is Left To Israel?</a:t>
            </a:r>
          </a:p>
        </p:txBody>
      </p:sp>
      <p:pic>
        <p:nvPicPr>
          <p:cNvPr id="5" name="Picture 4" descr="Logo, company name&#10;&#10;Description automatically generated">
            <a:extLst>
              <a:ext uri="{FF2B5EF4-FFF2-40B4-BE49-F238E27FC236}">
                <a16:creationId xmlns:a16="http://schemas.microsoft.com/office/drawing/2014/main" id="{F6279C25-0540-49E6-B02E-82ED378D1335}"/>
              </a:ext>
            </a:extLst>
          </p:cNvPr>
          <p:cNvPicPr>
            <a:picLocks noChangeAspect="1"/>
          </p:cNvPicPr>
          <p:nvPr/>
        </p:nvPicPr>
        <p:blipFill rotWithShape="1">
          <a:blip r:embed="rId4">
            <a:extLst>
              <a:ext uri="{28A0092B-C50C-407E-A947-70E740481C1C}">
                <a14:useLocalDpi xmlns:a14="http://schemas.microsoft.com/office/drawing/2010/main" val="0"/>
              </a:ext>
            </a:extLst>
          </a:blip>
          <a:srcRect l="30021" r="14343" b="-3"/>
          <a:stretch/>
        </p:blipFill>
        <p:spPr>
          <a:xfrm>
            <a:off x="0" y="10"/>
            <a:ext cx="3428736" cy="4206230"/>
          </a:xfrm>
          <a:prstGeom prst="rect">
            <a:avLst/>
          </a:prstGeom>
        </p:spPr>
      </p:pic>
      <p:pic>
        <p:nvPicPr>
          <p:cNvPr id="3" name="Picture 2" descr="A group of people in military uniforms&#10;&#10;Description automatically generated with low confidence">
            <a:extLst>
              <a:ext uri="{FF2B5EF4-FFF2-40B4-BE49-F238E27FC236}">
                <a16:creationId xmlns:a16="http://schemas.microsoft.com/office/drawing/2014/main" id="{5976DBD7-AC58-42C2-91C7-B73D70991099}"/>
              </a:ext>
            </a:extLst>
          </p:cNvPr>
          <p:cNvPicPr>
            <a:picLocks noChangeAspect="1"/>
          </p:cNvPicPr>
          <p:nvPr/>
        </p:nvPicPr>
        <p:blipFill rotWithShape="1">
          <a:blip r:embed="rId5">
            <a:extLst>
              <a:ext uri="{28A0092B-C50C-407E-A947-70E740481C1C}">
                <a14:useLocalDpi xmlns:a14="http://schemas.microsoft.com/office/drawing/2010/main" val="0"/>
              </a:ext>
            </a:extLst>
          </a:blip>
          <a:srcRect l="17195" r="15188" b="1"/>
          <a:stretch/>
        </p:blipFill>
        <p:spPr>
          <a:xfrm>
            <a:off x="0" y="4322620"/>
            <a:ext cx="3428736" cy="2535382"/>
          </a:xfrm>
          <a:prstGeom prst="rect">
            <a:avLst/>
          </a:prstGeom>
        </p:spPr>
      </p:pic>
      <p:sp>
        <p:nvSpPr>
          <p:cNvPr id="10" name="Text Box 5"/>
          <p:cNvSpPr txBox="1">
            <a:spLocks noChangeArrowheads="1"/>
          </p:cNvSpPr>
          <p:nvPr/>
        </p:nvSpPr>
        <p:spPr bwMode="auto">
          <a:xfrm>
            <a:off x="3428736" y="762000"/>
            <a:ext cx="8763264" cy="5791200"/>
          </a:xfrm>
          <a:prstGeom prst="rect">
            <a:avLst/>
          </a:prstGeom>
        </p:spPr>
        <p:txBody>
          <a:bodyPr vert="horz" lIns="91440" tIns="45720" rIns="91440" bIns="45720" rtlCol="0" anchor="ctr">
            <a:normAutofit lnSpcReduction="10000"/>
          </a:bodyPr>
          <a:lstStyle/>
          <a:p>
            <a:pPr algn="l" defTabSz="457200">
              <a:lnSpc>
                <a:spcPct val="90000"/>
              </a:lnSpc>
              <a:spcBef>
                <a:spcPct val="20000"/>
              </a:spcBef>
              <a:spcAft>
                <a:spcPts val="600"/>
              </a:spcAft>
              <a:buClr>
                <a:srgbClr val="959A40"/>
              </a:buClr>
              <a:buSzPct val="70000"/>
              <a:buFont typeface="Wingdings 2" charset="2"/>
            </a:pPr>
            <a:r>
              <a:rPr lang="en-US" sz="28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n-lt"/>
                <a:cs typeface="+mn-cs"/>
              </a:rPr>
              <a:t>Current events get people excited that Israel will be restored to their land…</a:t>
            </a:r>
          </a:p>
          <a:p>
            <a:pPr marL="457200" indent="-457200" algn="l" defTabSz="457200">
              <a:lnSpc>
                <a:spcPct val="90000"/>
              </a:lnSpc>
              <a:spcBef>
                <a:spcPct val="20000"/>
              </a:spcBef>
              <a:spcAft>
                <a:spcPts val="600"/>
              </a:spcAft>
              <a:buClr>
                <a:srgbClr val="959A40"/>
              </a:buClr>
              <a:buSzPct val="70000"/>
              <a:buFont typeface="Wingdings 2" charset="2"/>
              <a:buChar char="Ø"/>
            </a:pPr>
            <a:r>
              <a:rPr lang="en-US"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1948</a:t>
            </a:r>
            <a:r>
              <a:rPr lang="en-US"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 State of Israel formed: Many claimed prophecy was being fulfilled!</a:t>
            </a:r>
          </a:p>
          <a:p>
            <a:pPr marL="457200" indent="-457200" algn="l" defTabSz="457200">
              <a:lnSpc>
                <a:spcPct val="90000"/>
              </a:lnSpc>
              <a:spcBef>
                <a:spcPct val="20000"/>
              </a:spcBef>
              <a:spcAft>
                <a:spcPts val="600"/>
              </a:spcAft>
              <a:buClr>
                <a:srgbClr val="959A40"/>
              </a:buClr>
              <a:buSzPct val="70000"/>
              <a:buFont typeface="Wingdings 2" charset="2"/>
              <a:buChar char="Ø"/>
            </a:pPr>
            <a:r>
              <a:rPr lang="en-US"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1967 </a:t>
            </a:r>
            <a:r>
              <a:rPr lang="en-US"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6-Days War with Egypt &amp; their Arab Alliance: Tripled their land area</a:t>
            </a:r>
          </a:p>
          <a:p>
            <a:pPr marL="457200" indent="-457200" algn="l" defTabSz="457200">
              <a:lnSpc>
                <a:spcPct val="90000"/>
              </a:lnSpc>
              <a:spcBef>
                <a:spcPct val="20000"/>
              </a:spcBef>
              <a:spcAft>
                <a:spcPts val="600"/>
              </a:spcAft>
              <a:buClr>
                <a:srgbClr val="959A40"/>
              </a:buClr>
              <a:buSzPct val="70000"/>
              <a:buFont typeface="Wingdings 2" charset="2"/>
              <a:buChar char="Ø"/>
            </a:pPr>
            <a:r>
              <a:rPr lang="en-US"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2008-2009</a:t>
            </a:r>
            <a:r>
              <a:rPr lang="en-US"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 The Gaza War with Hamas: Ended with many claiming Israel won the war but Hamas won the Public Relations War</a:t>
            </a:r>
          </a:p>
          <a:p>
            <a:pPr marL="457200" indent="-457200" algn="l" defTabSz="457200">
              <a:lnSpc>
                <a:spcPct val="90000"/>
              </a:lnSpc>
              <a:spcBef>
                <a:spcPct val="20000"/>
              </a:spcBef>
              <a:spcAft>
                <a:spcPts val="600"/>
              </a:spcAft>
              <a:buClr>
                <a:srgbClr val="959A40"/>
              </a:buClr>
              <a:buSzPct val="70000"/>
              <a:buFont typeface="Wingdings 2" charset="2"/>
              <a:buChar char="Ø"/>
            </a:pPr>
            <a:r>
              <a:rPr lang="en-US"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2014</a:t>
            </a:r>
            <a:r>
              <a:rPr lang="en-US"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 50-Days War with Hamas: Brought about a tenuous peace with Palestine</a:t>
            </a:r>
          </a:p>
          <a:p>
            <a:pPr marL="457200" indent="-457200" algn="l" defTabSz="457200">
              <a:lnSpc>
                <a:spcPct val="90000"/>
              </a:lnSpc>
              <a:spcBef>
                <a:spcPct val="20000"/>
              </a:spcBef>
              <a:spcAft>
                <a:spcPts val="600"/>
              </a:spcAft>
              <a:buClr>
                <a:srgbClr val="959A40"/>
              </a:buClr>
              <a:buSzPct val="70000"/>
              <a:buFont typeface="Wingdings 2" charset="2"/>
              <a:buChar char="Ø"/>
            </a:pPr>
            <a:r>
              <a:rPr lang="en-US"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2021</a:t>
            </a:r>
            <a:r>
              <a:rPr lang="en-US"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 11-Days War with Hamas: Ended with heavy casualties on the Gaza Strip and a Cease Fire</a:t>
            </a:r>
          </a:p>
          <a:p>
            <a:pPr marL="457200" indent="-457200" algn="l" defTabSz="457200">
              <a:lnSpc>
                <a:spcPct val="90000"/>
              </a:lnSpc>
              <a:spcBef>
                <a:spcPct val="20000"/>
              </a:spcBef>
              <a:spcAft>
                <a:spcPts val="600"/>
              </a:spcAft>
              <a:buClr>
                <a:srgbClr val="959A40"/>
              </a:buClr>
              <a:buSzPct val="70000"/>
              <a:buFont typeface="Wingdings 2" charset="2"/>
              <a:buChar char="Ø"/>
            </a:pPr>
            <a:r>
              <a:rPr lang="en-US"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2023</a:t>
            </a:r>
            <a:r>
              <a:rPr lang="en-US"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 On Saturday morning, October 7, 2023, Hamas attacked Israel. Conflict still ongoing…</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left)">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wipe(left)">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wipe(left)">
                                      <p:cBhvr>
                                        <p:cTn id="31" dur="500"/>
                                        <p:tgtEl>
                                          <p:spTgt spid="10">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wipe(left)">
                                      <p:cBhvr>
                                        <p:cTn id="3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1D9B9085-400F-4A28-975C-74987887AC63}"/>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b="17583"/>
          <a:stretch/>
        </p:blipFill>
        <p:spPr>
          <a:xfrm>
            <a:off x="20" y="10"/>
            <a:ext cx="12191980" cy="6857990"/>
          </a:xfrm>
          <a:prstGeom prst="rect">
            <a:avLst/>
          </a:prstGeom>
        </p:spPr>
      </p:pic>
      <p:sp>
        <p:nvSpPr>
          <p:cNvPr id="141314" name="Rectangle 2"/>
          <p:cNvSpPr>
            <a:spLocks noGrp="1" noRot="1" noChangeArrowheads="1"/>
          </p:cNvSpPr>
          <p:nvPr>
            <p:ph type="title"/>
          </p:nvPr>
        </p:nvSpPr>
        <p:spPr>
          <a:xfrm>
            <a:off x="0" y="30660"/>
            <a:ext cx="12191980" cy="970450"/>
          </a:xfrm>
        </p:spPr>
        <p:txBody>
          <a:bodyPr vert="horz" lIns="91440" tIns="45720" rIns="91440" bIns="45720" rtlCol="0" anchor="ctr">
            <a:normAutofit/>
          </a:bodyPr>
          <a:lstStyle/>
          <a:p>
            <a:pPr>
              <a:defRPr/>
            </a:pPr>
            <a:r>
              <a:rPr lang="en-US" b="1" u="sng" dirty="0">
                <a:cs typeface="Times New Roman" pitchFamily="18" charset="0"/>
              </a:rPr>
              <a:t>Intro  </a:t>
            </a:r>
          </a:p>
        </p:txBody>
      </p:sp>
      <p:sp>
        <p:nvSpPr>
          <p:cNvPr id="8" name="Text Box 12"/>
          <p:cNvSpPr txBox="1">
            <a:spLocks noChangeArrowheads="1"/>
          </p:cNvSpPr>
          <p:nvPr/>
        </p:nvSpPr>
        <p:spPr bwMode="auto">
          <a:xfrm>
            <a:off x="40" y="1417605"/>
            <a:ext cx="12191960" cy="3342290"/>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lnSpcReduction="20000"/>
          </a:bodyPr>
          <a:lstStyle/>
          <a:p>
            <a:pPr marL="457200" indent="-457200" algn="l" defTabSz="457200">
              <a:spcBef>
                <a:spcPct val="20000"/>
              </a:spcBef>
              <a:spcAft>
                <a:spcPts val="600"/>
              </a:spcAft>
              <a:buClr>
                <a:schemeClr val="tx2"/>
              </a:buClr>
              <a:buSzPct val="70000"/>
              <a:buFont typeface="Wingdings 2" charset="2"/>
            </a:pPr>
            <a:r>
              <a:rPr lang="en-US" sz="3200" dirty="0">
                <a:ln w="9525">
                  <a:solidFill>
                    <a:schemeClr val="bg1"/>
                  </a:solidFill>
                  <a:prstDash val="solid"/>
                </a:ln>
                <a:solidFill>
                  <a:schemeClr val="tx1"/>
                </a:solidFill>
                <a:effectLst>
                  <a:outerShdw blurRad="12700" dist="38100" dir="2700000" algn="tl" rotWithShape="0">
                    <a:schemeClr val="bg1">
                      <a:lumMod val="50000"/>
                    </a:schemeClr>
                  </a:outerShdw>
                </a:effectLst>
              </a:rPr>
              <a:t>Galatians 3:26-29</a:t>
            </a:r>
          </a:p>
          <a:p>
            <a:pPr algn="l" defTabSz="457200">
              <a:spcBef>
                <a:spcPct val="20000"/>
              </a:spcBef>
              <a:spcAft>
                <a:spcPts val="600"/>
              </a:spcAft>
              <a:buClr>
                <a:schemeClr val="tx2"/>
              </a:buClr>
              <a:buSzPct val="70000"/>
              <a:buFont typeface="Wingdings 2" charset="2"/>
            </a:pPr>
            <a:r>
              <a:rPr lang="en-US" sz="3200" dirty="0">
                <a:ln w="9525">
                  <a:solidFill>
                    <a:schemeClr val="bg1"/>
                  </a:solidFill>
                  <a:prstDash val="solid"/>
                </a:ln>
                <a:solidFill>
                  <a:schemeClr val="tx1"/>
                </a:solidFill>
                <a:effectLst>
                  <a:outerShdw blurRad="12700" dist="38100" dir="2700000" algn="tl" rotWithShape="0">
                    <a:schemeClr val="bg1">
                      <a:lumMod val="50000"/>
                    </a:schemeClr>
                  </a:outerShdw>
                </a:effectLst>
              </a:rPr>
              <a:t>For you are all sons of God through faith in Christ Jesus. For all of you who were baptized into Christ have clothed yourselves with Christ. There is neither Jew nor Greek, there is neither slave nor free man, there is neither male nor female; for you are all one in Christ Jesus. And if you belong to Christ, then you are Abraham's descendants, heirs according to promise.</a:t>
            </a:r>
          </a:p>
        </p:txBody>
      </p:sp>
      <p:sp>
        <p:nvSpPr>
          <p:cNvPr id="6" name="Footer Placeholder 4"/>
          <p:cNvSpPr>
            <a:spLocks noGrp="1"/>
          </p:cNvSpPr>
          <p:nvPr>
            <p:ph type="ftr" sz="quarter" idx="11"/>
          </p:nvPr>
        </p:nvSpPr>
        <p:spPr>
          <a:xfrm>
            <a:off x="20" y="6452690"/>
            <a:ext cx="6672865" cy="365125"/>
          </a:xfrm>
        </p:spPr>
        <p:txBody>
          <a:bodyPr vert="horz" lIns="91440" tIns="45720" rIns="91440" bIns="45720" rtlCol="0" anchor="ctr">
            <a:normAutofit/>
          </a:bodyPr>
          <a:lstStyle/>
          <a:p>
            <a:pPr>
              <a:spcAft>
                <a:spcPts val="600"/>
              </a:spcAft>
              <a:defRPr/>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What Promise Is Left To Israel?</a:t>
            </a:r>
          </a:p>
        </p:txBody>
      </p:sp>
      <p:sp>
        <p:nvSpPr>
          <p:cNvPr id="2" name="Text Box 7">
            <a:extLst>
              <a:ext uri="{FF2B5EF4-FFF2-40B4-BE49-F238E27FC236}">
                <a16:creationId xmlns:a16="http://schemas.microsoft.com/office/drawing/2014/main" id="{5BD133FA-DFD9-F826-18B0-441493752A1F}"/>
              </a:ext>
            </a:extLst>
          </p:cNvPr>
          <p:cNvSpPr txBox="1">
            <a:spLocks noChangeArrowheads="1"/>
          </p:cNvSpPr>
          <p:nvPr/>
        </p:nvSpPr>
        <p:spPr bwMode="auto">
          <a:xfrm>
            <a:off x="20" y="5176391"/>
            <a:ext cx="12191960" cy="107721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The promises to Israel were fulfilled and the nations were blessed in Jesus Christ!</a:t>
            </a:r>
          </a:p>
        </p:txBody>
      </p:sp>
    </p:spTree>
    <p:extLst>
      <p:ext uri="{BB962C8B-B14F-4D97-AF65-F5344CB8AC3E}">
        <p14:creationId xmlns:p14="http://schemas.microsoft.com/office/powerpoint/2010/main" val="196250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7620" y="0"/>
            <a:ext cx="12184380" cy="838200"/>
          </a:xfrm>
        </p:spPr>
        <p:txBody>
          <a:bodyPr>
            <a:noAutofit/>
          </a:bodyPr>
          <a:lstStyle/>
          <a:p>
            <a:pPr eaLnBrk="1" hangingPunct="1">
              <a:defRPr/>
            </a:pPr>
            <a:r>
              <a:rPr lang="en-US" sz="3600" b="1" u="sng" dirty="0">
                <a:cs typeface="Times New Roman" pitchFamily="18" charset="0"/>
              </a:rPr>
              <a:t>God Fulfilled the Covenant to Abraham, Isaac &amp; Jacob</a:t>
            </a:r>
          </a:p>
        </p:txBody>
      </p:sp>
      <p:sp>
        <p:nvSpPr>
          <p:cNvPr id="6" name="Footer Placeholder 4"/>
          <p:cNvSpPr>
            <a:spLocks noGrp="1"/>
          </p:cNvSpPr>
          <p:nvPr>
            <p:ph type="ftr" sz="quarter" idx="11"/>
          </p:nvPr>
        </p:nvSpPr>
        <p:spPr>
          <a:xfrm>
            <a:off x="1494502" y="6553200"/>
            <a:ext cx="9173498" cy="304800"/>
          </a:xfrm>
        </p:spPr>
        <p:txBody>
          <a:bodyPr/>
          <a:lstStyle/>
          <a:p>
            <a:pPr>
              <a:defRPr/>
            </a:pPr>
            <a:r>
              <a:rPr lang="en-US"/>
              <a:t>What Promise Is Left To Israel?</a:t>
            </a:r>
            <a:endParaRPr lang="en-US" dirty="0"/>
          </a:p>
        </p:txBody>
      </p:sp>
      <p:sp>
        <p:nvSpPr>
          <p:cNvPr id="7" name="Text Box 5"/>
          <p:cNvSpPr txBox="1">
            <a:spLocks noChangeArrowheads="1"/>
          </p:cNvSpPr>
          <p:nvPr/>
        </p:nvSpPr>
        <p:spPr bwMode="auto">
          <a:xfrm>
            <a:off x="0" y="4175311"/>
            <a:ext cx="12192000" cy="2185214"/>
          </a:xfrm>
          <a:prstGeom prst="rect">
            <a:avLst/>
          </a:prstGeom>
          <a:noFill/>
          <a:ln w="9525">
            <a:noFill/>
            <a:miter lim="800000"/>
            <a:headEnd/>
            <a:tailEnd/>
          </a:ln>
        </p:spPr>
        <p:txBody>
          <a:bodyPr wrap="square">
            <a:spAutoFit/>
          </a:bodyPr>
          <a:lstStyle/>
          <a:p>
            <a:pPr algn="l"/>
            <a:r>
              <a:rPr lang="en-US" dirty="0">
                <a:solidFill>
                  <a:srgbClr val="FFFF00"/>
                </a:solidFill>
              </a:rPr>
              <a:t>God’s Covenant Included Three Promises to Abraham’s Descendants…</a:t>
            </a:r>
          </a:p>
          <a:p>
            <a:pPr marL="457200" indent="-457200" algn="l" eaLnBrk="0" hangingPunct="0">
              <a:buClr>
                <a:schemeClr val="accent1"/>
              </a:buClr>
              <a:buSzPct val="115000"/>
              <a:buFont typeface="Wingdings" pitchFamily="2" charset="2"/>
              <a:buChar char="Ø"/>
            </a:pPr>
            <a:r>
              <a:rPr lang="en-US" sz="2800" b="0" i="1" dirty="0">
                <a:solidFill>
                  <a:schemeClr val="tx1"/>
                </a:solidFill>
              </a:rPr>
              <a:t>Vs. 1: </a:t>
            </a:r>
            <a:r>
              <a:rPr lang="en-US" sz="2800" dirty="0">
                <a:solidFill>
                  <a:schemeClr val="tx1"/>
                </a:solidFill>
              </a:rPr>
              <a:t>Land Promise: </a:t>
            </a:r>
            <a:r>
              <a:rPr lang="en-US" sz="2800" b="0" dirty="0">
                <a:solidFill>
                  <a:schemeClr val="tx1"/>
                </a:solidFill>
              </a:rPr>
              <a:t>Canaan</a:t>
            </a:r>
          </a:p>
          <a:p>
            <a:pPr marL="457200" indent="-457200" algn="l" eaLnBrk="0" hangingPunct="0">
              <a:buClr>
                <a:schemeClr val="accent1"/>
              </a:buClr>
              <a:buSzPct val="115000"/>
              <a:buFont typeface="Wingdings" pitchFamily="2" charset="2"/>
              <a:buChar char="Ø"/>
            </a:pPr>
            <a:r>
              <a:rPr lang="en-US" sz="2800" b="0" i="1" dirty="0">
                <a:solidFill>
                  <a:schemeClr val="tx1"/>
                </a:solidFill>
              </a:rPr>
              <a:t>Vs. 2: </a:t>
            </a:r>
            <a:r>
              <a:rPr lang="en-US" sz="2800" dirty="0">
                <a:solidFill>
                  <a:schemeClr val="tx1"/>
                </a:solidFill>
              </a:rPr>
              <a:t>Nation promise: </a:t>
            </a:r>
            <a:r>
              <a:rPr lang="en-US" sz="2800" b="0" dirty="0">
                <a:solidFill>
                  <a:schemeClr val="tx1"/>
                </a:solidFill>
              </a:rPr>
              <a:t>Israel</a:t>
            </a:r>
          </a:p>
          <a:p>
            <a:pPr marL="457200" indent="-457200" algn="l" eaLnBrk="0" hangingPunct="0">
              <a:buClr>
                <a:schemeClr val="accent1"/>
              </a:buClr>
              <a:buSzPct val="115000"/>
              <a:buFont typeface="Wingdings" pitchFamily="2" charset="2"/>
              <a:buChar char="Ø"/>
            </a:pPr>
            <a:r>
              <a:rPr lang="en-US" sz="2800" b="0" i="1" dirty="0">
                <a:solidFill>
                  <a:schemeClr val="tx1"/>
                </a:solidFill>
              </a:rPr>
              <a:t>Vs. 3: </a:t>
            </a:r>
            <a:r>
              <a:rPr lang="en-US" sz="2800" dirty="0">
                <a:solidFill>
                  <a:schemeClr val="tx1"/>
                </a:solidFill>
              </a:rPr>
              <a:t>Seed promise (Gen. 22:18): </a:t>
            </a:r>
            <a:r>
              <a:rPr lang="en-US" sz="2800" b="0" dirty="0">
                <a:solidFill>
                  <a:schemeClr val="tx1"/>
                </a:solidFill>
              </a:rPr>
              <a:t>Bless men of all nations (fulfilled in Christ)</a:t>
            </a:r>
          </a:p>
        </p:txBody>
      </p:sp>
      <p:sp>
        <p:nvSpPr>
          <p:cNvPr id="8" name="Text Box 12"/>
          <p:cNvSpPr txBox="1">
            <a:spLocks noChangeArrowheads="1"/>
          </p:cNvSpPr>
          <p:nvPr/>
        </p:nvSpPr>
        <p:spPr bwMode="auto">
          <a:xfrm>
            <a:off x="7620" y="1129605"/>
            <a:ext cx="12192000" cy="2739211"/>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l"/>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Genesis 12:1-3</a:t>
            </a:r>
          </a:p>
          <a:p>
            <a:pPr marL="457200" indent="-457200" algn="l" eaLnBrk="0" hangingPunct="0">
              <a:buClr>
                <a:schemeClr val="accent1"/>
              </a:buClr>
              <a:buSzPct val="115000"/>
            </a:pPr>
            <a:r>
              <a:rPr lang="en-US" b="0" dirty="0">
                <a:solidFill>
                  <a:srgbClr val="FFFF00"/>
                </a:solidFill>
                <a:latin typeface="Tahoma" panose="020B0604030504040204" pitchFamily="34" charset="0"/>
                <a:ea typeface="Tahoma" panose="020B0604030504040204" pitchFamily="34" charset="0"/>
                <a:cs typeface="Tahoma" panose="020B0604030504040204" pitchFamily="34" charset="0"/>
              </a:rPr>
              <a:t>1.  Now the LORD said to Abram, "Go forth from your country, And from your relatives And from your father's house, To the land which I will show you; </a:t>
            </a:r>
          </a:p>
          <a:p>
            <a:pPr marL="457200" indent="-457200" algn="l" eaLnBrk="0" hangingPunct="0">
              <a:buClr>
                <a:schemeClr val="accent1"/>
              </a:buClr>
              <a:buSzPct val="115000"/>
            </a:pPr>
            <a:r>
              <a:rPr lang="en-US" b="0" dirty="0">
                <a:solidFill>
                  <a:srgbClr val="FFFF00"/>
                </a:solidFill>
                <a:latin typeface="Tahoma" panose="020B0604030504040204" pitchFamily="34" charset="0"/>
                <a:ea typeface="Tahoma" panose="020B0604030504040204" pitchFamily="34" charset="0"/>
                <a:cs typeface="Tahoma" panose="020B0604030504040204" pitchFamily="34" charset="0"/>
              </a:rPr>
              <a:t>2.  And I will make you a great nation, And I will bless you, And make your name great; And so you shall be a blessing; </a:t>
            </a:r>
          </a:p>
          <a:p>
            <a:pPr marL="457200" indent="-457200" algn="l" eaLnBrk="0" hangingPunct="0">
              <a:buClr>
                <a:schemeClr val="accent1"/>
              </a:buClr>
              <a:buSzPct val="115000"/>
            </a:pPr>
            <a:r>
              <a:rPr lang="en-US" b="0" dirty="0">
                <a:solidFill>
                  <a:srgbClr val="FFFF00"/>
                </a:solidFill>
                <a:latin typeface="Tahoma" panose="020B0604030504040204" pitchFamily="34" charset="0"/>
                <a:ea typeface="Tahoma" panose="020B0604030504040204" pitchFamily="34" charset="0"/>
                <a:cs typeface="Tahoma" panose="020B0604030504040204" pitchFamily="34" charset="0"/>
              </a:rPr>
              <a:t>3.  And I will bless those who bless you, And the one who curses you I will curse. And in you all the families of the earth will be blessed."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7620" y="0"/>
            <a:ext cx="12184380" cy="838200"/>
          </a:xfrm>
        </p:spPr>
        <p:txBody>
          <a:bodyPr>
            <a:noAutofit/>
          </a:bodyPr>
          <a:lstStyle/>
          <a:p>
            <a:pPr eaLnBrk="1" hangingPunct="1">
              <a:defRPr/>
            </a:pPr>
            <a:r>
              <a:rPr lang="en-US" sz="3600" b="1" u="sng" dirty="0">
                <a:cs typeface="Times New Roman" pitchFamily="18" charset="0"/>
              </a:rPr>
              <a:t>God Fulfilled the Covenant to Abraham, Isaac &amp; Jacob</a:t>
            </a:r>
          </a:p>
        </p:txBody>
      </p:sp>
      <p:sp>
        <p:nvSpPr>
          <p:cNvPr id="6" name="Footer Placeholder 4"/>
          <p:cNvSpPr>
            <a:spLocks noGrp="1"/>
          </p:cNvSpPr>
          <p:nvPr>
            <p:ph type="ftr" sz="quarter" idx="11"/>
          </p:nvPr>
        </p:nvSpPr>
        <p:spPr>
          <a:xfrm>
            <a:off x="1494502" y="6553200"/>
            <a:ext cx="10705118"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What Promise Is Left To Israel?</a:t>
            </a:r>
          </a:p>
        </p:txBody>
      </p:sp>
      <p:sp>
        <p:nvSpPr>
          <p:cNvPr id="7" name="Text Box 5"/>
          <p:cNvSpPr txBox="1">
            <a:spLocks noChangeArrowheads="1"/>
          </p:cNvSpPr>
          <p:nvPr/>
        </p:nvSpPr>
        <p:spPr bwMode="auto">
          <a:xfrm>
            <a:off x="7620" y="4374624"/>
            <a:ext cx="12192000" cy="2185214"/>
          </a:xfrm>
          <a:prstGeom prst="rect">
            <a:avLst/>
          </a:prstGeom>
          <a:noFill/>
          <a:ln w="9525">
            <a:noFill/>
            <a:miter lim="800000"/>
            <a:headEnd/>
            <a:tailEnd/>
          </a:ln>
        </p:spPr>
        <p:txBody>
          <a:bodyPr wrap="square">
            <a:spAutoFit/>
          </a:bodyPr>
          <a:lstStyle/>
          <a:p>
            <a:pPr lvl="0" algn="l"/>
            <a:r>
              <a:rPr lang="en-US" dirty="0">
                <a:solidFill>
                  <a:srgbClr val="FFFF00"/>
                </a:solidFill>
              </a:rPr>
              <a:t>God repeated His covenant with Abraham to Isaac, Abraham’s son</a:t>
            </a: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t>
            </a:r>
          </a:p>
          <a:p>
            <a:pPr marL="457200" marR="0" lvl="0" indent="-457200" algn="l" defTabSz="914400" rtl="0" eaLnBrk="0" fontAlgn="base" latinLnBrk="0" hangingPunct="0">
              <a:lnSpc>
                <a:spcPct val="100000"/>
              </a:lnSpc>
              <a:spcBef>
                <a:spcPct val="0"/>
              </a:spcBef>
              <a:spcAft>
                <a:spcPct val="0"/>
              </a:spcAft>
              <a:buClr>
                <a:srgbClr val="BC451B"/>
              </a:buClr>
              <a:buSzPct val="115000"/>
              <a:buFont typeface="Wingdings" pitchFamily="2" charset="2"/>
              <a:buChar char="Ø"/>
              <a:tabLst/>
              <a:defRPr/>
            </a:pPr>
            <a:r>
              <a:rPr kumimoji="0" lang="en-US" sz="28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Vs. 3: </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Land Promise: </a:t>
            </a: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Canaan</a:t>
            </a:r>
          </a:p>
          <a:p>
            <a:pPr marL="457200" marR="0" lvl="0" indent="-457200" algn="l" defTabSz="914400" rtl="0" eaLnBrk="0" fontAlgn="base" latinLnBrk="0" hangingPunct="0">
              <a:lnSpc>
                <a:spcPct val="100000"/>
              </a:lnSpc>
              <a:spcBef>
                <a:spcPct val="0"/>
              </a:spcBef>
              <a:spcAft>
                <a:spcPct val="0"/>
              </a:spcAft>
              <a:buClr>
                <a:srgbClr val="BC451B"/>
              </a:buClr>
              <a:buSzPct val="115000"/>
              <a:buFont typeface="Wingdings" pitchFamily="2" charset="2"/>
              <a:buChar char="Ø"/>
              <a:tabLst/>
              <a:defRPr/>
            </a:pPr>
            <a:r>
              <a:rPr kumimoji="0" lang="en-US" sz="28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Vs. 4: </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Nation promise: </a:t>
            </a: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Israel</a:t>
            </a:r>
          </a:p>
          <a:p>
            <a:pPr marL="457200" marR="0" lvl="0" indent="-457200" algn="l" defTabSz="914400" rtl="0" eaLnBrk="0" fontAlgn="base" latinLnBrk="0" hangingPunct="0">
              <a:lnSpc>
                <a:spcPct val="100000"/>
              </a:lnSpc>
              <a:spcBef>
                <a:spcPct val="0"/>
              </a:spcBef>
              <a:spcAft>
                <a:spcPct val="0"/>
              </a:spcAft>
              <a:buClr>
                <a:srgbClr val="BC451B"/>
              </a:buClr>
              <a:buSzPct val="115000"/>
              <a:buFont typeface="Wingdings" pitchFamily="2" charset="2"/>
              <a:buChar char="Ø"/>
              <a:tabLst/>
              <a:defRPr/>
            </a:pPr>
            <a:r>
              <a:rPr kumimoji="0" lang="en-US" sz="28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Vs. 4: </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Seed promise (Gen. 22:18): </a:t>
            </a: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Bless men of all nations (fulfilled in Christ)</a:t>
            </a:r>
          </a:p>
        </p:txBody>
      </p:sp>
      <p:sp>
        <p:nvSpPr>
          <p:cNvPr id="8" name="Text Box 12"/>
          <p:cNvSpPr txBox="1">
            <a:spLocks noChangeArrowheads="1"/>
          </p:cNvSpPr>
          <p:nvPr/>
        </p:nvSpPr>
        <p:spPr bwMode="auto">
          <a:xfrm>
            <a:off x="19050" y="836235"/>
            <a:ext cx="12192000" cy="347787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lvl="0" indent="-457200" algn="l"/>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Genesis 26:3-5</a:t>
            </a:r>
            <a:endPar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lvl="0" indent="-457200" algn="l" eaLnBrk="0" hangingPunct="0">
              <a:buClr>
                <a:srgbClr val="BC451B"/>
              </a:buClr>
              <a:buSzPct val="115000"/>
            </a:pPr>
            <a:r>
              <a:rPr lang="en-US" b="0" dirty="0">
                <a:solidFill>
                  <a:srgbClr val="FFFF00"/>
                </a:solidFill>
                <a:latin typeface="Tahoma" panose="020B0604030504040204" pitchFamily="34" charset="0"/>
                <a:ea typeface="Tahoma" panose="020B0604030504040204" pitchFamily="34" charset="0"/>
                <a:cs typeface="Tahoma" panose="020B0604030504040204" pitchFamily="34" charset="0"/>
              </a:rPr>
              <a:t>3.  "Sojourn in this land and I will be with you and bless you, for to you and to your descendants I will give all these lands, and I will establish the oath which I swore to your father Abraham. </a:t>
            </a:r>
          </a:p>
          <a:p>
            <a:pPr marL="457200" lvl="0" indent="-457200" algn="l" eaLnBrk="0" hangingPunct="0">
              <a:buClr>
                <a:srgbClr val="BC451B"/>
              </a:buClr>
              <a:buSzPct val="115000"/>
            </a:pPr>
            <a:r>
              <a:rPr lang="en-US" b="0" dirty="0">
                <a:solidFill>
                  <a:srgbClr val="FFFF00"/>
                </a:solidFill>
                <a:latin typeface="Tahoma" panose="020B0604030504040204" pitchFamily="34" charset="0"/>
                <a:ea typeface="Tahoma" panose="020B0604030504040204" pitchFamily="34" charset="0"/>
                <a:cs typeface="Tahoma" panose="020B0604030504040204" pitchFamily="34" charset="0"/>
              </a:rPr>
              <a:t>4.  "I will multiply your descendants as the stars of heaven, and will give your descendants all these lands; and by your descendants all the nations of the earth shall be blessed; </a:t>
            </a:r>
          </a:p>
          <a:p>
            <a:pPr marL="457200" lvl="0" indent="-457200" algn="l" eaLnBrk="0" hangingPunct="0">
              <a:buClr>
                <a:srgbClr val="BC451B"/>
              </a:buClr>
              <a:buSzPct val="115000"/>
            </a:pPr>
            <a:r>
              <a:rPr lang="en-US" b="0" dirty="0">
                <a:solidFill>
                  <a:srgbClr val="FFFF00"/>
                </a:solidFill>
                <a:latin typeface="Tahoma" panose="020B0604030504040204" pitchFamily="34" charset="0"/>
                <a:ea typeface="Tahoma" panose="020B0604030504040204" pitchFamily="34" charset="0"/>
                <a:cs typeface="Tahoma" panose="020B0604030504040204" pitchFamily="34" charset="0"/>
              </a:rPr>
              <a:t>5.  because Abraham obeyed Me and kept My charge, My commandments, My statutes and My laws." </a:t>
            </a:r>
            <a:r>
              <a:rPr kumimoji="0" lang="en-US" b="0"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42529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7620" y="0"/>
            <a:ext cx="12184380" cy="838200"/>
          </a:xfrm>
        </p:spPr>
        <p:txBody>
          <a:bodyPr>
            <a:noAutofit/>
          </a:bodyPr>
          <a:lstStyle/>
          <a:p>
            <a:pPr eaLnBrk="1" hangingPunct="1">
              <a:defRPr/>
            </a:pPr>
            <a:r>
              <a:rPr lang="en-US" sz="3600" b="1" u="sng" dirty="0">
                <a:cs typeface="Times New Roman" pitchFamily="18" charset="0"/>
              </a:rPr>
              <a:t>God Fulfilled the Covenant to Abraham, Isaac &amp; Jacob</a:t>
            </a:r>
          </a:p>
        </p:txBody>
      </p:sp>
      <p:sp>
        <p:nvSpPr>
          <p:cNvPr id="6" name="Footer Placeholder 4"/>
          <p:cNvSpPr>
            <a:spLocks noGrp="1"/>
          </p:cNvSpPr>
          <p:nvPr>
            <p:ph type="ftr" sz="quarter" idx="11"/>
          </p:nvPr>
        </p:nvSpPr>
        <p:spPr>
          <a:xfrm>
            <a:off x="1494502" y="6553200"/>
            <a:ext cx="10705118"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What Promise Is Left To Israel?</a:t>
            </a:r>
          </a:p>
        </p:txBody>
      </p:sp>
      <p:sp>
        <p:nvSpPr>
          <p:cNvPr id="7" name="Text Box 5"/>
          <p:cNvSpPr txBox="1">
            <a:spLocks noChangeArrowheads="1"/>
          </p:cNvSpPr>
          <p:nvPr/>
        </p:nvSpPr>
        <p:spPr bwMode="auto">
          <a:xfrm>
            <a:off x="7620" y="4374624"/>
            <a:ext cx="12192000" cy="2185214"/>
          </a:xfrm>
          <a:prstGeom prst="rect">
            <a:avLst/>
          </a:prstGeom>
          <a:noFill/>
          <a:ln w="9525">
            <a:noFill/>
            <a:miter lim="800000"/>
            <a:headEnd/>
            <a:tailEnd/>
          </a:ln>
        </p:spPr>
        <p:txBody>
          <a:bodyPr wrap="square">
            <a:spAutoFit/>
          </a:bodyPr>
          <a:lstStyle/>
          <a:p>
            <a:pPr lvl="0" algn="l"/>
            <a:r>
              <a:rPr lang="en-US" dirty="0">
                <a:solidFill>
                  <a:srgbClr val="FFFF00"/>
                </a:solidFill>
              </a:rPr>
              <a:t>God repeated His covenant with Abraham &amp; Isaac to Jacob, Isaac’s son</a:t>
            </a: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t>
            </a:r>
          </a:p>
          <a:p>
            <a:pPr marL="457200" marR="0" lvl="0" indent="-457200" algn="l" defTabSz="914400" rtl="0" eaLnBrk="0" fontAlgn="base" latinLnBrk="0" hangingPunct="0">
              <a:lnSpc>
                <a:spcPct val="100000"/>
              </a:lnSpc>
              <a:spcBef>
                <a:spcPct val="0"/>
              </a:spcBef>
              <a:spcAft>
                <a:spcPct val="0"/>
              </a:spcAft>
              <a:buClr>
                <a:srgbClr val="BC451B"/>
              </a:buClr>
              <a:buSzPct val="115000"/>
              <a:buFont typeface="Wingdings" pitchFamily="2" charset="2"/>
              <a:buChar char="Ø"/>
              <a:tabLst/>
              <a:defRPr/>
            </a:pPr>
            <a:r>
              <a:rPr kumimoji="0" lang="en-US" sz="28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Vs. 13: </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Land Promise: </a:t>
            </a: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Canaan</a:t>
            </a:r>
          </a:p>
          <a:p>
            <a:pPr marL="457200" marR="0" lvl="0" indent="-457200" algn="l" defTabSz="914400" rtl="0" eaLnBrk="0" fontAlgn="base" latinLnBrk="0" hangingPunct="0">
              <a:lnSpc>
                <a:spcPct val="100000"/>
              </a:lnSpc>
              <a:spcBef>
                <a:spcPct val="0"/>
              </a:spcBef>
              <a:spcAft>
                <a:spcPct val="0"/>
              </a:spcAft>
              <a:buClr>
                <a:srgbClr val="BC451B"/>
              </a:buClr>
              <a:buSzPct val="115000"/>
              <a:buFont typeface="Wingdings" pitchFamily="2" charset="2"/>
              <a:buChar char="Ø"/>
              <a:tabLst/>
              <a:defRPr/>
            </a:pPr>
            <a:r>
              <a:rPr kumimoji="0" lang="en-US" sz="28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Vs. 14: </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Nation promise: </a:t>
            </a: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Israel</a:t>
            </a:r>
          </a:p>
          <a:p>
            <a:pPr marL="457200" marR="0" lvl="0" indent="-457200" algn="l" defTabSz="914400" rtl="0" eaLnBrk="0" fontAlgn="base" latinLnBrk="0" hangingPunct="0">
              <a:lnSpc>
                <a:spcPct val="100000"/>
              </a:lnSpc>
              <a:spcBef>
                <a:spcPct val="0"/>
              </a:spcBef>
              <a:spcAft>
                <a:spcPct val="0"/>
              </a:spcAft>
              <a:buClr>
                <a:srgbClr val="BC451B"/>
              </a:buClr>
              <a:buSzPct val="115000"/>
              <a:buFont typeface="Wingdings" pitchFamily="2" charset="2"/>
              <a:buChar char="Ø"/>
              <a:tabLst/>
              <a:defRPr/>
            </a:pPr>
            <a:r>
              <a:rPr kumimoji="0" lang="en-US" sz="28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Vs. 14: </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Seed promise (Gen. 22:18): </a:t>
            </a: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Bless men of all nations (fulfilled in Christ)</a:t>
            </a:r>
          </a:p>
        </p:txBody>
      </p:sp>
      <p:sp>
        <p:nvSpPr>
          <p:cNvPr id="8" name="Text Box 12"/>
          <p:cNvSpPr txBox="1">
            <a:spLocks noChangeArrowheads="1"/>
          </p:cNvSpPr>
          <p:nvPr/>
        </p:nvSpPr>
        <p:spPr bwMode="auto">
          <a:xfrm>
            <a:off x="19050" y="836235"/>
            <a:ext cx="12192000" cy="3539430"/>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lvl="0" indent="-457200" algn="l"/>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Genesis 28:13-14</a:t>
            </a:r>
            <a:endPar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685800" lvl="0" indent="-685800" algn="l" eaLnBrk="0" hangingPunct="0">
              <a:buClr>
                <a:srgbClr val="BC451B"/>
              </a:buClr>
              <a:buSzPct val="115000"/>
            </a:pPr>
            <a:r>
              <a:rPr lang="en-US" sz="2800" b="0" dirty="0">
                <a:solidFill>
                  <a:srgbClr val="FFFF00"/>
                </a:solidFill>
                <a:latin typeface="Tahoma" panose="020B0604030504040204" pitchFamily="34" charset="0"/>
                <a:ea typeface="Tahoma" panose="020B0604030504040204" pitchFamily="34" charset="0"/>
                <a:cs typeface="Tahoma" panose="020B0604030504040204" pitchFamily="34" charset="0"/>
              </a:rPr>
              <a:t>13.  And behold, the LORD stood above it and said, "I am the LORD, the God of your father Abraham and the God of Isaac; the land on which you lie, I will give it to you and to your descendants. </a:t>
            </a:r>
          </a:p>
          <a:p>
            <a:pPr marL="685800" lvl="0" indent="-685800" algn="l" eaLnBrk="0" hangingPunct="0">
              <a:buClr>
                <a:srgbClr val="BC451B"/>
              </a:buClr>
              <a:buSzPct val="115000"/>
            </a:pPr>
            <a:r>
              <a:rPr lang="en-US" sz="2800" b="0" dirty="0">
                <a:solidFill>
                  <a:srgbClr val="FFFF00"/>
                </a:solidFill>
                <a:latin typeface="Tahoma" panose="020B0604030504040204" pitchFamily="34" charset="0"/>
                <a:ea typeface="Tahoma" panose="020B0604030504040204" pitchFamily="34" charset="0"/>
                <a:cs typeface="Tahoma" panose="020B0604030504040204" pitchFamily="34" charset="0"/>
              </a:rPr>
              <a:t>14.  "Your descendants will also be like the dust of the earth, and you will spread out to the west and to the east and to the north and to the south; and in you and in your descendants shall all the families of the earth be blessed." </a:t>
            </a:r>
            <a:r>
              <a:rPr kumimoji="0" lang="en-US" sz="2800" b="0"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64659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629400" cy="1066790"/>
          </a:xfrm>
        </p:spPr>
        <p:txBody>
          <a:bodyPr vert="horz" lIns="91440" tIns="45720" rIns="91440" bIns="45720" rtlCol="0" anchor="b">
            <a:noAutofit/>
          </a:bodyPr>
          <a:lstStyle/>
          <a:p>
            <a:pPr>
              <a:lnSpc>
                <a:spcPct val="90000"/>
              </a:lnSpc>
              <a:defRPr/>
            </a:pPr>
            <a:r>
              <a:rPr lang="en-US" sz="3200" b="1" u="sng" dirty="0">
                <a:cs typeface="Times New Roman" pitchFamily="18" charset="0"/>
              </a:rPr>
              <a:t>God Fulfilled the Covenant to Abraham, Isaac &amp; Jacob</a:t>
            </a:r>
            <a:endParaRPr lang="en-US" sz="3200" u="sng" dirty="0">
              <a:cs typeface="Times New Roman" pitchFamily="18" charset="0"/>
            </a:endParaRPr>
          </a:p>
        </p:txBody>
      </p:sp>
      <p:sp>
        <p:nvSpPr>
          <p:cNvPr id="7" name="Text Box 5"/>
          <p:cNvSpPr txBox="1">
            <a:spLocks noChangeArrowheads="1"/>
          </p:cNvSpPr>
          <p:nvPr/>
        </p:nvSpPr>
        <p:spPr bwMode="auto">
          <a:xfrm>
            <a:off x="0" y="1219201"/>
            <a:ext cx="6629400" cy="5638802"/>
          </a:xfrm>
          <a:prstGeom prst="rect">
            <a:avLst/>
          </a:prstGeom>
        </p:spPr>
        <p:txBody>
          <a:bodyPr vert="horz" lIns="91440" tIns="45720" rIns="91440" bIns="45720" rtlCol="0" anchor="t">
            <a:normAutofit fontScale="92500" lnSpcReduction="20000"/>
          </a:bodyPr>
          <a:lstStyle/>
          <a:p>
            <a:pPr algn="l" defTabSz="457200">
              <a:lnSpc>
                <a:spcPct val="90000"/>
              </a:lnSpc>
              <a:spcBef>
                <a:spcPct val="20000"/>
              </a:spcBef>
              <a:spcAft>
                <a:spcPts val="600"/>
              </a:spcAft>
              <a:buClr>
                <a:schemeClr val="tx2"/>
              </a:buClr>
              <a:buSzPct val="70000"/>
              <a:buFont typeface="Wingdings 2" charset="2"/>
            </a:pPr>
            <a:r>
              <a:rPr lang="en-US" sz="34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n-lt"/>
                <a:cs typeface="+mn-cs"/>
              </a:rPr>
              <a:t>Joshua 21:43-45: Land Promised Fulfilled</a:t>
            </a:r>
          </a:p>
          <a:p>
            <a:pPr marL="457200" indent="-457200" algn="l" defTabSz="457200">
              <a:lnSpc>
                <a:spcPct val="90000"/>
              </a:lnSpc>
              <a:spcBef>
                <a:spcPct val="20000"/>
              </a:spcBef>
              <a:spcAft>
                <a:spcPts val="600"/>
              </a:spcAft>
              <a:buClr>
                <a:schemeClr val="tx2"/>
              </a:buClr>
              <a:buSzPct val="70000"/>
              <a:buFont typeface="Wingdings 2" charset="2"/>
              <a:buChar char="Ø"/>
            </a:pPr>
            <a:r>
              <a:rPr lang="en-US" sz="29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God </a:t>
            </a:r>
            <a:r>
              <a:rPr lang="en-US" sz="29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GAVE</a:t>
            </a:r>
            <a:r>
              <a:rPr lang="en-US" sz="29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 the land (21:43)</a:t>
            </a:r>
          </a:p>
          <a:p>
            <a:pPr marL="457200" indent="-457200" algn="l" defTabSz="457200">
              <a:lnSpc>
                <a:spcPct val="90000"/>
              </a:lnSpc>
              <a:spcBef>
                <a:spcPct val="20000"/>
              </a:spcBef>
              <a:spcAft>
                <a:spcPts val="600"/>
              </a:spcAft>
              <a:buClr>
                <a:schemeClr val="tx2"/>
              </a:buClr>
              <a:buSzPct val="70000"/>
              <a:buFont typeface="Wingdings 2" charset="2"/>
              <a:buChar char="Ø"/>
            </a:pPr>
            <a:r>
              <a:rPr lang="en-US" sz="29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Israel </a:t>
            </a:r>
            <a:r>
              <a:rPr lang="en-US" sz="29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POSSESSED</a:t>
            </a:r>
            <a:r>
              <a:rPr lang="en-US" sz="29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 the land (21:43)</a:t>
            </a:r>
          </a:p>
          <a:p>
            <a:pPr marL="457200" indent="-457200" algn="l" defTabSz="457200">
              <a:lnSpc>
                <a:spcPct val="90000"/>
              </a:lnSpc>
              <a:spcBef>
                <a:spcPct val="20000"/>
              </a:spcBef>
              <a:spcAft>
                <a:spcPts val="600"/>
              </a:spcAft>
              <a:buClr>
                <a:schemeClr val="tx2"/>
              </a:buClr>
              <a:buSzPct val="70000"/>
              <a:buFont typeface="Wingdings 2" charset="2"/>
              <a:buChar char="Ø"/>
            </a:pPr>
            <a:r>
              <a:rPr lang="en-US" sz="29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Israel </a:t>
            </a:r>
            <a:r>
              <a:rPr lang="en-US" sz="29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LIVED</a:t>
            </a:r>
            <a:r>
              <a:rPr lang="en-US" sz="29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 in the land (21:43)</a:t>
            </a:r>
          </a:p>
          <a:p>
            <a:pPr marL="457200" indent="-457200" algn="l" defTabSz="457200">
              <a:lnSpc>
                <a:spcPct val="90000"/>
              </a:lnSpc>
              <a:spcBef>
                <a:spcPct val="20000"/>
              </a:spcBef>
              <a:spcAft>
                <a:spcPts val="600"/>
              </a:spcAft>
              <a:buClr>
                <a:schemeClr val="tx2"/>
              </a:buClr>
              <a:buSzPct val="70000"/>
              <a:buFont typeface="Wingdings 2" charset="2"/>
              <a:buChar char="Ø"/>
            </a:pPr>
            <a:r>
              <a:rPr lang="en-US" sz="29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Not one of the good promises which the LORD had made to the house of Israel failed (21:45)</a:t>
            </a:r>
          </a:p>
          <a:p>
            <a:pPr marL="457200" indent="-457200" algn="l" defTabSz="457200">
              <a:lnSpc>
                <a:spcPct val="90000"/>
              </a:lnSpc>
              <a:spcBef>
                <a:spcPct val="20000"/>
              </a:spcBef>
              <a:spcAft>
                <a:spcPts val="600"/>
              </a:spcAft>
              <a:buClr>
                <a:schemeClr val="tx2"/>
              </a:buClr>
              <a:buSzPct val="70000"/>
              <a:buFont typeface="Wingdings 2" charset="2"/>
              <a:buChar char="Ø"/>
            </a:pPr>
            <a:r>
              <a:rPr lang="en-US" sz="26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God gave them the land </a:t>
            </a:r>
            <a:r>
              <a:rPr lang="en-US" sz="26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UNCONDITIONALLY </a:t>
            </a:r>
            <a:r>
              <a:rPr lang="en-US" sz="26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because of the faithfulness of Abraham </a:t>
            </a:r>
            <a:r>
              <a:rPr lang="en-US" sz="2600" b="0" i="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(Genesis 18:19; 22:18; 26:5; Exodus 33:1; Deuteronomy 9:1-6)</a:t>
            </a:r>
          </a:p>
          <a:p>
            <a:pPr marL="457200" indent="-457200" algn="l" defTabSz="457200">
              <a:lnSpc>
                <a:spcPct val="90000"/>
              </a:lnSpc>
              <a:spcBef>
                <a:spcPct val="20000"/>
              </a:spcBef>
              <a:spcAft>
                <a:spcPts val="600"/>
              </a:spcAft>
              <a:buClr>
                <a:schemeClr val="tx2"/>
              </a:buClr>
              <a:buSzPct val="70000"/>
              <a:buFont typeface="Wingdings 2" charset="2"/>
              <a:buChar char="Ø"/>
            </a:pPr>
            <a:r>
              <a:rPr lang="en-US" sz="2600" b="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Staying in the Land was </a:t>
            </a:r>
            <a:r>
              <a:rPr lang="en-US" sz="26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CONDITIONAL </a:t>
            </a:r>
            <a:r>
              <a:rPr lang="en-US" sz="2600" b="0" i="1"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cs typeface="+mn-cs"/>
              </a:rPr>
              <a:t>(Deuteronomy 28-30; Joshua 23:14-16) </a:t>
            </a:r>
          </a:p>
        </p:txBody>
      </p:sp>
      <p:pic>
        <p:nvPicPr>
          <p:cNvPr id="8" name="Picture 7" descr="Map&#10;&#10;Description automatically generated">
            <a:extLst>
              <a:ext uri="{FF2B5EF4-FFF2-40B4-BE49-F238E27FC236}">
                <a16:creationId xmlns:a16="http://schemas.microsoft.com/office/drawing/2014/main" id="{5E65DE6B-6EEE-421E-9D87-1F3E92CCA701}"/>
              </a:ext>
            </a:extLst>
          </p:cNvPr>
          <p:cNvPicPr>
            <a:picLocks noChangeAspect="1"/>
          </p:cNvPicPr>
          <p:nvPr/>
        </p:nvPicPr>
        <p:blipFill rotWithShape="1">
          <a:blip r:embed="rId3">
            <a:extLst>
              <a:ext uri="{28A0092B-C50C-407E-A947-70E740481C1C}">
                <a14:useLocalDpi xmlns:a14="http://schemas.microsoft.com/office/drawing/2010/main" val="0"/>
              </a:ext>
            </a:extLst>
          </a:blip>
          <a:srcRect r="-3" b="2949"/>
          <a:stretch/>
        </p:blipFill>
        <p:spPr>
          <a:xfrm>
            <a:off x="6629400" y="12"/>
            <a:ext cx="5653279" cy="6857990"/>
          </a:xfrm>
          <a:prstGeom prst="rect">
            <a:avLst/>
          </a:prstGeom>
        </p:spPr>
      </p:pic>
      <p:sp>
        <p:nvSpPr>
          <p:cNvPr id="6" name="Footer Placeholder 4"/>
          <p:cNvSpPr>
            <a:spLocks noGrp="1"/>
          </p:cNvSpPr>
          <p:nvPr>
            <p:ph type="ftr" sz="quarter" idx="11"/>
          </p:nvPr>
        </p:nvSpPr>
        <p:spPr>
          <a:xfrm>
            <a:off x="6629400" y="6629400"/>
            <a:ext cx="2697315" cy="228590"/>
          </a:xfrm>
        </p:spPr>
        <p:txBody>
          <a:bodyPr vert="horz" lIns="91440" tIns="45720" rIns="91440" bIns="45720" rtlCol="0" anchor="ctr">
            <a:normAutofit fontScale="92500" lnSpcReduction="10000"/>
          </a:bodyPr>
          <a:lstStyle/>
          <a:p>
            <a:pPr>
              <a:spcAft>
                <a:spcPts val="600"/>
              </a:spcAft>
              <a:defRPr/>
            </a:pPr>
            <a:r>
              <a:rPr lang="en-US" kern="1200" dirty="0">
                <a:solidFill>
                  <a:srgbClr val="FF0000"/>
                </a:solidFill>
                <a:effectLst>
                  <a:outerShdw blurRad="50800" dist="38100" dir="2700000" algn="tl" rotWithShape="0">
                    <a:schemeClr val="bg1">
                      <a:alpha val="43000"/>
                    </a:schemeClr>
                  </a:outerShdw>
                </a:effectLst>
                <a:latin typeface="+mn-lt"/>
                <a:ea typeface="+mn-ea"/>
                <a:cs typeface="+mn-cs"/>
              </a:rPr>
              <a:t>What Promise Is Left To Israel?</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left)">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10"/>
            <a:ext cx="6096000" cy="990590"/>
          </a:xfrm>
        </p:spPr>
        <p:txBody>
          <a:bodyPr vert="horz" lIns="91440" tIns="45720" rIns="91440" bIns="45720" rtlCol="0" anchor="b">
            <a:noAutofit/>
          </a:bodyPr>
          <a:lstStyle/>
          <a:p>
            <a:pPr>
              <a:lnSpc>
                <a:spcPct val="90000"/>
              </a:lnSpc>
              <a:defRPr/>
            </a:pPr>
            <a:r>
              <a:rPr lang="en-US" sz="3200" b="1" u="sng" dirty="0">
                <a:cs typeface="Times New Roman" pitchFamily="18" charset="0"/>
              </a:rPr>
              <a:t>God Fulfilled the Covenant to Abraham, Isaac &amp; Jacob</a:t>
            </a:r>
            <a:endParaRPr lang="en-US" sz="3200" u="sng" dirty="0">
              <a:cs typeface="Times New Roman" pitchFamily="18" charset="0"/>
            </a:endParaRPr>
          </a:p>
        </p:txBody>
      </p:sp>
      <p:sp>
        <p:nvSpPr>
          <p:cNvPr id="7" name="Text Box 5"/>
          <p:cNvSpPr txBox="1">
            <a:spLocks noChangeArrowheads="1"/>
          </p:cNvSpPr>
          <p:nvPr/>
        </p:nvSpPr>
        <p:spPr bwMode="auto">
          <a:xfrm>
            <a:off x="-1" y="1066801"/>
            <a:ext cx="6538721" cy="5791201"/>
          </a:xfrm>
          <a:prstGeom prst="rect">
            <a:avLst/>
          </a:prstGeom>
        </p:spPr>
        <p:txBody>
          <a:bodyPr vert="horz" lIns="91440" tIns="45720" rIns="91440" bIns="45720" rtlCol="0" anchor="t">
            <a:normAutofit fontScale="92500" lnSpcReduction="10000"/>
          </a:bodyPr>
          <a:lstStyle/>
          <a:p>
            <a:pPr algn="l" defTabSz="457200">
              <a:lnSpc>
                <a:spcPct val="90000"/>
              </a:lnSpc>
              <a:spcBef>
                <a:spcPct val="20000"/>
              </a:spcBef>
              <a:spcAft>
                <a:spcPts val="600"/>
              </a:spcAft>
              <a:buClr>
                <a:srgbClr val="DADADA"/>
              </a:buClr>
              <a:buSzPct val="70000"/>
            </a:pPr>
            <a:r>
              <a:rPr lang="en-US" sz="30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rPr>
              <a:t>Exodus 19:6: Nation Promise Fulfilled – “A kingdom of priests, a holy nation”</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God gave them His laws at Sinai, He established them as a nation!</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A nation came out of Egypt and crossed the Jordan River into Canaan (Joshua 3:17; 5:6)</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Israel as a nation transgressed God’s covenant and would be judged (Judges 2:20)</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Paul said he was “circumcised the eighth day, of the nation of Israel, of the tribe of Benjamin, a Hebrew of Hebrews; as to the Law, a Pharisee;” (Philippians 3:5)</a:t>
            </a:r>
          </a:p>
          <a:p>
            <a:pPr marL="457200" indent="-457200" algn="l" defTabSz="457200">
              <a:lnSpc>
                <a:spcPct val="90000"/>
              </a:lnSpc>
              <a:spcBef>
                <a:spcPct val="20000"/>
              </a:spcBef>
              <a:spcAft>
                <a:spcPts val="600"/>
              </a:spcAft>
              <a:buClr>
                <a:srgbClr val="DADADA"/>
              </a:buClr>
              <a:buSzPct val="70000"/>
              <a:buFont typeface="Wingdings 2" charset="2"/>
              <a:buChar char="Ø"/>
            </a:pPr>
            <a:r>
              <a:rPr lang="en-US" sz="2600" b="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A nation before &amp; after exile!</a:t>
            </a:r>
          </a:p>
          <a:p>
            <a:pPr marL="457200" indent="-457200" algn="l" defTabSz="457200">
              <a:lnSpc>
                <a:spcPct val="90000"/>
              </a:lnSpc>
              <a:spcBef>
                <a:spcPct val="20000"/>
              </a:spcBef>
              <a:spcAft>
                <a:spcPts val="600"/>
              </a:spcAft>
              <a:buClr>
                <a:srgbClr val="DADADA"/>
              </a:buClr>
              <a:buSzPct val="70000"/>
              <a:buFont typeface="Wingdings 2" charset="2"/>
              <a:buChar char="Ø"/>
            </a:pPr>
            <a:endParaRPr lang="en-US" sz="2600" b="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endParaRPr>
          </a:p>
        </p:txBody>
      </p:sp>
      <p:pic>
        <p:nvPicPr>
          <p:cNvPr id="8" name="Picture 7" descr="Map&#10;&#10;Description automatically generated">
            <a:extLst>
              <a:ext uri="{FF2B5EF4-FFF2-40B4-BE49-F238E27FC236}">
                <a16:creationId xmlns:a16="http://schemas.microsoft.com/office/drawing/2014/main" id="{5E65DE6B-6EEE-421E-9D87-1F3E92CCA701}"/>
              </a:ext>
            </a:extLst>
          </p:cNvPr>
          <p:cNvPicPr>
            <a:picLocks noChangeAspect="1"/>
          </p:cNvPicPr>
          <p:nvPr/>
        </p:nvPicPr>
        <p:blipFill rotWithShape="1">
          <a:blip r:embed="rId3">
            <a:extLst>
              <a:ext uri="{28A0092B-C50C-407E-A947-70E740481C1C}">
                <a14:useLocalDpi xmlns:a14="http://schemas.microsoft.com/office/drawing/2010/main" val="0"/>
              </a:ext>
            </a:extLst>
          </a:blip>
          <a:srcRect r="-3" b="2949"/>
          <a:stretch/>
        </p:blipFill>
        <p:spPr>
          <a:xfrm>
            <a:off x="6546341" y="12"/>
            <a:ext cx="5653279" cy="6857990"/>
          </a:xfrm>
          <a:prstGeom prst="rect">
            <a:avLst/>
          </a:prstGeom>
        </p:spPr>
      </p:pic>
      <p:sp>
        <p:nvSpPr>
          <p:cNvPr id="9" name="Text Box 12">
            <a:extLst>
              <a:ext uri="{FF2B5EF4-FFF2-40B4-BE49-F238E27FC236}">
                <a16:creationId xmlns:a16="http://schemas.microsoft.com/office/drawing/2014/main" id="{B1D6F5AD-0395-450F-B17A-CF8EC2F8B376}"/>
              </a:ext>
            </a:extLst>
          </p:cNvPr>
          <p:cNvSpPr txBox="1">
            <a:spLocks noChangeArrowheads="1"/>
          </p:cNvSpPr>
          <p:nvPr/>
        </p:nvSpPr>
        <p:spPr bwMode="auto">
          <a:xfrm>
            <a:off x="6538721" y="1600200"/>
            <a:ext cx="5672330" cy="38472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indent="-457200" algn="l"/>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David asked, </a:t>
            </a:r>
          </a:p>
          <a:p>
            <a:r>
              <a:rPr lang="en-US" dirty="0">
                <a:ln>
                  <a:solidFill>
                    <a:schemeClr val="bg1"/>
                  </a:solidFill>
                </a:ln>
                <a:solidFill>
                  <a:srgbClr val="FFFF00"/>
                </a:solidFill>
                <a:latin typeface="Tahoma" panose="020B0604030504040204" pitchFamily="34" charset="0"/>
                <a:ea typeface="Tahoma" panose="020B0604030504040204" pitchFamily="34" charset="0"/>
                <a:cs typeface="Tahoma" panose="020B0604030504040204" pitchFamily="34" charset="0"/>
              </a:rPr>
              <a:t>“And what one nation in the earth is like Your people Israel, whom God went to redeem for Himself as a people, to make You a name by great and terrible things, in driving out nations from before Your people, whom You redeemed out of Egypt?” </a:t>
            </a:r>
          </a:p>
          <a:p>
            <a:r>
              <a:rPr lang="en-US" dirty="0">
                <a:ln>
                  <a:solidFill>
                    <a:schemeClr val="bg1"/>
                  </a:solidFill>
                </a:ln>
                <a:solidFill>
                  <a:srgbClr val="FFFF00"/>
                </a:solidFill>
                <a:latin typeface="Tahoma" panose="020B0604030504040204" pitchFamily="34" charset="0"/>
                <a:ea typeface="Tahoma" panose="020B0604030504040204" pitchFamily="34" charset="0"/>
                <a:cs typeface="Tahoma" panose="020B0604030504040204" pitchFamily="34" charset="0"/>
              </a:rPr>
              <a:t>(I Chronicles 17:21)</a:t>
            </a:r>
          </a:p>
        </p:txBody>
      </p:sp>
      <p:sp>
        <p:nvSpPr>
          <p:cNvPr id="6" name="Footer Placeholder 4"/>
          <p:cNvSpPr>
            <a:spLocks noGrp="1"/>
          </p:cNvSpPr>
          <p:nvPr>
            <p:ph type="ftr" sz="quarter" idx="11"/>
          </p:nvPr>
        </p:nvSpPr>
        <p:spPr>
          <a:xfrm>
            <a:off x="6565391" y="6629398"/>
            <a:ext cx="2697315" cy="228590"/>
          </a:xfrm>
        </p:spPr>
        <p:txBody>
          <a:bodyPr vert="horz" lIns="91440" tIns="45720" rIns="91440" bIns="45720" rtlCol="0" anchor="ctr">
            <a:normAutofit fontScale="92500" lnSpcReduction="10000"/>
          </a:bodyPr>
          <a:lstStyle/>
          <a:p>
            <a:pPr>
              <a:spcAft>
                <a:spcPts val="600"/>
              </a:spcAft>
              <a:defRPr/>
            </a:pPr>
            <a:r>
              <a:rPr lang="en-US" dirty="0">
                <a:solidFill>
                  <a:srgbClr val="FF0000"/>
                </a:solidFill>
                <a:effectLst>
                  <a:outerShdw blurRad="50800" dist="38100" dir="2700000" algn="tl" rotWithShape="0">
                    <a:prstClr val="black">
                      <a:alpha val="43000"/>
                    </a:prstClr>
                  </a:outerShdw>
                </a:effectLst>
                <a:latin typeface="Tahoma"/>
              </a:rPr>
              <a:t>What Promise Is Left To Israel?</a:t>
            </a:r>
          </a:p>
        </p:txBody>
      </p:sp>
    </p:spTree>
    <p:extLst>
      <p:ext uri="{BB962C8B-B14F-4D97-AF65-F5344CB8AC3E}">
        <p14:creationId xmlns:p14="http://schemas.microsoft.com/office/powerpoint/2010/main" val="17160427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left)">
                                      <p:cBhvr>
                                        <p:cTn id="28" dur="500"/>
                                        <p:tgtEl>
                                          <p:spTgt spid="7">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theme/_rels/theme14.xml.rels><?xml version="1.0" encoding="UTF-8" standalone="yes"?>
<Relationships xmlns="http://schemas.openxmlformats.org/package/2006/relationships"><Relationship Id="rId1" Type="http://schemas.openxmlformats.org/officeDocument/2006/relationships/image" Target="../media/image14.jpeg"/></Relationships>
</file>

<file path=ppt/theme/_rels/theme15.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master">
  <a:themeElements>
    <a:clrScheme name="">
      <a:dk1>
        <a:srgbClr val="000000"/>
      </a:dk1>
      <a:lt1>
        <a:srgbClr val="97E183"/>
      </a:lt1>
      <a:dk2>
        <a:srgbClr val="1C1C1C"/>
      </a:dk2>
      <a:lt2>
        <a:srgbClr val="4D4D4D"/>
      </a:lt2>
      <a:accent1>
        <a:srgbClr val="009999"/>
      </a:accent1>
      <a:accent2>
        <a:srgbClr val="99FF99"/>
      </a:accent2>
      <a:accent3>
        <a:srgbClr val="C9EEC1"/>
      </a:accent3>
      <a:accent4>
        <a:srgbClr val="000000"/>
      </a:accent4>
      <a:accent5>
        <a:srgbClr val="AACACA"/>
      </a:accent5>
      <a:accent6>
        <a:srgbClr val="8AE78A"/>
      </a:accent6>
      <a:hlink>
        <a:srgbClr val="CC9900"/>
      </a:hlink>
      <a:folHlink>
        <a:srgbClr val="FFCC66"/>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9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97E183"/>
      </a:lt1>
      <a:dk2>
        <a:srgbClr val="1C1C1C"/>
      </a:dk2>
      <a:lt2>
        <a:srgbClr val="4D4D4D"/>
      </a:lt2>
      <a:accent1>
        <a:srgbClr val="009999"/>
      </a:accent1>
      <a:accent2>
        <a:srgbClr val="99FF99"/>
      </a:accent2>
      <a:accent3>
        <a:srgbClr val="C9EEC1"/>
      </a:accent3>
      <a:accent4>
        <a:srgbClr val="000000"/>
      </a:accent4>
      <a:accent5>
        <a:srgbClr val="AACACA"/>
      </a:accent5>
      <a:accent6>
        <a:srgbClr val="8AE78A"/>
      </a:accent6>
      <a:hlink>
        <a:srgbClr val="CC9900"/>
      </a:hlink>
      <a:folHlink>
        <a:srgbClr val="FFCC66"/>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97E183"/>
      </a:lt1>
      <a:dk2>
        <a:srgbClr val="1C1C1C"/>
      </a:dk2>
      <a:lt2>
        <a:srgbClr val="4D4D4D"/>
      </a:lt2>
      <a:accent1>
        <a:srgbClr val="009999"/>
      </a:accent1>
      <a:accent2>
        <a:srgbClr val="99FF99"/>
      </a:accent2>
      <a:accent3>
        <a:srgbClr val="C9EEC1"/>
      </a:accent3>
      <a:accent4>
        <a:srgbClr val="000000"/>
      </a:accent4>
      <a:accent5>
        <a:srgbClr val="AACACA"/>
      </a:accent5>
      <a:accent6>
        <a:srgbClr val="8AE78A"/>
      </a:accent6>
      <a:hlink>
        <a:srgbClr val="CC9900"/>
      </a:hlink>
      <a:folHlink>
        <a:srgbClr val="FFCC66"/>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97E183"/>
      </a:lt1>
      <a:dk2>
        <a:srgbClr val="1C1C1C"/>
      </a:dk2>
      <a:lt2>
        <a:srgbClr val="4D4D4D"/>
      </a:lt2>
      <a:accent1>
        <a:srgbClr val="009999"/>
      </a:accent1>
      <a:accent2>
        <a:srgbClr val="99FF99"/>
      </a:accent2>
      <a:accent3>
        <a:srgbClr val="C9EEC1"/>
      </a:accent3>
      <a:accent4>
        <a:srgbClr val="000000"/>
      </a:accent4>
      <a:accent5>
        <a:srgbClr val="AACACA"/>
      </a:accent5>
      <a:accent6>
        <a:srgbClr val="8AE78A"/>
      </a:accent6>
      <a:hlink>
        <a:srgbClr val="CC9900"/>
      </a:hlink>
      <a:folHlink>
        <a:srgbClr val="FFCC66"/>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ster">
  <a:themeElements>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609600" marR="0" indent="-6096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001</Template>
  <TotalTime>5876</TotalTime>
  <Words>3227</Words>
  <Application>Microsoft Office PowerPoint</Application>
  <PresentationFormat>Widescreen</PresentationFormat>
  <Paragraphs>236</Paragraphs>
  <Slides>23</Slides>
  <Notes>6</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23</vt:i4>
      </vt:variant>
    </vt:vector>
  </HeadingPairs>
  <TitlesOfParts>
    <vt:vector size="47" baseType="lpstr">
      <vt:lpstr>Ameretto</vt:lpstr>
      <vt:lpstr>Arial</vt:lpstr>
      <vt:lpstr>Avenir Next LT Pro</vt:lpstr>
      <vt:lpstr>Bookman Old Style</vt:lpstr>
      <vt:lpstr>Rockwell</vt:lpstr>
      <vt:lpstr>Tahoma</vt:lpstr>
      <vt:lpstr>Times New Roman</vt:lpstr>
      <vt:lpstr>Wingdings</vt:lpstr>
      <vt:lpstr>Wingdings 2</vt:lpstr>
      <vt:lpstr>master</vt:lpstr>
      <vt:lpstr>1_colormaster</vt:lpstr>
      <vt:lpstr>2_colormaster</vt:lpstr>
      <vt:lpstr>3_colormaster</vt:lpstr>
      <vt:lpstr>1_master</vt:lpstr>
      <vt:lpstr>4_colormaster</vt:lpstr>
      <vt:lpstr>2_master</vt:lpstr>
      <vt:lpstr>5_colormaster</vt:lpstr>
      <vt:lpstr>6_colormaster</vt:lpstr>
      <vt:lpstr>7_colormaster</vt:lpstr>
      <vt:lpstr>8_colormaster</vt:lpstr>
      <vt:lpstr>9_colormaster</vt:lpstr>
      <vt:lpstr>5_eye</vt:lpstr>
      <vt:lpstr>Slate</vt:lpstr>
      <vt:lpstr>1_Damask</vt:lpstr>
      <vt:lpstr>What Promise Is Left To Israel?</vt:lpstr>
      <vt:lpstr>Intro</vt:lpstr>
      <vt:lpstr>Intro  </vt:lpstr>
      <vt:lpstr>Intro  </vt:lpstr>
      <vt:lpstr>God Fulfilled the Covenant to Abraham, Isaac &amp; Jacob</vt:lpstr>
      <vt:lpstr>God Fulfilled the Covenant to Abraham, Isaac &amp; Jacob</vt:lpstr>
      <vt:lpstr>God Fulfilled the Covenant to Abraham, Isaac &amp; Jacob</vt:lpstr>
      <vt:lpstr>God Fulfilled the Covenant to Abraham, Isaac &amp; Jacob</vt:lpstr>
      <vt:lpstr>God Fulfilled the Covenant to Abraham, Isaac &amp; Jacob</vt:lpstr>
      <vt:lpstr>God Fulfilled the Covenant to Abraham, Isaac &amp; Jacob</vt:lpstr>
      <vt:lpstr>Christ Is the Ultimate Fulfillment of the Covenant with Abraham</vt:lpstr>
      <vt:lpstr>Christ Is the Ultimate Fulfillment of the Covenant with Abraham</vt:lpstr>
      <vt:lpstr>Timeline Of Israel as a Nation</vt:lpstr>
      <vt:lpstr>Timeline Of Israel as a Nation</vt:lpstr>
      <vt:lpstr>Timeline Of Israel as a Nation</vt:lpstr>
      <vt:lpstr>What Promise is Left to Israel?</vt:lpstr>
      <vt:lpstr>What Promise is Left to Israel?</vt:lpstr>
      <vt:lpstr>What Promise is Left to Israel?</vt:lpstr>
      <vt:lpstr>What Promise is Left to Israel?</vt:lpstr>
      <vt:lpstr>What Promise is Left to Israel?</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Promise Is Left To Israel?</dc:title>
  <dc:subject>10/22/2023</dc:subject>
  <dc:creator>DarkWolf</dc:creator>
  <dc:description>Adapted from an article by Ron Halbrook and many other sources</dc:description>
  <cp:lastModifiedBy>Nathan Morrison</cp:lastModifiedBy>
  <cp:revision>18</cp:revision>
  <dcterms:created xsi:type="dcterms:W3CDTF">2005-06-04T23:49:02Z</dcterms:created>
  <dcterms:modified xsi:type="dcterms:W3CDTF">2023-10-20T21:34:04Z</dcterms:modified>
</cp:coreProperties>
</file>