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3688" r:id="rId2"/>
    <p:sldMasterId id="2147483689" r:id="rId3"/>
    <p:sldMasterId id="2147483690" r:id="rId4"/>
    <p:sldMasterId id="2147483691" r:id="rId5"/>
    <p:sldMasterId id="2147483692" r:id="rId6"/>
    <p:sldMasterId id="2147483819" r:id="rId7"/>
    <p:sldMasterId id="2147483837" r:id="rId8"/>
  </p:sldMasterIdLst>
  <p:notesMasterIdLst>
    <p:notesMasterId r:id="rId37"/>
  </p:notesMasterIdLst>
  <p:handoutMasterIdLst>
    <p:handoutMasterId r:id="rId38"/>
  </p:handoutMasterIdLst>
  <p:sldIdLst>
    <p:sldId id="472" r:id="rId9"/>
    <p:sldId id="474" r:id="rId10"/>
    <p:sldId id="763" r:id="rId11"/>
    <p:sldId id="765" r:id="rId12"/>
    <p:sldId id="767" r:id="rId13"/>
    <p:sldId id="771" r:id="rId14"/>
    <p:sldId id="772" r:id="rId15"/>
    <p:sldId id="776" r:id="rId16"/>
    <p:sldId id="510" r:id="rId17"/>
    <p:sldId id="476" r:id="rId18"/>
    <p:sldId id="731" r:id="rId19"/>
    <p:sldId id="495" r:id="rId20"/>
    <p:sldId id="735" r:id="rId21"/>
    <p:sldId id="496" r:id="rId22"/>
    <p:sldId id="739" r:id="rId23"/>
    <p:sldId id="497" r:id="rId24"/>
    <p:sldId id="744" r:id="rId25"/>
    <p:sldId id="501" r:id="rId26"/>
    <p:sldId id="748" r:id="rId27"/>
    <p:sldId id="502" r:id="rId28"/>
    <p:sldId id="750" r:id="rId29"/>
    <p:sldId id="757" r:id="rId30"/>
    <p:sldId id="759" r:id="rId31"/>
    <p:sldId id="508" r:id="rId32"/>
    <p:sldId id="778" r:id="rId33"/>
    <p:sldId id="470" r:id="rId34"/>
    <p:sldId id="761" r:id="rId35"/>
    <p:sldId id="728" r:id="rId36"/>
  </p:sldIdLst>
  <p:sldSz cx="12192000" cy="6858000"/>
  <p:notesSz cx="6856413" cy="9083675"/>
  <p:defaultTextStyle>
    <a:defPPr>
      <a:defRPr lang="en-US"/>
    </a:defPPr>
    <a:lvl1pPr algn="l" rtl="0" eaLnBrk="0" fontAlgn="base" hangingPunct="0">
      <a:spcBef>
        <a:spcPct val="0"/>
      </a:spcBef>
      <a:spcAft>
        <a:spcPct val="0"/>
      </a:spcAft>
      <a:defRPr sz="24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CCFF33"/>
    <a:srgbClr val="FF66FF"/>
    <a:srgbClr val="FF0066"/>
    <a:srgbClr val="FFCC00"/>
    <a:srgbClr val="66FFFF"/>
    <a:srgbClr val="FFFF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346" autoAdjust="0"/>
  </p:normalViewPr>
  <p:slideViewPr>
    <p:cSldViewPr snapToObjects="1">
      <p:cViewPr varScale="1">
        <p:scale>
          <a:sx n="84" d="100"/>
          <a:sy n="84" d="100"/>
        </p:scale>
        <p:origin x="108" y="1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lvl1pPr defTabSz="911225" eaLnBrk="1" hangingPunct="1">
              <a:defRPr sz="1200">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4613" y="0"/>
            <a:ext cx="2971800" cy="454025"/>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lvl1pPr algn="r" defTabSz="911225" eaLnBrk="1" hangingPunct="1">
              <a:defRPr sz="1200">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29650"/>
            <a:ext cx="2971800" cy="454025"/>
          </a:xfrm>
          <a:prstGeom prst="rect">
            <a:avLst/>
          </a:prstGeom>
          <a:noFill/>
          <a:ln w="9525">
            <a:noFill/>
            <a:miter lim="800000"/>
            <a:headEnd/>
            <a:tailEnd/>
          </a:ln>
          <a:effectLst/>
        </p:spPr>
        <p:txBody>
          <a:bodyPr vert="horz" wrap="square" lIns="91083" tIns="45542" rIns="91083" bIns="45542" numCol="1" anchor="b" anchorCtr="0" compatLnSpc="1">
            <a:prstTxWarp prst="textNoShape">
              <a:avLst/>
            </a:prstTxWarp>
          </a:bodyPr>
          <a:lstStyle>
            <a:lvl1pPr defTabSz="911225" eaLnBrk="1" hangingPunct="1">
              <a:defRPr sz="1200">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4613" y="8629650"/>
            <a:ext cx="2971800" cy="454025"/>
          </a:xfrm>
          <a:prstGeom prst="rect">
            <a:avLst/>
          </a:prstGeom>
          <a:noFill/>
          <a:ln w="9525">
            <a:noFill/>
            <a:miter lim="800000"/>
            <a:headEnd/>
            <a:tailEnd/>
          </a:ln>
          <a:effectLst/>
        </p:spPr>
        <p:txBody>
          <a:bodyPr vert="horz" wrap="square" lIns="91083" tIns="45542" rIns="91083" bIns="45542" numCol="1" anchor="b" anchorCtr="0" compatLnSpc="1">
            <a:prstTxWarp prst="textNoShape">
              <a:avLst/>
            </a:prstTxWarp>
          </a:bodyPr>
          <a:lstStyle>
            <a:lvl1pPr algn="r" defTabSz="911225" eaLnBrk="1" hangingPunct="1">
              <a:defRPr sz="1200">
                <a:latin typeface="Times New Roman" pitchFamily="18" charset="0"/>
              </a:defRPr>
            </a:lvl1pPr>
          </a:lstStyle>
          <a:p>
            <a:pPr>
              <a:defRPr/>
            </a:pPr>
            <a:fld id="{53A55C5D-19F7-4A64-AF01-1C78847A7318}" type="slidenum">
              <a:rPr lang="en-US"/>
              <a:pPr>
                <a:defRPr/>
              </a:pPr>
              <a:t>‹#›</a:t>
            </a:fld>
            <a:endParaRPr lang="en-US"/>
          </a:p>
        </p:txBody>
      </p:sp>
    </p:spTree>
    <p:extLst>
      <p:ext uri="{BB962C8B-B14F-4D97-AF65-F5344CB8AC3E}">
        <p14:creationId xmlns:p14="http://schemas.microsoft.com/office/powerpoint/2010/main" val="4018362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lvl1pPr defTabSz="911225" eaLnBrk="1" hangingPunct="1">
              <a:defRPr sz="120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4025"/>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lvl1pPr algn="r" defTabSz="911225" eaLnBrk="1" hangingPunct="1">
              <a:defRPr sz="1200">
                <a:latin typeface="Times New Roman" pitchFamily="18"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400050" y="681038"/>
            <a:ext cx="6056313" cy="3406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14825"/>
            <a:ext cx="5027613" cy="4087813"/>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29650"/>
            <a:ext cx="2971800" cy="454025"/>
          </a:xfrm>
          <a:prstGeom prst="rect">
            <a:avLst/>
          </a:prstGeom>
          <a:noFill/>
          <a:ln w="9525">
            <a:noFill/>
            <a:miter lim="800000"/>
            <a:headEnd/>
            <a:tailEnd/>
          </a:ln>
          <a:effectLst/>
        </p:spPr>
        <p:txBody>
          <a:bodyPr vert="horz" wrap="square" lIns="91083" tIns="45542" rIns="91083" bIns="45542" numCol="1" anchor="b" anchorCtr="0" compatLnSpc="1">
            <a:prstTxWarp prst="textNoShape">
              <a:avLst/>
            </a:prstTxWarp>
          </a:bodyPr>
          <a:lstStyle>
            <a:lvl1pPr defTabSz="911225" eaLnBrk="1" hangingPunct="1">
              <a:defRPr sz="120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29650"/>
            <a:ext cx="2971800" cy="454025"/>
          </a:xfrm>
          <a:prstGeom prst="rect">
            <a:avLst/>
          </a:prstGeom>
          <a:noFill/>
          <a:ln w="9525">
            <a:noFill/>
            <a:miter lim="800000"/>
            <a:headEnd/>
            <a:tailEnd/>
          </a:ln>
          <a:effectLst/>
        </p:spPr>
        <p:txBody>
          <a:bodyPr vert="horz" wrap="square" lIns="91083" tIns="45542" rIns="91083" bIns="45542" numCol="1" anchor="b" anchorCtr="0" compatLnSpc="1">
            <a:prstTxWarp prst="textNoShape">
              <a:avLst/>
            </a:prstTxWarp>
          </a:bodyPr>
          <a:lstStyle>
            <a:lvl1pPr algn="r" defTabSz="911225" eaLnBrk="1" hangingPunct="1">
              <a:defRPr sz="1200">
                <a:latin typeface="Times New Roman" pitchFamily="18" charset="0"/>
              </a:defRPr>
            </a:lvl1pPr>
          </a:lstStyle>
          <a:p>
            <a:pPr>
              <a:defRPr/>
            </a:pPr>
            <a:fld id="{366DC549-9DCA-48E7-9525-607C09785CD8}" type="slidenum">
              <a:rPr lang="en-US"/>
              <a:pPr>
                <a:defRPr/>
              </a:pPr>
              <a:t>‹#›</a:t>
            </a:fld>
            <a:endParaRPr lang="en-US"/>
          </a:p>
        </p:txBody>
      </p:sp>
    </p:spTree>
    <p:extLst>
      <p:ext uri="{BB962C8B-B14F-4D97-AF65-F5344CB8AC3E}">
        <p14:creationId xmlns:p14="http://schemas.microsoft.com/office/powerpoint/2010/main" val="9467756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400050" y="681038"/>
            <a:ext cx="6056313" cy="3406775"/>
          </a:xfrm>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By Nathan L Morrison</a:t>
            </a:r>
          </a:p>
          <a:p>
            <a:pPr eaLnBrk="1" hangingPunct="1"/>
            <a:r>
              <a:rPr lang="en-US" dirty="0"/>
              <a:t>All Scripture given is from NASB unless otherwise stated</a:t>
            </a:r>
          </a:p>
          <a:p>
            <a:pPr eaLnBrk="1" hangingPunct="1"/>
            <a:endParaRPr lang="en-US" dirty="0"/>
          </a:p>
          <a:p>
            <a:pPr eaLnBrk="1" hangingPunct="1"/>
            <a:r>
              <a:rPr lang="en-US" dirty="0"/>
              <a:t>For further study or if questions, Call: 804-277-1983, or Visit: www.courthousechurchofchrist.com</a:t>
            </a:r>
          </a:p>
          <a:p>
            <a:pPr eaLnBrk="1" hangingPunct="1"/>
            <a:endParaRPr lang="en-US" dirty="0"/>
          </a:p>
          <a:p>
            <a:pPr eaLnBrk="1" hangingPunct="1"/>
            <a:r>
              <a:rPr lang="en-US" dirty="0"/>
              <a:t>Based on a lesson by Richie</a:t>
            </a:r>
            <a:r>
              <a:rPr lang="en-US" baseline="0" dirty="0"/>
              <a:t> Thetford</a:t>
            </a:r>
            <a:endParaRPr lang="en-US" dirty="0"/>
          </a:p>
          <a:p>
            <a:pPr eaLnBrk="1" hangingPunct="1"/>
            <a:endParaRPr lang="en-US" dirty="0"/>
          </a:p>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81038"/>
            <a:ext cx="6056313" cy="3406775"/>
          </a:xfrm>
        </p:spPr>
      </p:sp>
      <p:sp>
        <p:nvSpPr>
          <p:cNvPr id="3" name="Notes Placeholder 2"/>
          <p:cNvSpPr>
            <a:spLocks noGrp="1"/>
          </p:cNvSpPr>
          <p:nvPr>
            <p:ph type="body" idx="1"/>
          </p:nvPr>
        </p:nvSpPr>
        <p:spPr/>
        <p:txBody>
          <a:bodyPr/>
          <a:lstStyle/>
          <a:p>
            <a:r>
              <a:rPr lang="en-US" dirty="0"/>
              <a:t>Emphasis in Scripture Mine!</a:t>
            </a:r>
          </a:p>
          <a:p>
            <a:endParaRPr lang="en-US" dirty="0"/>
          </a:p>
          <a:p>
            <a:r>
              <a:rPr lang="en-US" dirty="0"/>
              <a:t>D.	The church in Ephesus…</a:t>
            </a:r>
          </a:p>
          <a:p>
            <a:r>
              <a:rPr lang="en-US" dirty="0"/>
              <a:t>1.	Ephesians 1:15-16 (AD 61-62 from Paul): “For this reason I too, having heard of the faith in the Lord Jesus which exists among you and your love for all the saints, do not 	cease giving thanks for you, while making mention of you in my prayers;”</a:t>
            </a:r>
          </a:p>
          <a:p>
            <a:endParaRPr lang="en-US" dirty="0"/>
          </a:p>
        </p:txBody>
      </p:sp>
      <p:sp>
        <p:nvSpPr>
          <p:cNvPr id="4" name="Slide Number Placeholder 3"/>
          <p:cNvSpPr>
            <a:spLocks noGrp="1"/>
          </p:cNvSpPr>
          <p:nvPr>
            <p:ph type="sldNum" sz="quarter" idx="5"/>
          </p:nvPr>
        </p:nvSpPr>
        <p:spPr/>
        <p:txBody>
          <a:bodyPr/>
          <a:lstStyle/>
          <a:p>
            <a:pPr>
              <a:defRPr/>
            </a:pPr>
            <a:fld id="{366DC549-9DCA-48E7-9525-607C09785CD8}" type="slidenum">
              <a:rPr lang="en-US" smtClean="0"/>
              <a:pPr>
                <a:defRPr/>
              </a:pPr>
              <a:t>12</a:t>
            </a:fld>
            <a:endParaRPr lang="en-US"/>
          </a:p>
        </p:txBody>
      </p:sp>
    </p:spTree>
    <p:extLst>
      <p:ext uri="{BB962C8B-B14F-4D97-AF65-F5344CB8AC3E}">
        <p14:creationId xmlns:p14="http://schemas.microsoft.com/office/powerpoint/2010/main" val="3475347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81038"/>
            <a:ext cx="6056313" cy="3406775"/>
          </a:xfrm>
        </p:spPr>
      </p:sp>
      <p:sp>
        <p:nvSpPr>
          <p:cNvPr id="3" name="Notes Placeholder 2"/>
          <p:cNvSpPr>
            <a:spLocks noGrp="1"/>
          </p:cNvSpPr>
          <p:nvPr>
            <p:ph type="body" idx="1"/>
          </p:nvPr>
        </p:nvSpPr>
        <p:spPr/>
        <p:txBody>
          <a:bodyPr/>
          <a:lstStyle/>
          <a:p>
            <a:r>
              <a:rPr lang="en-US" dirty="0"/>
              <a:t>Emphasis in Scripture Mine!</a:t>
            </a:r>
          </a:p>
          <a:p>
            <a:endParaRPr lang="en-US" dirty="0"/>
          </a:p>
          <a:p>
            <a:r>
              <a:rPr lang="en-US" dirty="0"/>
              <a:t>2.	Revelation 2:2-5 (AD 95-96 from Jesus): “But I have this against you, that you have left your first love” (2:4)</a:t>
            </a:r>
          </a:p>
          <a:p>
            <a:r>
              <a:rPr lang="en-US" dirty="0"/>
              <a:t>3.	Our love for one another is the demonstration of our belonging to Jesus (Jn. 13:35: Love each other as Christ loved us).</a:t>
            </a:r>
          </a:p>
          <a:p>
            <a:r>
              <a:rPr lang="en-US" dirty="0"/>
              <a:t>4.	Our love for God is our motivation for obedience! (I Jn. 4:19: “We love, because He first loved us”)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1225" rtl="0" eaLnBrk="1" fontAlgn="base" latinLnBrk="0" hangingPunct="1">
              <a:lnSpc>
                <a:spcPct val="100000"/>
              </a:lnSpc>
              <a:spcBef>
                <a:spcPct val="0"/>
              </a:spcBef>
              <a:spcAft>
                <a:spcPct val="0"/>
              </a:spcAft>
              <a:buClrTx/>
              <a:buSzTx/>
              <a:buFontTx/>
              <a:buNone/>
              <a:tabLst/>
              <a:defRPr/>
            </a:pPr>
            <a:fld id="{366DC549-9DCA-48E7-9525-607C09785CD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1225"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58237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81038"/>
            <a:ext cx="6056313" cy="3406775"/>
          </a:xfrm>
        </p:spPr>
      </p:sp>
      <p:sp>
        <p:nvSpPr>
          <p:cNvPr id="3" name="Notes Placeholder 2"/>
          <p:cNvSpPr>
            <a:spLocks noGrp="1"/>
          </p:cNvSpPr>
          <p:nvPr>
            <p:ph type="body" idx="1"/>
          </p:nvPr>
        </p:nvSpPr>
        <p:spPr/>
        <p:txBody>
          <a:bodyPr/>
          <a:lstStyle/>
          <a:p>
            <a:r>
              <a:rPr lang="en-US" dirty="0"/>
              <a:t>Emphasis in Scripture Mine!</a:t>
            </a:r>
          </a:p>
          <a:p>
            <a:endParaRPr lang="en-US" dirty="0"/>
          </a:p>
          <a:p>
            <a:r>
              <a:rPr lang="en-US" dirty="0"/>
              <a:t>E.	To the church in Philippi…</a:t>
            </a:r>
          </a:p>
          <a:p>
            <a:r>
              <a:rPr lang="en-US" dirty="0"/>
              <a:t>1.	Philippians 1:3-6: “…in view of your participation in the gospel from the first day until now.” (1:5)</a:t>
            </a:r>
          </a:p>
          <a:p>
            <a:r>
              <a:rPr lang="en-US" dirty="0"/>
              <a:t>2.	At the time of Paul’s letter the church was faithful! (I Corinthians 15:58: Always abounding in the work of the Lord, being steadfast and immovable)</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366DC549-9DCA-48E7-9525-607C09785CD8}" type="slidenum">
              <a:rPr lang="en-US" smtClean="0"/>
              <a:pPr>
                <a:defRPr/>
              </a:pPr>
              <a:t>14</a:t>
            </a:fld>
            <a:endParaRPr lang="en-US"/>
          </a:p>
        </p:txBody>
      </p:sp>
    </p:spTree>
    <p:extLst>
      <p:ext uri="{BB962C8B-B14F-4D97-AF65-F5344CB8AC3E}">
        <p14:creationId xmlns:p14="http://schemas.microsoft.com/office/powerpoint/2010/main" val="3849195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81038"/>
            <a:ext cx="6056313" cy="3406775"/>
          </a:xfrm>
        </p:spPr>
      </p:sp>
      <p:sp>
        <p:nvSpPr>
          <p:cNvPr id="3" name="Notes Placeholder 2"/>
          <p:cNvSpPr>
            <a:spLocks noGrp="1"/>
          </p:cNvSpPr>
          <p:nvPr>
            <p:ph type="body" idx="1"/>
          </p:nvPr>
        </p:nvSpPr>
        <p:spPr/>
        <p:txBody>
          <a:bodyPr/>
          <a:lstStyle/>
          <a:p>
            <a:r>
              <a:rPr lang="en-US" dirty="0"/>
              <a:t>Emphasis in Scripture Mine!</a:t>
            </a:r>
          </a:p>
          <a:p>
            <a:endParaRPr lang="en-US" dirty="0"/>
          </a:p>
          <a:p>
            <a:r>
              <a:rPr lang="en-US" dirty="0"/>
              <a:t>F.	To the church in Colossae…</a:t>
            </a:r>
          </a:p>
          <a:p>
            <a:r>
              <a:rPr lang="en-US" dirty="0"/>
              <a:t>1.	Colossians 1:4-6: “since we heard of your faith in Christ Jesus and the love which you have for all the saints; because of the hope laid up for you in heaven, of which you 	previously heard in the word of truth, the gospel which has come to you, just as in all the world also it is constantly bearing fruit and increasing, even as it has been doing in 	you also since the day you heard of it and understood the grace of God in truth;”</a:t>
            </a:r>
          </a:p>
          <a:p>
            <a:r>
              <a:rPr lang="en-US" dirty="0"/>
              <a:t>2.	The church here was known for its faith, love, hope, and productiveness! (Matthew 13:23: Good Soil Saints)</a:t>
            </a:r>
          </a:p>
          <a:p>
            <a:endParaRPr lang="en-US" dirty="0"/>
          </a:p>
        </p:txBody>
      </p:sp>
      <p:sp>
        <p:nvSpPr>
          <p:cNvPr id="4" name="Slide Number Placeholder 3"/>
          <p:cNvSpPr>
            <a:spLocks noGrp="1"/>
          </p:cNvSpPr>
          <p:nvPr>
            <p:ph type="sldNum" sz="quarter" idx="5"/>
          </p:nvPr>
        </p:nvSpPr>
        <p:spPr/>
        <p:txBody>
          <a:bodyPr/>
          <a:lstStyle/>
          <a:p>
            <a:pPr marL="0" marR="0" lvl="0" indent="0" algn="r" defTabSz="911225" rtl="0" eaLnBrk="1" fontAlgn="base" latinLnBrk="0" hangingPunct="1">
              <a:lnSpc>
                <a:spcPct val="100000"/>
              </a:lnSpc>
              <a:spcBef>
                <a:spcPct val="0"/>
              </a:spcBef>
              <a:spcAft>
                <a:spcPct val="0"/>
              </a:spcAft>
              <a:buClrTx/>
              <a:buSzTx/>
              <a:buFontTx/>
              <a:buNone/>
              <a:tabLst/>
              <a:defRPr/>
            </a:pPr>
            <a:fld id="{366DC549-9DCA-48E7-9525-607C09785CD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1225"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90374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81038"/>
            <a:ext cx="6056313" cy="3406775"/>
          </a:xfrm>
        </p:spPr>
      </p:sp>
      <p:sp>
        <p:nvSpPr>
          <p:cNvPr id="3" name="Notes Placeholder 2"/>
          <p:cNvSpPr>
            <a:spLocks noGrp="1"/>
          </p:cNvSpPr>
          <p:nvPr>
            <p:ph type="body" idx="1"/>
          </p:nvPr>
        </p:nvSpPr>
        <p:spPr/>
        <p:txBody>
          <a:bodyPr/>
          <a:lstStyle/>
          <a:p>
            <a:r>
              <a:rPr lang="en-US" dirty="0"/>
              <a:t>Emphasis in Scripture Mine!</a:t>
            </a:r>
          </a:p>
          <a:p>
            <a:endParaRPr lang="en-US" dirty="0"/>
          </a:p>
          <a:p>
            <a:r>
              <a:rPr lang="en-US" dirty="0"/>
              <a:t>G.	To the church in Thessalonica…</a:t>
            </a:r>
          </a:p>
          <a:p>
            <a:r>
              <a:rPr lang="en-US" dirty="0"/>
              <a:t>1.	I Thessalonians 1:2-9; II Thessalonians 1:3-4: Their faith, love, and steadfastness in hope spread far and wide, and they were known for their love for one another and for 	bearing through trials!</a:t>
            </a:r>
          </a:p>
          <a:p>
            <a:r>
              <a:rPr lang="en-US" dirty="0"/>
              <a:t>2.	They had a positive influence far and wide (Matthew 5:16: Let their light shine)</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366DC549-9DCA-48E7-9525-607C09785CD8}" type="slidenum">
              <a:rPr lang="en-US" smtClean="0"/>
              <a:pPr>
                <a:defRPr/>
              </a:pPr>
              <a:t>16</a:t>
            </a:fld>
            <a:endParaRPr lang="en-US"/>
          </a:p>
        </p:txBody>
      </p:sp>
    </p:spTree>
    <p:extLst>
      <p:ext uri="{BB962C8B-B14F-4D97-AF65-F5344CB8AC3E}">
        <p14:creationId xmlns:p14="http://schemas.microsoft.com/office/powerpoint/2010/main" val="3445894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81038"/>
            <a:ext cx="6056313" cy="3406775"/>
          </a:xfrm>
        </p:spPr>
      </p:sp>
      <p:sp>
        <p:nvSpPr>
          <p:cNvPr id="3" name="Notes Placeholder 2"/>
          <p:cNvSpPr>
            <a:spLocks noGrp="1"/>
          </p:cNvSpPr>
          <p:nvPr>
            <p:ph type="body" idx="1"/>
          </p:nvPr>
        </p:nvSpPr>
        <p:spPr/>
        <p:txBody>
          <a:bodyPr/>
          <a:lstStyle/>
          <a:p>
            <a:r>
              <a:rPr lang="en-US" dirty="0"/>
              <a:t>Emphasis in Scripture Mine!</a:t>
            </a:r>
          </a:p>
          <a:p>
            <a:endParaRPr lang="en-US" dirty="0"/>
          </a:p>
          <a:p>
            <a:r>
              <a:rPr lang="en-US" dirty="0"/>
              <a:t>G.	To the church in Thessalonica…</a:t>
            </a:r>
          </a:p>
          <a:p>
            <a:r>
              <a:rPr lang="en-US" dirty="0"/>
              <a:t>1.	I Thessalonians 1:2-9; II Thessalonians 1:3-4: Their faith, love, and steadfastness in hope spread far and wide, and they were known for their love for one another and for 	bearing through trials!</a:t>
            </a:r>
          </a:p>
          <a:p>
            <a:r>
              <a:rPr lang="en-US" dirty="0"/>
              <a:t>2.	They had a positive influence far and wide (Mt. 5:16: Let their light shine)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1225" rtl="0" eaLnBrk="1" fontAlgn="base" latinLnBrk="0" hangingPunct="1">
              <a:lnSpc>
                <a:spcPct val="100000"/>
              </a:lnSpc>
              <a:spcBef>
                <a:spcPct val="0"/>
              </a:spcBef>
              <a:spcAft>
                <a:spcPct val="0"/>
              </a:spcAft>
              <a:buClrTx/>
              <a:buSzTx/>
              <a:buFontTx/>
              <a:buNone/>
              <a:tabLst/>
              <a:defRPr/>
            </a:pPr>
            <a:fld id="{366DC549-9DCA-48E7-9525-607C09785CD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1225"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86213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81038"/>
            <a:ext cx="6056313" cy="3406775"/>
          </a:xfrm>
        </p:spPr>
      </p:sp>
      <p:sp>
        <p:nvSpPr>
          <p:cNvPr id="3" name="Notes Placeholder 2"/>
          <p:cNvSpPr>
            <a:spLocks noGrp="1"/>
          </p:cNvSpPr>
          <p:nvPr>
            <p:ph type="body" idx="1"/>
          </p:nvPr>
        </p:nvSpPr>
        <p:spPr/>
        <p:txBody>
          <a:bodyPr/>
          <a:lstStyle/>
          <a:p>
            <a:r>
              <a:rPr lang="en-US" dirty="0"/>
              <a:t>5.	Teach the gospel to others – II Tim. 2:24; I Pet. 3:15</a:t>
            </a:r>
          </a:p>
          <a:p>
            <a:r>
              <a:rPr lang="en-US" dirty="0"/>
              <a:t>6.	Be encouraging &amp; edifying to one another – Rom. 14:19; I Thess. 5:11; Heb. 10:24</a:t>
            </a:r>
          </a:p>
          <a:p>
            <a:r>
              <a:rPr lang="en-US" dirty="0" err="1"/>
              <a:t>i</a:t>
            </a:r>
            <a:r>
              <a:rPr lang="en-US" dirty="0"/>
              <a:t>.	Send cards, letters, make phone calls…let others know you appreciate them!</a:t>
            </a:r>
          </a:p>
          <a:p>
            <a:pPr marL="228600" indent="-228600">
              <a:buAutoNum type="arabicPeriod" startAt="7"/>
            </a:pPr>
            <a:r>
              <a:rPr lang="en-US" dirty="0"/>
              <a:t>                  Show others that Christ is important to your life – Mt. 6:33; Heb. 10:24-25</a:t>
            </a:r>
          </a:p>
          <a:p>
            <a:pPr marL="0" indent="0">
              <a:buNone/>
            </a:pPr>
            <a:r>
              <a:rPr lang="en-US" dirty="0" err="1"/>
              <a:t>i</a:t>
            </a:r>
            <a:r>
              <a:rPr lang="en-US" dirty="0"/>
              <a:t>.	Wanting to be at every assembly when possible</a:t>
            </a:r>
          </a:p>
          <a:p>
            <a:pPr marL="0" indent="0">
              <a:buNone/>
            </a:pPr>
            <a:r>
              <a:rPr lang="en-US" dirty="0"/>
              <a:t>ii.	Wanting to be in Bible class</a:t>
            </a:r>
          </a:p>
          <a:p>
            <a:pPr marL="0" indent="0">
              <a:buNone/>
            </a:pPr>
            <a:r>
              <a:rPr lang="en-US" dirty="0"/>
              <a:t>iii.	Being friendly to all assembled</a:t>
            </a:r>
          </a:p>
          <a:p>
            <a:pPr marL="0" indent="0">
              <a:buNone/>
            </a:pPr>
            <a:r>
              <a:rPr lang="en-US" dirty="0"/>
              <a:t>iv.	Greeting not only the brethren but visitors alike!</a:t>
            </a:r>
          </a:p>
          <a:p>
            <a:r>
              <a:rPr lang="en-US" dirty="0"/>
              <a:t>8.	Be hospitable – Heb. 13:2; I Pet. 4:8-9 </a:t>
            </a:r>
          </a:p>
        </p:txBody>
      </p:sp>
      <p:sp>
        <p:nvSpPr>
          <p:cNvPr id="4" name="Slide Number Placeholder 3"/>
          <p:cNvSpPr>
            <a:spLocks noGrp="1"/>
          </p:cNvSpPr>
          <p:nvPr>
            <p:ph type="sldNum" sz="quarter" idx="5"/>
          </p:nvPr>
        </p:nvSpPr>
        <p:spPr/>
        <p:txBody>
          <a:bodyPr/>
          <a:lstStyle/>
          <a:p>
            <a:pPr>
              <a:defRPr/>
            </a:pPr>
            <a:fld id="{366DC549-9DCA-48E7-9525-607C09785CD8}" type="slidenum">
              <a:rPr lang="en-US" smtClean="0"/>
              <a:pPr>
                <a:defRPr/>
              </a:pPr>
              <a:t>22</a:t>
            </a:fld>
            <a:endParaRPr lang="en-US"/>
          </a:p>
        </p:txBody>
      </p:sp>
    </p:spTree>
    <p:extLst>
      <p:ext uri="{BB962C8B-B14F-4D97-AF65-F5344CB8AC3E}">
        <p14:creationId xmlns:p14="http://schemas.microsoft.com/office/powerpoint/2010/main" val="384627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81038"/>
            <a:ext cx="6056313" cy="3406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1225" rtl="0" eaLnBrk="1" fontAlgn="base" latinLnBrk="0" hangingPunct="1">
              <a:lnSpc>
                <a:spcPct val="100000"/>
              </a:lnSpc>
              <a:spcBef>
                <a:spcPct val="0"/>
              </a:spcBef>
              <a:spcAft>
                <a:spcPct val="0"/>
              </a:spcAft>
              <a:buClrTx/>
              <a:buSzTx/>
              <a:buFontTx/>
              <a:buNone/>
              <a:tabLst/>
              <a:defRPr/>
            </a:pPr>
            <a:fld id="{366DC549-9DCA-48E7-9525-607C09785CD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1225"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52133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81038"/>
            <a:ext cx="6056313" cy="3406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1225" rtl="0" eaLnBrk="1" fontAlgn="base" latinLnBrk="0" hangingPunct="1">
              <a:lnSpc>
                <a:spcPct val="100000"/>
              </a:lnSpc>
              <a:spcBef>
                <a:spcPct val="0"/>
              </a:spcBef>
              <a:spcAft>
                <a:spcPct val="0"/>
              </a:spcAft>
              <a:buClrTx/>
              <a:buSzTx/>
              <a:buFontTx/>
              <a:buNone/>
              <a:tabLst/>
              <a:defRPr/>
            </a:pPr>
            <a:fld id="{366DC549-9DCA-48E7-9525-607C09785CD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1225"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7069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81038"/>
            <a:ext cx="6056313" cy="3406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1225" rtl="0" eaLnBrk="1" fontAlgn="base" latinLnBrk="0" hangingPunct="1">
              <a:lnSpc>
                <a:spcPct val="100000"/>
              </a:lnSpc>
              <a:spcBef>
                <a:spcPct val="0"/>
              </a:spcBef>
              <a:spcAft>
                <a:spcPct val="0"/>
              </a:spcAft>
              <a:buClrTx/>
              <a:buSzTx/>
              <a:buFontTx/>
              <a:buNone/>
              <a:tabLst/>
              <a:defRPr/>
            </a:pPr>
            <a:fld id="{366DC549-9DCA-48E7-9525-607C09785CD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1225"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24424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81038"/>
            <a:ext cx="6056313" cy="3406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1225" rtl="0" eaLnBrk="1" fontAlgn="base" latinLnBrk="0" hangingPunct="1">
              <a:lnSpc>
                <a:spcPct val="100000"/>
              </a:lnSpc>
              <a:spcBef>
                <a:spcPct val="0"/>
              </a:spcBef>
              <a:spcAft>
                <a:spcPct val="0"/>
              </a:spcAft>
              <a:buClrTx/>
              <a:buSzTx/>
              <a:buFontTx/>
              <a:buNone/>
              <a:tabLst/>
              <a:defRPr/>
            </a:pPr>
            <a:fld id="{366DC549-9DCA-48E7-9525-607C09785CD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40724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81038"/>
            <a:ext cx="6056313" cy="3406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1225" rtl="0" eaLnBrk="1" fontAlgn="base" latinLnBrk="0" hangingPunct="1">
              <a:lnSpc>
                <a:spcPct val="100000"/>
              </a:lnSpc>
              <a:spcBef>
                <a:spcPct val="0"/>
              </a:spcBef>
              <a:spcAft>
                <a:spcPct val="0"/>
              </a:spcAft>
              <a:buClrTx/>
              <a:buSzTx/>
              <a:buFontTx/>
              <a:buNone/>
              <a:tabLst/>
              <a:defRPr/>
            </a:pPr>
            <a:fld id="{366DC549-9DCA-48E7-9525-607C09785CD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1225"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27879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81038"/>
            <a:ext cx="6056313" cy="3406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1225" rtl="0" eaLnBrk="1" fontAlgn="base" latinLnBrk="0" hangingPunct="1">
              <a:lnSpc>
                <a:spcPct val="100000"/>
              </a:lnSpc>
              <a:spcBef>
                <a:spcPct val="0"/>
              </a:spcBef>
              <a:spcAft>
                <a:spcPct val="0"/>
              </a:spcAft>
              <a:buClrTx/>
              <a:buSzTx/>
              <a:buFontTx/>
              <a:buNone/>
              <a:tabLst/>
              <a:defRPr/>
            </a:pPr>
            <a:fld id="{366DC549-9DCA-48E7-9525-607C09785CD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1225"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6652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81038"/>
            <a:ext cx="6056313" cy="3406775"/>
          </a:xfrm>
        </p:spPr>
      </p:sp>
      <p:sp>
        <p:nvSpPr>
          <p:cNvPr id="3" name="Notes Placeholder 2"/>
          <p:cNvSpPr>
            <a:spLocks noGrp="1"/>
          </p:cNvSpPr>
          <p:nvPr>
            <p:ph type="body" idx="1"/>
          </p:nvPr>
        </p:nvSpPr>
        <p:spPr/>
        <p:txBody>
          <a:bodyPr/>
          <a:lstStyle/>
          <a:p>
            <a:r>
              <a:rPr lang="en-US" dirty="0"/>
              <a:t>Emphasis in Scripture Mine!</a:t>
            </a:r>
          </a:p>
          <a:p>
            <a:endParaRPr lang="en-US" dirty="0"/>
          </a:p>
          <a:p>
            <a:r>
              <a:rPr lang="en-US" dirty="0"/>
              <a:t>A.	To the church in Rome…</a:t>
            </a:r>
          </a:p>
          <a:p>
            <a:r>
              <a:rPr lang="en-US" dirty="0"/>
              <a:t>1.	Romans 1:8: “First, I thank my God through Jesus Christ for you all, because your faith is being proclaimed throughout the whole world.”</a:t>
            </a:r>
          </a:p>
          <a:p>
            <a:pPr marL="228600" indent="-228600">
              <a:buAutoNum type="arabicPeriod" startAt="2"/>
            </a:pPr>
            <a:r>
              <a:rPr lang="en-US" dirty="0"/>
              <a:t>What a commendation and compliment to their faithfulness (I Jn. 5:4: Faith is the victory that overcomes the world)</a:t>
            </a:r>
          </a:p>
          <a:p>
            <a:pPr marL="228600" indent="-228600">
              <a:buAutoNum type="arabicPeriod" startAt="2"/>
            </a:pPr>
            <a:endParaRPr lang="en-US" dirty="0"/>
          </a:p>
          <a:p>
            <a:r>
              <a:rPr lang="en-US" dirty="0"/>
              <a:t>B.	To the church in Corinth…</a:t>
            </a:r>
          </a:p>
          <a:p>
            <a:r>
              <a:rPr lang="en-US" dirty="0"/>
              <a:t>1.	I Corinthians 1:11: “For I have been informed concerning you, my brethren, by Chloe's people, that there are quarrels among you.”</a:t>
            </a:r>
          </a:p>
          <a:p>
            <a:r>
              <a:rPr lang="en-US" dirty="0"/>
              <a:t>2.	Not a glowing report of the Lord’s body, or a good start to a letter!</a:t>
            </a:r>
          </a:p>
          <a:p>
            <a:r>
              <a:rPr lang="en-US" dirty="0"/>
              <a:t>3.	To quarrel is to be fleshly, not spiritual (Js. 4:1-4: Quarrels and conflicts)</a:t>
            </a:r>
          </a:p>
          <a:p>
            <a:endParaRPr lang="en-US" dirty="0"/>
          </a:p>
        </p:txBody>
      </p:sp>
      <p:sp>
        <p:nvSpPr>
          <p:cNvPr id="4" name="Slide Number Placeholder 3"/>
          <p:cNvSpPr>
            <a:spLocks noGrp="1"/>
          </p:cNvSpPr>
          <p:nvPr>
            <p:ph type="sldNum" sz="quarter" idx="5"/>
          </p:nvPr>
        </p:nvSpPr>
        <p:spPr/>
        <p:txBody>
          <a:bodyPr/>
          <a:lstStyle/>
          <a:p>
            <a:pPr>
              <a:defRPr/>
            </a:pPr>
            <a:fld id="{366DC549-9DCA-48E7-9525-607C09785CD8}" type="slidenum">
              <a:rPr lang="en-US" smtClean="0"/>
              <a:pPr>
                <a:defRPr/>
              </a:pPr>
              <a:t>10</a:t>
            </a:fld>
            <a:endParaRPr lang="en-US"/>
          </a:p>
        </p:txBody>
      </p:sp>
    </p:spTree>
    <p:extLst>
      <p:ext uri="{BB962C8B-B14F-4D97-AF65-F5344CB8AC3E}">
        <p14:creationId xmlns:p14="http://schemas.microsoft.com/office/powerpoint/2010/main" val="1325132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81038"/>
            <a:ext cx="6056313" cy="3406775"/>
          </a:xfrm>
        </p:spPr>
      </p:sp>
      <p:sp>
        <p:nvSpPr>
          <p:cNvPr id="3" name="Notes Placeholder 2"/>
          <p:cNvSpPr>
            <a:spLocks noGrp="1"/>
          </p:cNvSpPr>
          <p:nvPr>
            <p:ph type="body" idx="1"/>
          </p:nvPr>
        </p:nvSpPr>
        <p:spPr/>
        <p:txBody>
          <a:bodyPr/>
          <a:lstStyle/>
          <a:p>
            <a:r>
              <a:rPr lang="en-US" dirty="0"/>
              <a:t>Emphasis in Scripture Mine!</a:t>
            </a:r>
          </a:p>
          <a:p>
            <a:endParaRPr lang="en-US" dirty="0"/>
          </a:p>
          <a:p>
            <a:r>
              <a:rPr lang="en-US" dirty="0"/>
              <a:t>C.	To the church in Galatia…</a:t>
            </a:r>
          </a:p>
          <a:p>
            <a:r>
              <a:rPr lang="en-US" dirty="0"/>
              <a:t>1.	Galatians 1:6 (NKJ): “I marvel that you are turning away so soon from Him who called you in the grace of Christ, to a different gospel,”</a:t>
            </a:r>
          </a:p>
          <a:p>
            <a:r>
              <a:rPr lang="en-US" dirty="0"/>
              <a:t>2.	It’s frustrating and sad to see faithful brethren turn to apostasy! (II Tim. 4:3-4: From inside the faith will turn from truth to myths)</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366DC549-9DCA-48E7-9525-607C09785CD8}" type="slidenum">
              <a:rPr lang="en-US" smtClean="0"/>
              <a:pPr>
                <a:defRPr/>
              </a:pPr>
              <a:t>11</a:t>
            </a:fld>
            <a:endParaRPr lang="en-US"/>
          </a:p>
        </p:txBody>
      </p:sp>
    </p:spTree>
    <p:extLst>
      <p:ext uri="{BB962C8B-B14F-4D97-AF65-F5344CB8AC3E}">
        <p14:creationId xmlns:p14="http://schemas.microsoft.com/office/powerpoint/2010/main" val="2555407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12F64A14-E653-4FB3-A6BB-9E9CCD2CBABA}" type="slidenum">
              <a:rPr lang="en-US"/>
              <a:pPr>
                <a:defRPr/>
              </a:pPr>
              <a:t>‹#›</a:t>
            </a:fld>
            <a:endParaRPr lang="en-US"/>
          </a:p>
        </p:txBody>
      </p:sp>
    </p:spTree>
    <p:extLst>
      <p:ext uri="{BB962C8B-B14F-4D97-AF65-F5344CB8AC3E}">
        <p14:creationId xmlns:p14="http://schemas.microsoft.com/office/powerpoint/2010/main" val="2580070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A68E35C1-3DBE-46FF-8DC0-D9A2DBFCDE39}" type="slidenum">
              <a:rPr lang="en-US"/>
              <a:pPr>
                <a:defRPr/>
              </a:pPr>
              <a:t>‹#›</a:t>
            </a:fld>
            <a:endParaRPr lang="en-US"/>
          </a:p>
        </p:txBody>
      </p:sp>
    </p:spTree>
    <p:extLst>
      <p:ext uri="{BB962C8B-B14F-4D97-AF65-F5344CB8AC3E}">
        <p14:creationId xmlns:p14="http://schemas.microsoft.com/office/powerpoint/2010/main" val="36455603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NT Greetings!</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4220806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DD8FFB89-608E-4410-B48F-D67C7E465CB6}" type="slidenum">
              <a:rPr lang="en-US"/>
              <a:pPr>
                <a:defRPr/>
              </a:pPr>
              <a:t>‹#›</a:t>
            </a:fld>
            <a:endParaRPr lang="en-US"/>
          </a:p>
        </p:txBody>
      </p:sp>
    </p:spTree>
    <p:extLst>
      <p:ext uri="{BB962C8B-B14F-4D97-AF65-F5344CB8AC3E}">
        <p14:creationId xmlns:p14="http://schemas.microsoft.com/office/powerpoint/2010/main" val="731446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D9797A67-D400-4100-9DE2-CD70CB38A2A2}" type="slidenum">
              <a:rPr lang="en-US"/>
              <a:pPr>
                <a:defRPr/>
              </a:pPr>
              <a:t>‹#›</a:t>
            </a:fld>
            <a:endParaRPr lang="en-US"/>
          </a:p>
        </p:txBody>
      </p:sp>
    </p:spTree>
    <p:extLst>
      <p:ext uri="{BB962C8B-B14F-4D97-AF65-F5344CB8AC3E}">
        <p14:creationId xmlns:p14="http://schemas.microsoft.com/office/powerpoint/2010/main" val="1231048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CB998014-B955-4B5C-8C8B-F17604BC6F48}" type="slidenum">
              <a:rPr lang="en-US"/>
              <a:pPr>
                <a:defRPr/>
              </a:pPr>
              <a:t>‹#›</a:t>
            </a:fld>
            <a:endParaRPr lang="en-US"/>
          </a:p>
        </p:txBody>
      </p:sp>
    </p:spTree>
    <p:extLst>
      <p:ext uri="{BB962C8B-B14F-4D97-AF65-F5344CB8AC3E}">
        <p14:creationId xmlns:p14="http://schemas.microsoft.com/office/powerpoint/2010/main" val="4261351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57EA5F56-0AC2-45C1-85D0-E91526390E33}" type="slidenum">
              <a:rPr lang="en-US"/>
              <a:pPr>
                <a:defRPr/>
              </a:pPr>
              <a:t>‹#›</a:t>
            </a:fld>
            <a:endParaRPr lang="en-US"/>
          </a:p>
        </p:txBody>
      </p:sp>
    </p:spTree>
    <p:extLst>
      <p:ext uri="{BB962C8B-B14F-4D97-AF65-F5344CB8AC3E}">
        <p14:creationId xmlns:p14="http://schemas.microsoft.com/office/powerpoint/2010/main" val="1244032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7" name="Rectangle 6"/>
          <p:cNvSpPr>
            <a:spLocks noGrp="1" noChangeArrowheads="1"/>
          </p:cNvSpPr>
          <p:nvPr>
            <p:ph type="sldNum" sz="quarter" idx="12"/>
          </p:nvPr>
        </p:nvSpPr>
        <p:spPr>
          <a:ln/>
        </p:spPr>
        <p:txBody>
          <a:bodyPr/>
          <a:lstStyle>
            <a:lvl1pPr>
              <a:defRPr/>
            </a:lvl1pPr>
          </a:lstStyle>
          <a:p>
            <a:pPr>
              <a:defRPr/>
            </a:pPr>
            <a:fld id="{D67A1EFE-392D-4194-B95D-8FF6E1837F20}" type="slidenum">
              <a:rPr lang="en-US"/>
              <a:pPr>
                <a:defRPr/>
              </a:pPr>
              <a:t>‹#›</a:t>
            </a:fld>
            <a:endParaRPr lang="en-US"/>
          </a:p>
        </p:txBody>
      </p:sp>
    </p:spTree>
    <p:extLst>
      <p:ext uri="{BB962C8B-B14F-4D97-AF65-F5344CB8AC3E}">
        <p14:creationId xmlns:p14="http://schemas.microsoft.com/office/powerpoint/2010/main" val="1960325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9" name="Rectangle 6"/>
          <p:cNvSpPr>
            <a:spLocks noGrp="1" noChangeArrowheads="1"/>
          </p:cNvSpPr>
          <p:nvPr>
            <p:ph type="sldNum" sz="quarter" idx="12"/>
          </p:nvPr>
        </p:nvSpPr>
        <p:spPr>
          <a:ln/>
        </p:spPr>
        <p:txBody>
          <a:bodyPr/>
          <a:lstStyle>
            <a:lvl1pPr>
              <a:defRPr/>
            </a:lvl1pPr>
          </a:lstStyle>
          <a:p>
            <a:pPr>
              <a:defRPr/>
            </a:pPr>
            <a:fld id="{051DC083-A707-4E03-8F0F-70521A77586B}" type="slidenum">
              <a:rPr lang="en-US"/>
              <a:pPr>
                <a:defRPr/>
              </a:pPr>
              <a:t>‹#›</a:t>
            </a:fld>
            <a:endParaRPr lang="en-US"/>
          </a:p>
        </p:txBody>
      </p:sp>
    </p:spTree>
    <p:extLst>
      <p:ext uri="{BB962C8B-B14F-4D97-AF65-F5344CB8AC3E}">
        <p14:creationId xmlns:p14="http://schemas.microsoft.com/office/powerpoint/2010/main" val="771448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5" name="Rectangle 6"/>
          <p:cNvSpPr>
            <a:spLocks noGrp="1" noChangeArrowheads="1"/>
          </p:cNvSpPr>
          <p:nvPr>
            <p:ph type="sldNum" sz="quarter" idx="12"/>
          </p:nvPr>
        </p:nvSpPr>
        <p:spPr>
          <a:ln/>
        </p:spPr>
        <p:txBody>
          <a:bodyPr/>
          <a:lstStyle>
            <a:lvl1pPr>
              <a:defRPr/>
            </a:lvl1pPr>
          </a:lstStyle>
          <a:p>
            <a:pPr>
              <a:defRPr/>
            </a:pPr>
            <a:fld id="{38CAC2D5-CE12-4517-9130-B767662B655C}" type="slidenum">
              <a:rPr lang="en-US"/>
              <a:pPr>
                <a:defRPr/>
              </a:pPr>
              <a:t>‹#›</a:t>
            </a:fld>
            <a:endParaRPr lang="en-US"/>
          </a:p>
        </p:txBody>
      </p:sp>
    </p:spTree>
    <p:extLst>
      <p:ext uri="{BB962C8B-B14F-4D97-AF65-F5344CB8AC3E}">
        <p14:creationId xmlns:p14="http://schemas.microsoft.com/office/powerpoint/2010/main" val="941453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4" name="Rectangle 6"/>
          <p:cNvSpPr>
            <a:spLocks noGrp="1" noChangeArrowheads="1"/>
          </p:cNvSpPr>
          <p:nvPr>
            <p:ph type="sldNum" sz="quarter" idx="12"/>
          </p:nvPr>
        </p:nvSpPr>
        <p:spPr>
          <a:ln/>
        </p:spPr>
        <p:txBody>
          <a:bodyPr/>
          <a:lstStyle>
            <a:lvl1pPr>
              <a:defRPr/>
            </a:lvl1pPr>
          </a:lstStyle>
          <a:p>
            <a:pPr>
              <a:defRPr/>
            </a:pPr>
            <a:fld id="{5D569E02-2ADB-45E7-BAE9-2764873F623B}" type="slidenum">
              <a:rPr lang="en-US"/>
              <a:pPr>
                <a:defRPr/>
              </a:pPr>
              <a:t>‹#›</a:t>
            </a:fld>
            <a:endParaRPr lang="en-US"/>
          </a:p>
        </p:txBody>
      </p:sp>
    </p:spTree>
    <p:extLst>
      <p:ext uri="{BB962C8B-B14F-4D97-AF65-F5344CB8AC3E}">
        <p14:creationId xmlns:p14="http://schemas.microsoft.com/office/powerpoint/2010/main" val="147083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7" name="Rectangle 6"/>
          <p:cNvSpPr>
            <a:spLocks noGrp="1" noChangeArrowheads="1"/>
          </p:cNvSpPr>
          <p:nvPr>
            <p:ph type="sldNum" sz="quarter" idx="12"/>
          </p:nvPr>
        </p:nvSpPr>
        <p:spPr>
          <a:ln/>
        </p:spPr>
        <p:txBody>
          <a:bodyPr/>
          <a:lstStyle>
            <a:lvl1pPr>
              <a:defRPr/>
            </a:lvl1pPr>
          </a:lstStyle>
          <a:p>
            <a:pPr>
              <a:defRPr/>
            </a:pPr>
            <a:fld id="{71F7D553-9A13-4401-9E25-873C7A15349A}" type="slidenum">
              <a:rPr lang="en-US"/>
              <a:pPr>
                <a:defRPr/>
              </a:pPr>
              <a:t>‹#›</a:t>
            </a:fld>
            <a:endParaRPr lang="en-US"/>
          </a:p>
        </p:txBody>
      </p:sp>
    </p:spTree>
    <p:extLst>
      <p:ext uri="{BB962C8B-B14F-4D97-AF65-F5344CB8AC3E}">
        <p14:creationId xmlns:p14="http://schemas.microsoft.com/office/powerpoint/2010/main" val="90092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A35CDC51-87BC-4969-8C4C-11FAA59B5568}" type="slidenum">
              <a:rPr lang="en-US"/>
              <a:pPr>
                <a:defRPr/>
              </a:pPr>
              <a:t>‹#›</a:t>
            </a:fld>
            <a:endParaRPr lang="en-US"/>
          </a:p>
        </p:txBody>
      </p:sp>
    </p:spTree>
    <p:extLst>
      <p:ext uri="{BB962C8B-B14F-4D97-AF65-F5344CB8AC3E}">
        <p14:creationId xmlns:p14="http://schemas.microsoft.com/office/powerpoint/2010/main" val="1798482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7" name="Rectangle 6"/>
          <p:cNvSpPr>
            <a:spLocks noGrp="1" noChangeArrowheads="1"/>
          </p:cNvSpPr>
          <p:nvPr>
            <p:ph type="sldNum" sz="quarter" idx="12"/>
          </p:nvPr>
        </p:nvSpPr>
        <p:spPr>
          <a:ln/>
        </p:spPr>
        <p:txBody>
          <a:bodyPr/>
          <a:lstStyle>
            <a:lvl1pPr>
              <a:defRPr/>
            </a:lvl1pPr>
          </a:lstStyle>
          <a:p>
            <a:pPr>
              <a:defRPr/>
            </a:pPr>
            <a:fld id="{9DD27D3C-D74C-4BDD-BFDB-7F146A99ED5B}" type="slidenum">
              <a:rPr lang="en-US"/>
              <a:pPr>
                <a:defRPr/>
              </a:pPr>
              <a:t>‹#›</a:t>
            </a:fld>
            <a:endParaRPr lang="en-US"/>
          </a:p>
        </p:txBody>
      </p:sp>
    </p:spTree>
    <p:extLst>
      <p:ext uri="{BB962C8B-B14F-4D97-AF65-F5344CB8AC3E}">
        <p14:creationId xmlns:p14="http://schemas.microsoft.com/office/powerpoint/2010/main" val="3911382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C8BFE361-5197-43E3-BEB3-F53D22A89314}" type="slidenum">
              <a:rPr lang="en-US"/>
              <a:pPr>
                <a:defRPr/>
              </a:pPr>
              <a:t>‹#›</a:t>
            </a:fld>
            <a:endParaRPr lang="en-US"/>
          </a:p>
        </p:txBody>
      </p:sp>
    </p:spTree>
    <p:extLst>
      <p:ext uri="{BB962C8B-B14F-4D97-AF65-F5344CB8AC3E}">
        <p14:creationId xmlns:p14="http://schemas.microsoft.com/office/powerpoint/2010/main" val="1856933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DFC278E0-34FA-46AF-AF79-1E76003441C9}" type="slidenum">
              <a:rPr lang="en-US"/>
              <a:pPr>
                <a:defRPr/>
              </a:pPr>
              <a:t>‹#›</a:t>
            </a:fld>
            <a:endParaRPr lang="en-US"/>
          </a:p>
        </p:txBody>
      </p:sp>
    </p:spTree>
    <p:extLst>
      <p:ext uri="{BB962C8B-B14F-4D97-AF65-F5344CB8AC3E}">
        <p14:creationId xmlns:p14="http://schemas.microsoft.com/office/powerpoint/2010/main" val="1854339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F2BE4961-6FB7-4E11-A085-E22B4E79FD79}" type="slidenum">
              <a:rPr lang="en-US"/>
              <a:pPr>
                <a:defRPr/>
              </a:pPr>
              <a:t>‹#›</a:t>
            </a:fld>
            <a:endParaRPr lang="en-US"/>
          </a:p>
        </p:txBody>
      </p:sp>
    </p:spTree>
    <p:extLst>
      <p:ext uri="{BB962C8B-B14F-4D97-AF65-F5344CB8AC3E}">
        <p14:creationId xmlns:p14="http://schemas.microsoft.com/office/powerpoint/2010/main" val="18968850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029F8541-E74F-456B-BD6C-11D771498EB9}" type="slidenum">
              <a:rPr lang="en-US"/>
              <a:pPr>
                <a:defRPr/>
              </a:pPr>
              <a:t>‹#›</a:t>
            </a:fld>
            <a:endParaRPr lang="en-US"/>
          </a:p>
        </p:txBody>
      </p:sp>
    </p:spTree>
    <p:extLst>
      <p:ext uri="{BB962C8B-B14F-4D97-AF65-F5344CB8AC3E}">
        <p14:creationId xmlns:p14="http://schemas.microsoft.com/office/powerpoint/2010/main" val="2329569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82796352-F276-40D6-BCC1-D6023F23D0DC}" type="slidenum">
              <a:rPr lang="en-US"/>
              <a:pPr>
                <a:defRPr/>
              </a:pPr>
              <a:t>‹#›</a:t>
            </a:fld>
            <a:endParaRPr lang="en-US"/>
          </a:p>
        </p:txBody>
      </p:sp>
    </p:spTree>
    <p:extLst>
      <p:ext uri="{BB962C8B-B14F-4D97-AF65-F5344CB8AC3E}">
        <p14:creationId xmlns:p14="http://schemas.microsoft.com/office/powerpoint/2010/main" val="1822112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7" name="Rectangle 6"/>
          <p:cNvSpPr>
            <a:spLocks noGrp="1" noChangeArrowheads="1"/>
          </p:cNvSpPr>
          <p:nvPr>
            <p:ph type="sldNum" sz="quarter" idx="12"/>
          </p:nvPr>
        </p:nvSpPr>
        <p:spPr>
          <a:ln/>
        </p:spPr>
        <p:txBody>
          <a:bodyPr/>
          <a:lstStyle>
            <a:lvl1pPr>
              <a:defRPr/>
            </a:lvl1pPr>
          </a:lstStyle>
          <a:p>
            <a:pPr>
              <a:defRPr/>
            </a:pPr>
            <a:fld id="{7DA967E5-5256-437C-9214-9942C186A852}" type="slidenum">
              <a:rPr lang="en-US"/>
              <a:pPr>
                <a:defRPr/>
              </a:pPr>
              <a:t>‹#›</a:t>
            </a:fld>
            <a:endParaRPr lang="en-US"/>
          </a:p>
        </p:txBody>
      </p:sp>
    </p:spTree>
    <p:extLst>
      <p:ext uri="{BB962C8B-B14F-4D97-AF65-F5344CB8AC3E}">
        <p14:creationId xmlns:p14="http://schemas.microsoft.com/office/powerpoint/2010/main" val="3504439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9" name="Rectangle 6"/>
          <p:cNvSpPr>
            <a:spLocks noGrp="1" noChangeArrowheads="1"/>
          </p:cNvSpPr>
          <p:nvPr>
            <p:ph type="sldNum" sz="quarter" idx="12"/>
          </p:nvPr>
        </p:nvSpPr>
        <p:spPr>
          <a:ln/>
        </p:spPr>
        <p:txBody>
          <a:bodyPr/>
          <a:lstStyle>
            <a:lvl1pPr>
              <a:defRPr/>
            </a:lvl1pPr>
          </a:lstStyle>
          <a:p>
            <a:pPr>
              <a:defRPr/>
            </a:pPr>
            <a:fld id="{B97BD866-599A-42E7-B2CD-0651DDD48A3E}" type="slidenum">
              <a:rPr lang="en-US"/>
              <a:pPr>
                <a:defRPr/>
              </a:pPr>
              <a:t>‹#›</a:t>
            </a:fld>
            <a:endParaRPr lang="en-US"/>
          </a:p>
        </p:txBody>
      </p:sp>
    </p:spTree>
    <p:extLst>
      <p:ext uri="{BB962C8B-B14F-4D97-AF65-F5344CB8AC3E}">
        <p14:creationId xmlns:p14="http://schemas.microsoft.com/office/powerpoint/2010/main" val="3933700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5" name="Rectangle 6"/>
          <p:cNvSpPr>
            <a:spLocks noGrp="1" noChangeArrowheads="1"/>
          </p:cNvSpPr>
          <p:nvPr>
            <p:ph type="sldNum" sz="quarter" idx="12"/>
          </p:nvPr>
        </p:nvSpPr>
        <p:spPr>
          <a:ln/>
        </p:spPr>
        <p:txBody>
          <a:bodyPr/>
          <a:lstStyle>
            <a:lvl1pPr>
              <a:defRPr/>
            </a:lvl1pPr>
          </a:lstStyle>
          <a:p>
            <a:pPr>
              <a:defRPr/>
            </a:pPr>
            <a:fld id="{21461DA9-8A4B-49FC-AFC6-2CFEA9BB714B}" type="slidenum">
              <a:rPr lang="en-US"/>
              <a:pPr>
                <a:defRPr/>
              </a:pPr>
              <a:t>‹#›</a:t>
            </a:fld>
            <a:endParaRPr lang="en-US"/>
          </a:p>
        </p:txBody>
      </p:sp>
    </p:spTree>
    <p:extLst>
      <p:ext uri="{BB962C8B-B14F-4D97-AF65-F5344CB8AC3E}">
        <p14:creationId xmlns:p14="http://schemas.microsoft.com/office/powerpoint/2010/main" val="3385526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4" name="Rectangle 6"/>
          <p:cNvSpPr>
            <a:spLocks noGrp="1" noChangeArrowheads="1"/>
          </p:cNvSpPr>
          <p:nvPr>
            <p:ph type="sldNum" sz="quarter" idx="12"/>
          </p:nvPr>
        </p:nvSpPr>
        <p:spPr>
          <a:ln/>
        </p:spPr>
        <p:txBody>
          <a:bodyPr/>
          <a:lstStyle>
            <a:lvl1pPr>
              <a:defRPr/>
            </a:lvl1pPr>
          </a:lstStyle>
          <a:p>
            <a:pPr>
              <a:defRPr/>
            </a:pPr>
            <a:fld id="{30F5CA93-23C2-49EA-8817-B0FDE0A450B1}" type="slidenum">
              <a:rPr lang="en-US"/>
              <a:pPr>
                <a:defRPr/>
              </a:pPr>
              <a:t>‹#›</a:t>
            </a:fld>
            <a:endParaRPr lang="en-US"/>
          </a:p>
        </p:txBody>
      </p:sp>
    </p:spTree>
    <p:extLst>
      <p:ext uri="{BB962C8B-B14F-4D97-AF65-F5344CB8AC3E}">
        <p14:creationId xmlns:p14="http://schemas.microsoft.com/office/powerpoint/2010/main" val="3751182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E0F28747-8CF0-46F1-ACD8-91589401F4EA}" type="slidenum">
              <a:rPr lang="en-US"/>
              <a:pPr>
                <a:defRPr/>
              </a:pPr>
              <a:t>‹#›</a:t>
            </a:fld>
            <a:endParaRPr lang="en-US"/>
          </a:p>
        </p:txBody>
      </p:sp>
    </p:spTree>
    <p:extLst>
      <p:ext uri="{BB962C8B-B14F-4D97-AF65-F5344CB8AC3E}">
        <p14:creationId xmlns:p14="http://schemas.microsoft.com/office/powerpoint/2010/main" val="18459939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7" name="Rectangle 6"/>
          <p:cNvSpPr>
            <a:spLocks noGrp="1" noChangeArrowheads="1"/>
          </p:cNvSpPr>
          <p:nvPr>
            <p:ph type="sldNum" sz="quarter" idx="12"/>
          </p:nvPr>
        </p:nvSpPr>
        <p:spPr>
          <a:ln/>
        </p:spPr>
        <p:txBody>
          <a:bodyPr/>
          <a:lstStyle>
            <a:lvl1pPr>
              <a:defRPr/>
            </a:lvl1pPr>
          </a:lstStyle>
          <a:p>
            <a:pPr>
              <a:defRPr/>
            </a:pPr>
            <a:fld id="{EA7F0AC9-BC1C-425E-A5D6-395C429572AB}" type="slidenum">
              <a:rPr lang="en-US"/>
              <a:pPr>
                <a:defRPr/>
              </a:pPr>
              <a:t>‹#›</a:t>
            </a:fld>
            <a:endParaRPr lang="en-US"/>
          </a:p>
        </p:txBody>
      </p:sp>
    </p:spTree>
    <p:extLst>
      <p:ext uri="{BB962C8B-B14F-4D97-AF65-F5344CB8AC3E}">
        <p14:creationId xmlns:p14="http://schemas.microsoft.com/office/powerpoint/2010/main" val="2513438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7" name="Rectangle 6"/>
          <p:cNvSpPr>
            <a:spLocks noGrp="1" noChangeArrowheads="1"/>
          </p:cNvSpPr>
          <p:nvPr>
            <p:ph type="sldNum" sz="quarter" idx="12"/>
          </p:nvPr>
        </p:nvSpPr>
        <p:spPr>
          <a:ln/>
        </p:spPr>
        <p:txBody>
          <a:bodyPr/>
          <a:lstStyle>
            <a:lvl1pPr>
              <a:defRPr/>
            </a:lvl1pPr>
          </a:lstStyle>
          <a:p>
            <a:pPr>
              <a:defRPr/>
            </a:pPr>
            <a:fld id="{024760A7-F8A3-495A-A37F-8C888648E22E}" type="slidenum">
              <a:rPr lang="en-US"/>
              <a:pPr>
                <a:defRPr/>
              </a:pPr>
              <a:t>‹#›</a:t>
            </a:fld>
            <a:endParaRPr lang="en-US"/>
          </a:p>
        </p:txBody>
      </p:sp>
    </p:spTree>
    <p:extLst>
      <p:ext uri="{BB962C8B-B14F-4D97-AF65-F5344CB8AC3E}">
        <p14:creationId xmlns:p14="http://schemas.microsoft.com/office/powerpoint/2010/main" val="1985668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9E607B1C-27DA-489D-BC86-3434C52F0446}" type="slidenum">
              <a:rPr lang="en-US"/>
              <a:pPr>
                <a:defRPr/>
              </a:pPr>
              <a:t>‹#›</a:t>
            </a:fld>
            <a:endParaRPr lang="en-US"/>
          </a:p>
        </p:txBody>
      </p:sp>
    </p:spTree>
    <p:extLst>
      <p:ext uri="{BB962C8B-B14F-4D97-AF65-F5344CB8AC3E}">
        <p14:creationId xmlns:p14="http://schemas.microsoft.com/office/powerpoint/2010/main" val="12138571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67174A74-345E-46E5-B139-5A1887898320}" type="slidenum">
              <a:rPr lang="en-US"/>
              <a:pPr>
                <a:defRPr/>
              </a:pPr>
              <a:t>‹#›</a:t>
            </a:fld>
            <a:endParaRPr lang="en-US"/>
          </a:p>
        </p:txBody>
      </p:sp>
    </p:spTree>
    <p:extLst>
      <p:ext uri="{BB962C8B-B14F-4D97-AF65-F5344CB8AC3E}">
        <p14:creationId xmlns:p14="http://schemas.microsoft.com/office/powerpoint/2010/main" val="1594750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08C2B3D0-EEFA-4240-8754-9B9B61D8B95E}" type="slidenum">
              <a:rPr lang="en-US"/>
              <a:pPr>
                <a:defRPr/>
              </a:pPr>
              <a:t>‹#›</a:t>
            </a:fld>
            <a:endParaRPr lang="en-US"/>
          </a:p>
        </p:txBody>
      </p:sp>
    </p:spTree>
    <p:extLst>
      <p:ext uri="{BB962C8B-B14F-4D97-AF65-F5344CB8AC3E}">
        <p14:creationId xmlns:p14="http://schemas.microsoft.com/office/powerpoint/2010/main" val="14568226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7D533DAA-0710-46E1-BED0-DAB5BFDFF856}" type="slidenum">
              <a:rPr lang="en-US"/>
              <a:pPr>
                <a:defRPr/>
              </a:pPr>
              <a:t>‹#›</a:t>
            </a:fld>
            <a:endParaRPr lang="en-US"/>
          </a:p>
        </p:txBody>
      </p:sp>
    </p:spTree>
    <p:extLst>
      <p:ext uri="{BB962C8B-B14F-4D97-AF65-F5344CB8AC3E}">
        <p14:creationId xmlns:p14="http://schemas.microsoft.com/office/powerpoint/2010/main" val="19511923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7902A4CC-6418-4F1D-9E98-99928C59F4B0}" type="slidenum">
              <a:rPr lang="en-US"/>
              <a:pPr>
                <a:defRPr/>
              </a:pPr>
              <a:t>‹#›</a:t>
            </a:fld>
            <a:endParaRPr lang="en-US"/>
          </a:p>
        </p:txBody>
      </p:sp>
    </p:spTree>
    <p:extLst>
      <p:ext uri="{BB962C8B-B14F-4D97-AF65-F5344CB8AC3E}">
        <p14:creationId xmlns:p14="http://schemas.microsoft.com/office/powerpoint/2010/main" val="2946209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7" name="Rectangle 6"/>
          <p:cNvSpPr>
            <a:spLocks noGrp="1" noChangeArrowheads="1"/>
          </p:cNvSpPr>
          <p:nvPr>
            <p:ph type="sldNum" sz="quarter" idx="12"/>
          </p:nvPr>
        </p:nvSpPr>
        <p:spPr>
          <a:ln/>
        </p:spPr>
        <p:txBody>
          <a:bodyPr/>
          <a:lstStyle>
            <a:lvl1pPr>
              <a:defRPr/>
            </a:lvl1pPr>
          </a:lstStyle>
          <a:p>
            <a:pPr>
              <a:defRPr/>
            </a:pPr>
            <a:fld id="{4E9C3421-F744-4A1A-9C01-6B67519E7F60}" type="slidenum">
              <a:rPr lang="en-US"/>
              <a:pPr>
                <a:defRPr/>
              </a:pPr>
              <a:t>‹#›</a:t>
            </a:fld>
            <a:endParaRPr lang="en-US"/>
          </a:p>
        </p:txBody>
      </p:sp>
    </p:spTree>
    <p:extLst>
      <p:ext uri="{BB962C8B-B14F-4D97-AF65-F5344CB8AC3E}">
        <p14:creationId xmlns:p14="http://schemas.microsoft.com/office/powerpoint/2010/main" val="532950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9" name="Rectangle 6"/>
          <p:cNvSpPr>
            <a:spLocks noGrp="1" noChangeArrowheads="1"/>
          </p:cNvSpPr>
          <p:nvPr>
            <p:ph type="sldNum" sz="quarter" idx="12"/>
          </p:nvPr>
        </p:nvSpPr>
        <p:spPr>
          <a:ln/>
        </p:spPr>
        <p:txBody>
          <a:bodyPr/>
          <a:lstStyle>
            <a:lvl1pPr>
              <a:defRPr/>
            </a:lvl1pPr>
          </a:lstStyle>
          <a:p>
            <a:pPr>
              <a:defRPr/>
            </a:pPr>
            <a:fld id="{61F92B6D-7909-4B0F-83A6-6BDE36B6A91F}" type="slidenum">
              <a:rPr lang="en-US"/>
              <a:pPr>
                <a:defRPr/>
              </a:pPr>
              <a:t>‹#›</a:t>
            </a:fld>
            <a:endParaRPr lang="en-US"/>
          </a:p>
        </p:txBody>
      </p:sp>
    </p:spTree>
    <p:extLst>
      <p:ext uri="{BB962C8B-B14F-4D97-AF65-F5344CB8AC3E}">
        <p14:creationId xmlns:p14="http://schemas.microsoft.com/office/powerpoint/2010/main" val="3188555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5" name="Rectangle 6"/>
          <p:cNvSpPr>
            <a:spLocks noGrp="1" noChangeArrowheads="1"/>
          </p:cNvSpPr>
          <p:nvPr>
            <p:ph type="sldNum" sz="quarter" idx="12"/>
          </p:nvPr>
        </p:nvSpPr>
        <p:spPr>
          <a:ln/>
        </p:spPr>
        <p:txBody>
          <a:bodyPr/>
          <a:lstStyle>
            <a:lvl1pPr>
              <a:defRPr/>
            </a:lvl1pPr>
          </a:lstStyle>
          <a:p>
            <a:pPr>
              <a:defRPr/>
            </a:pPr>
            <a:fld id="{7367D2CC-44B2-4E9F-B164-C8A69E6B31D1}" type="slidenum">
              <a:rPr lang="en-US"/>
              <a:pPr>
                <a:defRPr/>
              </a:pPr>
              <a:t>‹#›</a:t>
            </a:fld>
            <a:endParaRPr lang="en-US"/>
          </a:p>
        </p:txBody>
      </p:sp>
    </p:spTree>
    <p:extLst>
      <p:ext uri="{BB962C8B-B14F-4D97-AF65-F5344CB8AC3E}">
        <p14:creationId xmlns:p14="http://schemas.microsoft.com/office/powerpoint/2010/main" val="4069333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7" name="Rectangle 6"/>
          <p:cNvSpPr>
            <a:spLocks noGrp="1" noChangeArrowheads="1"/>
          </p:cNvSpPr>
          <p:nvPr>
            <p:ph type="sldNum" sz="quarter" idx="12"/>
          </p:nvPr>
        </p:nvSpPr>
        <p:spPr>
          <a:ln/>
        </p:spPr>
        <p:txBody>
          <a:bodyPr/>
          <a:lstStyle>
            <a:lvl1pPr>
              <a:defRPr/>
            </a:lvl1pPr>
          </a:lstStyle>
          <a:p>
            <a:pPr>
              <a:defRPr/>
            </a:pPr>
            <a:fld id="{ED0FBF49-2441-4AA8-AF6C-764C2B5840C6}" type="slidenum">
              <a:rPr lang="en-US"/>
              <a:pPr>
                <a:defRPr/>
              </a:pPr>
              <a:t>‹#›</a:t>
            </a:fld>
            <a:endParaRPr lang="en-US"/>
          </a:p>
        </p:txBody>
      </p:sp>
    </p:spTree>
    <p:extLst>
      <p:ext uri="{BB962C8B-B14F-4D97-AF65-F5344CB8AC3E}">
        <p14:creationId xmlns:p14="http://schemas.microsoft.com/office/powerpoint/2010/main" val="33378321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4" name="Rectangle 6"/>
          <p:cNvSpPr>
            <a:spLocks noGrp="1" noChangeArrowheads="1"/>
          </p:cNvSpPr>
          <p:nvPr>
            <p:ph type="sldNum" sz="quarter" idx="12"/>
          </p:nvPr>
        </p:nvSpPr>
        <p:spPr>
          <a:ln/>
        </p:spPr>
        <p:txBody>
          <a:bodyPr/>
          <a:lstStyle>
            <a:lvl1pPr>
              <a:defRPr/>
            </a:lvl1pPr>
          </a:lstStyle>
          <a:p>
            <a:pPr>
              <a:defRPr/>
            </a:pPr>
            <a:fld id="{D4470F33-A0CF-44DE-9C56-5D9571E0B3D4}" type="slidenum">
              <a:rPr lang="en-US"/>
              <a:pPr>
                <a:defRPr/>
              </a:pPr>
              <a:t>‹#›</a:t>
            </a:fld>
            <a:endParaRPr lang="en-US"/>
          </a:p>
        </p:txBody>
      </p:sp>
    </p:spTree>
    <p:extLst>
      <p:ext uri="{BB962C8B-B14F-4D97-AF65-F5344CB8AC3E}">
        <p14:creationId xmlns:p14="http://schemas.microsoft.com/office/powerpoint/2010/main" val="6197764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7" name="Rectangle 6"/>
          <p:cNvSpPr>
            <a:spLocks noGrp="1" noChangeArrowheads="1"/>
          </p:cNvSpPr>
          <p:nvPr>
            <p:ph type="sldNum" sz="quarter" idx="12"/>
          </p:nvPr>
        </p:nvSpPr>
        <p:spPr>
          <a:ln/>
        </p:spPr>
        <p:txBody>
          <a:bodyPr/>
          <a:lstStyle>
            <a:lvl1pPr>
              <a:defRPr/>
            </a:lvl1pPr>
          </a:lstStyle>
          <a:p>
            <a:pPr>
              <a:defRPr/>
            </a:pPr>
            <a:fld id="{69D18313-C790-4BC8-BA75-64CAEA756C6D}" type="slidenum">
              <a:rPr lang="en-US"/>
              <a:pPr>
                <a:defRPr/>
              </a:pPr>
              <a:t>‹#›</a:t>
            </a:fld>
            <a:endParaRPr lang="en-US"/>
          </a:p>
        </p:txBody>
      </p:sp>
    </p:spTree>
    <p:extLst>
      <p:ext uri="{BB962C8B-B14F-4D97-AF65-F5344CB8AC3E}">
        <p14:creationId xmlns:p14="http://schemas.microsoft.com/office/powerpoint/2010/main" val="30987963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7" name="Rectangle 6"/>
          <p:cNvSpPr>
            <a:spLocks noGrp="1" noChangeArrowheads="1"/>
          </p:cNvSpPr>
          <p:nvPr>
            <p:ph type="sldNum" sz="quarter" idx="12"/>
          </p:nvPr>
        </p:nvSpPr>
        <p:spPr>
          <a:ln/>
        </p:spPr>
        <p:txBody>
          <a:bodyPr/>
          <a:lstStyle>
            <a:lvl1pPr>
              <a:defRPr/>
            </a:lvl1pPr>
          </a:lstStyle>
          <a:p>
            <a:pPr>
              <a:defRPr/>
            </a:pPr>
            <a:fld id="{7962BFB7-FC3C-462A-B981-DF0CC2DED910}" type="slidenum">
              <a:rPr lang="en-US"/>
              <a:pPr>
                <a:defRPr/>
              </a:pPr>
              <a:t>‹#›</a:t>
            </a:fld>
            <a:endParaRPr lang="en-US"/>
          </a:p>
        </p:txBody>
      </p:sp>
    </p:spTree>
    <p:extLst>
      <p:ext uri="{BB962C8B-B14F-4D97-AF65-F5344CB8AC3E}">
        <p14:creationId xmlns:p14="http://schemas.microsoft.com/office/powerpoint/2010/main" val="33786564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720130F7-52DC-4805-BD4B-4CAF96F0F4E3}" type="slidenum">
              <a:rPr lang="en-US"/>
              <a:pPr>
                <a:defRPr/>
              </a:pPr>
              <a:t>‹#›</a:t>
            </a:fld>
            <a:endParaRPr lang="en-US"/>
          </a:p>
        </p:txBody>
      </p:sp>
    </p:spTree>
    <p:extLst>
      <p:ext uri="{BB962C8B-B14F-4D97-AF65-F5344CB8AC3E}">
        <p14:creationId xmlns:p14="http://schemas.microsoft.com/office/powerpoint/2010/main" val="13814013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998AED41-B5F8-47AC-8E6D-D8E6D21B11B8}" type="slidenum">
              <a:rPr lang="en-US"/>
              <a:pPr>
                <a:defRPr/>
              </a:pPr>
              <a:t>‹#›</a:t>
            </a:fld>
            <a:endParaRPr lang="en-US"/>
          </a:p>
        </p:txBody>
      </p:sp>
    </p:spTree>
    <p:extLst>
      <p:ext uri="{BB962C8B-B14F-4D97-AF65-F5344CB8AC3E}">
        <p14:creationId xmlns:p14="http://schemas.microsoft.com/office/powerpoint/2010/main" val="23390797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E3D67E88-2AF9-42E1-877C-565B068B217E}" type="slidenum">
              <a:rPr lang="en-US"/>
              <a:pPr>
                <a:defRPr/>
              </a:pPr>
              <a:t>‹#›</a:t>
            </a:fld>
            <a:endParaRPr lang="en-US"/>
          </a:p>
        </p:txBody>
      </p:sp>
    </p:spTree>
    <p:extLst>
      <p:ext uri="{BB962C8B-B14F-4D97-AF65-F5344CB8AC3E}">
        <p14:creationId xmlns:p14="http://schemas.microsoft.com/office/powerpoint/2010/main" val="11417356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4DE09B26-2C71-463E-9B57-E34307AA2457}" type="slidenum">
              <a:rPr lang="en-US"/>
              <a:pPr>
                <a:defRPr/>
              </a:pPr>
              <a:t>‹#›</a:t>
            </a:fld>
            <a:endParaRPr lang="en-US"/>
          </a:p>
        </p:txBody>
      </p:sp>
    </p:spTree>
    <p:extLst>
      <p:ext uri="{BB962C8B-B14F-4D97-AF65-F5344CB8AC3E}">
        <p14:creationId xmlns:p14="http://schemas.microsoft.com/office/powerpoint/2010/main" val="38468171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DE113345-8543-4290-B5AE-102024788D01}" type="slidenum">
              <a:rPr lang="en-US"/>
              <a:pPr>
                <a:defRPr/>
              </a:pPr>
              <a:t>‹#›</a:t>
            </a:fld>
            <a:endParaRPr lang="en-US"/>
          </a:p>
        </p:txBody>
      </p:sp>
    </p:spTree>
    <p:extLst>
      <p:ext uri="{BB962C8B-B14F-4D97-AF65-F5344CB8AC3E}">
        <p14:creationId xmlns:p14="http://schemas.microsoft.com/office/powerpoint/2010/main" val="2542244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7" name="Rectangle 6"/>
          <p:cNvSpPr>
            <a:spLocks noGrp="1" noChangeArrowheads="1"/>
          </p:cNvSpPr>
          <p:nvPr>
            <p:ph type="sldNum" sz="quarter" idx="12"/>
          </p:nvPr>
        </p:nvSpPr>
        <p:spPr>
          <a:ln/>
        </p:spPr>
        <p:txBody>
          <a:bodyPr/>
          <a:lstStyle>
            <a:lvl1pPr>
              <a:defRPr/>
            </a:lvl1pPr>
          </a:lstStyle>
          <a:p>
            <a:pPr>
              <a:defRPr/>
            </a:pPr>
            <a:fld id="{1817A20D-DF7F-47B6-97B6-50B9D590EDBD}" type="slidenum">
              <a:rPr lang="en-US"/>
              <a:pPr>
                <a:defRPr/>
              </a:pPr>
              <a:t>‹#›</a:t>
            </a:fld>
            <a:endParaRPr lang="en-US"/>
          </a:p>
        </p:txBody>
      </p:sp>
    </p:spTree>
    <p:extLst>
      <p:ext uri="{BB962C8B-B14F-4D97-AF65-F5344CB8AC3E}">
        <p14:creationId xmlns:p14="http://schemas.microsoft.com/office/powerpoint/2010/main" val="6620677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9" name="Rectangle 6"/>
          <p:cNvSpPr>
            <a:spLocks noGrp="1" noChangeArrowheads="1"/>
          </p:cNvSpPr>
          <p:nvPr>
            <p:ph type="sldNum" sz="quarter" idx="12"/>
          </p:nvPr>
        </p:nvSpPr>
        <p:spPr>
          <a:ln/>
        </p:spPr>
        <p:txBody>
          <a:bodyPr/>
          <a:lstStyle>
            <a:lvl1pPr>
              <a:defRPr/>
            </a:lvl1pPr>
          </a:lstStyle>
          <a:p>
            <a:pPr>
              <a:defRPr/>
            </a:pPr>
            <a:fld id="{7B9D4755-669F-4783-8756-809826E2BA3D}" type="slidenum">
              <a:rPr lang="en-US"/>
              <a:pPr>
                <a:defRPr/>
              </a:pPr>
              <a:t>‹#›</a:t>
            </a:fld>
            <a:endParaRPr lang="en-US"/>
          </a:p>
        </p:txBody>
      </p:sp>
    </p:spTree>
    <p:extLst>
      <p:ext uri="{BB962C8B-B14F-4D97-AF65-F5344CB8AC3E}">
        <p14:creationId xmlns:p14="http://schemas.microsoft.com/office/powerpoint/2010/main" val="88918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9" name="Rectangle 6"/>
          <p:cNvSpPr>
            <a:spLocks noGrp="1" noChangeArrowheads="1"/>
          </p:cNvSpPr>
          <p:nvPr>
            <p:ph type="sldNum" sz="quarter" idx="12"/>
          </p:nvPr>
        </p:nvSpPr>
        <p:spPr>
          <a:ln/>
        </p:spPr>
        <p:txBody>
          <a:bodyPr/>
          <a:lstStyle>
            <a:lvl1pPr>
              <a:defRPr/>
            </a:lvl1pPr>
          </a:lstStyle>
          <a:p>
            <a:pPr>
              <a:defRPr/>
            </a:pPr>
            <a:fld id="{0CA6620E-98BB-4BDA-84CB-F12452DEF797}" type="slidenum">
              <a:rPr lang="en-US"/>
              <a:pPr>
                <a:defRPr/>
              </a:pPr>
              <a:t>‹#›</a:t>
            </a:fld>
            <a:endParaRPr lang="en-US"/>
          </a:p>
        </p:txBody>
      </p:sp>
    </p:spTree>
    <p:extLst>
      <p:ext uri="{BB962C8B-B14F-4D97-AF65-F5344CB8AC3E}">
        <p14:creationId xmlns:p14="http://schemas.microsoft.com/office/powerpoint/2010/main" val="39187213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5" name="Rectangle 6"/>
          <p:cNvSpPr>
            <a:spLocks noGrp="1" noChangeArrowheads="1"/>
          </p:cNvSpPr>
          <p:nvPr>
            <p:ph type="sldNum" sz="quarter" idx="12"/>
          </p:nvPr>
        </p:nvSpPr>
        <p:spPr>
          <a:ln/>
        </p:spPr>
        <p:txBody>
          <a:bodyPr/>
          <a:lstStyle>
            <a:lvl1pPr>
              <a:defRPr/>
            </a:lvl1pPr>
          </a:lstStyle>
          <a:p>
            <a:pPr>
              <a:defRPr/>
            </a:pPr>
            <a:fld id="{FECF8272-FBD4-47FC-9511-3AF221D196DA}" type="slidenum">
              <a:rPr lang="en-US"/>
              <a:pPr>
                <a:defRPr/>
              </a:pPr>
              <a:t>‹#›</a:t>
            </a:fld>
            <a:endParaRPr lang="en-US"/>
          </a:p>
        </p:txBody>
      </p:sp>
    </p:spTree>
    <p:extLst>
      <p:ext uri="{BB962C8B-B14F-4D97-AF65-F5344CB8AC3E}">
        <p14:creationId xmlns:p14="http://schemas.microsoft.com/office/powerpoint/2010/main" val="17878535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4" name="Rectangle 6"/>
          <p:cNvSpPr>
            <a:spLocks noGrp="1" noChangeArrowheads="1"/>
          </p:cNvSpPr>
          <p:nvPr>
            <p:ph type="sldNum" sz="quarter" idx="12"/>
          </p:nvPr>
        </p:nvSpPr>
        <p:spPr>
          <a:ln/>
        </p:spPr>
        <p:txBody>
          <a:bodyPr/>
          <a:lstStyle>
            <a:lvl1pPr>
              <a:defRPr/>
            </a:lvl1pPr>
          </a:lstStyle>
          <a:p>
            <a:pPr>
              <a:defRPr/>
            </a:pPr>
            <a:fld id="{973EC753-B025-4064-B3BE-30B54FD768C1}" type="slidenum">
              <a:rPr lang="en-US"/>
              <a:pPr>
                <a:defRPr/>
              </a:pPr>
              <a:t>‹#›</a:t>
            </a:fld>
            <a:endParaRPr lang="en-US"/>
          </a:p>
        </p:txBody>
      </p:sp>
    </p:spTree>
    <p:extLst>
      <p:ext uri="{BB962C8B-B14F-4D97-AF65-F5344CB8AC3E}">
        <p14:creationId xmlns:p14="http://schemas.microsoft.com/office/powerpoint/2010/main" val="16620028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7" name="Rectangle 6"/>
          <p:cNvSpPr>
            <a:spLocks noGrp="1" noChangeArrowheads="1"/>
          </p:cNvSpPr>
          <p:nvPr>
            <p:ph type="sldNum" sz="quarter" idx="12"/>
          </p:nvPr>
        </p:nvSpPr>
        <p:spPr>
          <a:ln/>
        </p:spPr>
        <p:txBody>
          <a:bodyPr/>
          <a:lstStyle>
            <a:lvl1pPr>
              <a:defRPr/>
            </a:lvl1pPr>
          </a:lstStyle>
          <a:p>
            <a:pPr>
              <a:defRPr/>
            </a:pPr>
            <a:fld id="{8CD799CF-52F4-4A79-81C2-FC289781139C}" type="slidenum">
              <a:rPr lang="en-US"/>
              <a:pPr>
                <a:defRPr/>
              </a:pPr>
              <a:t>‹#›</a:t>
            </a:fld>
            <a:endParaRPr lang="en-US"/>
          </a:p>
        </p:txBody>
      </p:sp>
    </p:spTree>
    <p:extLst>
      <p:ext uri="{BB962C8B-B14F-4D97-AF65-F5344CB8AC3E}">
        <p14:creationId xmlns:p14="http://schemas.microsoft.com/office/powerpoint/2010/main" val="19073936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7" name="Rectangle 6"/>
          <p:cNvSpPr>
            <a:spLocks noGrp="1" noChangeArrowheads="1"/>
          </p:cNvSpPr>
          <p:nvPr>
            <p:ph type="sldNum" sz="quarter" idx="12"/>
          </p:nvPr>
        </p:nvSpPr>
        <p:spPr>
          <a:ln/>
        </p:spPr>
        <p:txBody>
          <a:bodyPr/>
          <a:lstStyle>
            <a:lvl1pPr>
              <a:defRPr/>
            </a:lvl1pPr>
          </a:lstStyle>
          <a:p>
            <a:pPr>
              <a:defRPr/>
            </a:pPr>
            <a:fld id="{35064391-6828-4B41-AFDC-E1C777B8C617}" type="slidenum">
              <a:rPr lang="en-US"/>
              <a:pPr>
                <a:defRPr/>
              </a:pPr>
              <a:t>‹#›</a:t>
            </a:fld>
            <a:endParaRPr lang="en-US"/>
          </a:p>
        </p:txBody>
      </p:sp>
    </p:spTree>
    <p:extLst>
      <p:ext uri="{BB962C8B-B14F-4D97-AF65-F5344CB8AC3E}">
        <p14:creationId xmlns:p14="http://schemas.microsoft.com/office/powerpoint/2010/main" val="5201221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D657D267-AF03-4B06-9C9B-02279E5B3F79}" type="slidenum">
              <a:rPr lang="en-US"/>
              <a:pPr>
                <a:defRPr/>
              </a:pPr>
              <a:t>‹#›</a:t>
            </a:fld>
            <a:endParaRPr lang="en-US"/>
          </a:p>
        </p:txBody>
      </p:sp>
    </p:spTree>
    <p:extLst>
      <p:ext uri="{BB962C8B-B14F-4D97-AF65-F5344CB8AC3E}">
        <p14:creationId xmlns:p14="http://schemas.microsoft.com/office/powerpoint/2010/main" val="4745405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14C0B42B-C107-453C-B19D-09A3B8EFC67B}" type="slidenum">
              <a:rPr lang="en-US"/>
              <a:pPr>
                <a:defRPr/>
              </a:pPr>
              <a:t>‹#›</a:t>
            </a:fld>
            <a:endParaRPr lang="en-US"/>
          </a:p>
        </p:txBody>
      </p:sp>
    </p:spTree>
    <p:extLst>
      <p:ext uri="{BB962C8B-B14F-4D97-AF65-F5344CB8AC3E}">
        <p14:creationId xmlns:p14="http://schemas.microsoft.com/office/powerpoint/2010/main" val="25250713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046A5987-D0F2-41CF-AEBE-6C162105F1B8}" type="slidenum">
              <a:rPr lang="en-US"/>
              <a:pPr>
                <a:defRPr/>
              </a:pPr>
              <a:t>‹#›</a:t>
            </a:fld>
            <a:endParaRPr lang="en-US"/>
          </a:p>
        </p:txBody>
      </p:sp>
    </p:spTree>
    <p:extLst>
      <p:ext uri="{BB962C8B-B14F-4D97-AF65-F5344CB8AC3E}">
        <p14:creationId xmlns:p14="http://schemas.microsoft.com/office/powerpoint/2010/main" val="24164668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ACF4908B-B3A8-48AF-A4EA-78533267DEB1}" type="slidenum">
              <a:rPr lang="en-US"/>
              <a:pPr>
                <a:defRPr/>
              </a:pPr>
              <a:t>‹#›</a:t>
            </a:fld>
            <a:endParaRPr lang="en-US"/>
          </a:p>
        </p:txBody>
      </p:sp>
    </p:spTree>
    <p:extLst>
      <p:ext uri="{BB962C8B-B14F-4D97-AF65-F5344CB8AC3E}">
        <p14:creationId xmlns:p14="http://schemas.microsoft.com/office/powerpoint/2010/main" val="23495172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F2F88778-796F-44C0-8EE2-2349190E38BE}" type="slidenum">
              <a:rPr lang="en-US"/>
              <a:pPr>
                <a:defRPr/>
              </a:pPr>
              <a:t>‹#›</a:t>
            </a:fld>
            <a:endParaRPr lang="en-US"/>
          </a:p>
        </p:txBody>
      </p:sp>
    </p:spTree>
    <p:extLst>
      <p:ext uri="{BB962C8B-B14F-4D97-AF65-F5344CB8AC3E}">
        <p14:creationId xmlns:p14="http://schemas.microsoft.com/office/powerpoint/2010/main" val="26678243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1600201"/>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0800" y="1600201"/>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7" name="Rectangle 6"/>
          <p:cNvSpPr>
            <a:spLocks noGrp="1" noChangeArrowheads="1"/>
          </p:cNvSpPr>
          <p:nvPr>
            <p:ph type="sldNum" sz="quarter" idx="12"/>
          </p:nvPr>
        </p:nvSpPr>
        <p:spPr>
          <a:ln/>
        </p:spPr>
        <p:txBody>
          <a:bodyPr/>
          <a:lstStyle>
            <a:lvl1pPr>
              <a:defRPr/>
            </a:lvl1pPr>
          </a:lstStyle>
          <a:p>
            <a:pPr>
              <a:defRPr/>
            </a:pPr>
            <a:fld id="{914FED4C-4093-4162-AC52-744CD18B39C9}" type="slidenum">
              <a:rPr lang="en-US"/>
              <a:pPr>
                <a:defRPr/>
              </a:pPr>
              <a:t>‹#›</a:t>
            </a:fld>
            <a:endParaRPr lang="en-US"/>
          </a:p>
        </p:txBody>
      </p:sp>
    </p:spTree>
    <p:extLst>
      <p:ext uri="{BB962C8B-B14F-4D97-AF65-F5344CB8AC3E}">
        <p14:creationId xmlns:p14="http://schemas.microsoft.com/office/powerpoint/2010/main" val="4291449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5" name="Rectangle 6"/>
          <p:cNvSpPr>
            <a:spLocks noGrp="1" noChangeArrowheads="1"/>
          </p:cNvSpPr>
          <p:nvPr>
            <p:ph type="sldNum" sz="quarter" idx="12"/>
          </p:nvPr>
        </p:nvSpPr>
        <p:spPr>
          <a:ln/>
        </p:spPr>
        <p:txBody>
          <a:bodyPr/>
          <a:lstStyle>
            <a:lvl1pPr>
              <a:defRPr/>
            </a:lvl1pPr>
          </a:lstStyle>
          <a:p>
            <a:pPr>
              <a:defRPr/>
            </a:pPr>
            <a:fld id="{B6DF4D1A-DB5C-4DC9-8271-8E22DB5D872E}" type="slidenum">
              <a:rPr lang="en-US"/>
              <a:pPr>
                <a:defRPr/>
              </a:pPr>
              <a:t>‹#›</a:t>
            </a:fld>
            <a:endParaRPr lang="en-US"/>
          </a:p>
        </p:txBody>
      </p:sp>
    </p:spTree>
    <p:extLst>
      <p:ext uri="{BB962C8B-B14F-4D97-AF65-F5344CB8AC3E}">
        <p14:creationId xmlns:p14="http://schemas.microsoft.com/office/powerpoint/2010/main" val="24559573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9" name="Rectangle 6"/>
          <p:cNvSpPr>
            <a:spLocks noGrp="1" noChangeArrowheads="1"/>
          </p:cNvSpPr>
          <p:nvPr>
            <p:ph type="sldNum" sz="quarter" idx="12"/>
          </p:nvPr>
        </p:nvSpPr>
        <p:spPr>
          <a:ln/>
        </p:spPr>
        <p:txBody>
          <a:bodyPr/>
          <a:lstStyle>
            <a:lvl1pPr>
              <a:defRPr/>
            </a:lvl1pPr>
          </a:lstStyle>
          <a:p>
            <a:pPr>
              <a:defRPr/>
            </a:pPr>
            <a:fld id="{9B42EEDF-40E7-40B9-AD6B-8B8DB4BA8120}" type="slidenum">
              <a:rPr lang="en-US"/>
              <a:pPr>
                <a:defRPr/>
              </a:pPr>
              <a:t>‹#›</a:t>
            </a:fld>
            <a:endParaRPr lang="en-US"/>
          </a:p>
        </p:txBody>
      </p:sp>
    </p:spTree>
    <p:extLst>
      <p:ext uri="{BB962C8B-B14F-4D97-AF65-F5344CB8AC3E}">
        <p14:creationId xmlns:p14="http://schemas.microsoft.com/office/powerpoint/2010/main" val="26436669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5" name="Rectangle 6"/>
          <p:cNvSpPr>
            <a:spLocks noGrp="1" noChangeArrowheads="1"/>
          </p:cNvSpPr>
          <p:nvPr>
            <p:ph type="sldNum" sz="quarter" idx="12"/>
          </p:nvPr>
        </p:nvSpPr>
        <p:spPr>
          <a:ln/>
        </p:spPr>
        <p:txBody>
          <a:bodyPr/>
          <a:lstStyle>
            <a:lvl1pPr>
              <a:defRPr/>
            </a:lvl1pPr>
          </a:lstStyle>
          <a:p>
            <a:pPr>
              <a:defRPr/>
            </a:pPr>
            <a:fld id="{50C43524-5137-476F-9E4E-0E7FB540CE64}" type="slidenum">
              <a:rPr lang="en-US"/>
              <a:pPr>
                <a:defRPr/>
              </a:pPr>
              <a:t>‹#›</a:t>
            </a:fld>
            <a:endParaRPr lang="en-US"/>
          </a:p>
        </p:txBody>
      </p:sp>
    </p:spTree>
    <p:extLst>
      <p:ext uri="{BB962C8B-B14F-4D97-AF65-F5344CB8AC3E}">
        <p14:creationId xmlns:p14="http://schemas.microsoft.com/office/powerpoint/2010/main" val="18481500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4" name="Rectangle 6"/>
          <p:cNvSpPr>
            <a:spLocks noGrp="1" noChangeArrowheads="1"/>
          </p:cNvSpPr>
          <p:nvPr>
            <p:ph type="sldNum" sz="quarter" idx="12"/>
          </p:nvPr>
        </p:nvSpPr>
        <p:spPr>
          <a:ln/>
        </p:spPr>
        <p:txBody>
          <a:bodyPr/>
          <a:lstStyle>
            <a:lvl1pPr>
              <a:defRPr/>
            </a:lvl1pPr>
          </a:lstStyle>
          <a:p>
            <a:pPr>
              <a:defRPr/>
            </a:pPr>
            <a:fld id="{E2017181-6577-41F8-A9DA-7AD8BD6510FB}" type="slidenum">
              <a:rPr lang="en-US"/>
              <a:pPr>
                <a:defRPr/>
              </a:pPr>
              <a:t>‹#›</a:t>
            </a:fld>
            <a:endParaRPr lang="en-US"/>
          </a:p>
        </p:txBody>
      </p:sp>
    </p:spTree>
    <p:extLst>
      <p:ext uri="{BB962C8B-B14F-4D97-AF65-F5344CB8AC3E}">
        <p14:creationId xmlns:p14="http://schemas.microsoft.com/office/powerpoint/2010/main" val="15807250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7" name="Rectangle 6"/>
          <p:cNvSpPr>
            <a:spLocks noGrp="1" noChangeArrowheads="1"/>
          </p:cNvSpPr>
          <p:nvPr>
            <p:ph type="sldNum" sz="quarter" idx="12"/>
          </p:nvPr>
        </p:nvSpPr>
        <p:spPr>
          <a:ln/>
        </p:spPr>
        <p:txBody>
          <a:bodyPr/>
          <a:lstStyle>
            <a:lvl1pPr>
              <a:defRPr/>
            </a:lvl1pPr>
          </a:lstStyle>
          <a:p>
            <a:pPr>
              <a:defRPr/>
            </a:pPr>
            <a:fld id="{A332CA1A-4A76-4499-998B-296AB305B6C4}" type="slidenum">
              <a:rPr lang="en-US"/>
              <a:pPr>
                <a:defRPr/>
              </a:pPr>
              <a:t>‹#›</a:t>
            </a:fld>
            <a:endParaRPr lang="en-US"/>
          </a:p>
        </p:txBody>
      </p:sp>
    </p:spTree>
    <p:extLst>
      <p:ext uri="{BB962C8B-B14F-4D97-AF65-F5344CB8AC3E}">
        <p14:creationId xmlns:p14="http://schemas.microsoft.com/office/powerpoint/2010/main" val="28300294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7" name="Rectangle 6"/>
          <p:cNvSpPr>
            <a:spLocks noGrp="1" noChangeArrowheads="1"/>
          </p:cNvSpPr>
          <p:nvPr>
            <p:ph type="sldNum" sz="quarter" idx="12"/>
          </p:nvPr>
        </p:nvSpPr>
        <p:spPr>
          <a:ln/>
        </p:spPr>
        <p:txBody>
          <a:bodyPr/>
          <a:lstStyle>
            <a:lvl1pPr>
              <a:defRPr/>
            </a:lvl1pPr>
          </a:lstStyle>
          <a:p>
            <a:pPr>
              <a:defRPr/>
            </a:pPr>
            <a:fld id="{996FCE66-F1B1-4117-8082-C20E82F0FD6A}" type="slidenum">
              <a:rPr lang="en-US"/>
              <a:pPr>
                <a:defRPr/>
              </a:pPr>
              <a:t>‹#›</a:t>
            </a:fld>
            <a:endParaRPr lang="en-US"/>
          </a:p>
        </p:txBody>
      </p:sp>
    </p:spTree>
    <p:extLst>
      <p:ext uri="{BB962C8B-B14F-4D97-AF65-F5344CB8AC3E}">
        <p14:creationId xmlns:p14="http://schemas.microsoft.com/office/powerpoint/2010/main" val="25669546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3EF13144-2F69-4048-9563-CE8746E5DA76}" type="slidenum">
              <a:rPr lang="en-US"/>
              <a:pPr>
                <a:defRPr/>
              </a:pPr>
              <a:t>‹#›</a:t>
            </a:fld>
            <a:endParaRPr lang="en-US"/>
          </a:p>
        </p:txBody>
      </p:sp>
    </p:spTree>
    <p:extLst>
      <p:ext uri="{BB962C8B-B14F-4D97-AF65-F5344CB8AC3E}">
        <p14:creationId xmlns:p14="http://schemas.microsoft.com/office/powerpoint/2010/main" val="40007577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6" name="Rectangle 6"/>
          <p:cNvSpPr>
            <a:spLocks noGrp="1" noChangeArrowheads="1"/>
          </p:cNvSpPr>
          <p:nvPr>
            <p:ph type="sldNum" sz="quarter" idx="12"/>
          </p:nvPr>
        </p:nvSpPr>
        <p:spPr>
          <a:ln/>
        </p:spPr>
        <p:txBody>
          <a:bodyPr/>
          <a:lstStyle>
            <a:lvl1pPr>
              <a:defRPr/>
            </a:lvl1pPr>
          </a:lstStyle>
          <a:p>
            <a:pPr>
              <a:defRPr/>
            </a:pPr>
            <a:fld id="{A3B56758-3974-43ED-9D6E-55DFA53DE787}" type="slidenum">
              <a:rPr lang="en-US"/>
              <a:pPr>
                <a:defRPr/>
              </a:pPr>
              <a:t>‹#›</a:t>
            </a:fld>
            <a:endParaRPr lang="en-US"/>
          </a:p>
        </p:txBody>
      </p:sp>
    </p:spTree>
    <p:extLst>
      <p:ext uri="{BB962C8B-B14F-4D97-AF65-F5344CB8AC3E}">
        <p14:creationId xmlns:p14="http://schemas.microsoft.com/office/powerpoint/2010/main" val="34757741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NT Greetings!</a:t>
            </a:r>
          </a:p>
        </p:txBody>
      </p:sp>
      <p:sp>
        <p:nvSpPr>
          <p:cNvPr id="6" name="Slide Number Placeholder 5"/>
          <p:cNvSpPr>
            <a:spLocks noGrp="1"/>
          </p:cNvSpPr>
          <p:nvPr>
            <p:ph type="sldNum" sz="quarter" idx="12"/>
          </p:nvPr>
        </p:nvSpPr>
        <p:spPr/>
        <p:txBody>
          <a:bodyPr/>
          <a:lstStyle/>
          <a:p>
            <a:pPr>
              <a:defRPr/>
            </a:pPr>
            <a:fld id="{12F64A14-E653-4FB3-A6BB-9E9CCD2CBABA}" type="slidenum">
              <a:rPr lang="en-US" smtClean="0"/>
              <a:pPr>
                <a:defRPr/>
              </a:pPr>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4290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NT Greetings!</a:t>
            </a:r>
          </a:p>
        </p:txBody>
      </p:sp>
      <p:sp>
        <p:nvSpPr>
          <p:cNvPr id="6" name="Slide Number Placeholder 5"/>
          <p:cNvSpPr>
            <a:spLocks noGrp="1"/>
          </p:cNvSpPr>
          <p:nvPr>
            <p:ph type="sldNum" sz="quarter" idx="12"/>
          </p:nvPr>
        </p:nvSpPr>
        <p:spPr/>
        <p:txBody>
          <a:bodyPr/>
          <a:lstStyle/>
          <a:p>
            <a:pPr>
              <a:defRPr/>
            </a:pPr>
            <a:fld id="{A35CDC51-87BC-4969-8C4C-11FAA59B5568}" type="slidenum">
              <a:rPr lang="en-US" smtClean="0"/>
              <a:pPr>
                <a:defRPr/>
              </a:pPr>
              <a:t>‹#›</a:t>
            </a:fld>
            <a:endParaRPr lang="en-US"/>
          </a:p>
        </p:txBody>
      </p:sp>
    </p:spTree>
    <p:extLst>
      <p:ext uri="{BB962C8B-B14F-4D97-AF65-F5344CB8AC3E}">
        <p14:creationId xmlns:p14="http://schemas.microsoft.com/office/powerpoint/2010/main" val="17850078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NT Greetings!</a:t>
            </a:r>
          </a:p>
        </p:txBody>
      </p:sp>
      <p:sp>
        <p:nvSpPr>
          <p:cNvPr id="6" name="Slide Number Placeholder 5"/>
          <p:cNvSpPr>
            <a:spLocks noGrp="1"/>
          </p:cNvSpPr>
          <p:nvPr>
            <p:ph type="sldNum" sz="quarter" idx="12"/>
          </p:nvPr>
        </p:nvSpPr>
        <p:spPr/>
        <p:txBody>
          <a:bodyPr/>
          <a:lstStyle/>
          <a:p>
            <a:pPr>
              <a:defRPr/>
            </a:pPr>
            <a:fld id="{E0F28747-8CF0-46F1-ACD8-91589401F4EA}" type="slidenum">
              <a:rPr lang="en-US" smtClean="0"/>
              <a:pPr>
                <a:defRPr/>
              </a:pPr>
              <a:t>‹#›</a:t>
            </a:fld>
            <a:endParaRPr lang="en-US"/>
          </a:p>
        </p:txBody>
      </p:sp>
    </p:spTree>
    <p:extLst>
      <p:ext uri="{BB962C8B-B14F-4D97-AF65-F5344CB8AC3E}">
        <p14:creationId xmlns:p14="http://schemas.microsoft.com/office/powerpoint/2010/main" val="3229785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4" name="Rectangle 6"/>
          <p:cNvSpPr>
            <a:spLocks noGrp="1" noChangeArrowheads="1"/>
          </p:cNvSpPr>
          <p:nvPr>
            <p:ph type="sldNum" sz="quarter" idx="12"/>
          </p:nvPr>
        </p:nvSpPr>
        <p:spPr>
          <a:ln/>
        </p:spPr>
        <p:txBody>
          <a:bodyPr/>
          <a:lstStyle>
            <a:lvl1pPr>
              <a:defRPr/>
            </a:lvl1pPr>
          </a:lstStyle>
          <a:p>
            <a:pPr>
              <a:defRPr/>
            </a:pPr>
            <a:fld id="{7951DA45-9D1B-416F-8DE1-15908C8EB241}" type="slidenum">
              <a:rPr lang="en-US"/>
              <a:pPr>
                <a:defRPr/>
              </a:pPr>
              <a:t>‹#›</a:t>
            </a:fld>
            <a:endParaRPr lang="en-US"/>
          </a:p>
        </p:txBody>
      </p:sp>
    </p:spTree>
    <p:extLst>
      <p:ext uri="{BB962C8B-B14F-4D97-AF65-F5344CB8AC3E}">
        <p14:creationId xmlns:p14="http://schemas.microsoft.com/office/powerpoint/2010/main" val="40996832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NT Greetings!</a:t>
            </a:r>
          </a:p>
        </p:txBody>
      </p:sp>
      <p:sp>
        <p:nvSpPr>
          <p:cNvPr id="7" name="Slide Number Placeholder 6"/>
          <p:cNvSpPr>
            <a:spLocks noGrp="1"/>
          </p:cNvSpPr>
          <p:nvPr>
            <p:ph type="sldNum" sz="quarter" idx="12"/>
          </p:nvPr>
        </p:nvSpPr>
        <p:spPr/>
        <p:txBody>
          <a:bodyPr/>
          <a:lstStyle/>
          <a:p>
            <a:pPr>
              <a:defRPr/>
            </a:pPr>
            <a:fld id="{E0B9A07A-76A6-4213-80D1-81406D735FAB}" type="slidenum">
              <a:rPr lang="en-US" smtClean="0"/>
              <a:pPr>
                <a:defRPr/>
              </a:pPr>
              <a:t>‹#›</a:t>
            </a:fld>
            <a:endParaRPr lang="en-US"/>
          </a:p>
        </p:txBody>
      </p:sp>
    </p:spTree>
    <p:extLst>
      <p:ext uri="{BB962C8B-B14F-4D97-AF65-F5344CB8AC3E}">
        <p14:creationId xmlns:p14="http://schemas.microsoft.com/office/powerpoint/2010/main" val="32248000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NT Greetings!</a:t>
            </a:r>
          </a:p>
        </p:txBody>
      </p:sp>
      <p:sp>
        <p:nvSpPr>
          <p:cNvPr id="9" name="Slide Number Placeholder 8"/>
          <p:cNvSpPr>
            <a:spLocks noGrp="1"/>
          </p:cNvSpPr>
          <p:nvPr>
            <p:ph type="sldNum" sz="quarter" idx="12"/>
          </p:nvPr>
        </p:nvSpPr>
        <p:spPr/>
        <p:txBody>
          <a:bodyPr/>
          <a:lstStyle/>
          <a:p>
            <a:pPr>
              <a:defRPr/>
            </a:pPr>
            <a:fld id="{0CA6620E-98BB-4BDA-84CB-F12452DEF797}" type="slidenum">
              <a:rPr lang="en-US" smtClean="0"/>
              <a:pPr>
                <a:defRPr/>
              </a:pPr>
              <a:t>‹#›</a:t>
            </a:fld>
            <a:endParaRPr lang="en-US"/>
          </a:p>
        </p:txBody>
      </p:sp>
    </p:spTree>
    <p:extLst>
      <p:ext uri="{BB962C8B-B14F-4D97-AF65-F5344CB8AC3E}">
        <p14:creationId xmlns:p14="http://schemas.microsoft.com/office/powerpoint/2010/main" val="20399710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NT Greetings!</a:t>
            </a:r>
          </a:p>
        </p:txBody>
      </p:sp>
      <p:sp>
        <p:nvSpPr>
          <p:cNvPr id="5" name="Slide Number Placeholder 4"/>
          <p:cNvSpPr>
            <a:spLocks noGrp="1"/>
          </p:cNvSpPr>
          <p:nvPr>
            <p:ph type="sldNum" sz="quarter" idx="12"/>
          </p:nvPr>
        </p:nvSpPr>
        <p:spPr/>
        <p:txBody>
          <a:bodyPr/>
          <a:lstStyle/>
          <a:p>
            <a:pPr>
              <a:defRPr/>
            </a:pPr>
            <a:fld id="{B6DF4D1A-DB5C-4DC9-8271-8E22DB5D872E}" type="slidenum">
              <a:rPr lang="en-US" smtClean="0"/>
              <a:pPr>
                <a:defRPr/>
              </a:pPr>
              <a:t>‹#›</a:t>
            </a:fld>
            <a:endParaRPr lang="en-US"/>
          </a:p>
        </p:txBody>
      </p:sp>
    </p:spTree>
    <p:extLst>
      <p:ext uri="{BB962C8B-B14F-4D97-AF65-F5344CB8AC3E}">
        <p14:creationId xmlns:p14="http://schemas.microsoft.com/office/powerpoint/2010/main" val="27572873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NT Greetings!</a:t>
            </a:r>
          </a:p>
        </p:txBody>
      </p:sp>
      <p:sp>
        <p:nvSpPr>
          <p:cNvPr id="4" name="Slide Number Placeholder 3"/>
          <p:cNvSpPr>
            <a:spLocks noGrp="1"/>
          </p:cNvSpPr>
          <p:nvPr>
            <p:ph type="sldNum" sz="quarter" idx="12"/>
          </p:nvPr>
        </p:nvSpPr>
        <p:spPr/>
        <p:txBody>
          <a:bodyPr/>
          <a:lstStyle/>
          <a:p>
            <a:pPr>
              <a:defRPr/>
            </a:pPr>
            <a:fld id="{7951DA45-9D1B-416F-8DE1-15908C8EB241}" type="slidenum">
              <a:rPr lang="en-US" smtClean="0"/>
              <a:pPr>
                <a:defRPr/>
              </a:pPr>
              <a:t>‹#›</a:t>
            </a:fld>
            <a:endParaRPr lang="en-US"/>
          </a:p>
        </p:txBody>
      </p:sp>
    </p:spTree>
    <p:extLst>
      <p:ext uri="{BB962C8B-B14F-4D97-AF65-F5344CB8AC3E}">
        <p14:creationId xmlns:p14="http://schemas.microsoft.com/office/powerpoint/2010/main" val="20667154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NT Greetings!</a:t>
            </a:r>
          </a:p>
        </p:txBody>
      </p:sp>
      <p:sp>
        <p:nvSpPr>
          <p:cNvPr id="7" name="Slide Number Placeholder 6"/>
          <p:cNvSpPr>
            <a:spLocks noGrp="1"/>
          </p:cNvSpPr>
          <p:nvPr>
            <p:ph type="sldNum" sz="quarter" idx="12"/>
          </p:nvPr>
        </p:nvSpPr>
        <p:spPr/>
        <p:txBody>
          <a:bodyPr/>
          <a:lstStyle/>
          <a:p>
            <a:pPr>
              <a:defRPr/>
            </a:pPr>
            <a:fld id="{5DE3861C-7B4E-48CF-8F15-EF249FB64F13}" type="slidenum">
              <a:rPr lang="en-US" smtClean="0"/>
              <a:pPr>
                <a:defRPr/>
              </a:pPr>
              <a:t>‹#›</a:t>
            </a:fld>
            <a:endParaRPr lang="en-US"/>
          </a:p>
        </p:txBody>
      </p:sp>
    </p:spTree>
    <p:extLst>
      <p:ext uri="{BB962C8B-B14F-4D97-AF65-F5344CB8AC3E}">
        <p14:creationId xmlns:p14="http://schemas.microsoft.com/office/powerpoint/2010/main" val="828269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NT Greetings!</a:t>
            </a:r>
          </a:p>
        </p:txBody>
      </p:sp>
      <p:sp>
        <p:nvSpPr>
          <p:cNvPr id="7" name="Slide Number Placeholder 6"/>
          <p:cNvSpPr>
            <a:spLocks noGrp="1"/>
          </p:cNvSpPr>
          <p:nvPr>
            <p:ph type="sldNum" sz="quarter" idx="12"/>
          </p:nvPr>
        </p:nvSpPr>
        <p:spPr/>
        <p:txBody>
          <a:bodyPr/>
          <a:lstStyle/>
          <a:p>
            <a:pPr>
              <a:defRPr/>
            </a:pPr>
            <a:fld id="{E0B9A07A-76A6-4213-80D1-81406D735FAB}" type="slidenum">
              <a:rPr lang="en-US" smtClean="0"/>
              <a:pPr>
                <a:defRPr/>
              </a:pPr>
              <a:t>‹#›</a:t>
            </a:fld>
            <a:endParaRPr lang="en-US"/>
          </a:p>
        </p:txBody>
      </p:sp>
    </p:spTree>
    <p:extLst>
      <p:ext uri="{BB962C8B-B14F-4D97-AF65-F5344CB8AC3E}">
        <p14:creationId xmlns:p14="http://schemas.microsoft.com/office/powerpoint/2010/main" val="37545383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NT Greetings!</a:t>
            </a:r>
          </a:p>
        </p:txBody>
      </p:sp>
      <p:sp>
        <p:nvSpPr>
          <p:cNvPr id="5" name="Slide Number Placeholder 4"/>
          <p:cNvSpPr>
            <a:spLocks noGrp="1"/>
          </p:cNvSpPr>
          <p:nvPr>
            <p:ph type="sldNum" sz="quarter" idx="12"/>
          </p:nvPr>
        </p:nvSpPr>
        <p:spPr/>
        <p:txBody>
          <a:bodyPr/>
          <a:lstStyle/>
          <a:p>
            <a:pPr>
              <a:defRPr/>
            </a:pPr>
            <a:fld id="{E0B9A07A-76A6-4213-80D1-81406D735FAB}" type="slidenum">
              <a:rPr lang="en-US" smtClean="0"/>
              <a:pPr>
                <a:defRPr/>
              </a:pPr>
              <a:t>‹#›</a:t>
            </a:fld>
            <a:endParaRPr lang="en-US"/>
          </a:p>
        </p:txBody>
      </p:sp>
    </p:spTree>
    <p:extLst>
      <p:ext uri="{BB962C8B-B14F-4D97-AF65-F5344CB8AC3E}">
        <p14:creationId xmlns:p14="http://schemas.microsoft.com/office/powerpoint/2010/main" val="12986885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NT Greetings!</a:t>
            </a:r>
          </a:p>
        </p:txBody>
      </p:sp>
      <p:sp>
        <p:nvSpPr>
          <p:cNvPr id="6" name="Slide Number Placeholder 5"/>
          <p:cNvSpPr>
            <a:spLocks noGrp="1"/>
          </p:cNvSpPr>
          <p:nvPr>
            <p:ph type="sldNum" sz="quarter" idx="12"/>
          </p:nvPr>
        </p:nvSpPr>
        <p:spPr/>
        <p:txBody>
          <a:bodyPr/>
          <a:lstStyle/>
          <a:p>
            <a:pPr>
              <a:defRPr/>
            </a:pPr>
            <a:fld id="{E0B9A07A-76A6-4213-80D1-81406D735FAB}" type="slidenum">
              <a:rPr lang="en-US" smtClean="0"/>
              <a:pPr>
                <a:defRPr/>
              </a:pPr>
              <a:t>‹#›</a:t>
            </a:fld>
            <a:endParaRPr lang="en-US"/>
          </a:p>
        </p:txBody>
      </p:sp>
    </p:spTree>
    <p:extLst>
      <p:ext uri="{BB962C8B-B14F-4D97-AF65-F5344CB8AC3E}">
        <p14:creationId xmlns:p14="http://schemas.microsoft.com/office/powerpoint/2010/main" val="20089028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NT Greetings!</a:t>
            </a:r>
          </a:p>
        </p:txBody>
      </p:sp>
      <p:sp>
        <p:nvSpPr>
          <p:cNvPr id="6" name="Slide Number Placeholder 5"/>
          <p:cNvSpPr>
            <a:spLocks noGrp="1"/>
          </p:cNvSpPr>
          <p:nvPr>
            <p:ph type="sldNum" sz="quarter" idx="12"/>
          </p:nvPr>
        </p:nvSpPr>
        <p:spPr/>
        <p:txBody>
          <a:bodyPr/>
          <a:lstStyle/>
          <a:p>
            <a:pPr>
              <a:defRPr/>
            </a:pPr>
            <a:fld id="{E0B9A07A-76A6-4213-80D1-81406D735FAB}" type="slidenum">
              <a:rPr lang="en-US" smtClean="0"/>
              <a:pPr>
                <a:defRPr/>
              </a:pPr>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6756595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NT Greetings!</a:t>
            </a:r>
          </a:p>
        </p:txBody>
      </p:sp>
      <p:sp>
        <p:nvSpPr>
          <p:cNvPr id="6" name="Slide Number Placeholder 5"/>
          <p:cNvSpPr>
            <a:spLocks noGrp="1"/>
          </p:cNvSpPr>
          <p:nvPr>
            <p:ph type="sldNum" sz="quarter" idx="12"/>
          </p:nvPr>
        </p:nvSpPr>
        <p:spPr/>
        <p:txBody>
          <a:bodyPr/>
          <a:lstStyle/>
          <a:p>
            <a:pPr>
              <a:defRPr/>
            </a:pPr>
            <a:fld id="{E0B9A07A-76A6-4213-80D1-81406D735FAB}" type="slidenum">
              <a:rPr lang="en-US" smtClean="0"/>
              <a:pPr>
                <a:defRPr/>
              </a:pPr>
              <a:t>‹#›</a:t>
            </a:fld>
            <a:endParaRPr lang="en-US"/>
          </a:p>
        </p:txBody>
      </p:sp>
    </p:spTree>
    <p:extLst>
      <p:ext uri="{BB962C8B-B14F-4D97-AF65-F5344CB8AC3E}">
        <p14:creationId xmlns:p14="http://schemas.microsoft.com/office/powerpoint/2010/main" val="2931369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7" name="Rectangle 6"/>
          <p:cNvSpPr>
            <a:spLocks noGrp="1" noChangeArrowheads="1"/>
          </p:cNvSpPr>
          <p:nvPr>
            <p:ph type="sldNum" sz="quarter" idx="12"/>
          </p:nvPr>
        </p:nvSpPr>
        <p:spPr>
          <a:ln/>
        </p:spPr>
        <p:txBody>
          <a:bodyPr/>
          <a:lstStyle>
            <a:lvl1pPr>
              <a:defRPr/>
            </a:lvl1pPr>
          </a:lstStyle>
          <a:p>
            <a:pPr>
              <a:defRPr/>
            </a:pPr>
            <a:fld id="{5DE3861C-7B4E-48CF-8F15-EF249FB64F13}" type="slidenum">
              <a:rPr lang="en-US"/>
              <a:pPr>
                <a:defRPr/>
              </a:pPr>
              <a:t>‹#›</a:t>
            </a:fld>
            <a:endParaRPr lang="en-US"/>
          </a:p>
        </p:txBody>
      </p:sp>
    </p:spTree>
    <p:extLst>
      <p:ext uri="{BB962C8B-B14F-4D97-AF65-F5344CB8AC3E}">
        <p14:creationId xmlns:p14="http://schemas.microsoft.com/office/powerpoint/2010/main" val="41182192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NT Greetings!</a:t>
            </a:r>
          </a:p>
        </p:txBody>
      </p:sp>
      <p:sp>
        <p:nvSpPr>
          <p:cNvPr id="6" name="Slide Number Placeholder 5"/>
          <p:cNvSpPr>
            <a:spLocks noGrp="1"/>
          </p:cNvSpPr>
          <p:nvPr>
            <p:ph type="sldNum" sz="quarter" idx="12"/>
          </p:nvPr>
        </p:nvSpPr>
        <p:spPr/>
        <p:txBody>
          <a:bodyPr/>
          <a:lstStyle/>
          <a:p>
            <a:pPr>
              <a:defRPr/>
            </a:pPr>
            <a:fld id="{E0B9A07A-76A6-4213-80D1-81406D735FAB}" type="slidenum">
              <a:rPr lang="en-US" smtClean="0"/>
              <a:pPr>
                <a:defRPr/>
              </a:pPr>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820542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NT Greetings!</a:t>
            </a:r>
          </a:p>
        </p:txBody>
      </p:sp>
      <p:sp>
        <p:nvSpPr>
          <p:cNvPr id="6" name="Slide Number Placeholder 5"/>
          <p:cNvSpPr>
            <a:spLocks noGrp="1"/>
          </p:cNvSpPr>
          <p:nvPr>
            <p:ph type="sldNum" sz="quarter" idx="12"/>
          </p:nvPr>
        </p:nvSpPr>
        <p:spPr/>
        <p:txBody>
          <a:bodyPr/>
          <a:lstStyle/>
          <a:p>
            <a:pPr>
              <a:defRPr/>
            </a:pPr>
            <a:fld id="{E0B9A07A-76A6-4213-80D1-81406D735FAB}" type="slidenum">
              <a:rPr lang="en-US" smtClean="0"/>
              <a:pPr>
                <a:defRPr/>
              </a:pPr>
              <a:t>‹#›</a:t>
            </a:fld>
            <a:endParaRPr lang="en-US"/>
          </a:p>
        </p:txBody>
      </p:sp>
    </p:spTree>
    <p:extLst>
      <p:ext uri="{BB962C8B-B14F-4D97-AF65-F5344CB8AC3E}">
        <p14:creationId xmlns:p14="http://schemas.microsoft.com/office/powerpoint/2010/main" val="8894812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NT Greetings!</a:t>
            </a:r>
          </a:p>
        </p:txBody>
      </p:sp>
      <p:sp>
        <p:nvSpPr>
          <p:cNvPr id="6" name="Slide Number Placeholder 5"/>
          <p:cNvSpPr>
            <a:spLocks noGrp="1"/>
          </p:cNvSpPr>
          <p:nvPr>
            <p:ph type="sldNum" sz="quarter" idx="12"/>
          </p:nvPr>
        </p:nvSpPr>
        <p:spPr/>
        <p:txBody>
          <a:bodyPr/>
          <a:lstStyle/>
          <a:p>
            <a:pPr>
              <a:defRPr/>
            </a:pPr>
            <a:fld id="{A68E35C1-3DBE-46FF-8DC0-D9A2DBFCDE39}" type="slidenum">
              <a:rPr lang="en-US" smtClean="0"/>
              <a:pPr>
                <a:defRPr/>
              </a:pPr>
              <a:t>‹#›</a:t>
            </a:fld>
            <a:endParaRPr lang="en-US"/>
          </a:p>
        </p:txBody>
      </p:sp>
    </p:spTree>
    <p:extLst>
      <p:ext uri="{BB962C8B-B14F-4D97-AF65-F5344CB8AC3E}">
        <p14:creationId xmlns:p14="http://schemas.microsoft.com/office/powerpoint/2010/main" val="21583701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NT Greetings!</a:t>
            </a:r>
          </a:p>
        </p:txBody>
      </p:sp>
      <p:sp>
        <p:nvSpPr>
          <p:cNvPr id="6" name="Slide Number Placeholder 5"/>
          <p:cNvSpPr>
            <a:spLocks noGrp="1"/>
          </p:cNvSpPr>
          <p:nvPr>
            <p:ph type="sldNum" sz="quarter" idx="12"/>
          </p:nvPr>
        </p:nvSpPr>
        <p:spPr/>
        <p:txBody>
          <a:bodyPr/>
          <a:lstStyle/>
          <a:p>
            <a:pPr>
              <a:defRPr/>
            </a:pPr>
            <a:fld id="{DD8FFB89-608E-4410-B48F-D67C7E465CB6}" type="slidenum">
              <a:rPr lang="en-US" smtClean="0"/>
              <a:pPr>
                <a:defRPr/>
              </a:pPr>
              <a:t>‹#›</a:t>
            </a:fld>
            <a:endParaRPr lang="en-US"/>
          </a:p>
        </p:txBody>
      </p:sp>
    </p:spTree>
    <p:extLst>
      <p:ext uri="{BB962C8B-B14F-4D97-AF65-F5344CB8AC3E}">
        <p14:creationId xmlns:p14="http://schemas.microsoft.com/office/powerpoint/2010/main" val="6496330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NT Greetings!</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7790653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NT Greetings!</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28036021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NT Greetings!</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37363285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NT Greetings!</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33261584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NT Greetings!</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26447192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NT Greetings!</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2694247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NT Greetings!</a:t>
            </a:r>
          </a:p>
        </p:txBody>
      </p:sp>
      <p:sp>
        <p:nvSpPr>
          <p:cNvPr id="7" name="Rectangle 6"/>
          <p:cNvSpPr>
            <a:spLocks noGrp="1" noChangeArrowheads="1"/>
          </p:cNvSpPr>
          <p:nvPr>
            <p:ph type="sldNum" sz="quarter" idx="12"/>
          </p:nvPr>
        </p:nvSpPr>
        <p:spPr>
          <a:ln/>
        </p:spPr>
        <p:txBody>
          <a:bodyPr/>
          <a:lstStyle>
            <a:lvl1pPr>
              <a:defRPr/>
            </a:lvl1pPr>
          </a:lstStyle>
          <a:p>
            <a:pPr>
              <a:defRPr/>
            </a:pPr>
            <a:fld id="{78557C72-DB59-4B2D-8C09-0F853CF3B3D3}" type="slidenum">
              <a:rPr lang="en-US"/>
              <a:pPr>
                <a:defRPr/>
              </a:pPr>
              <a:t>‹#›</a:t>
            </a:fld>
            <a:endParaRPr lang="en-US"/>
          </a:p>
        </p:txBody>
      </p:sp>
    </p:spTree>
    <p:extLst>
      <p:ext uri="{BB962C8B-B14F-4D97-AF65-F5344CB8AC3E}">
        <p14:creationId xmlns:p14="http://schemas.microsoft.com/office/powerpoint/2010/main" val="4491023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NT Greetings!</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41417569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NT Greetings!</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40791844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NT Greetings!</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32037610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NT Greetings!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5606128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NT Greetings!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009518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NT Greetings!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828956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NT Greetings!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8564980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NT Greetings!</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7021096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NT Greetings!</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6337909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NT Greetings!</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3176048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298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38298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en-US"/>
              <a:t>NT Greetings!</a:t>
            </a:r>
          </a:p>
        </p:txBody>
      </p:sp>
      <p:sp>
        <p:nvSpPr>
          <p:cNvPr id="38298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E0B9A07A-76A6-4213-80D1-81406D735F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5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385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en-US"/>
              <a:t>NT Greetings!</a:t>
            </a:r>
          </a:p>
        </p:txBody>
      </p:sp>
      <p:sp>
        <p:nvSpPr>
          <p:cNvPr id="385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C3ABB2D8-B33A-4AD9-896E-2F90A0759D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605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38605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en-US"/>
              <a:t>NT Greetings!</a:t>
            </a:r>
          </a:p>
        </p:txBody>
      </p:sp>
      <p:sp>
        <p:nvSpPr>
          <p:cNvPr id="386054"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24D574C2-E7CB-4D9F-8188-2DF2E12A6B4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707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38707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en-US"/>
              <a:t>NT Greetings!</a:t>
            </a:r>
          </a:p>
        </p:txBody>
      </p:sp>
      <p:sp>
        <p:nvSpPr>
          <p:cNvPr id="38707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31D2541B-B79B-40BE-94B6-DB5AC88B27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810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38810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en-US"/>
              <a:t>NT Greetings!</a:t>
            </a:r>
          </a:p>
        </p:txBody>
      </p:sp>
      <p:sp>
        <p:nvSpPr>
          <p:cNvPr id="38810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5547DDC7-D3D0-42AE-838A-7CFFA4EA26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1117600" y="1600201"/>
            <a:ext cx="10363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12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38912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en-US"/>
              <a:t>NT Greetings!</a:t>
            </a:r>
          </a:p>
        </p:txBody>
      </p:sp>
      <p:sp>
        <p:nvSpPr>
          <p:cNvPr id="38912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7167F4CA-0213-437E-B1AC-CD8321C67D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r>
              <a:rPr lang="en-US"/>
              <a:t>NT Greetings!</a:t>
            </a: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a:defRPr/>
            </a:pPr>
            <a:fld id="{E0B9A07A-76A6-4213-80D1-81406D735FAB}" type="slidenum">
              <a:rPr lang="en-US" smtClean="0"/>
              <a:pPr>
                <a:defRPr/>
              </a:pPr>
              <a:t>‹#›</a:t>
            </a:fld>
            <a:endParaRPr lang="en-US"/>
          </a:p>
        </p:txBody>
      </p:sp>
    </p:spTree>
    <p:extLst>
      <p:ext uri="{BB962C8B-B14F-4D97-AF65-F5344CB8AC3E}">
        <p14:creationId xmlns:p14="http://schemas.microsoft.com/office/powerpoint/2010/main" val="3257052500"/>
      </p:ext>
    </p:extLst>
  </p:cSld>
  <p:clrMap bg1="dk1" tx1="lt1" bg2="dk2"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Lst>
  <p:hf sldNum="0"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NT Greetings!</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778058662"/>
      </p:ext>
    </p:extLst>
  </p:cSld>
  <p:clrMap bg1="dk1" tx1="lt1" bg2="dk2"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7.jpeg"/><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304800"/>
            <a:ext cx="12192000" cy="3356707"/>
          </a:xfrm>
        </p:spPr>
        <p:txBody>
          <a:bodyPr>
            <a:normAutofit fontScale="90000"/>
          </a:bodyPr>
          <a:lstStyle/>
          <a:p>
            <a:pPr lvl="0" algn="ctr" fontAlgn="base">
              <a:spcAft>
                <a:spcPct val="0"/>
              </a:spcAft>
              <a:defRPr/>
            </a:pPr>
            <a:r>
              <a:rPr lang="en-US" sz="12800" b="1" u="sng" kern="0" cap="none" dirty="0">
                <a:ln w="22225">
                  <a:solidFill>
                    <a:schemeClr val="tx1"/>
                  </a:solidFill>
                  <a:prstDash val="solid"/>
                </a:ln>
                <a:solidFill>
                  <a:srgbClr val="0000FF"/>
                </a:solidFill>
                <a:latin typeface="Arial"/>
                <a:ea typeface="+mn-ea"/>
                <a:cs typeface="Times New Roman" pitchFamily="18" charset="0"/>
              </a:rPr>
              <a:t>NT Greetings!</a:t>
            </a:r>
            <a:br>
              <a:rPr lang="en-US" sz="4000" u="sng" kern="0"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a:ea typeface="+mn-ea"/>
                <a:cs typeface="Times New Roman" pitchFamily="18" charset="0"/>
              </a:rPr>
            </a:br>
            <a:br>
              <a:rPr lang="en-US" sz="4000" u="sng" kern="0" cap="none" dirty="0">
                <a:ln>
                  <a:noFill/>
                </a:ln>
                <a:solidFill>
                  <a:srgbClr val="C00000"/>
                </a:solidFill>
                <a:effectLst>
                  <a:outerShdw blurRad="38100" dist="38100" dir="2700000" algn="tl">
                    <a:srgbClr val="000000">
                      <a:alpha val="43137"/>
                    </a:srgbClr>
                  </a:outerShdw>
                </a:effectLst>
                <a:latin typeface="Arial"/>
                <a:ea typeface="+mn-ea"/>
                <a:cs typeface="Times New Roman" pitchFamily="18" charset="0"/>
              </a:rPr>
            </a:br>
            <a:r>
              <a:rPr lang="en-US" sz="3100" b="1" kern="0" cap="none" dirty="0">
                <a:ln>
                  <a:noFill/>
                </a:ln>
                <a:solidFill>
                  <a:srgbClr val="0000FF"/>
                </a:solidFill>
                <a:effectLst>
                  <a:outerShdw blurRad="38100" dist="38100" dir="2700000" algn="tl">
                    <a:srgbClr val="000000">
                      <a:alpha val="43137"/>
                    </a:srgbClr>
                  </a:outerShdw>
                </a:effectLst>
                <a:latin typeface="Arial"/>
                <a:ea typeface="+mn-ea"/>
                <a:cs typeface="Times New Roman" pitchFamily="18" charset="0"/>
              </a:rPr>
              <a:t>Text: </a:t>
            </a:r>
            <a:br>
              <a:rPr lang="en-US" sz="3600" kern="0" cap="none" dirty="0">
                <a:ln>
                  <a:noFill/>
                </a:ln>
                <a:solidFill>
                  <a:srgbClr val="0000FF"/>
                </a:solidFill>
                <a:effectLst>
                  <a:outerShdw blurRad="38100" dist="38100" dir="2700000" algn="tl">
                    <a:srgbClr val="000000">
                      <a:alpha val="43137"/>
                    </a:srgbClr>
                  </a:outerShdw>
                </a:effectLst>
                <a:latin typeface="Arial"/>
                <a:ea typeface="+mn-ea"/>
                <a:cs typeface="Times New Roman" pitchFamily="18" charset="0"/>
              </a:rPr>
            </a:br>
            <a:r>
              <a:rPr lang="en-US" sz="4900" b="1" kern="0" cap="none" dirty="0">
                <a:ln>
                  <a:noFill/>
                </a:ln>
                <a:solidFill>
                  <a:srgbClr val="0000FF"/>
                </a:solidFill>
                <a:effectLst>
                  <a:outerShdw blurRad="38100" dist="38100" dir="2700000" algn="tl">
                    <a:srgbClr val="000000">
                      <a:alpha val="43137"/>
                    </a:srgbClr>
                  </a:outerShdw>
                </a:effectLst>
                <a:latin typeface="Arial"/>
                <a:ea typeface="+mn-ea"/>
                <a:cs typeface="Times New Roman" pitchFamily="18" charset="0"/>
              </a:rPr>
              <a:t>I Corinthians 15:58</a:t>
            </a:r>
            <a:r>
              <a:rPr lang="en-US" sz="4900" b="1" kern="0" cap="none" dirty="0">
                <a:ln>
                  <a:noFill/>
                </a:ln>
                <a:solidFill>
                  <a:srgbClr val="C00000"/>
                </a:solidFill>
                <a:effectLst>
                  <a:outerShdw blurRad="38100" dist="38100" dir="2700000" algn="tl">
                    <a:srgbClr val="000000">
                      <a:alpha val="43137"/>
                    </a:srgbClr>
                  </a:outerShdw>
                </a:effectLst>
                <a:latin typeface="Arial"/>
                <a:ea typeface="+mn-ea"/>
                <a:cs typeface="Times New Roman" pitchFamily="18" charset="0"/>
              </a:rPr>
              <a:t> </a:t>
            </a:r>
            <a:br>
              <a:rPr lang="en-US" sz="3600" kern="0" cap="none" dirty="0">
                <a:ln>
                  <a:noFill/>
                </a:ln>
                <a:solidFill>
                  <a:srgbClr val="C00000"/>
                </a:solidFill>
                <a:effectLst>
                  <a:outerShdw blurRad="38100" dist="38100" dir="2700000" algn="tl">
                    <a:srgbClr val="000000">
                      <a:alpha val="43137"/>
                    </a:srgbClr>
                  </a:outerShdw>
                </a:effectLst>
                <a:latin typeface="Arial"/>
                <a:ea typeface="+mn-ea"/>
                <a:cs typeface="Times New Roman" pitchFamily="18" charset="0"/>
              </a:rPr>
            </a:br>
            <a:endParaRPr lang="en-US" sz="3600" kern="0" cap="none" dirty="0">
              <a:ln>
                <a:noFill/>
              </a:ln>
              <a:effectLst>
                <a:outerShdw blurRad="38100" dist="38100" dir="2700000" algn="tl">
                  <a:srgbClr val="000000">
                    <a:alpha val="43137"/>
                  </a:srgbClr>
                </a:outerShdw>
              </a:effectLst>
              <a:latin typeface="Arial"/>
              <a:ea typeface="+mn-ea"/>
              <a:cs typeface="Times New Roman" pitchFamily="18" charset="0"/>
            </a:endParaRPr>
          </a:p>
        </p:txBody>
      </p:sp>
      <p:grpSp>
        <p:nvGrpSpPr>
          <p:cNvPr id="3" name="Group 2"/>
          <p:cNvGrpSpPr/>
          <p:nvPr/>
        </p:nvGrpSpPr>
        <p:grpSpPr>
          <a:xfrm>
            <a:off x="2438400" y="3352801"/>
            <a:ext cx="7162800" cy="3391563"/>
            <a:chOff x="990600" y="3581400"/>
            <a:chExt cx="7162800" cy="3391563"/>
          </a:xfrm>
        </p:grpSpPr>
        <p:sp>
          <p:nvSpPr>
            <p:cNvPr id="7" name="WordArt 8"/>
            <p:cNvSpPr>
              <a:spLocks noChangeArrowheads="1" noChangeShapeType="1" noTextEdit="1"/>
            </p:cNvSpPr>
            <p:nvPr/>
          </p:nvSpPr>
          <p:spPr bwMode="auto">
            <a:xfrm>
              <a:off x="990600" y="3998128"/>
              <a:ext cx="2590800" cy="685800"/>
            </a:xfrm>
            <a:prstGeom prst="rect">
              <a:avLst/>
            </a:prstGeom>
          </p:spPr>
          <p:txBody>
            <a:bodyPr wrap="none" fromWordArt="1">
              <a:prstTxWarp prst="textPlain">
                <a:avLst>
                  <a:gd name="adj" fmla="val 50000"/>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600" b="1" kern="10" dirty="0">
                  <a:ln>
                    <a:solidFill>
                      <a:srgbClr val="FFFF00"/>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Souvenir Lt BT"/>
                </a:rPr>
                <a:t>To the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745992" y="4042506"/>
              <a:ext cx="4407408" cy="2930457"/>
            </a:xfrm>
            <a:prstGeom prst="rect">
              <a:avLst/>
            </a:prstGeom>
          </p:spPr>
        </p:pic>
        <p:sp>
          <p:nvSpPr>
            <p:cNvPr id="8" name="Text Box 3"/>
            <p:cNvSpPr txBox="1">
              <a:spLocks noChangeArrowheads="1"/>
            </p:cNvSpPr>
            <p:nvPr/>
          </p:nvSpPr>
          <p:spPr bwMode="auto">
            <a:xfrm>
              <a:off x="3733800" y="3581400"/>
              <a:ext cx="4419600" cy="1077218"/>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sz="3200" b="1" cap="all" dirty="0">
                  <a:ln w="9000" cmpd="sng">
                    <a:solidFill>
                      <a:schemeClr val="accent4">
                        <a:shade val="50000"/>
                        <a:satMod val="120000"/>
                      </a:schemeClr>
                    </a:solidFill>
                    <a:prstDash val="solid"/>
                  </a:ln>
                  <a:solidFill>
                    <a:schemeClr val="bg1"/>
                  </a:solidFill>
                </a:rPr>
                <a:t>Courthouse</a:t>
              </a:r>
              <a:endParaRPr lang="en-US" sz="3200" b="1" dirty="0">
                <a:solidFill>
                  <a:schemeClr val="bg1"/>
                </a:solidFill>
              </a:endParaRPr>
            </a:p>
            <a:p>
              <a:pPr algn="ctr"/>
              <a:r>
                <a:rPr lang="en-US" sz="3200" b="1" i="1" dirty="0">
                  <a:solidFill>
                    <a:srgbClr val="0000FF"/>
                  </a:solidFill>
                  <a:effectLst>
                    <a:glow rad="228600">
                      <a:schemeClr val="accent3">
                        <a:satMod val="175000"/>
                        <a:alpha val="40000"/>
                      </a:schemeClr>
                    </a:glow>
                  </a:effectLst>
                </a:rPr>
                <a:t>church of Christ</a:t>
              </a:r>
            </a:p>
          </p:txBody>
        </p:sp>
      </p:grpSp>
    </p:spTree>
    <p:extLst>
      <p:ext uri="{BB962C8B-B14F-4D97-AF65-F5344CB8AC3E}">
        <p14:creationId xmlns:p14="http://schemas.microsoft.com/office/powerpoint/2010/main" val="277213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1524000" y="0"/>
            <a:ext cx="9144000" cy="609600"/>
          </a:xfrm>
        </p:spPr>
        <p:txBody>
          <a:bodyPr>
            <a:no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New Testament Greetings</a:t>
            </a:r>
          </a:p>
        </p:txBody>
      </p:sp>
      <p:sp>
        <p:nvSpPr>
          <p:cNvPr id="6" name="Footer Placeholder 4"/>
          <p:cNvSpPr>
            <a:spLocks noGrp="1"/>
          </p:cNvSpPr>
          <p:nvPr>
            <p:ph type="ftr" sz="quarter" idx="11"/>
          </p:nvPr>
        </p:nvSpPr>
        <p:spPr>
          <a:xfrm>
            <a:off x="0" y="6519964"/>
            <a:ext cx="2895600" cy="304800"/>
          </a:xfrm>
        </p:spPr>
        <p:txBody>
          <a:bodyPr/>
          <a:lstStyle/>
          <a:p>
            <a:r>
              <a:rPr lang="en-US"/>
              <a:t>NT Greetings!</a:t>
            </a:r>
            <a:endParaRPr lang="en-US" dirty="0"/>
          </a:p>
        </p:txBody>
      </p:sp>
      <p:sp>
        <p:nvSpPr>
          <p:cNvPr id="209925" name="Text Box 5"/>
          <p:cNvSpPr txBox="1">
            <a:spLocks noChangeArrowheads="1"/>
          </p:cNvSpPr>
          <p:nvPr/>
        </p:nvSpPr>
        <p:spPr bwMode="auto">
          <a:xfrm>
            <a:off x="0" y="1310021"/>
            <a:ext cx="12192000" cy="1877437"/>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sz="3200" b="1" dirty="0">
                <a:ln>
                  <a:solidFill>
                    <a:schemeClr val="bg1"/>
                  </a:solidFill>
                </a:ln>
                <a:latin typeface="Tahoma" pitchFamily="34" charset="0"/>
              </a:rPr>
              <a:t>Romans 1:8 (I Jn. 5:4)</a:t>
            </a:r>
          </a:p>
          <a:p>
            <a:pPr marL="739775" indent="-739775">
              <a:buClr>
                <a:schemeClr val="accent1"/>
              </a:buClr>
              <a:buSzPct val="115000"/>
            </a:pPr>
            <a:r>
              <a:rPr lang="en-US" sz="2800" dirty="0">
                <a:solidFill>
                  <a:schemeClr val="bg1"/>
                </a:solidFill>
                <a:latin typeface="Tahoma" pitchFamily="34" charset="0"/>
              </a:rPr>
              <a:t>8.    First, I thank my God through Jesus Christ for you all, because </a:t>
            </a:r>
            <a:r>
              <a:rPr lang="en-US" sz="2800" b="1" cap="all" dirty="0">
                <a:ln w="9000" cmpd="sng">
                  <a:solidFill>
                    <a:schemeClr val="accent4">
                      <a:shade val="50000"/>
                      <a:satMod val="120000"/>
                    </a:schemeClr>
                  </a:solidFill>
                  <a:prstDash val="solid"/>
                </a:ln>
                <a:solidFill>
                  <a:schemeClr val="bg1"/>
                </a:solidFill>
                <a:effectLst>
                  <a:glow rad="228600">
                    <a:schemeClr val="accent4">
                      <a:satMod val="175000"/>
                      <a:alpha val="40000"/>
                    </a:schemeClr>
                  </a:glow>
                </a:effectLst>
                <a:latin typeface="Tahoma" pitchFamily="34" charset="0"/>
              </a:rPr>
              <a:t>your faith is being proclaimed throughout the whole world.</a:t>
            </a:r>
          </a:p>
        </p:txBody>
      </p:sp>
      <p:sp>
        <p:nvSpPr>
          <p:cNvPr id="7" name="Text Box 39"/>
          <p:cNvSpPr txBox="1">
            <a:spLocks noChangeArrowheads="1"/>
          </p:cNvSpPr>
          <p:nvPr/>
        </p:nvSpPr>
        <p:spPr bwMode="auto">
          <a:xfrm>
            <a:off x="0" y="749303"/>
            <a:ext cx="1219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sz="3200" b="1" dirty="0">
                <a:solidFill>
                  <a:srgbClr val="0000FF"/>
                </a:solidFill>
                <a:latin typeface="Tahoma" pitchFamily="34" charset="0"/>
              </a:rPr>
              <a:t>To the church in Rome…</a:t>
            </a:r>
          </a:p>
        </p:txBody>
      </p:sp>
      <p:sp>
        <p:nvSpPr>
          <p:cNvPr id="8" name="Text Box 39"/>
          <p:cNvSpPr txBox="1">
            <a:spLocks noChangeArrowheads="1"/>
          </p:cNvSpPr>
          <p:nvPr/>
        </p:nvSpPr>
        <p:spPr bwMode="auto">
          <a:xfrm>
            <a:off x="0" y="3903864"/>
            <a:ext cx="1219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sz="3200" b="1" dirty="0">
                <a:solidFill>
                  <a:srgbClr val="0000FF"/>
                </a:solidFill>
                <a:latin typeface="Tahoma" pitchFamily="34" charset="0"/>
              </a:rPr>
              <a:t>To the church in Corinth…</a:t>
            </a:r>
          </a:p>
        </p:txBody>
      </p:sp>
      <p:sp>
        <p:nvSpPr>
          <p:cNvPr id="9" name="Text Box 5"/>
          <p:cNvSpPr txBox="1">
            <a:spLocks noChangeArrowheads="1"/>
          </p:cNvSpPr>
          <p:nvPr/>
        </p:nvSpPr>
        <p:spPr bwMode="auto">
          <a:xfrm>
            <a:off x="0" y="4488639"/>
            <a:ext cx="12192000" cy="1446550"/>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sz="3200" b="1" dirty="0">
                <a:ln>
                  <a:solidFill>
                    <a:schemeClr val="bg1"/>
                  </a:solidFill>
                </a:ln>
                <a:latin typeface="Tahoma" pitchFamily="34" charset="0"/>
              </a:rPr>
              <a:t>I Corinthians 1:11 (Js. 4:1-4)</a:t>
            </a:r>
          </a:p>
          <a:p>
            <a:pPr marL="739775" indent="-739775">
              <a:buClr>
                <a:schemeClr val="accent1"/>
              </a:buClr>
              <a:buSzPct val="115000"/>
            </a:pPr>
            <a:r>
              <a:rPr lang="en-US" sz="2800" dirty="0">
                <a:solidFill>
                  <a:schemeClr val="bg1"/>
                </a:solidFill>
                <a:latin typeface="Tahoma" pitchFamily="34" charset="0"/>
              </a:rPr>
              <a:t>11.  For I have been informed concerning you, my brethren, by Chloe's people, that </a:t>
            </a:r>
            <a:r>
              <a:rPr lang="en-US" sz="2800" b="1" cap="all" dirty="0">
                <a:ln w="9000" cmpd="sng">
                  <a:solidFill>
                    <a:schemeClr val="accent4">
                      <a:shade val="50000"/>
                      <a:satMod val="120000"/>
                    </a:schemeClr>
                  </a:solidFill>
                  <a:prstDash val="solid"/>
                </a:ln>
                <a:solidFill>
                  <a:schemeClr val="bg1"/>
                </a:solidFill>
                <a:effectLst>
                  <a:glow rad="228600">
                    <a:schemeClr val="accent2">
                      <a:satMod val="175000"/>
                      <a:alpha val="40000"/>
                    </a:schemeClr>
                  </a:glow>
                </a:effectLst>
                <a:latin typeface="Tahoma" pitchFamily="34" charset="0"/>
              </a:rPr>
              <a:t>there are quarrels among you</a:t>
            </a:r>
            <a:r>
              <a:rPr lang="en-US" sz="2800" dirty="0">
                <a:solidFill>
                  <a:schemeClr val="bg1"/>
                </a:solidFill>
                <a:effectLst>
                  <a:glow rad="228600">
                    <a:schemeClr val="accent2">
                      <a:satMod val="175000"/>
                      <a:alpha val="40000"/>
                    </a:schemeClr>
                  </a:glow>
                </a:effectLst>
                <a:latin typeface="Tahoma" pitchFamily="34" charset="0"/>
              </a:rPr>
              <a:t>.</a:t>
            </a:r>
            <a:endParaRPr lang="en-US" sz="2800" b="1" cap="all" dirty="0">
              <a:ln w="9000" cmpd="sng">
                <a:solidFill>
                  <a:schemeClr val="accent4">
                    <a:shade val="50000"/>
                    <a:satMod val="120000"/>
                  </a:schemeClr>
                </a:solidFill>
                <a:prstDash val="solid"/>
              </a:ln>
              <a:solidFill>
                <a:schemeClr val="bg1"/>
              </a:solidFill>
              <a:effectLst>
                <a:glow rad="228600">
                  <a:schemeClr val="accent2">
                    <a:satMod val="175000"/>
                    <a:alpha val="40000"/>
                  </a:schemeClr>
                </a:glow>
              </a:effectLst>
              <a:latin typeface="Tahoma" pitchFamily="34" charset="0"/>
            </a:endParaRPr>
          </a:p>
        </p:txBody>
      </p:sp>
    </p:spTree>
    <p:extLst>
      <p:ext uri="{BB962C8B-B14F-4D97-AF65-F5344CB8AC3E}">
        <p14:creationId xmlns:p14="http://schemas.microsoft.com/office/powerpoint/2010/main" val="23218924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09925"/>
                                        </p:tgtEl>
                                        <p:attrNameLst>
                                          <p:attrName>style.visibility</p:attrName>
                                        </p:attrNameLst>
                                      </p:cBhvr>
                                      <p:to>
                                        <p:strVal val="visible"/>
                                      </p:to>
                                    </p:set>
                                    <p:animEffect transition="in" filter="barn(inVertical)">
                                      <p:cBhvr>
                                        <p:cTn id="12" dur="500"/>
                                        <p:tgtEl>
                                          <p:spTgt spid="2099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5"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1524000" y="0"/>
            <a:ext cx="9144000" cy="609600"/>
          </a:xfrm>
        </p:spPr>
        <p:txBody>
          <a:bodyPr>
            <a:no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New Testament Greetings</a:t>
            </a:r>
          </a:p>
        </p:txBody>
      </p:sp>
      <p:sp>
        <p:nvSpPr>
          <p:cNvPr id="6" name="Footer Placeholder 4"/>
          <p:cNvSpPr>
            <a:spLocks noGrp="1"/>
          </p:cNvSpPr>
          <p:nvPr>
            <p:ph type="ftr" sz="quarter" idx="11"/>
          </p:nvPr>
        </p:nvSpPr>
        <p:spPr>
          <a:xfrm>
            <a:off x="0" y="6553200"/>
            <a:ext cx="2895600" cy="304800"/>
          </a:xfrm>
        </p:spPr>
        <p:txBody>
          <a:bodyPr/>
          <a:lstStyle/>
          <a:p>
            <a:pPr>
              <a:defRPr/>
            </a:pPr>
            <a:r>
              <a:rPr lang="en-US">
                <a:solidFill>
                  <a:srgbClr val="146194">
                    <a:lumMod val="50000"/>
                  </a:srgbClr>
                </a:solidFill>
                <a:latin typeface="Tahoma"/>
              </a:rPr>
              <a:t>NT Greetings!</a:t>
            </a:r>
            <a:endParaRPr lang="en-US" dirty="0">
              <a:solidFill>
                <a:srgbClr val="146194">
                  <a:lumMod val="50000"/>
                </a:srgbClr>
              </a:solidFill>
              <a:latin typeface="Tahoma"/>
            </a:endParaRPr>
          </a:p>
        </p:txBody>
      </p:sp>
      <p:sp>
        <p:nvSpPr>
          <p:cNvPr id="10" name="Text Box 39"/>
          <p:cNvSpPr txBox="1">
            <a:spLocks noChangeArrowheads="1"/>
          </p:cNvSpPr>
          <p:nvPr/>
        </p:nvSpPr>
        <p:spPr bwMode="auto">
          <a:xfrm>
            <a:off x="0" y="1850572"/>
            <a:ext cx="1219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sz="3200" b="1" dirty="0">
                <a:solidFill>
                  <a:srgbClr val="0000FF"/>
                </a:solidFill>
                <a:latin typeface="Tahoma" pitchFamily="34" charset="0"/>
              </a:rPr>
              <a:t>To the church in Galatia…</a:t>
            </a:r>
          </a:p>
        </p:txBody>
      </p:sp>
      <p:sp>
        <p:nvSpPr>
          <p:cNvPr id="11" name="Text Box 5"/>
          <p:cNvSpPr txBox="1">
            <a:spLocks noChangeArrowheads="1"/>
          </p:cNvSpPr>
          <p:nvPr/>
        </p:nvSpPr>
        <p:spPr bwMode="auto">
          <a:xfrm>
            <a:off x="0" y="2819400"/>
            <a:ext cx="12192000" cy="1446550"/>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sz="3200" b="1" dirty="0">
                <a:ln>
                  <a:solidFill>
                    <a:schemeClr val="bg1"/>
                  </a:solidFill>
                </a:ln>
                <a:solidFill>
                  <a:prstClr val="white"/>
                </a:solidFill>
                <a:latin typeface="Tahoma" pitchFamily="34" charset="0"/>
              </a:rPr>
              <a:t>NKJV: Galatians 1:6 (II Tim. 4:3-4)</a:t>
            </a:r>
          </a:p>
          <a:p>
            <a:pPr marL="739775" indent="-739775">
              <a:buClr>
                <a:srgbClr val="052F61"/>
              </a:buClr>
              <a:buSzPct val="115000"/>
              <a:defRPr/>
            </a:pPr>
            <a:r>
              <a:rPr lang="en-US" sz="2800" dirty="0">
                <a:solidFill>
                  <a:schemeClr val="bg1"/>
                </a:solidFill>
                <a:latin typeface="Tahoma" pitchFamily="34" charset="0"/>
              </a:rPr>
              <a:t>6.    I marvel that you are </a:t>
            </a:r>
            <a:r>
              <a:rPr lang="en-US" sz="2800" b="1" cap="all" dirty="0">
                <a:ln w="9000" cmpd="sng">
                  <a:solidFill>
                    <a:srgbClr val="6A9E1F">
                      <a:shade val="50000"/>
                      <a:satMod val="120000"/>
                    </a:srgbClr>
                  </a:solidFill>
                  <a:prstDash val="solid"/>
                </a:ln>
                <a:solidFill>
                  <a:schemeClr val="bg1"/>
                </a:solidFill>
                <a:effectLst>
                  <a:glow rad="228600">
                    <a:schemeClr val="accent2">
                      <a:satMod val="175000"/>
                      <a:alpha val="40000"/>
                    </a:schemeClr>
                  </a:glow>
                </a:effectLst>
                <a:latin typeface="Tahoma" pitchFamily="34" charset="0"/>
              </a:rPr>
              <a:t>turning away</a:t>
            </a:r>
            <a:r>
              <a:rPr lang="en-US" sz="2800" b="1" cap="all" dirty="0">
                <a:ln w="9000" cmpd="sng">
                  <a:solidFill>
                    <a:srgbClr val="6A9E1F">
                      <a:shade val="50000"/>
                      <a:satMod val="120000"/>
                    </a:srgbClr>
                  </a:solidFill>
                  <a:prstDash val="solid"/>
                </a:ln>
                <a:solidFill>
                  <a:schemeClr val="bg1"/>
                </a:solidFill>
                <a:effectLst>
                  <a:glow rad="228600">
                    <a:srgbClr val="052F61">
                      <a:satMod val="175000"/>
                      <a:alpha val="40000"/>
                    </a:srgbClr>
                  </a:glow>
                </a:effectLst>
                <a:latin typeface="Tahoma" pitchFamily="34" charset="0"/>
              </a:rPr>
              <a:t> </a:t>
            </a:r>
            <a:r>
              <a:rPr lang="en-US" sz="2800" dirty="0">
                <a:solidFill>
                  <a:schemeClr val="bg1"/>
                </a:solidFill>
                <a:latin typeface="Tahoma" pitchFamily="34" charset="0"/>
              </a:rPr>
              <a:t>so soon from Him who called you in the grace of Christ, </a:t>
            </a:r>
            <a:r>
              <a:rPr lang="en-US" sz="2800" b="1" cap="all" dirty="0">
                <a:ln w="9000" cmpd="sng">
                  <a:solidFill>
                    <a:srgbClr val="6A9E1F">
                      <a:shade val="50000"/>
                      <a:satMod val="120000"/>
                    </a:srgbClr>
                  </a:solidFill>
                  <a:prstDash val="solid"/>
                </a:ln>
                <a:solidFill>
                  <a:schemeClr val="bg1"/>
                </a:solidFill>
                <a:effectLst>
                  <a:glow rad="228600">
                    <a:schemeClr val="accent2">
                      <a:satMod val="175000"/>
                      <a:alpha val="40000"/>
                    </a:schemeClr>
                  </a:glow>
                </a:effectLst>
                <a:latin typeface="Tahoma" pitchFamily="34" charset="0"/>
              </a:rPr>
              <a:t>to a different gospel</a:t>
            </a:r>
            <a:r>
              <a:rPr lang="en-US" sz="2800" dirty="0">
                <a:solidFill>
                  <a:schemeClr val="bg1"/>
                </a:solidFill>
                <a:latin typeface="Tahoma" pitchFamily="34" charset="0"/>
              </a:rPr>
              <a:t>,</a:t>
            </a:r>
            <a:endParaRPr lang="en-US" sz="2800" b="1" cap="all" dirty="0">
              <a:ln w="9000" cmpd="sng">
                <a:solidFill>
                  <a:srgbClr val="6A9E1F">
                    <a:shade val="50000"/>
                    <a:satMod val="120000"/>
                  </a:srgbClr>
                </a:solidFill>
                <a:prstDash val="solid"/>
              </a:ln>
              <a:solidFill>
                <a:schemeClr val="bg1"/>
              </a:solidFill>
              <a:latin typeface="Tahoma" pitchFamily="34" charset="0"/>
            </a:endParaRPr>
          </a:p>
        </p:txBody>
      </p:sp>
    </p:spTree>
    <p:extLst>
      <p:ext uri="{BB962C8B-B14F-4D97-AF65-F5344CB8AC3E}">
        <p14:creationId xmlns:p14="http://schemas.microsoft.com/office/powerpoint/2010/main" val="10403979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1524000" y="0"/>
            <a:ext cx="9144000" cy="609600"/>
          </a:xfrm>
        </p:spPr>
        <p:txBody>
          <a:bodyPr>
            <a:no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New Testament Greetings</a:t>
            </a:r>
            <a:endParaRPr lang="en-US" sz="4000"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endParaRPr>
          </a:p>
        </p:txBody>
      </p:sp>
      <p:sp>
        <p:nvSpPr>
          <p:cNvPr id="6" name="Footer Placeholder 4"/>
          <p:cNvSpPr>
            <a:spLocks noGrp="1"/>
          </p:cNvSpPr>
          <p:nvPr>
            <p:ph type="ftr" sz="quarter" idx="11"/>
          </p:nvPr>
        </p:nvSpPr>
        <p:spPr>
          <a:xfrm>
            <a:off x="0" y="6629400"/>
            <a:ext cx="2895600" cy="228600"/>
          </a:xfrm>
        </p:spPr>
        <p:txBody>
          <a:bodyPr/>
          <a:lstStyle/>
          <a:p>
            <a:r>
              <a:rPr lang="en-US"/>
              <a:t>NT Greetings!</a:t>
            </a:r>
            <a:endParaRPr lang="en-US" dirty="0"/>
          </a:p>
        </p:txBody>
      </p:sp>
      <p:sp>
        <p:nvSpPr>
          <p:cNvPr id="209925" name="Text Box 5"/>
          <p:cNvSpPr txBox="1">
            <a:spLocks noChangeArrowheads="1"/>
          </p:cNvSpPr>
          <p:nvPr/>
        </p:nvSpPr>
        <p:spPr bwMode="auto">
          <a:xfrm>
            <a:off x="0" y="2819400"/>
            <a:ext cx="12192000" cy="2739211"/>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sz="3200" b="1" dirty="0">
                <a:ln>
                  <a:solidFill>
                    <a:schemeClr val="bg1"/>
                  </a:solidFill>
                </a:ln>
                <a:latin typeface="Tahoma" pitchFamily="34" charset="0"/>
              </a:rPr>
              <a:t>Ephesians 1:15-16 (John 13:35; I John 4:19)</a:t>
            </a:r>
          </a:p>
          <a:p>
            <a:pPr marL="739775" indent="-739775">
              <a:buClr>
                <a:schemeClr val="accent1"/>
              </a:buClr>
              <a:buSzPct val="115000"/>
            </a:pPr>
            <a:r>
              <a:rPr lang="en-US" sz="2800" dirty="0">
                <a:solidFill>
                  <a:schemeClr val="bg1"/>
                </a:solidFill>
                <a:latin typeface="Tahoma" pitchFamily="34" charset="0"/>
              </a:rPr>
              <a:t>15.  For this reason I too, having heard of the </a:t>
            </a:r>
            <a:r>
              <a:rPr lang="en-US" sz="2800" b="1" cap="all" dirty="0">
                <a:ln w="9000" cmpd="sng">
                  <a:solidFill>
                    <a:schemeClr val="accent4">
                      <a:shade val="50000"/>
                      <a:satMod val="120000"/>
                    </a:schemeClr>
                  </a:solidFill>
                  <a:prstDash val="solid"/>
                </a:ln>
                <a:solidFill>
                  <a:schemeClr val="bg1"/>
                </a:solidFill>
                <a:effectLst>
                  <a:glow rad="228600">
                    <a:schemeClr val="accent4">
                      <a:satMod val="175000"/>
                      <a:alpha val="40000"/>
                    </a:schemeClr>
                  </a:glow>
                </a:effectLst>
                <a:latin typeface="Tahoma" pitchFamily="34" charset="0"/>
              </a:rPr>
              <a:t>faith in the Lord Jesus which exists among you and your love for all the saints</a:t>
            </a:r>
            <a:r>
              <a:rPr lang="en-US" sz="2800" dirty="0">
                <a:solidFill>
                  <a:schemeClr val="bg1"/>
                </a:solidFill>
                <a:latin typeface="Tahoma" pitchFamily="34" charset="0"/>
              </a:rPr>
              <a:t>,</a:t>
            </a:r>
          </a:p>
          <a:p>
            <a:pPr marL="739775" indent="-739775">
              <a:buClr>
                <a:schemeClr val="accent1"/>
              </a:buClr>
              <a:buSzPct val="115000"/>
            </a:pPr>
            <a:r>
              <a:rPr lang="en-US" sz="2800" dirty="0">
                <a:solidFill>
                  <a:schemeClr val="bg1"/>
                </a:solidFill>
                <a:latin typeface="Tahoma" pitchFamily="34" charset="0"/>
              </a:rPr>
              <a:t>16.  do not cease giving thanks for you, while making mention of you in my prayers;</a:t>
            </a:r>
          </a:p>
        </p:txBody>
      </p:sp>
      <p:sp>
        <p:nvSpPr>
          <p:cNvPr id="7" name="Text Box 39"/>
          <p:cNvSpPr txBox="1">
            <a:spLocks noChangeArrowheads="1"/>
          </p:cNvSpPr>
          <p:nvPr/>
        </p:nvSpPr>
        <p:spPr bwMode="auto">
          <a:xfrm>
            <a:off x="0" y="1720841"/>
            <a:ext cx="1219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sz="3200" b="1" dirty="0">
                <a:solidFill>
                  <a:srgbClr val="0000FF"/>
                </a:solidFill>
                <a:latin typeface="Tahoma" pitchFamily="34" charset="0"/>
              </a:rPr>
              <a:t>To the church in Ephesus (from Paul)…</a:t>
            </a:r>
          </a:p>
        </p:txBody>
      </p:sp>
    </p:spTree>
    <p:extLst>
      <p:ext uri="{BB962C8B-B14F-4D97-AF65-F5344CB8AC3E}">
        <p14:creationId xmlns:p14="http://schemas.microsoft.com/office/powerpoint/2010/main" val="25087359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09925"/>
                                        </p:tgtEl>
                                        <p:attrNameLst>
                                          <p:attrName>style.visibility</p:attrName>
                                        </p:attrNameLst>
                                      </p:cBhvr>
                                      <p:to>
                                        <p:strVal val="visible"/>
                                      </p:to>
                                    </p:set>
                                    <p:animEffect transition="in" filter="barn(inVertical)">
                                      <p:cBhvr>
                                        <p:cTn id="12" dur="500"/>
                                        <p:tgtEl>
                                          <p:spTgt spid="20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5"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1524000" y="0"/>
            <a:ext cx="9144000" cy="609600"/>
          </a:xfrm>
        </p:spPr>
        <p:txBody>
          <a:bodyPr>
            <a:no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New Testament Greetings</a:t>
            </a:r>
            <a:endParaRPr lang="en-US" sz="4000"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endParaRPr>
          </a:p>
        </p:txBody>
      </p:sp>
      <p:sp>
        <p:nvSpPr>
          <p:cNvPr id="6" name="Footer Placeholder 4"/>
          <p:cNvSpPr>
            <a:spLocks noGrp="1"/>
          </p:cNvSpPr>
          <p:nvPr>
            <p:ph type="ftr" sz="quarter" idx="11"/>
          </p:nvPr>
        </p:nvSpPr>
        <p:spPr>
          <a:xfrm>
            <a:off x="3810" y="6617970"/>
            <a:ext cx="2895600" cy="228600"/>
          </a:xfrm>
        </p:spPr>
        <p:txBody>
          <a:bodyPr/>
          <a:lstStyle/>
          <a:p>
            <a:pPr>
              <a:defRPr/>
            </a:pPr>
            <a:r>
              <a:rPr lang="en-US">
                <a:solidFill>
                  <a:srgbClr val="146194">
                    <a:lumMod val="50000"/>
                  </a:srgbClr>
                </a:solidFill>
                <a:latin typeface="Tahoma"/>
              </a:rPr>
              <a:t>NT Greetings!</a:t>
            </a:r>
            <a:endParaRPr lang="en-US" dirty="0">
              <a:solidFill>
                <a:srgbClr val="146194">
                  <a:lumMod val="50000"/>
                </a:srgbClr>
              </a:solidFill>
              <a:latin typeface="Tahoma"/>
            </a:endParaRPr>
          </a:p>
        </p:txBody>
      </p:sp>
      <p:sp>
        <p:nvSpPr>
          <p:cNvPr id="8" name="Text Box 39"/>
          <p:cNvSpPr txBox="1">
            <a:spLocks noChangeArrowheads="1"/>
          </p:cNvSpPr>
          <p:nvPr/>
        </p:nvSpPr>
        <p:spPr bwMode="auto">
          <a:xfrm>
            <a:off x="0" y="872564"/>
            <a:ext cx="1219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sz="2800" b="1" dirty="0">
                <a:solidFill>
                  <a:srgbClr val="0000FF"/>
                </a:solidFill>
                <a:latin typeface="Tahoma" pitchFamily="34" charset="0"/>
              </a:rPr>
              <a:t>Later to the church in Ephesus (from Jesus through John)</a:t>
            </a:r>
          </a:p>
        </p:txBody>
      </p:sp>
      <p:sp>
        <p:nvSpPr>
          <p:cNvPr id="9" name="Text Box 5"/>
          <p:cNvSpPr txBox="1">
            <a:spLocks noChangeArrowheads="1"/>
          </p:cNvSpPr>
          <p:nvPr/>
        </p:nvSpPr>
        <p:spPr bwMode="auto">
          <a:xfrm>
            <a:off x="3810" y="1996009"/>
            <a:ext cx="12192000" cy="3847207"/>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sz="2800" b="1" dirty="0">
                <a:ln>
                  <a:solidFill>
                    <a:schemeClr val="bg1"/>
                  </a:solidFill>
                </a:ln>
                <a:solidFill>
                  <a:prstClr val="white"/>
                </a:solidFill>
                <a:latin typeface="Tahoma" pitchFamily="34" charset="0"/>
              </a:rPr>
              <a:t>Revelation 2:2-5</a:t>
            </a:r>
          </a:p>
          <a:p>
            <a:pPr>
              <a:buClr>
                <a:srgbClr val="052F61"/>
              </a:buClr>
              <a:buSzPct val="115000"/>
              <a:defRPr/>
            </a:pPr>
            <a:r>
              <a:rPr lang="en-US" dirty="0">
                <a:solidFill>
                  <a:schemeClr val="bg1"/>
                </a:solidFill>
                <a:latin typeface="Tahoma" pitchFamily="34" charset="0"/>
              </a:rPr>
              <a:t>2.  'I know your deeds and your toil and perseverance, and that you cannot tolerate evil men, and you put to the test those who call themselves apostles, and they are not, and you found them to be false; </a:t>
            </a:r>
          </a:p>
          <a:p>
            <a:pPr>
              <a:buClr>
                <a:srgbClr val="052F61"/>
              </a:buClr>
              <a:buSzPct val="115000"/>
              <a:defRPr/>
            </a:pPr>
            <a:r>
              <a:rPr lang="en-US" dirty="0">
                <a:solidFill>
                  <a:schemeClr val="bg1"/>
                </a:solidFill>
                <a:latin typeface="Tahoma" pitchFamily="34" charset="0"/>
              </a:rPr>
              <a:t>3.  and you have perseverance and have endured for My name's sake, and have not grown weary. </a:t>
            </a:r>
          </a:p>
          <a:p>
            <a:pPr>
              <a:buClr>
                <a:srgbClr val="052F61"/>
              </a:buClr>
              <a:buSzPct val="115000"/>
              <a:defRPr/>
            </a:pPr>
            <a:r>
              <a:rPr lang="en-US" dirty="0">
                <a:solidFill>
                  <a:schemeClr val="bg1"/>
                </a:solidFill>
                <a:latin typeface="Tahoma" pitchFamily="34" charset="0"/>
              </a:rPr>
              <a:t>4</a:t>
            </a:r>
            <a:r>
              <a:rPr lang="en-US" dirty="0">
                <a:solidFill>
                  <a:schemeClr val="bg1"/>
                </a:solidFill>
                <a:effectLst>
                  <a:glow rad="228600">
                    <a:schemeClr val="accent2">
                      <a:satMod val="175000"/>
                      <a:alpha val="40000"/>
                    </a:schemeClr>
                  </a:glow>
                </a:effectLst>
                <a:latin typeface="Tahoma" pitchFamily="34" charset="0"/>
              </a:rPr>
              <a:t>.  </a:t>
            </a:r>
            <a:r>
              <a:rPr lang="en-US" b="1" cap="all" dirty="0">
                <a:ln w="9000" cmpd="sng">
                  <a:solidFill>
                    <a:srgbClr val="6A9E1F">
                      <a:shade val="50000"/>
                      <a:satMod val="120000"/>
                    </a:srgbClr>
                  </a:solidFill>
                  <a:prstDash val="solid"/>
                </a:ln>
                <a:solidFill>
                  <a:schemeClr val="bg1"/>
                </a:solidFill>
                <a:effectLst>
                  <a:glow rad="228600">
                    <a:schemeClr val="accent2">
                      <a:satMod val="175000"/>
                      <a:alpha val="40000"/>
                    </a:schemeClr>
                  </a:glow>
                </a:effectLst>
                <a:latin typeface="Tahoma" pitchFamily="34" charset="0"/>
              </a:rPr>
              <a:t>'But I have this against you, that you have left your first love</a:t>
            </a:r>
            <a:r>
              <a:rPr lang="en-US" dirty="0">
                <a:solidFill>
                  <a:schemeClr val="bg1"/>
                </a:solidFill>
                <a:effectLst>
                  <a:glow rad="228600">
                    <a:schemeClr val="accent2">
                      <a:satMod val="175000"/>
                      <a:alpha val="40000"/>
                    </a:schemeClr>
                  </a:glow>
                </a:effectLst>
                <a:latin typeface="Tahoma" pitchFamily="34" charset="0"/>
              </a:rPr>
              <a:t>. </a:t>
            </a:r>
          </a:p>
          <a:p>
            <a:pPr>
              <a:buClr>
                <a:srgbClr val="052F61"/>
              </a:buClr>
              <a:buSzPct val="115000"/>
              <a:defRPr/>
            </a:pPr>
            <a:r>
              <a:rPr lang="en-US" dirty="0">
                <a:solidFill>
                  <a:schemeClr val="bg1"/>
                </a:solidFill>
                <a:latin typeface="Tahoma" pitchFamily="34" charset="0"/>
              </a:rPr>
              <a:t>5.  'Therefore </a:t>
            </a:r>
            <a:r>
              <a:rPr lang="en-US" b="1" cap="all" dirty="0">
                <a:ln w="9000" cmpd="sng">
                  <a:solidFill>
                    <a:srgbClr val="6A9E1F">
                      <a:shade val="50000"/>
                      <a:satMod val="120000"/>
                    </a:srgbClr>
                  </a:solidFill>
                  <a:prstDash val="solid"/>
                </a:ln>
                <a:solidFill>
                  <a:schemeClr val="bg1"/>
                </a:solidFill>
                <a:effectLst>
                  <a:glow rad="228600">
                    <a:schemeClr val="accent2">
                      <a:satMod val="175000"/>
                      <a:alpha val="40000"/>
                    </a:schemeClr>
                  </a:glow>
                </a:effectLst>
                <a:latin typeface="Tahoma" pitchFamily="34" charset="0"/>
              </a:rPr>
              <a:t>remember from where you have fallen, and repent</a:t>
            </a:r>
            <a:r>
              <a:rPr lang="en-US" b="1" cap="all" dirty="0">
                <a:ln w="9000" cmpd="sng">
                  <a:solidFill>
                    <a:srgbClr val="6A9E1F">
                      <a:shade val="50000"/>
                      <a:satMod val="120000"/>
                    </a:srgbClr>
                  </a:solidFill>
                  <a:prstDash val="solid"/>
                </a:ln>
                <a:solidFill>
                  <a:schemeClr val="bg1"/>
                </a:solidFill>
                <a:effectLst>
                  <a:glow rad="228600">
                    <a:srgbClr val="052F61">
                      <a:satMod val="175000"/>
                      <a:alpha val="40000"/>
                    </a:srgbClr>
                  </a:glow>
                </a:effectLst>
                <a:latin typeface="Tahoma" pitchFamily="34" charset="0"/>
              </a:rPr>
              <a:t> </a:t>
            </a:r>
            <a:r>
              <a:rPr lang="en-US" dirty="0">
                <a:solidFill>
                  <a:schemeClr val="bg1"/>
                </a:solidFill>
                <a:latin typeface="Tahoma" pitchFamily="34" charset="0"/>
              </a:rPr>
              <a:t>and do the deeds you did at first; or else I am coming to you and will remove your lampstand out of its place--unless you repent. </a:t>
            </a:r>
            <a:endParaRPr lang="en-US" b="1" cap="all" dirty="0">
              <a:ln w="9000" cmpd="sng">
                <a:solidFill>
                  <a:srgbClr val="6A9E1F">
                    <a:shade val="50000"/>
                    <a:satMod val="120000"/>
                  </a:srgbClr>
                </a:solidFill>
                <a:prstDash val="solid"/>
              </a:ln>
              <a:solidFill>
                <a:schemeClr val="bg1"/>
              </a:solidFill>
              <a:effectLst>
                <a:glow rad="228600">
                  <a:srgbClr val="052F61">
                    <a:satMod val="175000"/>
                    <a:alpha val="40000"/>
                  </a:srgbClr>
                </a:glow>
                <a:reflection blurRad="12700" stA="28000" endPos="45000" dist="1000" dir="5400000" sy="-100000" algn="bl" rotWithShape="0"/>
              </a:effectLst>
              <a:latin typeface="Tahoma" pitchFamily="34" charset="0"/>
            </a:endParaRPr>
          </a:p>
        </p:txBody>
      </p:sp>
    </p:spTree>
    <p:extLst>
      <p:ext uri="{BB962C8B-B14F-4D97-AF65-F5344CB8AC3E}">
        <p14:creationId xmlns:p14="http://schemas.microsoft.com/office/powerpoint/2010/main" val="18142724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1524000" y="0"/>
            <a:ext cx="9144000" cy="609600"/>
          </a:xfrm>
        </p:spPr>
        <p:txBody>
          <a:bodyPr>
            <a:no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New Testament Greetings</a:t>
            </a:r>
            <a:endParaRPr lang="en-US" sz="4000"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endParaRPr>
          </a:p>
        </p:txBody>
      </p:sp>
      <p:sp>
        <p:nvSpPr>
          <p:cNvPr id="6" name="Footer Placeholder 4"/>
          <p:cNvSpPr>
            <a:spLocks noGrp="1"/>
          </p:cNvSpPr>
          <p:nvPr>
            <p:ph type="ftr" sz="quarter" idx="11"/>
          </p:nvPr>
        </p:nvSpPr>
        <p:spPr>
          <a:xfrm>
            <a:off x="-22860" y="6560820"/>
            <a:ext cx="2895600" cy="304800"/>
          </a:xfrm>
        </p:spPr>
        <p:txBody>
          <a:bodyPr/>
          <a:lstStyle/>
          <a:p>
            <a:r>
              <a:rPr lang="en-US"/>
              <a:t>NT Greetings!</a:t>
            </a:r>
            <a:endParaRPr lang="en-US" dirty="0"/>
          </a:p>
        </p:txBody>
      </p:sp>
      <p:sp>
        <p:nvSpPr>
          <p:cNvPr id="209925" name="Text Box 5"/>
          <p:cNvSpPr txBox="1">
            <a:spLocks noChangeArrowheads="1"/>
          </p:cNvSpPr>
          <p:nvPr/>
        </p:nvSpPr>
        <p:spPr bwMode="auto">
          <a:xfrm>
            <a:off x="0" y="2441317"/>
            <a:ext cx="12192000" cy="3170099"/>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sz="3200" b="1" dirty="0">
                <a:ln>
                  <a:solidFill>
                    <a:schemeClr val="bg1"/>
                  </a:solidFill>
                </a:ln>
                <a:latin typeface="Tahoma" pitchFamily="34" charset="0"/>
              </a:rPr>
              <a:t>Philippians 1:3-6 (I Corinthians 15:58)</a:t>
            </a:r>
          </a:p>
          <a:p>
            <a:pPr>
              <a:buClr>
                <a:schemeClr val="accent1"/>
              </a:buClr>
              <a:buSzPct val="115000"/>
              <a:buFont typeface="Wingdings" pitchFamily="2" charset="2"/>
              <a:buNone/>
            </a:pPr>
            <a:r>
              <a:rPr lang="en-US" sz="2800" dirty="0">
                <a:solidFill>
                  <a:schemeClr val="bg1"/>
                </a:solidFill>
                <a:latin typeface="Tahoma" pitchFamily="34" charset="0"/>
              </a:rPr>
              <a:t>3.  I thank my God in all my remembrance of you,</a:t>
            </a:r>
          </a:p>
          <a:p>
            <a:pPr>
              <a:buClr>
                <a:schemeClr val="accent1"/>
              </a:buClr>
              <a:buSzPct val="115000"/>
              <a:buFont typeface="Wingdings" pitchFamily="2" charset="2"/>
              <a:buNone/>
            </a:pPr>
            <a:r>
              <a:rPr lang="en-US" sz="2800" dirty="0">
                <a:solidFill>
                  <a:schemeClr val="bg1"/>
                </a:solidFill>
                <a:latin typeface="Tahoma" pitchFamily="34" charset="0"/>
              </a:rPr>
              <a:t>4.  always offering prayer with joy in my every prayer for you all,</a:t>
            </a:r>
          </a:p>
          <a:p>
            <a:pPr>
              <a:buClr>
                <a:schemeClr val="accent1"/>
              </a:buClr>
              <a:buSzPct val="115000"/>
              <a:buFont typeface="Wingdings" pitchFamily="2" charset="2"/>
              <a:buNone/>
            </a:pPr>
            <a:r>
              <a:rPr lang="en-US" sz="2800" dirty="0">
                <a:solidFill>
                  <a:schemeClr val="bg1"/>
                </a:solidFill>
                <a:latin typeface="Tahoma" pitchFamily="34" charset="0"/>
              </a:rPr>
              <a:t>5.  in view of your </a:t>
            </a:r>
            <a:r>
              <a:rPr lang="en-US" sz="2800" b="1" cap="all" dirty="0">
                <a:ln w="9000" cmpd="sng">
                  <a:solidFill>
                    <a:schemeClr val="accent4">
                      <a:shade val="50000"/>
                      <a:satMod val="120000"/>
                    </a:schemeClr>
                  </a:solidFill>
                  <a:prstDash val="solid"/>
                </a:ln>
                <a:solidFill>
                  <a:schemeClr val="bg1"/>
                </a:solidFill>
                <a:effectLst>
                  <a:glow rad="228600">
                    <a:schemeClr val="accent4">
                      <a:satMod val="175000"/>
                      <a:alpha val="40000"/>
                    </a:schemeClr>
                  </a:glow>
                </a:effectLst>
                <a:latin typeface="Tahoma" pitchFamily="34" charset="0"/>
              </a:rPr>
              <a:t>participation in the gospel from the first day until now</a:t>
            </a:r>
            <a:r>
              <a:rPr lang="en-US" sz="2800" dirty="0">
                <a:solidFill>
                  <a:schemeClr val="bg1"/>
                </a:solidFill>
                <a:latin typeface="Tahoma" pitchFamily="34" charset="0"/>
              </a:rPr>
              <a:t>.</a:t>
            </a:r>
          </a:p>
          <a:p>
            <a:pPr>
              <a:buClr>
                <a:schemeClr val="accent1"/>
              </a:buClr>
              <a:buSzPct val="115000"/>
              <a:buFont typeface="Wingdings" pitchFamily="2" charset="2"/>
              <a:buNone/>
            </a:pPr>
            <a:r>
              <a:rPr lang="en-US" sz="2800" dirty="0">
                <a:solidFill>
                  <a:schemeClr val="bg1"/>
                </a:solidFill>
                <a:latin typeface="Tahoma" pitchFamily="34" charset="0"/>
              </a:rPr>
              <a:t>6.  For I am confident of this very thing, that He who began a good work in you will perfect it until the day of Christ Jesus.</a:t>
            </a:r>
          </a:p>
        </p:txBody>
      </p:sp>
      <p:sp>
        <p:nvSpPr>
          <p:cNvPr id="7" name="Text Box 39"/>
          <p:cNvSpPr txBox="1">
            <a:spLocks noChangeArrowheads="1"/>
          </p:cNvSpPr>
          <p:nvPr/>
        </p:nvSpPr>
        <p:spPr bwMode="auto">
          <a:xfrm>
            <a:off x="-22860" y="1295401"/>
            <a:ext cx="122148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sz="3200" b="1" dirty="0">
                <a:solidFill>
                  <a:srgbClr val="0000FF"/>
                </a:solidFill>
                <a:latin typeface="Tahoma" pitchFamily="34" charset="0"/>
              </a:rPr>
              <a:t>To the church in Philippi…</a:t>
            </a:r>
          </a:p>
        </p:txBody>
      </p:sp>
    </p:spTree>
    <p:extLst>
      <p:ext uri="{BB962C8B-B14F-4D97-AF65-F5344CB8AC3E}">
        <p14:creationId xmlns:p14="http://schemas.microsoft.com/office/powerpoint/2010/main" val="13642855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09925"/>
                                        </p:tgtEl>
                                        <p:attrNameLst>
                                          <p:attrName>style.visibility</p:attrName>
                                        </p:attrNameLst>
                                      </p:cBhvr>
                                      <p:to>
                                        <p:strVal val="visible"/>
                                      </p:to>
                                    </p:set>
                                    <p:animEffect transition="in" filter="barn(inVertical)">
                                      <p:cBhvr>
                                        <p:cTn id="12" dur="500"/>
                                        <p:tgtEl>
                                          <p:spTgt spid="20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5"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1524000" y="0"/>
            <a:ext cx="9144000" cy="609600"/>
          </a:xfrm>
        </p:spPr>
        <p:txBody>
          <a:bodyPr>
            <a:no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New Testament Greetings</a:t>
            </a:r>
            <a:endParaRPr lang="en-US" sz="4000"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endParaRPr>
          </a:p>
        </p:txBody>
      </p:sp>
      <p:sp>
        <p:nvSpPr>
          <p:cNvPr id="6" name="Footer Placeholder 4"/>
          <p:cNvSpPr>
            <a:spLocks noGrp="1"/>
          </p:cNvSpPr>
          <p:nvPr>
            <p:ph type="ftr" sz="quarter" idx="11"/>
          </p:nvPr>
        </p:nvSpPr>
        <p:spPr>
          <a:xfrm>
            <a:off x="-3810" y="6553200"/>
            <a:ext cx="2895600" cy="304800"/>
          </a:xfrm>
        </p:spPr>
        <p:txBody>
          <a:bodyPr/>
          <a:lstStyle/>
          <a:p>
            <a:pPr>
              <a:defRPr/>
            </a:pPr>
            <a:r>
              <a:rPr lang="en-US">
                <a:solidFill>
                  <a:srgbClr val="146194">
                    <a:lumMod val="50000"/>
                  </a:srgbClr>
                </a:solidFill>
                <a:latin typeface="Tahoma"/>
              </a:rPr>
              <a:t>NT Greetings!</a:t>
            </a:r>
            <a:endParaRPr lang="en-US" dirty="0">
              <a:solidFill>
                <a:srgbClr val="146194">
                  <a:lumMod val="50000"/>
                </a:srgbClr>
              </a:solidFill>
              <a:latin typeface="Tahoma"/>
            </a:endParaRPr>
          </a:p>
        </p:txBody>
      </p:sp>
      <p:sp>
        <p:nvSpPr>
          <p:cNvPr id="8" name="Text Box 39"/>
          <p:cNvSpPr txBox="1">
            <a:spLocks noChangeArrowheads="1"/>
          </p:cNvSpPr>
          <p:nvPr/>
        </p:nvSpPr>
        <p:spPr bwMode="auto">
          <a:xfrm>
            <a:off x="0" y="991753"/>
            <a:ext cx="1219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sz="3200" b="1" dirty="0">
                <a:solidFill>
                  <a:srgbClr val="0000FF"/>
                </a:solidFill>
                <a:latin typeface="Tahoma" pitchFamily="34" charset="0"/>
              </a:rPr>
              <a:t>To the church in Colossae…</a:t>
            </a:r>
          </a:p>
        </p:txBody>
      </p:sp>
      <p:sp>
        <p:nvSpPr>
          <p:cNvPr id="9" name="Text Box 5"/>
          <p:cNvSpPr txBox="1">
            <a:spLocks noChangeArrowheads="1"/>
          </p:cNvSpPr>
          <p:nvPr/>
        </p:nvSpPr>
        <p:spPr bwMode="auto">
          <a:xfrm>
            <a:off x="0" y="1955683"/>
            <a:ext cx="12192000" cy="4031873"/>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sz="3200" b="1" dirty="0">
                <a:ln>
                  <a:solidFill>
                    <a:prstClr val="black"/>
                  </a:solidFill>
                </a:ln>
                <a:solidFill>
                  <a:prstClr val="white"/>
                </a:solidFill>
                <a:latin typeface="Tahoma" pitchFamily="34" charset="0"/>
              </a:rPr>
              <a:t>Colossians 1:4-6 (Matthew 13:23)</a:t>
            </a:r>
          </a:p>
          <a:p>
            <a:pPr>
              <a:buClr>
                <a:srgbClr val="052F61"/>
              </a:buClr>
              <a:buSzPct val="115000"/>
              <a:defRPr/>
            </a:pPr>
            <a:r>
              <a:rPr lang="en-US" sz="2800" dirty="0">
                <a:solidFill>
                  <a:prstClr val="black"/>
                </a:solidFill>
                <a:latin typeface="Tahoma" pitchFamily="34" charset="0"/>
              </a:rPr>
              <a:t>4.  since we </a:t>
            </a:r>
            <a:r>
              <a:rPr lang="en-US" sz="2800" b="1" cap="all" dirty="0">
                <a:ln w="9000" cmpd="sng">
                  <a:solidFill>
                    <a:srgbClr val="6A9E1F">
                      <a:shade val="50000"/>
                      <a:satMod val="120000"/>
                    </a:srgbClr>
                  </a:solidFill>
                  <a:prstDash val="solid"/>
                </a:ln>
                <a:solidFill>
                  <a:prstClr val="black"/>
                </a:solidFill>
                <a:effectLst>
                  <a:glow rad="228600">
                    <a:schemeClr val="accent4">
                      <a:satMod val="175000"/>
                      <a:alpha val="40000"/>
                    </a:schemeClr>
                  </a:glow>
                </a:effectLst>
                <a:latin typeface="Tahoma" pitchFamily="34" charset="0"/>
              </a:rPr>
              <a:t>heard of your faith </a:t>
            </a:r>
            <a:r>
              <a:rPr lang="en-US" sz="2800" dirty="0">
                <a:solidFill>
                  <a:prstClr val="black"/>
                </a:solidFill>
                <a:effectLst>
                  <a:glow rad="228600">
                    <a:schemeClr val="accent4">
                      <a:satMod val="175000"/>
                      <a:alpha val="40000"/>
                    </a:schemeClr>
                  </a:glow>
                </a:effectLst>
                <a:latin typeface="Tahoma" pitchFamily="34" charset="0"/>
              </a:rPr>
              <a:t>in Christ Jesus and </a:t>
            </a:r>
            <a:r>
              <a:rPr lang="en-US" sz="2800" b="1" cap="all" dirty="0">
                <a:ln w="9000" cmpd="sng">
                  <a:solidFill>
                    <a:srgbClr val="6A9E1F">
                      <a:shade val="50000"/>
                      <a:satMod val="120000"/>
                    </a:srgbClr>
                  </a:solidFill>
                  <a:prstDash val="solid"/>
                </a:ln>
                <a:solidFill>
                  <a:prstClr val="black"/>
                </a:solidFill>
                <a:effectLst>
                  <a:glow rad="228600">
                    <a:schemeClr val="accent4">
                      <a:satMod val="175000"/>
                      <a:alpha val="40000"/>
                    </a:schemeClr>
                  </a:glow>
                </a:effectLst>
                <a:latin typeface="Tahoma" pitchFamily="34" charset="0"/>
              </a:rPr>
              <a:t>the love which you have for all the saints</a:t>
            </a:r>
            <a:r>
              <a:rPr lang="en-US" sz="2800" dirty="0">
                <a:solidFill>
                  <a:prstClr val="black"/>
                </a:solidFill>
                <a:latin typeface="Tahoma" pitchFamily="34" charset="0"/>
              </a:rPr>
              <a:t>;</a:t>
            </a:r>
          </a:p>
          <a:p>
            <a:pPr>
              <a:buClr>
                <a:srgbClr val="052F61"/>
              </a:buClr>
              <a:buSzPct val="115000"/>
              <a:defRPr/>
            </a:pPr>
            <a:r>
              <a:rPr lang="en-US" sz="2800" dirty="0">
                <a:solidFill>
                  <a:prstClr val="black"/>
                </a:solidFill>
                <a:latin typeface="Tahoma" pitchFamily="34" charset="0"/>
              </a:rPr>
              <a:t>5.  because of the hope laid up for you in heaven, of which you previously heard in the word of truth, the gospel</a:t>
            </a:r>
          </a:p>
          <a:p>
            <a:pPr>
              <a:buClr>
                <a:srgbClr val="052F61"/>
              </a:buClr>
              <a:buSzPct val="115000"/>
              <a:defRPr/>
            </a:pPr>
            <a:r>
              <a:rPr lang="en-US" sz="2800" dirty="0">
                <a:solidFill>
                  <a:prstClr val="black"/>
                </a:solidFill>
                <a:latin typeface="Tahoma" pitchFamily="34" charset="0"/>
              </a:rPr>
              <a:t>6.  which has come to you, just as in all the world also it is </a:t>
            </a:r>
            <a:r>
              <a:rPr lang="en-US" sz="2800" b="1" cap="all" dirty="0">
                <a:ln w="9000" cmpd="sng">
                  <a:solidFill>
                    <a:srgbClr val="6A9E1F">
                      <a:shade val="50000"/>
                      <a:satMod val="120000"/>
                    </a:srgbClr>
                  </a:solidFill>
                  <a:prstDash val="solid"/>
                </a:ln>
                <a:solidFill>
                  <a:prstClr val="black"/>
                </a:solidFill>
                <a:effectLst>
                  <a:glow rad="228600">
                    <a:schemeClr val="accent4">
                      <a:satMod val="175000"/>
                      <a:alpha val="40000"/>
                    </a:schemeClr>
                  </a:glow>
                </a:effectLst>
                <a:latin typeface="Tahoma" pitchFamily="34" charset="0"/>
              </a:rPr>
              <a:t>constantly bearing fruit and increasing</a:t>
            </a:r>
            <a:r>
              <a:rPr lang="en-US" sz="2800" dirty="0">
                <a:solidFill>
                  <a:prstClr val="black"/>
                </a:solidFill>
                <a:latin typeface="Tahoma" pitchFamily="34" charset="0"/>
              </a:rPr>
              <a:t>, even as it has been doing in you also since the day you heard of it and understood the grace of God in truth;</a:t>
            </a:r>
          </a:p>
        </p:txBody>
      </p:sp>
    </p:spTree>
    <p:extLst>
      <p:ext uri="{BB962C8B-B14F-4D97-AF65-F5344CB8AC3E}">
        <p14:creationId xmlns:p14="http://schemas.microsoft.com/office/powerpoint/2010/main" val="5083891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1524000" y="0"/>
            <a:ext cx="9144000" cy="609600"/>
          </a:xfrm>
        </p:spPr>
        <p:txBody>
          <a:bodyPr>
            <a:no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New</a:t>
            </a:r>
            <a:r>
              <a:rPr lang="en-US" sz="36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 </a:t>
            </a:r>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Testament Greetings</a:t>
            </a:r>
            <a:endParaRPr lang="en-US" sz="3600"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endParaRPr>
          </a:p>
        </p:txBody>
      </p:sp>
      <p:sp>
        <p:nvSpPr>
          <p:cNvPr id="6" name="Footer Placeholder 4"/>
          <p:cNvSpPr>
            <a:spLocks noGrp="1"/>
          </p:cNvSpPr>
          <p:nvPr>
            <p:ph type="ftr" sz="quarter" idx="11"/>
          </p:nvPr>
        </p:nvSpPr>
        <p:spPr>
          <a:xfrm>
            <a:off x="0" y="6629400"/>
            <a:ext cx="2895600" cy="217714"/>
          </a:xfrm>
        </p:spPr>
        <p:txBody>
          <a:bodyPr/>
          <a:lstStyle/>
          <a:p>
            <a:r>
              <a:rPr lang="en-US"/>
              <a:t>NT Greetings!</a:t>
            </a:r>
            <a:endParaRPr lang="en-US" dirty="0"/>
          </a:p>
        </p:txBody>
      </p:sp>
      <p:sp>
        <p:nvSpPr>
          <p:cNvPr id="209925" name="Text Box 5"/>
          <p:cNvSpPr txBox="1">
            <a:spLocks noChangeArrowheads="1"/>
          </p:cNvSpPr>
          <p:nvPr/>
        </p:nvSpPr>
        <p:spPr bwMode="auto">
          <a:xfrm>
            <a:off x="0" y="1194376"/>
            <a:ext cx="12192000" cy="5386090"/>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sz="3200" b="1" dirty="0">
                <a:ln>
                  <a:solidFill>
                    <a:schemeClr val="bg1"/>
                  </a:solidFill>
                </a:ln>
                <a:latin typeface="Tahoma" pitchFamily="34" charset="0"/>
              </a:rPr>
              <a:t>I Thessalonians 1:2-3, 6-9</a:t>
            </a:r>
            <a:r>
              <a:rPr lang="en-US" b="1" dirty="0">
                <a:ln>
                  <a:solidFill>
                    <a:schemeClr val="bg1"/>
                  </a:solidFill>
                </a:ln>
                <a:latin typeface="Tahoma" pitchFamily="34" charset="0"/>
              </a:rPr>
              <a:t> </a:t>
            </a:r>
            <a:r>
              <a:rPr lang="en-US" sz="3200" b="1" dirty="0">
                <a:ln>
                  <a:solidFill>
                    <a:schemeClr val="bg1"/>
                  </a:solidFill>
                </a:ln>
                <a:latin typeface="Tahoma" pitchFamily="34" charset="0"/>
              </a:rPr>
              <a:t>(Matthew 5:16)</a:t>
            </a:r>
          </a:p>
          <a:p>
            <a:pPr>
              <a:buClr>
                <a:schemeClr val="accent1"/>
              </a:buClr>
              <a:buSzPct val="115000"/>
              <a:buFont typeface="Wingdings" pitchFamily="2" charset="2"/>
              <a:buNone/>
            </a:pPr>
            <a:r>
              <a:rPr lang="en-US" dirty="0">
                <a:solidFill>
                  <a:schemeClr val="bg1"/>
                </a:solidFill>
                <a:latin typeface="Tahoma" pitchFamily="34" charset="0"/>
              </a:rPr>
              <a:t>2.  We give thanks to God always for all of you, making mention of you in our prayers;</a:t>
            </a:r>
          </a:p>
          <a:p>
            <a:pPr>
              <a:buClr>
                <a:schemeClr val="accent1"/>
              </a:buClr>
              <a:buSzPct val="115000"/>
              <a:buFont typeface="Wingdings" pitchFamily="2" charset="2"/>
              <a:buNone/>
            </a:pPr>
            <a:r>
              <a:rPr lang="en-US" dirty="0">
                <a:solidFill>
                  <a:schemeClr val="bg1"/>
                </a:solidFill>
                <a:latin typeface="Tahoma" pitchFamily="34" charset="0"/>
              </a:rPr>
              <a:t>3.  constantly bearing in mind </a:t>
            </a:r>
            <a:r>
              <a:rPr lang="en-US" b="1" cap="all" dirty="0">
                <a:ln w="9000" cmpd="sng">
                  <a:solidFill>
                    <a:schemeClr val="accent4">
                      <a:shade val="50000"/>
                      <a:satMod val="120000"/>
                    </a:schemeClr>
                  </a:solidFill>
                  <a:prstDash val="solid"/>
                </a:ln>
                <a:solidFill>
                  <a:schemeClr val="bg1"/>
                </a:solidFill>
                <a:effectLst>
                  <a:glow rad="228600">
                    <a:schemeClr val="accent4">
                      <a:satMod val="175000"/>
                      <a:alpha val="40000"/>
                    </a:schemeClr>
                  </a:glow>
                </a:effectLst>
                <a:latin typeface="Tahoma" pitchFamily="34" charset="0"/>
              </a:rPr>
              <a:t>your work of faith and labor of love and steadfastness of hope</a:t>
            </a:r>
            <a:r>
              <a:rPr lang="en-US" b="1" cap="all" dirty="0">
                <a:ln w="9000" cmpd="sng">
                  <a:solidFill>
                    <a:schemeClr val="accent4">
                      <a:shade val="50000"/>
                      <a:satMod val="120000"/>
                    </a:schemeClr>
                  </a:solidFill>
                  <a:prstDash val="solid"/>
                </a:ln>
                <a:solidFill>
                  <a:schemeClr val="bg1"/>
                </a:solidFill>
                <a:effectLst>
                  <a:glow rad="228600">
                    <a:schemeClr val="accent1">
                      <a:satMod val="175000"/>
                      <a:alpha val="40000"/>
                    </a:schemeClr>
                  </a:glow>
                </a:effectLst>
                <a:latin typeface="Tahoma" pitchFamily="34" charset="0"/>
              </a:rPr>
              <a:t> </a:t>
            </a:r>
            <a:r>
              <a:rPr lang="en-US" dirty="0">
                <a:solidFill>
                  <a:schemeClr val="bg1"/>
                </a:solidFill>
                <a:latin typeface="Tahoma" pitchFamily="34" charset="0"/>
              </a:rPr>
              <a:t>in our Lord Jesus Christ in the presence of our God and Father,</a:t>
            </a:r>
          </a:p>
          <a:p>
            <a:pPr>
              <a:buClr>
                <a:schemeClr val="accent1"/>
              </a:buClr>
              <a:buSzPct val="115000"/>
              <a:buFont typeface="Wingdings" pitchFamily="2" charset="2"/>
              <a:buNone/>
            </a:pPr>
            <a:r>
              <a:rPr lang="en-US" dirty="0">
                <a:solidFill>
                  <a:schemeClr val="bg1"/>
                </a:solidFill>
                <a:latin typeface="Tahoma" pitchFamily="34" charset="0"/>
              </a:rPr>
              <a:t>6.  </a:t>
            </a:r>
            <a:r>
              <a:rPr lang="en-US" b="1" cap="all" dirty="0">
                <a:ln w="9000" cmpd="sng">
                  <a:solidFill>
                    <a:schemeClr val="accent4">
                      <a:shade val="50000"/>
                      <a:satMod val="120000"/>
                    </a:schemeClr>
                  </a:solidFill>
                  <a:prstDash val="solid"/>
                </a:ln>
                <a:solidFill>
                  <a:schemeClr val="bg1"/>
                </a:solidFill>
                <a:effectLst>
                  <a:glow rad="228600">
                    <a:schemeClr val="accent4">
                      <a:satMod val="175000"/>
                      <a:alpha val="40000"/>
                    </a:schemeClr>
                  </a:glow>
                </a:effectLst>
                <a:latin typeface="Tahoma" pitchFamily="34" charset="0"/>
              </a:rPr>
              <a:t>You also became imitators of us and of the Lord</a:t>
            </a:r>
            <a:r>
              <a:rPr lang="en-US" dirty="0">
                <a:solidFill>
                  <a:schemeClr val="bg1"/>
                </a:solidFill>
                <a:latin typeface="Tahoma" pitchFamily="34" charset="0"/>
              </a:rPr>
              <a:t>, having received the word in much tribulation with the joy of the Holy Spirit,</a:t>
            </a:r>
          </a:p>
          <a:p>
            <a:pPr>
              <a:buClr>
                <a:schemeClr val="accent1"/>
              </a:buClr>
              <a:buSzPct val="115000"/>
              <a:buFont typeface="Wingdings" pitchFamily="2" charset="2"/>
              <a:buNone/>
            </a:pPr>
            <a:r>
              <a:rPr lang="en-US" dirty="0">
                <a:solidFill>
                  <a:schemeClr val="bg1"/>
                </a:solidFill>
                <a:latin typeface="Tahoma" pitchFamily="34" charset="0"/>
              </a:rPr>
              <a:t>7.  so that </a:t>
            </a:r>
            <a:r>
              <a:rPr lang="en-US" b="1" cap="all" dirty="0">
                <a:ln w="9000" cmpd="sng">
                  <a:solidFill>
                    <a:schemeClr val="accent4">
                      <a:shade val="50000"/>
                      <a:satMod val="120000"/>
                    </a:schemeClr>
                  </a:solidFill>
                  <a:prstDash val="solid"/>
                </a:ln>
                <a:solidFill>
                  <a:schemeClr val="bg1"/>
                </a:solidFill>
                <a:effectLst>
                  <a:glow rad="228600">
                    <a:schemeClr val="accent4">
                      <a:satMod val="175000"/>
                      <a:alpha val="40000"/>
                    </a:schemeClr>
                  </a:glow>
                </a:effectLst>
                <a:latin typeface="Tahoma" pitchFamily="34" charset="0"/>
              </a:rPr>
              <a:t>you became an example </a:t>
            </a:r>
            <a:r>
              <a:rPr lang="en-US" dirty="0">
                <a:solidFill>
                  <a:schemeClr val="bg1"/>
                </a:solidFill>
                <a:latin typeface="Tahoma" pitchFamily="34" charset="0"/>
              </a:rPr>
              <a:t>to all the believers in Macedonia and in Achaia.</a:t>
            </a:r>
          </a:p>
          <a:p>
            <a:pPr>
              <a:buClr>
                <a:schemeClr val="accent1"/>
              </a:buClr>
              <a:buSzPct val="115000"/>
              <a:buFont typeface="Wingdings" pitchFamily="2" charset="2"/>
              <a:buNone/>
            </a:pPr>
            <a:r>
              <a:rPr lang="en-US" dirty="0">
                <a:solidFill>
                  <a:schemeClr val="bg1"/>
                </a:solidFill>
                <a:latin typeface="Tahoma" pitchFamily="34" charset="0"/>
              </a:rPr>
              <a:t>8.  For </a:t>
            </a:r>
            <a:r>
              <a:rPr lang="en-US" b="1" cap="all" dirty="0">
                <a:ln w="9000" cmpd="sng">
                  <a:solidFill>
                    <a:schemeClr val="accent4">
                      <a:shade val="50000"/>
                      <a:satMod val="120000"/>
                    </a:schemeClr>
                  </a:solidFill>
                  <a:prstDash val="solid"/>
                </a:ln>
                <a:solidFill>
                  <a:schemeClr val="bg1"/>
                </a:solidFill>
                <a:effectLst>
                  <a:glow rad="228600">
                    <a:schemeClr val="accent4">
                      <a:satMod val="175000"/>
                      <a:alpha val="40000"/>
                    </a:schemeClr>
                  </a:glow>
                </a:effectLst>
                <a:latin typeface="Tahoma" pitchFamily="34" charset="0"/>
              </a:rPr>
              <a:t>the word of the Lord has sounded forth from you</a:t>
            </a:r>
            <a:r>
              <a:rPr lang="en-US" dirty="0">
                <a:solidFill>
                  <a:schemeClr val="bg1"/>
                </a:solidFill>
                <a:effectLst>
                  <a:glow rad="228600">
                    <a:schemeClr val="accent4">
                      <a:satMod val="175000"/>
                      <a:alpha val="40000"/>
                    </a:schemeClr>
                  </a:glow>
                </a:effectLst>
                <a:latin typeface="Tahoma" pitchFamily="34" charset="0"/>
              </a:rPr>
              <a:t>, </a:t>
            </a:r>
            <a:r>
              <a:rPr lang="en-US" dirty="0">
                <a:solidFill>
                  <a:schemeClr val="bg1"/>
                </a:solidFill>
                <a:latin typeface="Tahoma" pitchFamily="34" charset="0"/>
              </a:rPr>
              <a:t>not only in Macedonia and Achaia, but also </a:t>
            </a:r>
            <a:r>
              <a:rPr lang="en-US" b="1" cap="all" dirty="0">
                <a:ln w="9000" cmpd="sng">
                  <a:solidFill>
                    <a:schemeClr val="accent4">
                      <a:shade val="50000"/>
                      <a:satMod val="120000"/>
                    </a:schemeClr>
                  </a:solidFill>
                  <a:prstDash val="solid"/>
                </a:ln>
                <a:solidFill>
                  <a:schemeClr val="bg1"/>
                </a:solidFill>
                <a:effectLst>
                  <a:glow rad="228600">
                    <a:schemeClr val="accent4">
                      <a:satMod val="175000"/>
                      <a:alpha val="40000"/>
                    </a:schemeClr>
                  </a:glow>
                </a:effectLst>
                <a:latin typeface="Tahoma" pitchFamily="34" charset="0"/>
              </a:rPr>
              <a:t>in every place your faith toward God has gone forth</a:t>
            </a:r>
            <a:r>
              <a:rPr lang="en-US" dirty="0">
                <a:solidFill>
                  <a:schemeClr val="bg1"/>
                </a:solidFill>
                <a:effectLst>
                  <a:glow rad="228600">
                    <a:schemeClr val="accent4">
                      <a:satMod val="175000"/>
                      <a:alpha val="40000"/>
                    </a:schemeClr>
                  </a:glow>
                </a:effectLst>
                <a:latin typeface="Tahoma" pitchFamily="34" charset="0"/>
              </a:rPr>
              <a:t>, </a:t>
            </a:r>
            <a:r>
              <a:rPr lang="en-US" dirty="0">
                <a:solidFill>
                  <a:schemeClr val="bg1"/>
                </a:solidFill>
                <a:latin typeface="Tahoma" pitchFamily="34" charset="0"/>
              </a:rPr>
              <a:t>so that we have no need to say anything.</a:t>
            </a:r>
          </a:p>
          <a:p>
            <a:pPr>
              <a:buClr>
                <a:schemeClr val="accent1"/>
              </a:buClr>
              <a:buSzPct val="115000"/>
              <a:buFont typeface="Wingdings" pitchFamily="2" charset="2"/>
              <a:buNone/>
            </a:pPr>
            <a:r>
              <a:rPr lang="en-US" dirty="0">
                <a:solidFill>
                  <a:schemeClr val="bg1"/>
                </a:solidFill>
                <a:latin typeface="Tahoma" pitchFamily="34" charset="0"/>
              </a:rPr>
              <a:t>9.  For they themselves report about us what kind of a reception we had with you, and how </a:t>
            </a:r>
            <a:r>
              <a:rPr lang="en-US" b="1" cap="all" dirty="0">
                <a:ln w="9000" cmpd="sng">
                  <a:solidFill>
                    <a:schemeClr val="accent4">
                      <a:shade val="50000"/>
                      <a:satMod val="120000"/>
                    </a:schemeClr>
                  </a:solidFill>
                  <a:prstDash val="solid"/>
                </a:ln>
                <a:solidFill>
                  <a:schemeClr val="bg1"/>
                </a:solidFill>
                <a:effectLst>
                  <a:glow rad="228600">
                    <a:schemeClr val="accent4">
                      <a:satMod val="175000"/>
                      <a:alpha val="40000"/>
                    </a:schemeClr>
                  </a:glow>
                </a:effectLst>
                <a:latin typeface="Tahoma" pitchFamily="34" charset="0"/>
              </a:rPr>
              <a:t>you turned to God from idols to serve a living and true God</a:t>
            </a:r>
            <a:r>
              <a:rPr lang="en-US" dirty="0">
                <a:solidFill>
                  <a:schemeClr val="bg1"/>
                </a:solidFill>
                <a:latin typeface="Tahoma" pitchFamily="34" charset="0"/>
              </a:rPr>
              <a:t>,</a:t>
            </a:r>
          </a:p>
        </p:txBody>
      </p:sp>
      <p:sp>
        <p:nvSpPr>
          <p:cNvPr id="7" name="Text Box 39"/>
          <p:cNvSpPr txBox="1">
            <a:spLocks noChangeArrowheads="1"/>
          </p:cNvSpPr>
          <p:nvPr/>
        </p:nvSpPr>
        <p:spPr bwMode="auto">
          <a:xfrm>
            <a:off x="0" y="609601"/>
            <a:ext cx="1219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sz="3200" b="1" dirty="0">
                <a:solidFill>
                  <a:srgbClr val="0000FF"/>
                </a:solidFill>
                <a:latin typeface="Tahoma" pitchFamily="34" charset="0"/>
              </a:rPr>
              <a:t>To the church in Thessalonica…</a:t>
            </a:r>
          </a:p>
        </p:txBody>
      </p:sp>
    </p:spTree>
    <p:extLst>
      <p:ext uri="{BB962C8B-B14F-4D97-AF65-F5344CB8AC3E}">
        <p14:creationId xmlns:p14="http://schemas.microsoft.com/office/powerpoint/2010/main" val="349068920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09925"/>
                                        </p:tgtEl>
                                        <p:attrNameLst>
                                          <p:attrName>style.visibility</p:attrName>
                                        </p:attrNameLst>
                                      </p:cBhvr>
                                      <p:to>
                                        <p:strVal val="visible"/>
                                      </p:to>
                                    </p:set>
                                    <p:animEffect transition="in" filter="barn(inVertical)">
                                      <p:cBhvr>
                                        <p:cTn id="12" dur="500"/>
                                        <p:tgtEl>
                                          <p:spTgt spid="20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5"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1524000" y="-1"/>
            <a:ext cx="9144000" cy="752833"/>
          </a:xfrm>
        </p:spPr>
        <p:txBody>
          <a:bodyPr>
            <a:no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New Testament Greetings</a:t>
            </a:r>
            <a:endParaRPr lang="en-US" sz="4000"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endParaRPr>
          </a:p>
        </p:txBody>
      </p:sp>
      <p:sp>
        <p:nvSpPr>
          <p:cNvPr id="6" name="Footer Placeholder 4"/>
          <p:cNvSpPr>
            <a:spLocks noGrp="1"/>
          </p:cNvSpPr>
          <p:nvPr>
            <p:ph type="ftr" sz="quarter" idx="11"/>
          </p:nvPr>
        </p:nvSpPr>
        <p:spPr>
          <a:xfrm>
            <a:off x="0" y="6553200"/>
            <a:ext cx="2895600" cy="304800"/>
          </a:xfrm>
        </p:spPr>
        <p:txBody>
          <a:bodyPr/>
          <a:lstStyle/>
          <a:p>
            <a:pPr>
              <a:defRPr/>
            </a:pPr>
            <a:r>
              <a:rPr lang="en-US">
                <a:solidFill>
                  <a:srgbClr val="146194">
                    <a:lumMod val="50000"/>
                  </a:srgbClr>
                </a:solidFill>
                <a:latin typeface="Tahoma"/>
              </a:rPr>
              <a:t>NT Greetings!</a:t>
            </a:r>
            <a:endParaRPr lang="en-US" dirty="0">
              <a:solidFill>
                <a:srgbClr val="146194">
                  <a:lumMod val="50000"/>
                </a:srgbClr>
              </a:solidFill>
              <a:latin typeface="Tahoma"/>
            </a:endParaRPr>
          </a:p>
        </p:txBody>
      </p:sp>
      <p:sp>
        <p:nvSpPr>
          <p:cNvPr id="7" name="Text Box 39"/>
          <p:cNvSpPr txBox="1">
            <a:spLocks noChangeArrowheads="1"/>
          </p:cNvSpPr>
          <p:nvPr/>
        </p:nvSpPr>
        <p:spPr bwMode="auto">
          <a:xfrm>
            <a:off x="0" y="1385084"/>
            <a:ext cx="1219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sz="3200" b="1" dirty="0">
                <a:solidFill>
                  <a:srgbClr val="0000FF"/>
                </a:solidFill>
                <a:latin typeface="Tahoma" pitchFamily="34" charset="0"/>
              </a:rPr>
              <a:t>To the church in Thessalonica…</a:t>
            </a:r>
          </a:p>
        </p:txBody>
      </p:sp>
      <p:sp>
        <p:nvSpPr>
          <p:cNvPr id="10" name="Text Box 5"/>
          <p:cNvSpPr txBox="1">
            <a:spLocks noChangeArrowheads="1"/>
          </p:cNvSpPr>
          <p:nvPr/>
        </p:nvSpPr>
        <p:spPr bwMode="auto">
          <a:xfrm>
            <a:off x="0" y="2427163"/>
            <a:ext cx="12192000" cy="3600986"/>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sz="3200" b="1" dirty="0">
                <a:ln>
                  <a:solidFill>
                    <a:prstClr val="black"/>
                  </a:solidFill>
                </a:ln>
                <a:solidFill>
                  <a:prstClr val="white"/>
                </a:solidFill>
                <a:latin typeface="Tahoma" pitchFamily="34" charset="0"/>
              </a:rPr>
              <a:t>II Thessalonians 1:3-4</a:t>
            </a:r>
          </a:p>
          <a:p>
            <a:pPr>
              <a:buClr>
                <a:srgbClr val="052F61"/>
              </a:buClr>
              <a:buSzPct val="115000"/>
              <a:defRPr/>
            </a:pPr>
            <a:r>
              <a:rPr lang="en-US" sz="2800" dirty="0">
                <a:solidFill>
                  <a:prstClr val="black"/>
                </a:solidFill>
                <a:latin typeface="Tahoma" pitchFamily="34" charset="0"/>
              </a:rPr>
              <a:t>3.  We ought always to give thanks to God for you, brethren, as is only fitting, because </a:t>
            </a:r>
            <a:r>
              <a:rPr lang="en-US" sz="2800" b="1" cap="all" dirty="0">
                <a:ln w="9000" cmpd="sng">
                  <a:solidFill>
                    <a:srgbClr val="6A9E1F">
                      <a:shade val="50000"/>
                      <a:satMod val="120000"/>
                    </a:srgbClr>
                  </a:solidFill>
                  <a:prstDash val="solid"/>
                </a:ln>
                <a:solidFill>
                  <a:prstClr val="black"/>
                </a:solidFill>
                <a:effectLst>
                  <a:glow rad="228600">
                    <a:srgbClr val="6A9E1F">
                      <a:satMod val="175000"/>
                      <a:alpha val="40000"/>
                    </a:srgbClr>
                  </a:glow>
                </a:effectLst>
                <a:latin typeface="Tahoma" pitchFamily="34" charset="0"/>
              </a:rPr>
              <a:t>your faith is greatly enlarged, and the love of each one of you toward one another grows ever greater</a:t>
            </a:r>
            <a:r>
              <a:rPr lang="en-US" sz="2800" dirty="0">
                <a:solidFill>
                  <a:prstClr val="black"/>
                </a:solidFill>
                <a:latin typeface="Tahoma" pitchFamily="34" charset="0"/>
              </a:rPr>
              <a:t>;</a:t>
            </a:r>
          </a:p>
          <a:p>
            <a:pPr>
              <a:buClr>
                <a:srgbClr val="052F61"/>
              </a:buClr>
              <a:buSzPct val="115000"/>
              <a:defRPr/>
            </a:pPr>
            <a:r>
              <a:rPr lang="en-US" sz="2800" dirty="0">
                <a:solidFill>
                  <a:prstClr val="black"/>
                </a:solidFill>
                <a:latin typeface="Tahoma" pitchFamily="34" charset="0"/>
              </a:rPr>
              <a:t>4.  therefore, we ourselves speak proudly of you among the churches of God for your perseverance and faith in the midst of all your persecutions and afflictions which you endure.</a:t>
            </a:r>
          </a:p>
        </p:txBody>
      </p:sp>
    </p:spTree>
    <p:extLst>
      <p:ext uri="{BB962C8B-B14F-4D97-AF65-F5344CB8AC3E}">
        <p14:creationId xmlns:p14="http://schemas.microsoft.com/office/powerpoint/2010/main" val="42037641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0" y="0"/>
            <a:ext cx="9144000" cy="609600"/>
          </a:xfrm>
        </p:spPr>
        <p:txBody>
          <a:bodyPr>
            <a:no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New Testament Greetings</a:t>
            </a:r>
            <a:endParaRPr lang="en-US" sz="4000"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endParaRPr>
          </a:p>
        </p:txBody>
      </p:sp>
      <p:sp>
        <p:nvSpPr>
          <p:cNvPr id="5" name="Footer Placeholder 4"/>
          <p:cNvSpPr>
            <a:spLocks noGrp="1"/>
          </p:cNvSpPr>
          <p:nvPr>
            <p:ph type="ftr" sz="quarter" idx="11"/>
          </p:nvPr>
        </p:nvSpPr>
        <p:spPr>
          <a:xfrm>
            <a:off x="0" y="6517422"/>
            <a:ext cx="2895600" cy="304800"/>
          </a:xfrm>
        </p:spPr>
        <p:txBody>
          <a:bodyPr/>
          <a:lstStyle/>
          <a:p>
            <a:r>
              <a:rPr lang="en-US"/>
              <a:t>NT Greetings!</a:t>
            </a:r>
            <a:endParaRPr lang="en-US" dirty="0"/>
          </a:p>
        </p:txBody>
      </p:sp>
      <p:sp>
        <p:nvSpPr>
          <p:cNvPr id="12" name="Text Box 46"/>
          <p:cNvSpPr txBox="1">
            <a:spLocks noChangeArrowheads="1"/>
          </p:cNvSpPr>
          <p:nvPr/>
        </p:nvSpPr>
        <p:spPr bwMode="auto">
          <a:xfrm>
            <a:off x="0" y="1116687"/>
            <a:ext cx="12192000" cy="4893647"/>
          </a:xfrm>
          <a:prstGeom prst="rect">
            <a:avLst/>
          </a:prstGeom>
          <a:solidFill>
            <a:schemeClr val="tx2">
              <a:lumMod val="40000"/>
              <a:lumOff val="60000"/>
            </a:schemeClr>
          </a:solidFill>
          <a:ln>
            <a:noFill/>
          </a:ln>
          <a:effec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sz="3200" b="1" dirty="0">
                <a:solidFill>
                  <a:srgbClr val="0000FF"/>
                </a:solidFill>
                <a:latin typeface="Tahoma" pitchFamily="34" charset="0"/>
              </a:rPr>
              <a:t>To the churches of Asia…</a:t>
            </a:r>
          </a:p>
          <a:p>
            <a:pPr>
              <a:buClr>
                <a:schemeClr val="tx1"/>
              </a:buClr>
              <a:buSzPct val="115000"/>
              <a:buFont typeface="Wingdings" pitchFamily="2" charset="2"/>
              <a:buChar char="Ø"/>
            </a:pPr>
            <a:r>
              <a:rPr lang="en-US" sz="2800" dirty="0">
                <a:solidFill>
                  <a:schemeClr val="bg1"/>
                </a:solidFill>
                <a:latin typeface="Tahoma" pitchFamily="34" charset="0"/>
              </a:rPr>
              <a:t>To the church in Smyrna – Rev. 2:9-10: </a:t>
            </a:r>
            <a:r>
              <a:rPr lang="en-US" sz="2800" i="1" dirty="0">
                <a:solidFill>
                  <a:schemeClr val="bg1"/>
                </a:solidFill>
                <a:latin typeface="Tahoma" pitchFamily="34" charset="0"/>
              </a:rPr>
              <a:t>Commended for their faith.</a:t>
            </a:r>
          </a:p>
          <a:p>
            <a:pPr>
              <a:buClr>
                <a:schemeClr val="tx1"/>
              </a:buClr>
              <a:buSzPct val="115000"/>
              <a:buFont typeface="Wingdings" pitchFamily="2" charset="2"/>
              <a:buChar char="Ø"/>
            </a:pPr>
            <a:r>
              <a:rPr lang="en-US" sz="2800" dirty="0">
                <a:solidFill>
                  <a:schemeClr val="bg1"/>
                </a:solidFill>
                <a:latin typeface="Tahoma" pitchFamily="34" charset="0"/>
              </a:rPr>
              <a:t>To the church in Pergamum – Rev. 2:13-16: </a:t>
            </a:r>
            <a:r>
              <a:rPr lang="en-US" sz="2800" i="1" dirty="0">
                <a:solidFill>
                  <a:schemeClr val="bg1"/>
                </a:solidFill>
                <a:latin typeface="Tahoma" pitchFamily="34" charset="0"/>
              </a:rPr>
              <a:t>Some faithful, some not.</a:t>
            </a:r>
          </a:p>
          <a:p>
            <a:pPr>
              <a:buClr>
                <a:schemeClr val="tx1"/>
              </a:buClr>
              <a:buSzPct val="115000"/>
              <a:buFont typeface="Wingdings" pitchFamily="2" charset="2"/>
              <a:buChar char="Ø"/>
            </a:pPr>
            <a:r>
              <a:rPr lang="en-US" sz="2800" dirty="0">
                <a:solidFill>
                  <a:schemeClr val="bg1"/>
                </a:solidFill>
                <a:latin typeface="Tahoma" pitchFamily="34" charset="0"/>
              </a:rPr>
              <a:t>To the church in Thyatira – Rev. 2:19-21: </a:t>
            </a:r>
            <a:r>
              <a:rPr lang="en-US" sz="2800" i="1" dirty="0">
                <a:solidFill>
                  <a:schemeClr val="bg1"/>
                </a:solidFill>
                <a:latin typeface="Tahoma" pitchFamily="34" charset="0"/>
              </a:rPr>
              <a:t>Steadfast love &amp; faith, but also tolerance of sin.</a:t>
            </a:r>
          </a:p>
          <a:p>
            <a:pPr>
              <a:buClr>
                <a:schemeClr val="tx1"/>
              </a:buClr>
              <a:buSzPct val="115000"/>
              <a:buFont typeface="Wingdings" pitchFamily="2" charset="2"/>
              <a:buChar char="Ø"/>
            </a:pPr>
            <a:r>
              <a:rPr lang="en-US" sz="2800" dirty="0">
                <a:solidFill>
                  <a:schemeClr val="bg1"/>
                </a:solidFill>
                <a:latin typeface="Tahoma" pitchFamily="34" charset="0"/>
              </a:rPr>
              <a:t>To the church in Sardis – Rev. 3:1-2: </a:t>
            </a:r>
            <a:r>
              <a:rPr lang="en-US" sz="2800" i="1" dirty="0">
                <a:solidFill>
                  <a:schemeClr val="bg1"/>
                </a:solidFill>
                <a:latin typeface="Tahoma" pitchFamily="34" charset="0"/>
              </a:rPr>
              <a:t>Hypocrites! (Have an alive name, but are dead)</a:t>
            </a:r>
          </a:p>
          <a:p>
            <a:pPr>
              <a:buClr>
                <a:schemeClr val="tx1"/>
              </a:buClr>
              <a:buSzPct val="115000"/>
              <a:buFont typeface="Wingdings" pitchFamily="2" charset="2"/>
              <a:buChar char="Ø"/>
            </a:pPr>
            <a:r>
              <a:rPr lang="en-US" sz="2800" dirty="0">
                <a:solidFill>
                  <a:schemeClr val="bg1"/>
                </a:solidFill>
                <a:latin typeface="Tahoma" pitchFamily="34" charset="0"/>
              </a:rPr>
              <a:t>To the church in Philadelphia – Rev. 3:8: </a:t>
            </a:r>
            <a:r>
              <a:rPr lang="en-US" sz="2800" i="1" dirty="0">
                <a:solidFill>
                  <a:schemeClr val="bg1"/>
                </a:solidFill>
                <a:latin typeface="Tahoma" pitchFamily="34" charset="0"/>
              </a:rPr>
              <a:t>Kept God’s word, had not denied Him!</a:t>
            </a:r>
          </a:p>
          <a:p>
            <a:pPr>
              <a:buClr>
                <a:schemeClr val="tx1"/>
              </a:buClr>
              <a:buSzPct val="115000"/>
              <a:buFont typeface="Wingdings" pitchFamily="2" charset="2"/>
              <a:buChar char="Ø"/>
            </a:pPr>
            <a:r>
              <a:rPr lang="en-US" sz="2800" dirty="0">
                <a:solidFill>
                  <a:schemeClr val="bg1"/>
                </a:solidFill>
                <a:latin typeface="Tahoma" pitchFamily="34" charset="0"/>
              </a:rPr>
              <a:t>To the church in Laodicea – Rev. 3:15-17: </a:t>
            </a:r>
            <a:r>
              <a:rPr lang="en-US" sz="2800" i="1" dirty="0">
                <a:solidFill>
                  <a:schemeClr val="bg1"/>
                </a:solidFill>
                <a:latin typeface="Tahoma" pitchFamily="34" charset="0"/>
              </a:rPr>
              <a:t>Compromise had made them spiritual paupers!</a:t>
            </a:r>
          </a:p>
        </p:txBody>
      </p:sp>
    </p:spTree>
    <p:extLst>
      <p:ext uri="{BB962C8B-B14F-4D97-AF65-F5344CB8AC3E}">
        <p14:creationId xmlns:p14="http://schemas.microsoft.com/office/powerpoint/2010/main" val="8094451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arn(inVertic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barn(inVertical)">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barn(inVertical)">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barn(inVertical)">
                                      <p:cBhvr>
                                        <p:cTn id="32" dur="5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barn(inVertical)">
                                      <p:cBhvr>
                                        <p:cTn id="3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0" y="0"/>
            <a:ext cx="9144000" cy="609600"/>
          </a:xfrm>
        </p:spPr>
        <p:txBody>
          <a:bodyPr>
            <a:no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New Testament Greetings</a:t>
            </a:r>
            <a:endParaRPr lang="en-US" sz="4000" b="1" u="sng" dirty="0">
              <a:ln w="31550" cmpd="sng">
                <a:noFill/>
                <a:prstDash val="solid"/>
              </a:ln>
              <a:solidFill>
                <a:srgbClr val="7030A0"/>
              </a:solidFill>
              <a:latin typeface="Arial" pitchFamily="34" charset="0"/>
              <a:cs typeface="Arial" pitchFamily="34" charset="0"/>
            </a:endParaRPr>
          </a:p>
        </p:txBody>
      </p:sp>
      <p:sp>
        <p:nvSpPr>
          <p:cNvPr id="5" name="Footer Placeholder 4"/>
          <p:cNvSpPr>
            <a:spLocks noGrp="1"/>
          </p:cNvSpPr>
          <p:nvPr>
            <p:ph type="ftr" sz="quarter" idx="11"/>
          </p:nvPr>
        </p:nvSpPr>
        <p:spPr>
          <a:xfrm>
            <a:off x="0" y="6553200"/>
            <a:ext cx="2895600" cy="304800"/>
          </a:xfrm>
        </p:spPr>
        <p:txBody>
          <a:bodyPr/>
          <a:lstStyle/>
          <a:p>
            <a:pPr>
              <a:defRPr/>
            </a:pPr>
            <a:r>
              <a:rPr lang="en-US">
                <a:solidFill>
                  <a:srgbClr val="146194">
                    <a:lumMod val="50000"/>
                  </a:srgbClr>
                </a:solidFill>
                <a:latin typeface="Tahoma"/>
              </a:rPr>
              <a:t>NT Greetings!</a:t>
            </a:r>
            <a:endParaRPr lang="en-US" dirty="0">
              <a:solidFill>
                <a:srgbClr val="146194">
                  <a:lumMod val="50000"/>
                </a:srgbClr>
              </a:solidFill>
              <a:latin typeface="Tahoma"/>
            </a:endParaRPr>
          </a:p>
        </p:txBody>
      </p:sp>
      <p:sp>
        <p:nvSpPr>
          <p:cNvPr id="7" name="Text Box 10"/>
          <p:cNvSpPr txBox="1">
            <a:spLocks noChangeArrowheads="1"/>
          </p:cNvSpPr>
          <p:nvPr/>
        </p:nvSpPr>
        <p:spPr bwMode="auto">
          <a:xfrm>
            <a:off x="0" y="838201"/>
            <a:ext cx="12192000" cy="156966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sz="3200" b="1" dirty="0">
                <a:solidFill>
                  <a:prstClr val="white"/>
                </a:solidFill>
                <a:latin typeface="Tahoma" pitchFamily="34" charset="0"/>
              </a:rPr>
              <a:t>In all cases, each church became known individually based on the collective faithfulness or unfaithfulness of </a:t>
            </a:r>
          </a:p>
          <a:p>
            <a:pPr marL="0" indent="0" algn="ctr"/>
            <a:r>
              <a:rPr lang="en-US" sz="3200" b="1" dirty="0">
                <a:solidFill>
                  <a:prstClr val="white"/>
                </a:solidFill>
                <a:latin typeface="Tahoma" pitchFamily="34" charset="0"/>
              </a:rPr>
              <a:t>the saints within!</a:t>
            </a:r>
          </a:p>
        </p:txBody>
      </p:sp>
      <p:pic>
        <p:nvPicPr>
          <p:cNvPr id="3" name="Picture 2">
            <a:extLst>
              <a:ext uri="{FF2B5EF4-FFF2-40B4-BE49-F238E27FC236}">
                <a16:creationId xmlns:a16="http://schemas.microsoft.com/office/drawing/2014/main" id="{CC23AF81-5E21-68B7-B1A0-3EF51E90A2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14700" y="2559844"/>
            <a:ext cx="5562599" cy="4171950"/>
          </a:xfrm>
          <a:prstGeom prst="rect">
            <a:avLst/>
          </a:prstGeom>
        </p:spPr>
      </p:pic>
    </p:spTree>
    <p:extLst>
      <p:ext uri="{BB962C8B-B14F-4D97-AF65-F5344CB8AC3E}">
        <p14:creationId xmlns:p14="http://schemas.microsoft.com/office/powerpoint/2010/main" val="3474857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0" y="0"/>
            <a:ext cx="9144000" cy="609600"/>
          </a:xfrm>
        </p:spPr>
        <p:txBody>
          <a:bodyPr>
            <a:noAutofit/>
          </a:bodyPr>
          <a:lstStyle/>
          <a:p>
            <a:r>
              <a:rPr lang="en-US" sz="4000" b="1" u="sng" dirty="0">
                <a:ln w="31550" cmpd="sng">
                  <a:noFill/>
                  <a:prstDash val="solid"/>
                </a:ln>
                <a:solidFill>
                  <a:srgbClr val="7030A0"/>
                </a:solidFill>
                <a:latin typeface="Arial" pitchFamily="34" charset="0"/>
                <a:cs typeface="Arial" pitchFamily="34" charset="0"/>
              </a:rPr>
              <a:t>Intro</a:t>
            </a:r>
          </a:p>
        </p:txBody>
      </p:sp>
      <p:sp>
        <p:nvSpPr>
          <p:cNvPr id="5" name="Footer Placeholder 4"/>
          <p:cNvSpPr>
            <a:spLocks noGrp="1"/>
          </p:cNvSpPr>
          <p:nvPr>
            <p:ph type="ftr" sz="quarter" idx="11"/>
          </p:nvPr>
        </p:nvSpPr>
        <p:spPr>
          <a:xfrm>
            <a:off x="-15240" y="6553200"/>
            <a:ext cx="2895600" cy="304800"/>
          </a:xfrm>
        </p:spPr>
        <p:txBody>
          <a:bodyPr/>
          <a:lstStyle/>
          <a:p>
            <a:r>
              <a:rPr lang="en-US" dirty="0"/>
              <a:t>NT Greetings!</a:t>
            </a:r>
          </a:p>
        </p:txBody>
      </p:sp>
      <p:sp>
        <p:nvSpPr>
          <p:cNvPr id="15399" name="Text Box 39"/>
          <p:cNvSpPr txBox="1">
            <a:spLocks noChangeArrowheads="1"/>
          </p:cNvSpPr>
          <p:nvPr/>
        </p:nvSpPr>
        <p:spPr bwMode="auto">
          <a:xfrm>
            <a:off x="1524000" y="838201"/>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sz="3200" b="1" dirty="0">
                <a:solidFill>
                  <a:srgbClr val="0000FF"/>
                </a:solidFill>
                <a:latin typeface="Tahoma" pitchFamily="34" charset="0"/>
              </a:rPr>
              <a:t>Greetings are important!</a:t>
            </a:r>
          </a:p>
        </p:txBody>
      </p:sp>
      <p:sp>
        <p:nvSpPr>
          <p:cNvPr id="15406" name="Text Box 46"/>
          <p:cNvSpPr txBox="1">
            <a:spLocks noChangeArrowheads="1"/>
          </p:cNvSpPr>
          <p:nvPr/>
        </p:nvSpPr>
        <p:spPr bwMode="auto">
          <a:xfrm>
            <a:off x="0" y="1447801"/>
            <a:ext cx="121920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sz="2800" b="1" dirty="0">
                <a:solidFill>
                  <a:srgbClr val="0000FF"/>
                </a:solidFill>
                <a:latin typeface="Tahoma" pitchFamily="34" charset="0"/>
              </a:rPr>
              <a:t>Acts 2</a:t>
            </a:r>
          </a:p>
          <a:p>
            <a:pPr>
              <a:buClr>
                <a:schemeClr val="tx1"/>
              </a:buClr>
              <a:buSzPct val="115000"/>
              <a:buFont typeface="Wingdings" pitchFamily="2" charset="2"/>
              <a:buChar char="Ø"/>
            </a:pPr>
            <a:r>
              <a:rPr lang="en-US" dirty="0">
                <a:solidFill>
                  <a:schemeClr val="bg1"/>
                </a:solidFill>
                <a:latin typeface="Tahoma" pitchFamily="34" charset="0"/>
              </a:rPr>
              <a:t>After the first people baptized into Christ as a result of “gladly receiving the word” (NKJ: Acts 2:41) we see them added to the church and develop spiritually! (Acts 2:42, 44-47)</a:t>
            </a:r>
          </a:p>
          <a:p>
            <a:pPr>
              <a:buClr>
                <a:schemeClr val="tx1"/>
              </a:buClr>
              <a:buSzPct val="115000"/>
              <a:buFont typeface="Wingdings" pitchFamily="2" charset="2"/>
              <a:buChar char="Ø"/>
            </a:pPr>
            <a:r>
              <a:rPr lang="en-US" dirty="0">
                <a:solidFill>
                  <a:schemeClr val="bg1"/>
                </a:solidFill>
                <a:latin typeface="Tahoma" pitchFamily="34" charset="0"/>
              </a:rPr>
              <a:t>In time, the first converts went back to their home territories where churches were eventually established by the help of the apostles.</a:t>
            </a:r>
          </a:p>
          <a:p>
            <a:pPr>
              <a:buClr>
                <a:schemeClr val="tx1"/>
              </a:buClr>
              <a:buSzPct val="115000"/>
              <a:buFont typeface="Wingdings" pitchFamily="2" charset="2"/>
              <a:buChar char="Ø"/>
            </a:pPr>
            <a:r>
              <a:rPr lang="en-US" dirty="0">
                <a:solidFill>
                  <a:schemeClr val="bg1"/>
                </a:solidFill>
                <a:latin typeface="Tahoma" pitchFamily="34" charset="0"/>
              </a:rPr>
              <a:t>These various churches gained reputations based on the influence of the brethren that made up each particular church.</a:t>
            </a:r>
          </a:p>
        </p:txBody>
      </p:sp>
      <p:sp>
        <p:nvSpPr>
          <p:cNvPr id="6" name="Text Box 4"/>
          <p:cNvSpPr txBox="1">
            <a:spLocks noChangeArrowheads="1"/>
          </p:cNvSpPr>
          <p:nvPr/>
        </p:nvSpPr>
        <p:spPr bwMode="auto">
          <a:xfrm>
            <a:off x="0" y="5428983"/>
            <a:ext cx="12192000" cy="95410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sz="2800" b="1" dirty="0">
                <a:latin typeface="Tahoma" pitchFamily="34" charset="0"/>
              </a:rPr>
              <a:t>Churches still today gain reputations based on</a:t>
            </a:r>
          </a:p>
          <a:p>
            <a:pPr marL="0" indent="0" algn="ctr"/>
            <a:r>
              <a:rPr lang="en-US" sz="2800" b="1" dirty="0">
                <a:latin typeface="Tahoma" pitchFamily="34" charset="0"/>
              </a:rPr>
              <a:t>the influence of their members!</a:t>
            </a:r>
          </a:p>
        </p:txBody>
      </p:sp>
    </p:spTree>
    <p:extLst>
      <p:ext uri="{BB962C8B-B14F-4D97-AF65-F5344CB8AC3E}">
        <p14:creationId xmlns:p14="http://schemas.microsoft.com/office/powerpoint/2010/main" val="12309918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399">
                                            <p:txEl>
                                              <p:pRg st="0" end="0"/>
                                            </p:txEl>
                                          </p:spTgt>
                                        </p:tgtEl>
                                        <p:attrNameLst>
                                          <p:attrName>style.visibility</p:attrName>
                                        </p:attrNameLst>
                                      </p:cBhvr>
                                      <p:to>
                                        <p:strVal val="visible"/>
                                      </p:to>
                                    </p:set>
                                    <p:anim calcmode="lin" valueType="num">
                                      <p:cBhvr>
                                        <p:cTn id="7" dur="500" fill="hold"/>
                                        <p:tgtEl>
                                          <p:spTgt spid="153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3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53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406">
                                            <p:txEl>
                                              <p:pRg st="0" end="0"/>
                                            </p:txEl>
                                          </p:spTgt>
                                        </p:tgtEl>
                                        <p:attrNameLst>
                                          <p:attrName>style.visibility</p:attrName>
                                        </p:attrNameLst>
                                      </p:cBhvr>
                                      <p:to>
                                        <p:strVal val="visible"/>
                                      </p:to>
                                    </p:set>
                                    <p:animEffect transition="in" filter="barn(inVertical)">
                                      <p:cBhvr>
                                        <p:cTn id="14" dur="500"/>
                                        <p:tgtEl>
                                          <p:spTgt spid="15406">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5406">
                                            <p:txEl>
                                              <p:pRg st="1" end="1"/>
                                            </p:txEl>
                                          </p:spTgt>
                                        </p:tgtEl>
                                        <p:attrNameLst>
                                          <p:attrName>style.visibility</p:attrName>
                                        </p:attrNameLst>
                                      </p:cBhvr>
                                      <p:to>
                                        <p:strVal val="visible"/>
                                      </p:to>
                                    </p:set>
                                    <p:animEffect transition="in" filter="wipe(left)">
                                      <p:cBhvr>
                                        <p:cTn id="18" dur="500"/>
                                        <p:tgtEl>
                                          <p:spTgt spid="15406">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15406">
                                            <p:txEl>
                                              <p:pRg st="2" end="2"/>
                                            </p:txEl>
                                          </p:spTgt>
                                        </p:tgtEl>
                                        <p:attrNameLst>
                                          <p:attrName>style.visibility</p:attrName>
                                        </p:attrNameLst>
                                      </p:cBhvr>
                                      <p:to>
                                        <p:strVal val="visible"/>
                                      </p:to>
                                    </p:set>
                                    <p:animEffect transition="in" filter="wipe(left)">
                                      <p:cBhvr>
                                        <p:cTn id="22" dur="500"/>
                                        <p:tgtEl>
                                          <p:spTgt spid="15406">
                                            <p:txEl>
                                              <p:pRg st="2" end="2"/>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5406">
                                            <p:txEl>
                                              <p:pRg st="3" end="3"/>
                                            </p:txEl>
                                          </p:spTgt>
                                        </p:tgtEl>
                                        <p:attrNameLst>
                                          <p:attrName>style.visibility</p:attrName>
                                        </p:attrNameLst>
                                      </p:cBhvr>
                                      <p:to>
                                        <p:strVal val="visible"/>
                                      </p:to>
                                    </p:set>
                                    <p:animEffect transition="in" filter="wipe(left)">
                                      <p:cBhvr>
                                        <p:cTn id="26" dur="500"/>
                                        <p:tgtEl>
                                          <p:spTgt spid="1540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
            <a:ext cx="12192000" cy="1230005"/>
          </a:xfrm>
        </p:spPr>
        <p:txBody>
          <a:bodyPr>
            <a:no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To the Courthouse church of Christ…</a:t>
            </a:r>
            <a:endParaRPr lang="en-US" sz="4000"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endParaRPr>
          </a:p>
        </p:txBody>
      </p:sp>
      <p:sp>
        <p:nvSpPr>
          <p:cNvPr id="5" name="Footer Placeholder 4"/>
          <p:cNvSpPr>
            <a:spLocks noGrp="1"/>
          </p:cNvSpPr>
          <p:nvPr>
            <p:ph type="ftr" sz="quarter" idx="11"/>
          </p:nvPr>
        </p:nvSpPr>
        <p:spPr>
          <a:xfrm>
            <a:off x="0" y="6533061"/>
            <a:ext cx="2895600" cy="304800"/>
          </a:xfrm>
        </p:spPr>
        <p:txBody>
          <a:bodyPr/>
          <a:lstStyle/>
          <a:p>
            <a:r>
              <a:rPr lang="en-US"/>
              <a:t>NT Greetings!</a:t>
            </a:r>
            <a:endParaRPr lang="en-US" dirty="0"/>
          </a:p>
        </p:txBody>
      </p:sp>
      <p:sp>
        <p:nvSpPr>
          <p:cNvPr id="12" name="Text Box 46"/>
          <p:cNvSpPr txBox="1">
            <a:spLocks noChangeArrowheads="1"/>
          </p:cNvSpPr>
          <p:nvPr/>
        </p:nvSpPr>
        <p:spPr bwMode="auto">
          <a:xfrm>
            <a:off x="0" y="1377692"/>
            <a:ext cx="627930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r>
              <a:rPr lang="en-US" sz="2800" b="1" dirty="0">
                <a:solidFill>
                  <a:srgbClr val="0000FF"/>
                </a:solidFill>
                <a:latin typeface="Tahoma" pitchFamily="34" charset="0"/>
              </a:rPr>
              <a:t>The N.T. greetings revealed the reputation of many 1</a:t>
            </a:r>
            <a:r>
              <a:rPr lang="en-US" sz="2800" b="1" baseline="30000" dirty="0">
                <a:solidFill>
                  <a:srgbClr val="0000FF"/>
                </a:solidFill>
                <a:latin typeface="Tahoma" pitchFamily="34" charset="0"/>
              </a:rPr>
              <a:t>st</a:t>
            </a:r>
            <a:r>
              <a:rPr lang="en-US" sz="2800" b="1" dirty="0">
                <a:solidFill>
                  <a:srgbClr val="0000FF"/>
                </a:solidFill>
                <a:latin typeface="Tahoma" pitchFamily="34" charset="0"/>
              </a:rPr>
              <a:t> century churches</a:t>
            </a:r>
          </a:p>
          <a:p>
            <a:pPr>
              <a:buClr>
                <a:schemeClr val="tx1"/>
              </a:buClr>
              <a:buSzPct val="115000"/>
              <a:buFont typeface="Wingdings" pitchFamily="2" charset="2"/>
              <a:buChar char="Ø"/>
            </a:pPr>
            <a:r>
              <a:rPr lang="en-US" sz="2800" dirty="0">
                <a:solidFill>
                  <a:schemeClr val="bg1"/>
                </a:solidFill>
                <a:latin typeface="Tahoma" pitchFamily="34" charset="0"/>
              </a:rPr>
              <a:t>The character of a congregation is very important to the community and to Christ!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256442" y="1377692"/>
            <a:ext cx="5707380" cy="3794799"/>
          </a:xfrm>
          <a:prstGeom prst="rect">
            <a:avLst/>
          </a:prstGeom>
        </p:spPr>
      </p:pic>
      <p:sp>
        <p:nvSpPr>
          <p:cNvPr id="9" name="Text Box 4">
            <a:extLst>
              <a:ext uri="{FF2B5EF4-FFF2-40B4-BE49-F238E27FC236}">
                <a16:creationId xmlns:a16="http://schemas.microsoft.com/office/drawing/2014/main" id="{5F7CCD06-BF3F-8053-7907-7B81895FE162}"/>
              </a:ext>
            </a:extLst>
          </p:cNvPr>
          <p:cNvSpPr txBox="1">
            <a:spLocks noChangeArrowheads="1"/>
          </p:cNvSpPr>
          <p:nvPr/>
        </p:nvSpPr>
        <p:spPr bwMode="auto">
          <a:xfrm>
            <a:off x="0" y="5388889"/>
            <a:ext cx="12192000" cy="95410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sz="2800" b="1" dirty="0">
                <a:latin typeface="Tahoma" pitchFamily="34" charset="0"/>
              </a:rPr>
              <a:t>Learning from the N.T. churches, there are ways the local church can possess a good character!</a:t>
            </a:r>
          </a:p>
        </p:txBody>
      </p:sp>
    </p:spTree>
    <p:extLst>
      <p:ext uri="{BB962C8B-B14F-4D97-AF65-F5344CB8AC3E}">
        <p14:creationId xmlns:p14="http://schemas.microsoft.com/office/powerpoint/2010/main" val="35657183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barn(inVertical)">
                                      <p:cBhvr>
                                        <p:cTn id="13" dur="500"/>
                                        <p:tgtEl>
                                          <p:spTgt spid="12">
                                            <p:txEl>
                                              <p:pRg st="0" end="0"/>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left)">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1"/>
            <a:ext cx="12191999" cy="914389"/>
          </a:xfrm>
        </p:spPr>
        <p:txBody>
          <a:bodyPr vert="horz" lIns="91440" tIns="45720" rIns="91440" bIns="45720" rtlCol="0" anchor="ctr">
            <a:normAutofit/>
          </a:bodyPr>
          <a:lstStyle/>
          <a:p>
            <a:r>
              <a:rPr lang="en-US" sz="36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To the Courthouse church of Christ…</a:t>
            </a:r>
            <a:endParaRPr lang="en-US" sz="3600" u="sng" dirty="0"/>
          </a:p>
        </p:txBody>
      </p:sp>
      <p:sp>
        <p:nvSpPr>
          <p:cNvPr id="5" name="Footer Placeholder 4"/>
          <p:cNvSpPr>
            <a:spLocks noGrp="1"/>
          </p:cNvSpPr>
          <p:nvPr>
            <p:ph type="ftr" sz="quarter" idx="11"/>
          </p:nvPr>
        </p:nvSpPr>
        <p:spPr>
          <a:xfrm>
            <a:off x="0" y="6488562"/>
            <a:ext cx="5657850" cy="365125"/>
          </a:xfrm>
        </p:spPr>
        <p:txBody>
          <a:bodyPr vert="horz" lIns="91440" tIns="45720" rIns="91440" bIns="45720" rtlCol="0" anchor="t">
            <a:normAutofit/>
          </a:bodyPr>
          <a:lstStyle/>
          <a:p>
            <a:pPr eaLnBrk="1" hangingPunct="1">
              <a:spcAft>
                <a:spcPts val="600"/>
              </a:spcAft>
              <a:defRPr/>
            </a:pPr>
            <a:r>
              <a:rPr lang="en-US"/>
              <a:t>NT Greetings!</a:t>
            </a:r>
            <a:endParaRPr lang="en-US"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7447" r="3887"/>
          <a:stretch/>
        </p:blipFill>
        <p:spPr>
          <a:xfrm>
            <a:off x="15240" y="1981200"/>
            <a:ext cx="5079961" cy="3809999"/>
          </a:xfrm>
          <a:prstGeom prst="rect">
            <a:avLst/>
          </a:prstGeom>
          <a:effectLst>
            <a:innerShdw blurRad="57150" dist="38100" dir="14460000">
              <a:prstClr val="black">
                <a:alpha val="70000"/>
              </a:prstClr>
            </a:innerShdw>
          </a:effectLst>
        </p:spPr>
      </p:pic>
      <p:sp>
        <p:nvSpPr>
          <p:cNvPr id="9" name="Text Box 46">
            <a:extLst>
              <a:ext uri="{FF2B5EF4-FFF2-40B4-BE49-F238E27FC236}">
                <a16:creationId xmlns:a16="http://schemas.microsoft.com/office/drawing/2014/main" id="{3F4E7175-04B4-9E18-3AFB-19B6357B2B17}"/>
              </a:ext>
            </a:extLst>
          </p:cNvPr>
          <p:cNvSpPr txBox="1">
            <a:spLocks noChangeArrowheads="1"/>
          </p:cNvSpPr>
          <p:nvPr/>
        </p:nvSpPr>
        <p:spPr bwMode="auto">
          <a:xfrm>
            <a:off x="5076152" y="914400"/>
            <a:ext cx="7115848" cy="594360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defTabSz="457200" eaLnBrk="1" hangingPunct="1">
              <a:lnSpc>
                <a:spcPct val="90000"/>
              </a:lnSpc>
              <a:spcBef>
                <a:spcPct val="20000"/>
              </a:spcBef>
              <a:spcAft>
                <a:spcPts val="600"/>
              </a:spcAft>
              <a:buClr>
                <a:schemeClr val="tx1"/>
              </a:buClr>
              <a:buSzPct val="80000"/>
            </a:pPr>
            <a:r>
              <a:rPr lang="en-US" sz="3200" b="1" dirty="0">
                <a:solidFill>
                  <a:srgbClr val="0000FF"/>
                </a:solidFill>
                <a:latin typeface="+mn-lt"/>
              </a:rPr>
              <a:t>Ways we can possess a good character…</a:t>
            </a:r>
          </a:p>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2800" b="1" dirty="0">
                <a:solidFill>
                  <a:schemeClr val="bg1"/>
                </a:solidFill>
                <a:latin typeface="+mn-lt"/>
              </a:rPr>
              <a:t>Develop faith</a:t>
            </a:r>
            <a:r>
              <a:rPr lang="en-US" sz="2800" dirty="0">
                <a:solidFill>
                  <a:schemeClr val="bg1"/>
                </a:solidFill>
                <a:latin typeface="+mn-lt"/>
              </a:rPr>
              <a:t> – Rom. 10:17; II Tim. 2:15; II Pet. 3:18</a:t>
            </a:r>
          </a:p>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2800" b="1" dirty="0">
                <a:solidFill>
                  <a:schemeClr val="bg1"/>
                </a:solidFill>
                <a:latin typeface="+mn-lt"/>
              </a:rPr>
              <a:t>Have a sincere love of the brethren</a:t>
            </a:r>
            <a:r>
              <a:rPr lang="en-US" sz="2800" dirty="0">
                <a:solidFill>
                  <a:schemeClr val="bg1"/>
                </a:solidFill>
                <a:latin typeface="+mn-lt"/>
              </a:rPr>
              <a:t> – Gal. 6:2; I Pet. 1:22; I Jn. 4:7, 11-12</a:t>
            </a:r>
          </a:p>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2800" b="1" dirty="0">
                <a:solidFill>
                  <a:schemeClr val="bg1"/>
                </a:solidFill>
                <a:latin typeface="+mn-lt"/>
              </a:rPr>
              <a:t>Remain steadfast in God and His work</a:t>
            </a:r>
            <a:r>
              <a:rPr lang="en-US" sz="2800" dirty="0">
                <a:solidFill>
                  <a:schemeClr val="bg1"/>
                </a:solidFill>
                <a:latin typeface="+mn-lt"/>
              </a:rPr>
              <a:t> – I Cor. 15:58; Titus 2:14; Heb. 3:14</a:t>
            </a:r>
          </a:p>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2800" b="1" dirty="0">
                <a:solidFill>
                  <a:schemeClr val="bg1"/>
                </a:solidFill>
                <a:latin typeface="+mn-lt"/>
              </a:rPr>
              <a:t>Be supportive of preachers and teachers of the gospel</a:t>
            </a:r>
            <a:r>
              <a:rPr lang="en-US" sz="2800" dirty="0">
                <a:solidFill>
                  <a:schemeClr val="bg1"/>
                </a:solidFill>
                <a:latin typeface="+mn-lt"/>
              </a:rPr>
              <a:t> – I Thess. 5:11-13 </a:t>
            </a:r>
          </a:p>
        </p:txBody>
      </p:sp>
    </p:spTree>
    <p:extLst>
      <p:ext uri="{BB962C8B-B14F-4D97-AF65-F5344CB8AC3E}">
        <p14:creationId xmlns:p14="http://schemas.microsoft.com/office/powerpoint/2010/main" val="22372429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arn(inVertic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arn(inVertical)">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1"/>
            <a:ext cx="12191999" cy="914389"/>
          </a:xfrm>
        </p:spPr>
        <p:txBody>
          <a:bodyPr vert="horz" lIns="91440" tIns="45720" rIns="91440" bIns="45720" rtlCol="0" anchor="ctr">
            <a:norm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To the Courthouse church of Christ…</a:t>
            </a:r>
            <a:endParaRPr lang="en-US" sz="4000" u="sng" dirty="0"/>
          </a:p>
        </p:txBody>
      </p:sp>
      <p:sp>
        <p:nvSpPr>
          <p:cNvPr id="5" name="Footer Placeholder 4"/>
          <p:cNvSpPr>
            <a:spLocks noGrp="1"/>
          </p:cNvSpPr>
          <p:nvPr>
            <p:ph type="ftr" sz="quarter" idx="11"/>
          </p:nvPr>
        </p:nvSpPr>
        <p:spPr>
          <a:xfrm>
            <a:off x="0" y="6488562"/>
            <a:ext cx="5657850" cy="365125"/>
          </a:xfrm>
        </p:spPr>
        <p:txBody>
          <a:bodyPr vert="horz" lIns="91440" tIns="45720" rIns="91440" bIns="45720" rtlCol="0" anchor="t">
            <a:normAutofit/>
          </a:bodyPr>
          <a:lstStyle/>
          <a:p>
            <a:pPr eaLnBrk="1" hangingPunct="1">
              <a:spcAft>
                <a:spcPts val="600"/>
              </a:spcAft>
              <a:defRPr/>
            </a:pPr>
            <a:r>
              <a:rPr lang="en-US">
                <a:solidFill>
                  <a:srgbClr val="146194">
                    <a:lumMod val="50000"/>
                  </a:srgbClr>
                </a:solidFill>
                <a:latin typeface="Tahoma"/>
              </a:rPr>
              <a:t>NT Greetings!</a:t>
            </a:r>
            <a:endParaRPr lang="en-US" dirty="0">
              <a:solidFill>
                <a:srgbClr val="146194">
                  <a:lumMod val="50000"/>
                </a:srgbClr>
              </a:solidFill>
              <a:latin typeface="Tahoma"/>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7447" r="3887"/>
          <a:stretch/>
        </p:blipFill>
        <p:spPr>
          <a:xfrm>
            <a:off x="0" y="1914511"/>
            <a:ext cx="5257800" cy="3943379"/>
          </a:xfrm>
          <a:prstGeom prst="rect">
            <a:avLst/>
          </a:prstGeom>
          <a:effectLst>
            <a:innerShdw blurRad="57150" dist="38100" dir="14460000">
              <a:prstClr val="black">
                <a:alpha val="70000"/>
              </a:prstClr>
            </a:innerShdw>
          </a:effectLst>
        </p:spPr>
      </p:pic>
      <p:sp>
        <p:nvSpPr>
          <p:cNvPr id="9" name="Text Box 46">
            <a:extLst>
              <a:ext uri="{FF2B5EF4-FFF2-40B4-BE49-F238E27FC236}">
                <a16:creationId xmlns:a16="http://schemas.microsoft.com/office/drawing/2014/main" id="{3F4E7175-04B4-9E18-3AFB-19B6357B2B17}"/>
              </a:ext>
            </a:extLst>
          </p:cNvPr>
          <p:cNvSpPr txBox="1">
            <a:spLocks noChangeArrowheads="1"/>
          </p:cNvSpPr>
          <p:nvPr/>
        </p:nvSpPr>
        <p:spPr bwMode="auto">
          <a:xfrm>
            <a:off x="5257800" y="914400"/>
            <a:ext cx="6934200" cy="594360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defTabSz="457200" eaLnBrk="1" hangingPunct="1">
              <a:lnSpc>
                <a:spcPct val="90000"/>
              </a:lnSpc>
              <a:spcBef>
                <a:spcPct val="20000"/>
              </a:spcBef>
              <a:spcAft>
                <a:spcPts val="600"/>
              </a:spcAft>
              <a:buClr>
                <a:prstClr val="white"/>
              </a:buClr>
              <a:buSzPct val="80000"/>
              <a:defRPr/>
            </a:pPr>
            <a:r>
              <a:rPr lang="en-US" sz="3200" b="1" dirty="0">
                <a:solidFill>
                  <a:srgbClr val="0000FF"/>
                </a:solidFill>
                <a:latin typeface="Tahoma"/>
              </a:rPr>
              <a:t>Ways we can possess a good character…</a:t>
            </a:r>
          </a:p>
          <a:p>
            <a:pPr defTabSz="457200" eaLnBrk="1" hangingPunct="1">
              <a:lnSpc>
                <a:spcPct val="90000"/>
              </a:lnSpc>
              <a:spcBef>
                <a:spcPct val="20000"/>
              </a:spcBef>
              <a:spcAft>
                <a:spcPts val="600"/>
              </a:spcAft>
              <a:buClr>
                <a:prstClr val="white"/>
              </a:buClr>
              <a:buSzPct val="80000"/>
              <a:buFont typeface="Wingdings 3" panose="05040102010807070707" pitchFamily="18" charset="2"/>
              <a:buChar char=""/>
            </a:pPr>
            <a:r>
              <a:rPr lang="en-US" sz="2800" b="1" dirty="0">
                <a:solidFill>
                  <a:prstClr val="black"/>
                </a:solidFill>
                <a:latin typeface="Tahoma"/>
              </a:rPr>
              <a:t>Teach the gospel to others </a:t>
            </a:r>
            <a:r>
              <a:rPr lang="en-US" sz="2800" dirty="0">
                <a:solidFill>
                  <a:prstClr val="black"/>
                </a:solidFill>
                <a:latin typeface="Tahoma"/>
              </a:rPr>
              <a:t>– II Tim. 2:24; I Pet. 3:15</a:t>
            </a:r>
          </a:p>
          <a:p>
            <a:pPr defTabSz="457200" eaLnBrk="1" hangingPunct="1">
              <a:lnSpc>
                <a:spcPct val="90000"/>
              </a:lnSpc>
              <a:spcBef>
                <a:spcPct val="20000"/>
              </a:spcBef>
              <a:spcAft>
                <a:spcPts val="600"/>
              </a:spcAft>
              <a:buClr>
                <a:prstClr val="white"/>
              </a:buClr>
              <a:buSzPct val="80000"/>
              <a:buFont typeface="Wingdings 3" panose="05040102010807070707" pitchFamily="18" charset="2"/>
              <a:buChar char=""/>
            </a:pPr>
            <a:r>
              <a:rPr lang="en-US" sz="2800" b="1" dirty="0">
                <a:solidFill>
                  <a:prstClr val="black"/>
                </a:solidFill>
                <a:latin typeface="Tahoma"/>
              </a:rPr>
              <a:t>Be encouraging &amp; edifying to one another</a:t>
            </a:r>
            <a:r>
              <a:rPr lang="en-US" sz="2800" dirty="0">
                <a:solidFill>
                  <a:prstClr val="black"/>
                </a:solidFill>
                <a:latin typeface="Tahoma"/>
              </a:rPr>
              <a:t> – Rom. 14:19; I Thess. 5:11; Heb. 10:24</a:t>
            </a:r>
          </a:p>
          <a:p>
            <a:pPr defTabSz="457200" eaLnBrk="1" hangingPunct="1">
              <a:lnSpc>
                <a:spcPct val="90000"/>
              </a:lnSpc>
              <a:spcBef>
                <a:spcPct val="20000"/>
              </a:spcBef>
              <a:spcAft>
                <a:spcPts val="600"/>
              </a:spcAft>
              <a:buClr>
                <a:prstClr val="white"/>
              </a:buClr>
              <a:buSzPct val="80000"/>
              <a:buFont typeface="Wingdings 3" panose="05040102010807070707" pitchFamily="18" charset="2"/>
              <a:buChar char=""/>
            </a:pPr>
            <a:r>
              <a:rPr lang="en-US" sz="2800" b="1" dirty="0">
                <a:solidFill>
                  <a:prstClr val="black"/>
                </a:solidFill>
                <a:latin typeface="Tahoma"/>
              </a:rPr>
              <a:t>Show others that Christ is important to your life</a:t>
            </a:r>
            <a:r>
              <a:rPr lang="en-US" sz="2800" dirty="0">
                <a:solidFill>
                  <a:prstClr val="black"/>
                </a:solidFill>
                <a:latin typeface="Tahoma"/>
              </a:rPr>
              <a:t> – Mt. 6:33; Heb. 10:24-25</a:t>
            </a:r>
          </a:p>
          <a:p>
            <a:pPr defTabSz="457200" eaLnBrk="1" hangingPunct="1">
              <a:lnSpc>
                <a:spcPct val="90000"/>
              </a:lnSpc>
              <a:spcBef>
                <a:spcPct val="20000"/>
              </a:spcBef>
              <a:spcAft>
                <a:spcPts val="600"/>
              </a:spcAft>
              <a:buClr>
                <a:prstClr val="white"/>
              </a:buClr>
              <a:buSzPct val="80000"/>
              <a:buFont typeface="Wingdings 3" panose="05040102010807070707" pitchFamily="18" charset="2"/>
              <a:buChar char=""/>
            </a:pPr>
            <a:r>
              <a:rPr lang="en-US" sz="2800" b="1" dirty="0">
                <a:solidFill>
                  <a:prstClr val="black"/>
                </a:solidFill>
                <a:latin typeface="Tahoma"/>
              </a:rPr>
              <a:t>Be hospitable</a:t>
            </a:r>
            <a:r>
              <a:rPr lang="en-US" sz="2800" dirty="0">
                <a:solidFill>
                  <a:prstClr val="black"/>
                </a:solidFill>
                <a:latin typeface="Tahoma"/>
              </a:rPr>
              <a:t> – Heb. 13:2;  I Pet. 4:8-9 </a:t>
            </a:r>
          </a:p>
        </p:txBody>
      </p:sp>
    </p:spTree>
    <p:extLst>
      <p:ext uri="{BB962C8B-B14F-4D97-AF65-F5344CB8AC3E}">
        <p14:creationId xmlns:p14="http://schemas.microsoft.com/office/powerpoint/2010/main" val="35964015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arn(inVertical)">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barn(inVertical)">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12192000" cy="727582"/>
          </a:xfrm>
        </p:spPr>
        <p:txBody>
          <a:bodyPr>
            <a:no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To the Courthouse church of Christ…</a:t>
            </a:r>
            <a:endParaRPr lang="en-US" sz="4000"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endParaRPr>
          </a:p>
        </p:txBody>
      </p:sp>
      <p:sp>
        <p:nvSpPr>
          <p:cNvPr id="5" name="Footer Placeholder 4"/>
          <p:cNvSpPr>
            <a:spLocks noGrp="1"/>
          </p:cNvSpPr>
          <p:nvPr>
            <p:ph type="ftr" sz="quarter" idx="11"/>
          </p:nvPr>
        </p:nvSpPr>
        <p:spPr>
          <a:xfrm>
            <a:off x="-34290" y="6524436"/>
            <a:ext cx="2895600" cy="304800"/>
          </a:xfrm>
        </p:spPr>
        <p:txBody>
          <a:bodyPr/>
          <a:lstStyle/>
          <a:p>
            <a:pPr>
              <a:defRPr/>
            </a:pPr>
            <a:r>
              <a:rPr lang="en-US">
                <a:solidFill>
                  <a:srgbClr val="146194">
                    <a:lumMod val="50000"/>
                  </a:srgbClr>
                </a:solidFill>
                <a:latin typeface="Tahoma"/>
              </a:rPr>
              <a:t>NT Greetings!</a:t>
            </a:r>
            <a:endParaRPr lang="en-US" dirty="0">
              <a:solidFill>
                <a:srgbClr val="146194">
                  <a:lumMod val="50000"/>
                </a:srgbClr>
              </a:solidFill>
              <a:latin typeface="Tahoma"/>
            </a:endParaRPr>
          </a:p>
        </p:txBody>
      </p:sp>
      <p:sp>
        <p:nvSpPr>
          <p:cNvPr id="12" name="Text Box 46"/>
          <p:cNvSpPr txBox="1">
            <a:spLocks noChangeArrowheads="1"/>
          </p:cNvSpPr>
          <p:nvPr/>
        </p:nvSpPr>
        <p:spPr bwMode="auto">
          <a:xfrm>
            <a:off x="0" y="2125888"/>
            <a:ext cx="548259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sz="4000" b="1" dirty="0">
                <a:solidFill>
                  <a:srgbClr val="0000FF"/>
                </a:solidFill>
                <a:latin typeface="Tahoma" pitchFamily="34" charset="0"/>
              </a:rPr>
              <a:t>What report is heard of us?                    (The local church)</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638800" y="873729"/>
            <a:ext cx="6530340" cy="4341980"/>
          </a:xfrm>
          <a:prstGeom prst="rect">
            <a:avLst/>
          </a:prstGeom>
        </p:spPr>
      </p:pic>
      <p:sp>
        <p:nvSpPr>
          <p:cNvPr id="7" name="Text Box 10">
            <a:extLst>
              <a:ext uri="{FF2B5EF4-FFF2-40B4-BE49-F238E27FC236}">
                <a16:creationId xmlns:a16="http://schemas.microsoft.com/office/drawing/2014/main" id="{489857E3-11D1-3F26-042C-B2464CEFB2A6}"/>
              </a:ext>
            </a:extLst>
          </p:cNvPr>
          <p:cNvSpPr txBox="1">
            <a:spLocks noChangeArrowheads="1"/>
          </p:cNvSpPr>
          <p:nvPr/>
        </p:nvSpPr>
        <p:spPr bwMode="auto">
          <a:xfrm>
            <a:off x="0" y="5317039"/>
            <a:ext cx="12169140" cy="1200329"/>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sz="3600" b="1" dirty="0">
                <a:solidFill>
                  <a:prstClr val="white"/>
                </a:solidFill>
                <a:latin typeface="Tahoma" pitchFamily="34" charset="0"/>
              </a:rPr>
              <a:t>What greeting would the apostle Paul or Jesus Himself send to us?</a:t>
            </a:r>
          </a:p>
        </p:txBody>
      </p:sp>
    </p:spTree>
    <p:extLst>
      <p:ext uri="{BB962C8B-B14F-4D97-AF65-F5344CB8AC3E}">
        <p14:creationId xmlns:p14="http://schemas.microsoft.com/office/powerpoint/2010/main" val="16022428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
            <a:ext cx="12192000" cy="830997"/>
          </a:xfrm>
        </p:spPr>
        <p:txBody>
          <a:bodyPr>
            <a:no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Conclusion</a:t>
            </a:r>
            <a:endParaRPr lang="en-US" sz="4000"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endParaRPr>
          </a:p>
        </p:txBody>
      </p:sp>
      <p:sp>
        <p:nvSpPr>
          <p:cNvPr id="5" name="Footer Placeholder 4"/>
          <p:cNvSpPr>
            <a:spLocks noGrp="1"/>
          </p:cNvSpPr>
          <p:nvPr>
            <p:ph type="ftr" sz="quarter" idx="11"/>
          </p:nvPr>
        </p:nvSpPr>
        <p:spPr>
          <a:xfrm>
            <a:off x="0" y="6553200"/>
            <a:ext cx="2895600" cy="304800"/>
          </a:xfrm>
        </p:spPr>
        <p:txBody>
          <a:bodyPr/>
          <a:lstStyle/>
          <a:p>
            <a:r>
              <a:rPr lang="en-US"/>
              <a:t>NT Greetings!</a:t>
            </a:r>
            <a:endParaRPr lang="en-US" dirty="0"/>
          </a:p>
        </p:txBody>
      </p:sp>
      <p:sp>
        <p:nvSpPr>
          <p:cNvPr id="19" name="Text Box 46"/>
          <p:cNvSpPr txBox="1">
            <a:spLocks noChangeArrowheads="1"/>
          </p:cNvSpPr>
          <p:nvPr/>
        </p:nvSpPr>
        <p:spPr bwMode="auto">
          <a:xfrm>
            <a:off x="0" y="1411656"/>
            <a:ext cx="1219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sz="3200" b="1" dirty="0">
                <a:solidFill>
                  <a:srgbClr val="0000FF"/>
                </a:solidFill>
                <a:latin typeface="Tahoma" pitchFamily="34" charset="0"/>
              </a:rPr>
              <a:t>Everyone likes to hear good things said about them</a:t>
            </a:r>
            <a:endParaRPr lang="en-US" sz="2800" dirty="0">
              <a:solidFill>
                <a:schemeClr val="bg1"/>
              </a:solidFill>
              <a:latin typeface="Tahoma" pitchFamily="34" charset="0"/>
            </a:endParaRPr>
          </a:p>
        </p:txBody>
      </p:sp>
      <p:sp>
        <p:nvSpPr>
          <p:cNvPr id="11" name="Text Box 46"/>
          <p:cNvSpPr txBox="1">
            <a:spLocks noChangeArrowheads="1"/>
          </p:cNvSpPr>
          <p:nvPr/>
        </p:nvSpPr>
        <p:spPr bwMode="auto">
          <a:xfrm>
            <a:off x="0" y="2905210"/>
            <a:ext cx="1216533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sz="3200" b="1" dirty="0">
                <a:solidFill>
                  <a:srgbClr val="0000FF"/>
                </a:solidFill>
                <a:latin typeface="Tahoma" pitchFamily="34" charset="0"/>
              </a:rPr>
              <a:t>The Lord’s church is no different!   </a:t>
            </a:r>
          </a:p>
          <a:p>
            <a:pPr>
              <a:buClr>
                <a:schemeClr val="tx1"/>
              </a:buClr>
              <a:buSzPct val="115000"/>
              <a:buFont typeface="Wingdings" pitchFamily="2" charset="2"/>
              <a:buChar char="Ø"/>
            </a:pPr>
            <a:r>
              <a:rPr lang="en-US" sz="2800" dirty="0">
                <a:solidFill>
                  <a:schemeClr val="bg1"/>
                </a:solidFill>
                <a:latin typeface="Tahoma" pitchFamily="34" charset="0"/>
              </a:rPr>
              <a:t>We must strive together to be found faithful, abiding in His doctrine (John 15:4), abounding in the work we are tasked to do, loving and encouraging one another, and bearing each other’s burdens!</a:t>
            </a:r>
          </a:p>
        </p:txBody>
      </p:sp>
    </p:spTree>
    <p:extLst>
      <p:ext uri="{BB962C8B-B14F-4D97-AF65-F5344CB8AC3E}">
        <p14:creationId xmlns:p14="http://schemas.microsoft.com/office/powerpoint/2010/main" val="26059581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barn(inVertical)">
                                      <p:cBhvr>
                                        <p:cTn id="11" dur="500"/>
                                        <p:tgtEl>
                                          <p:spTgt spid="11">
                                            <p:txEl>
                                              <p:pRg st="0" end="0"/>
                                            </p:txEl>
                                          </p:spTgt>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wipe(left)">
                                      <p:cBhvr>
                                        <p:cTn id="15"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
            <a:ext cx="12192000" cy="830997"/>
          </a:xfrm>
        </p:spPr>
        <p:txBody>
          <a:bodyPr>
            <a:no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Conclusion</a:t>
            </a:r>
            <a:endParaRPr lang="en-US" sz="4000"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endParaRPr>
          </a:p>
        </p:txBody>
      </p:sp>
      <p:sp>
        <p:nvSpPr>
          <p:cNvPr id="5" name="Footer Placeholder 4"/>
          <p:cNvSpPr>
            <a:spLocks noGrp="1"/>
          </p:cNvSpPr>
          <p:nvPr>
            <p:ph type="ftr" sz="quarter" idx="11"/>
          </p:nvPr>
        </p:nvSpPr>
        <p:spPr>
          <a:xfrm>
            <a:off x="0" y="6553200"/>
            <a:ext cx="2895600" cy="3048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rPr>
              <a:t>NT Greetings!</a:t>
            </a:r>
            <a:endParaRPr kumimoji="0" lang="en-US" sz="1000" b="0"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endParaRPr>
          </a:p>
        </p:txBody>
      </p:sp>
      <p:sp>
        <p:nvSpPr>
          <p:cNvPr id="19" name="Text Box 46"/>
          <p:cNvSpPr txBox="1">
            <a:spLocks noChangeArrowheads="1"/>
          </p:cNvSpPr>
          <p:nvPr/>
        </p:nvSpPr>
        <p:spPr bwMode="auto">
          <a:xfrm>
            <a:off x="0" y="971788"/>
            <a:ext cx="121920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r>
              <a:rPr lang="en-US" sz="3200" b="1" dirty="0">
                <a:solidFill>
                  <a:srgbClr val="0000FF"/>
                </a:solidFill>
                <a:latin typeface="Tahoma" pitchFamily="34" charset="0"/>
              </a:rPr>
              <a:t>Not every congregation is only defined by one characteristic, such as many of the churches in Asia had something positive said of them before Jesus rebuked them (Revelation 2-3)</a:t>
            </a:r>
            <a:endParaRPr kumimoji="0" lang="en-US" sz="2800" b="0" i="0" u="none" strike="noStrike" kern="1200" cap="none" spc="0" normalizeH="0" baseline="0" noProof="0" dirty="0">
              <a:ln>
                <a:noFill/>
              </a:ln>
              <a:solidFill>
                <a:prstClr val="black"/>
              </a:solidFill>
              <a:effectLst/>
              <a:uLnTx/>
              <a:uFillTx/>
              <a:latin typeface="Tahoma" pitchFamily="34" charset="0"/>
              <a:ea typeface="+mn-ea"/>
              <a:cs typeface="+mn-cs"/>
            </a:endParaRPr>
          </a:p>
        </p:txBody>
      </p:sp>
      <p:sp>
        <p:nvSpPr>
          <p:cNvPr id="11" name="Text Box 46"/>
          <p:cNvSpPr txBox="1">
            <a:spLocks noChangeArrowheads="1"/>
          </p:cNvSpPr>
          <p:nvPr/>
        </p:nvSpPr>
        <p:spPr bwMode="auto">
          <a:xfrm>
            <a:off x="0" y="3174683"/>
            <a:ext cx="1216533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r>
              <a:rPr kumimoji="0" lang="en-US" sz="3200" b="1" i="0" u="none" strike="noStrike" kern="1200" cap="none" spc="0" normalizeH="0" baseline="0" noProof="0" dirty="0">
                <a:ln>
                  <a:noFill/>
                </a:ln>
                <a:solidFill>
                  <a:srgbClr val="0000FF"/>
                </a:solidFill>
                <a:effectLst/>
                <a:uLnTx/>
                <a:uFillTx/>
                <a:latin typeface="Tahoma" pitchFamily="34" charset="0"/>
                <a:ea typeface="+mn-ea"/>
                <a:cs typeface="+mn-cs"/>
              </a:rPr>
              <a:t>III John was written to an unnamed</a:t>
            </a:r>
            <a:r>
              <a:rPr lang="en-US" sz="3200" b="1" dirty="0">
                <a:solidFill>
                  <a:srgbClr val="0000FF"/>
                </a:solidFill>
                <a:latin typeface="Tahoma" pitchFamily="34" charset="0"/>
              </a:rPr>
              <a:t> group and John had both positive and negative things to say…</a:t>
            </a:r>
            <a:r>
              <a:rPr kumimoji="0" lang="en-US" sz="3200" b="1" i="0" u="none" strike="noStrike" kern="1200" cap="none" spc="0" normalizeH="0" baseline="0" noProof="0" dirty="0">
                <a:ln>
                  <a:noFill/>
                </a:ln>
                <a:solidFill>
                  <a:srgbClr val="0000FF"/>
                </a:solidFill>
                <a:effectLst/>
                <a:uLnTx/>
                <a:uFillTx/>
                <a:latin typeface="Tahoma" pitchFamily="34" charset="0"/>
                <a:ea typeface="+mn-ea"/>
                <a:cs typeface="+mn-cs"/>
              </a:rPr>
              <a:t>   </a:t>
            </a:r>
          </a:p>
          <a:p>
            <a:pPr marL="457200" marR="0" lvl="0" indent="-457200" algn="l" defTabSz="914400" rtl="0" eaLnBrk="0" fontAlgn="base" latinLnBrk="0" hangingPunct="0">
              <a:lnSpc>
                <a:spcPct val="100000"/>
              </a:lnSpc>
              <a:spcBef>
                <a:spcPct val="0"/>
              </a:spcBef>
              <a:spcAft>
                <a:spcPct val="0"/>
              </a:spcAft>
              <a:buClr>
                <a:prstClr val="white"/>
              </a:buClr>
              <a:buSzPct val="115000"/>
              <a:buFont typeface="Wingdings" pitchFamily="2" charset="2"/>
              <a:buChar char="Ø"/>
              <a:tabLst/>
              <a:defRPr/>
            </a:pPr>
            <a:r>
              <a:rPr kumimoji="0" lang="en-US" sz="2800" b="0" i="0" u="none" strike="noStrike" kern="1200" cap="none" spc="0" normalizeH="0" baseline="0" noProof="0" dirty="0">
                <a:ln>
                  <a:noFill/>
                </a:ln>
                <a:solidFill>
                  <a:prstClr val="black"/>
                </a:solidFill>
                <a:effectLst/>
                <a:uLnTx/>
                <a:uFillTx/>
                <a:latin typeface="Tahoma" pitchFamily="34" charset="0"/>
                <a:ea typeface="+mn-ea"/>
                <a:cs typeface="+mn-cs"/>
              </a:rPr>
              <a:t>They walked in the truth – </a:t>
            </a:r>
            <a:r>
              <a:rPr kumimoji="0" lang="en-US" sz="2800" b="1" i="0" u="none" strike="noStrike" kern="1200" cap="none" spc="0" normalizeH="0" baseline="0" noProof="0" dirty="0">
                <a:ln>
                  <a:noFill/>
                </a:ln>
                <a:solidFill>
                  <a:prstClr val="black"/>
                </a:solidFill>
                <a:effectLst/>
                <a:uLnTx/>
                <a:uFillTx/>
                <a:latin typeface="Tahoma" pitchFamily="34" charset="0"/>
                <a:ea typeface="+mn-ea"/>
                <a:cs typeface="+mn-cs"/>
              </a:rPr>
              <a:t>III John 4</a:t>
            </a:r>
          </a:p>
          <a:p>
            <a:pPr marL="457200" marR="0" lvl="0" indent="-457200" algn="l" defTabSz="914400" rtl="0" eaLnBrk="0" fontAlgn="base" latinLnBrk="0" hangingPunct="0">
              <a:lnSpc>
                <a:spcPct val="100000"/>
              </a:lnSpc>
              <a:spcBef>
                <a:spcPct val="0"/>
              </a:spcBef>
              <a:spcAft>
                <a:spcPct val="0"/>
              </a:spcAft>
              <a:buClr>
                <a:prstClr val="white"/>
              </a:buClr>
              <a:buSzPct val="115000"/>
              <a:buFont typeface="Wingdings" pitchFamily="2" charset="2"/>
              <a:buChar char="Ø"/>
              <a:tabLst/>
              <a:defRPr/>
            </a:pPr>
            <a:r>
              <a:rPr lang="en-US" sz="2800" dirty="0">
                <a:solidFill>
                  <a:prstClr val="black"/>
                </a:solidFill>
                <a:latin typeface="Tahoma" pitchFamily="34" charset="0"/>
              </a:rPr>
              <a:t>They acted faithfully and showed love to strangers (hospitality) –         </a:t>
            </a:r>
            <a:r>
              <a:rPr lang="en-US" sz="2800" b="1" dirty="0">
                <a:solidFill>
                  <a:prstClr val="black"/>
                </a:solidFill>
                <a:latin typeface="Tahoma" pitchFamily="34" charset="0"/>
              </a:rPr>
              <a:t>III John 5-6</a:t>
            </a:r>
          </a:p>
          <a:p>
            <a:pPr marL="457200" marR="0" lvl="0" indent="-457200" algn="l" defTabSz="914400" rtl="0" eaLnBrk="0" fontAlgn="base" latinLnBrk="0" hangingPunct="0">
              <a:lnSpc>
                <a:spcPct val="100000"/>
              </a:lnSpc>
              <a:spcBef>
                <a:spcPct val="0"/>
              </a:spcBef>
              <a:spcAft>
                <a:spcPct val="0"/>
              </a:spcAft>
              <a:buClr>
                <a:prstClr val="white"/>
              </a:buClr>
              <a:buSzPct val="115000"/>
              <a:buFont typeface="Wingdings" pitchFamily="2" charset="2"/>
              <a:buChar char="Ø"/>
              <a:tabLst/>
              <a:defRPr/>
            </a:pPr>
            <a:r>
              <a:rPr lang="en-US" sz="2800" dirty="0">
                <a:solidFill>
                  <a:prstClr val="black"/>
                </a:solidFill>
                <a:latin typeface="Tahoma" pitchFamily="34" charset="0"/>
              </a:rPr>
              <a:t>But…Diotrephes was there, a one-man ruler who didn’t accept the apostles &amp; put people out of the church as he wished – </a:t>
            </a:r>
            <a:r>
              <a:rPr lang="en-US" sz="2800" b="1" dirty="0">
                <a:solidFill>
                  <a:prstClr val="black"/>
                </a:solidFill>
                <a:latin typeface="Tahoma" pitchFamily="34" charset="0"/>
              </a:rPr>
              <a:t>III John 9-10</a:t>
            </a:r>
            <a:endParaRPr kumimoji="0" lang="en-US" sz="2800" b="1" i="0" u="none" strike="noStrike" kern="1200" cap="none" spc="0" normalizeH="0" baseline="0" noProof="0" dirty="0">
              <a:ln>
                <a:noFill/>
              </a:ln>
              <a:solidFill>
                <a:prstClr val="black"/>
              </a:solidFill>
              <a:effectLst/>
              <a:uLnTx/>
              <a:uFillTx/>
              <a:latin typeface="Tahoma" pitchFamily="34" charset="0"/>
            </a:endParaRPr>
          </a:p>
        </p:txBody>
      </p:sp>
    </p:spTree>
    <p:extLst>
      <p:ext uri="{BB962C8B-B14F-4D97-AF65-F5344CB8AC3E}">
        <p14:creationId xmlns:p14="http://schemas.microsoft.com/office/powerpoint/2010/main" val="2980970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barn(inVertical)">
                                      <p:cBhvr>
                                        <p:cTn id="11" dur="500"/>
                                        <p:tgtEl>
                                          <p:spTgt spid="11">
                                            <p:txEl>
                                              <p:pRg st="0" end="0"/>
                                            </p:txEl>
                                          </p:spTgt>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wipe(left)">
                                      <p:cBhvr>
                                        <p:cTn id="15" dur="500"/>
                                        <p:tgtEl>
                                          <p:spTgt spid="11">
                                            <p:txEl>
                                              <p:pRg st="1" end="1"/>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wipe(left)">
                                      <p:cBhvr>
                                        <p:cTn id="19" dur="500"/>
                                        <p:tgtEl>
                                          <p:spTgt spid="11">
                                            <p:txEl>
                                              <p:pRg st="2" end="2"/>
                                            </p:txEl>
                                          </p:spTgt>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wipe(left)">
                                      <p:cBhvr>
                                        <p:cTn id="23"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0" y="-21456"/>
            <a:ext cx="12192000" cy="859656"/>
          </a:xfrm>
        </p:spPr>
        <p:txBody>
          <a:bodyPr>
            <a:normAutofit/>
          </a:bodyPr>
          <a:lstStyle/>
          <a:p>
            <a:pPr eaLnBrk="1" hangingPunct="1"/>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Conclusion</a:t>
            </a:r>
            <a:endParaRPr lang="en-US" sz="4000"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endParaRPr>
          </a:p>
        </p:txBody>
      </p:sp>
      <p:sp>
        <p:nvSpPr>
          <p:cNvPr id="5" name="Footer Placeholder 4"/>
          <p:cNvSpPr>
            <a:spLocks noGrp="1"/>
          </p:cNvSpPr>
          <p:nvPr>
            <p:ph type="ftr" sz="quarter" idx="11"/>
          </p:nvPr>
        </p:nvSpPr>
        <p:spPr>
          <a:xfrm>
            <a:off x="0" y="6629400"/>
            <a:ext cx="3733800" cy="202923"/>
          </a:xfrm>
        </p:spPr>
        <p:txBody>
          <a:bodyPr/>
          <a:lstStyle/>
          <a:p>
            <a:pPr>
              <a:defRPr/>
            </a:pPr>
            <a:r>
              <a:rPr lang="en-US"/>
              <a:t>NT Greetings!</a:t>
            </a:r>
            <a:endParaRPr lang="en-US" dirty="0"/>
          </a:p>
        </p:txBody>
      </p:sp>
      <p:sp>
        <p:nvSpPr>
          <p:cNvPr id="9" name="Text Box 3"/>
          <p:cNvSpPr txBox="1">
            <a:spLocks noChangeArrowheads="1"/>
          </p:cNvSpPr>
          <p:nvPr/>
        </p:nvSpPr>
        <p:spPr bwMode="auto">
          <a:xfrm>
            <a:off x="15240" y="1190200"/>
            <a:ext cx="1219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sz="2800" b="1" dirty="0">
                <a:solidFill>
                  <a:srgbClr val="0000FF"/>
                </a:solidFill>
              </a:rPr>
              <a:t>Greetings are important – they are a tribute of character!</a:t>
            </a:r>
            <a:endParaRPr lang="en-US" sz="2800" b="1" i="1" dirty="0">
              <a:solidFill>
                <a:srgbClr val="0000FF"/>
              </a:solidFill>
            </a:endParaRPr>
          </a:p>
        </p:txBody>
      </p:sp>
      <p:sp>
        <p:nvSpPr>
          <p:cNvPr id="13" name="Text Box 3"/>
          <p:cNvSpPr txBox="1">
            <a:spLocks noChangeArrowheads="1"/>
          </p:cNvSpPr>
          <p:nvPr/>
        </p:nvSpPr>
        <p:spPr bwMode="auto">
          <a:xfrm>
            <a:off x="15240" y="5687297"/>
            <a:ext cx="12192000" cy="52322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sz="2800" b="1" cap="all" dirty="0">
                <a:ln w="9000" cmpd="sng">
                  <a:solidFill>
                    <a:schemeClr val="bg1"/>
                  </a:solidFill>
                  <a:prstDash val="solid"/>
                </a:ln>
              </a:rPr>
              <a:t>The church is as strong and faithful as its members!</a:t>
            </a:r>
            <a:endParaRPr lang="en-US" sz="2800" b="1" i="1" cap="all" dirty="0">
              <a:ln w="9000" cmpd="sng">
                <a:solidFill>
                  <a:schemeClr val="bg1"/>
                </a:solidFill>
                <a:prstDash val="solid"/>
              </a:ln>
            </a:endParaRPr>
          </a:p>
        </p:txBody>
      </p:sp>
      <p:grpSp>
        <p:nvGrpSpPr>
          <p:cNvPr id="8" name="Group 7">
            <a:extLst>
              <a:ext uri="{FF2B5EF4-FFF2-40B4-BE49-F238E27FC236}">
                <a16:creationId xmlns:a16="http://schemas.microsoft.com/office/drawing/2014/main" id="{F5517C70-FCE9-07E1-399D-5F4898C3B5B7}"/>
              </a:ext>
            </a:extLst>
          </p:cNvPr>
          <p:cNvGrpSpPr/>
          <p:nvPr/>
        </p:nvGrpSpPr>
        <p:grpSpPr>
          <a:xfrm>
            <a:off x="2536415" y="2002434"/>
            <a:ext cx="7162800" cy="3391563"/>
            <a:chOff x="990600" y="3581400"/>
            <a:chExt cx="7162800" cy="3391563"/>
          </a:xfrm>
        </p:grpSpPr>
        <p:sp>
          <p:nvSpPr>
            <p:cNvPr id="10" name="WordArt 8">
              <a:extLst>
                <a:ext uri="{FF2B5EF4-FFF2-40B4-BE49-F238E27FC236}">
                  <a16:creationId xmlns:a16="http://schemas.microsoft.com/office/drawing/2014/main" id="{B7720DE8-F715-8DAA-EFFE-91D2082CF85B}"/>
                </a:ext>
              </a:extLst>
            </p:cNvPr>
            <p:cNvSpPr>
              <a:spLocks noChangeArrowheads="1" noChangeShapeType="1" noTextEdit="1"/>
            </p:cNvSpPr>
            <p:nvPr/>
          </p:nvSpPr>
          <p:spPr bwMode="auto">
            <a:xfrm>
              <a:off x="990600" y="3998128"/>
              <a:ext cx="2590800" cy="685800"/>
            </a:xfrm>
            <a:prstGeom prst="rect">
              <a:avLst/>
            </a:prstGeom>
          </p:spPr>
          <p:txBody>
            <a:bodyPr wrap="none" fromWordArt="1">
              <a:prstTxWarp prst="textPlain">
                <a:avLst>
                  <a:gd name="adj" fmla="val 50000"/>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600" b="1" kern="10" dirty="0">
                  <a:ln>
                    <a:solidFill>
                      <a:srgbClr val="FFFF00"/>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Souvenir Lt BT"/>
                </a:rPr>
                <a:t>To the</a:t>
              </a:r>
            </a:p>
          </p:txBody>
        </p:sp>
        <p:pic>
          <p:nvPicPr>
            <p:cNvPr id="11" name="Picture 10">
              <a:extLst>
                <a:ext uri="{FF2B5EF4-FFF2-40B4-BE49-F238E27FC236}">
                  <a16:creationId xmlns:a16="http://schemas.microsoft.com/office/drawing/2014/main" id="{610C9AE7-5C16-59DC-AE2D-8C9B3B71847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745992" y="4042506"/>
              <a:ext cx="4407408" cy="2930457"/>
            </a:xfrm>
            <a:prstGeom prst="rect">
              <a:avLst/>
            </a:prstGeom>
          </p:spPr>
        </p:pic>
        <p:sp>
          <p:nvSpPr>
            <p:cNvPr id="12" name="Text Box 3">
              <a:extLst>
                <a:ext uri="{FF2B5EF4-FFF2-40B4-BE49-F238E27FC236}">
                  <a16:creationId xmlns:a16="http://schemas.microsoft.com/office/drawing/2014/main" id="{C214D0AE-BC13-E7FF-2A9B-94353C2BEEFC}"/>
                </a:ext>
              </a:extLst>
            </p:cNvPr>
            <p:cNvSpPr txBox="1">
              <a:spLocks noChangeArrowheads="1"/>
            </p:cNvSpPr>
            <p:nvPr/>
          </p:nvSpPr>
          <p:spPr bwMode="auto">
            <a:xfrm>
              <a:off x="3733800" y="3581400"/>
              <a:ext cx="4419600" cy="1077218"/>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sz="3200" b="1" cap="all" dirty="0">
                  <a:ln w="9000" cmpd="sng">
                    <a:solidFill>
                      <a:schemeClr val="accent4">
                        <a:shade val="50000"/>
                        <a:satMod val="120000"/>
                      </a:schemeClr>
                    </a:solidFill>
                    <a:prstDash val="solid"/>
                  </a:ln>
                  <a:solidFill>
                    <a:schemeClr val="bg1"/>
                  </a:solidFill>
                </a:rPr>
                <a:t>Courthouse</a:t>
              </a:r>
              <a:endParaRPr lang="en-US" sz="3200" b="1" dirty="0">
                <a:solidFill>
                  <a:schemeClr val="bg1"/>
                </a:solidFill>
              </a:endParaRPr>
            </a:p>
            <a:p>
              <a:pPr algn="ctr"/>
              <a:r>
                <a:rPr lang="en-US" sz="3200" b="1" i="1" dirty="0">
                  <a:solidFill>
                    <a:srgbClr val="0000FF"/>
                  </a:solidFill>
                  <a:effectLst>
                    <a:glow rad="228600">
                      <a:schemeClr val="accent3">
                        <a:satMod val="175000"/>
                        <a:alpha val="40000"/>
                      </a:schemeClr>
                    </a:glow>
                  </a:effectLst>
                </a:rPr>
                <a:t>church of Christ</a:t>
              </a: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 calcmode="lin" valueType="num">
                                      <p:cBhvr>
                                        <p:cTn id="22" dur="1000" fill="hold"/>
                                        <p:tgtEl>
                                          <p:spTgt spid="13"/>
                                        </p:tgtEl>
                                        <p:attrNameLst>
                                          <p:attrName>style.rotation</p:attrName>
                                        </p:attrNameLst>
                                      </p:cBhvr>
                                      <p:tavLst>
                                        <p:tav tm="0">
                                          <p:val>
                                            <p:fltVal val="90"/>
                                          </p:val>
                                        </p:tav>
                                        <p:tav tm="100000">
                                          <p:val>
                                            <p:fltVal val="0"/>
                                          </p:val>
                                        </p:tav>
                                      </p:tavLst>
                                    </p:anim>
                                    <p:animEffect transition="in" filter="fade">
                                      <p:cBhvr>
                                        <p:cTn id="2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12192000" cy="609600"/>
          </a:xfrm>
        </p:spPr>
        <p:txBody>
          <a:bodyPr>
            <a:no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Conclusion</a:t>
            </a:r>
            <a:endParaRPr lang="en-US" sz="4000" b="1" u="sng" dirty="0">
              <a:ln w="31550" cmpd="sng">
                <a:noFill/>
                <a:prstDash val="solid"/>
              </a:ln>
              <a:solidFill>
                <a:srgbClr val="7030A0"/>
              </a:solidFill>
              <a:latin typeface="Arial" pitchFamily="34" charset="0"/>
              <a:cs typeface="Arial" pitchFamily="34" charset="0"/>
            </a:endParaRPr>
          </a:p>
        </p:txBody>
      </p:sp>
      <p:sp>
        <p:nvSpPr>
          <p:cNvPr id="5" name="Footer Placeholder 4"/>
          <p:cNvSpPr>
            <a:spLocks noGrp="1"/>
          </p:cNvSpPr>
          <p:nvPr>
            <p:ph type="ftr" sz="quarter" idx="11"/>
          </p:nvPr>
        </p:nvSpPr>
        <p:spPr>
          <a:xfrm>
            <a:off x="-7620" y="6553199"/>
            <a:ext cx="2895600" cy="304800"/>
          </a:xfrm>
        </p:spPr>
        <p:txBody>
          <a:bodyPr/>
          <a:lstStyle/>
          <a:p>
            <a:pPr>
              <a:defRPr/>
            </a:pPr>
            <a:r>
              <a:rPr lang="en-US">
                <a:solidFill>
                  <a:srgbClr val="146194">
                    <a:lumMod val="50000"/>
                  </a:srgbClr>
                </a:solidFill>
                <a:latin typeface="Tahoma"/>
              </a:rPr>
              <a:t>NT Greetings!</a:t>
            </a:r>
            <a:endParaRPr lang="en-US" dirty="0">
              <a:solidFill>
                <a:srgbClr val="146194">
                  <a:lumMod val="50000"/>
                </a:srgbClr>
              </a:solidFill>
              <a:latin typeface="Tahoma"/>
            </a:endParaRPr>
          </a:p>
        </p:txBody>
      </p:sp>
      <p:sp>
        <p:nvSpPr>
          <p:cNvPr id="7" name="Text Box 10"/>
          <p:cNvSpPr txBox="1">
            <a:spLocks noChangeArrowheads="1"/>
          </p:cNvSpPr>
          <p:nvPr/>
        </p:nvSpPr>
        <p:spPr bwMode="auto">
          <a:xfrm>
            <a:off x="3810" y="1226909"/>
            <a:ext cx="12192000" cy="156966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sz="3200" b="1" dirty="0">
                <a:solidFill>
                  <a:prstClr val="white"/>
                </a:solidFill>
                <a:latin typeface="Tahoma" pitchFamily="34" charset="0"/>
              </a:rPr>
              <a:t>As we invite our friends and family to hear the gospel, let us strive together to receive a positive greeting from Christ and to be an influence for good to those around us!</a:t>
            </a:r>
          </a:p>
        </p:txBody>
      </p:sp>
      <p:pic>
        <p:nvPicPr>
          <p:cNvPr id="3" name="Picture 2">
            <a:extLst>
              <a:ext uri="{FF2B5EF4-FFF2-40B4-BE49-F238E27FC236}">
                <a16:creationId xmlns:a16="http://schemas.microsoft.com/office/drawing/2014/main" id="{CC23AF81-5E21-68B7-B1A0-3EF51E90A2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19500" y="2959892"/>
            <a:ext cx="4952999" cy="3714749"/>
          </a:xfrm>
          <a:prstGeom prst="rect">
            <a:avLst/>
          </a:prstGeom>
        </p:spPr>
      </p:pic>
    </p:spTree>
    <p:extLst>
      <p:ext uri="{BB962C8B-B14F-4D97-AF65-F5344CB8AC3E}">
        <p14:creationId xmlns:p14="http://schemas.microsoft.com/office/powerpoint/2010/main" val="13727719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23" y="0"/>
            <a:ext cx="12191974" cy="990600"/>
          </a:xfrm>
          <a:solidFill>
            <a:srgbClr val="FFFF00"/>
          </a:solidFill>
        </p:spPr>
        <p:txBody>
          <a:bodyPr/>
          <a:lstStyle/>
          <a:p>
            <a:r>
              <a:rPr lang="en-US" sz="4600"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23" y="1066800"/>
            <a:ext cx="12191974"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(John 5:24; Romans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(John 3:16-18; John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(Luke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(Matthew 10:32; Romans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(Mark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(John 8:31; Revelation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23" y="5521895"/>
            <a:ext cx="12191974"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John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0" y="4682430"/>
            <a:ext cx="12213771"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11085275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1524000" y="0"/>
            <a:ext cx="9144000" cy="609600"/>
          </a:xfrm>
        </p:spPr>
        <p:txBody>
          <a:bodyPr>
            <a:no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Greetings From…</a:t>
            </a:r>
          </a:p>
        </p:txBody>
      </p:sp>
      <p:sp>
        <p:nvSpPr>
          <p:cNvPr id="6" name="Footer Placeholder 4"/>
          <p:cNvSpPr>
            <a:spLocks noGrp="1"/>
          </p:cNvSpPr>
          <p:nvPr>
            <p:ph type="ftr" sz="quarter" idx="11"/>
          </p:nvPr>
        </p:nvSpPr>
        <p:spPr>
          <a:xfrm>
            <a:off x="7620" y="6568440"/>
            <a:ext cx="2895600" cy="304800"/>
          </a:xfrm>
        </p:spPr>
        <p:txBody>
          <a:bodyPr/>
          <a:lstStyle/>
          <a:p>
            <a:r>
              <a:rPr lang="en-US">
                <a:solidFill>
                  <a:srgbClr val="146194">
                    <a:lumMod val="50000"/>
                  </a:srgbClr>
                </a:solidFill>
                <a:latin typeface="Tahoma"/>
              </a:rPr>
              <a:t>NT Greetings!</a:t>
            </a:r>
            <a:endParaRPr lang="en-US" dirty="0">
              <a:solidFill>
                <a:srgbClr val="146194">
                  <a:lumMod val="50000"/>
                </a:srgbClr>
              </a:solidFill>
              <a:latin typeface="Tahoma"/>
            </a:endParaRPr>
          </a:p>
        </p:txBody>
      </p:sp>
      <p:sp>
        <p:nvSpPr>
          <p:cNvPr id="7" name="Text Box 39"/>
          <p:cNvSpPr txBox="1">
            <a:spLocks noChangeArrowheads="1"/>
          </p:cNvSpPr>
          <p:nvPr/>
        </p:nvSpPr>
        <p:spPr bwMode="auto">
          <a:xfrm>
            <a:off x="0" y="749303"/>
            <a:ext cx="1219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sz="3200" b="1" dirty="0">
                <a:solidFill>
                  <a:srgbClr val="0000FF"/>
                </a:solidFill>
                <a:latin typeface="Tahoma" pitchFamily="34" charset="0"/>
              </a:rPr>
              <a:t>The church in </a:t>
            </a:r>
            <a:r>
              <a:rPr lang="en-US" sz="3200" b="1" dirty="0" err="1">
                <a:solidFill>
                  <a:srgbClr val="0000FF"/>
                </a:solidFill>
                <a:latin typeface="Tahoma" pitchFamily="34" charset="0"/>
              </a:rPr>
              <a:t>Mbezi</a:t>
            </a:r>
            <a:r>
              <a:rPr lang="en-US" sz="3200" b="1" dirty="0">
                <a:solidFill>
                  <a:srgbClr val="0000FF"/>
                </a:solidFill>
                <a:latin typeface="Tahoma" pitchFamily="34" charset="0"/>
              </a:rPr>
              <a:t>…</a:t>
            </a:r>
          </a:p>
        </p:txBody>
      </p:sp>
      <p:pic>
        <p:nvPicPr>
          <p:cNvPr id="3" name="Picture 2">
            <a:extLst>
              <a:ext uri="{FF2B5EF4-FFF2-40B4-BE49-F238E27FC236}">
                <a16:creationId xmlns:a16="http://schemas.microsoft.com/office/drawing/2014/main" id="{25E7F221-E67C-5298-1CC4-DF27B53344E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461049" y="1334077"/>
            <a:ext cx="7269902" cy="5453212"/>
          </a:xfrm>
          <a:prstGeom prst="rect">
            <a:avLst/>
          </a:prstGeom>
        </p:spPr>
      </p:pic>
    </p:spTree>
    <p:extLst>
      <p:ext uri="{BB962C8B-B14F-4D97-AF65-F5344CB8AC3E}">
        <p14:creationId xmlns:p14="http://schemas.microsoft.com/office/powerpoint/2010/main" val="1108518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1524000" y="0"/>
            <a:ext cx="9144000" cy="609600"/>
          </a:xfrm>
        </p:spPr>
        <p:txBody>
          <a:bodyPr>
            <a:no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Greetings From…</a:t>
            </a:r>
          </a:p>
        </p:txBody>
      </p:sp>
      <p:sp>
        <p:nvSpPr>
          <p:cNvPr id="6" name="Footer Placeholder 4"/>
          <p:cNvSpPr>
            <a:spLocks noGrp="1"/>
          </p:cNvSpPr>
          <p:nvPr>
            <p:ph type="ftr" sz="quarter" idx="11"/>
          </p:nvPr>
        </p:nvSpPr>
        <p:spPr>
          <a:xfrm>
            <a:off x="7620" y="6553200"/>
            <a:ext cx="2895600" cy="304800"/>
          </a:xfrm>
        </p:spPr>
        <p:txBody>
          <a:bodyPr/>
          <a:lstStyle/>
          <a:p>
            <a:r>
              <a:rPr lang="en-US">
                <a:solidFill>
                  <a:srgbClr val="146194">
                    <a:lumMod val="50000"/>
                  </a:srgbClr>
                </a:solidFill>
                <a:latin typeface="Tahoma"/>
              </a:rPr>
              <a:t>NT Greetings!</a:t>
            </a:r>
            <a:endParaRPr lang="en-US" dirty="0">
              <a:solidFill>
                <a:srgbClr val="146194">
                  <a:lumMod val="50000"/>
                </a:srgbClr>
              </a:solidFill>
              <a:latin typeface="Tahoma"/>
            </a:endParaRPr>
          </a:p>
        </p:txBody>
      </p:sp>
      <p:sp>
        <p:nvSpPr>
          <p:cNvPr id="4" name="Text Box 39">
            <a:extLst>
              <a:ext uri="{FF2B5EF4-FFF2-40B4-BE49-F238E27FC236}">
                <a16:creationId xmlns:a16="http://schemas.microsoft.com/office/drawing/2014/main" id="{3BEFB02D-BC29-1362-E4F1-B78F3054A7CB}"/>
              </a:ext>
            </a:extLst>
          </p:cNvPr>
          <p:cNvSpPr txBox="1">
            <a:spLocks noChangeArrowheads="1"/>
          </p:cNvSpPr>
          <p:nvPr/>
        </p:nvSpPr>
        <p:spPr bwMode="auto">
          <a:xfrm>
            <a:off x="0" y="805544"/>
            <a:ext cx="1219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sz="3200" b="1" dirty="0">
                <a:solidFill>
                  <a:srgbClr val="0000FF"/>
                </a:solidFill>
                <a:latin typeface="Tahoma" pitchFamily="34" charset="0"/>
              </a:rPr>
              <a:t>The church in Tabata…</a:t>
            </a:r>
          </a:p>
        </p:txBody>
      </p:sp>
      <p:pic>
        <p:nvPicPr>
          <p:cNvPr id="10" name="Picture 9" descr="A group of people standing in front of chairs&#10;&#10;Description automatically generated">
            <a:extLst>
              <a:ext uri="{FF2B5EF4-FFF2-40B4-BE49-F238E27FC236}">
                <a16:creationId xmlns:a16="http://schemas.microsoft.com/office/drawing/2014/main" id="{4F426983-9673-8D2F-C03C-97AF940FFE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3939" y="1390318"/>
            <a:ext cx="7162800" cy="5372876"/>
          </a:xfrm>
          <a:prstGeom prst="rect">
            <a:avLst/>
          </a:prstGeom>
        </p:spPr>
      </p:pic>
    </p:spTree>
    <p:extLst>
      <p:ext uri="{BB962C8B-B14F-4D97-AF65-F5344CB8AC3E}">
        <p14:creationId xmlns:p14="http://schemas.microsoft.com/office/powerpoint/2010/main" val="4619745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1524000" y="0"/>
            <a:ext cx="9144000" cy="609600"/>
          </a:xfrm>
        </p:spPr>
        <p:txBody>
          <a:bodyPr>
            <a:no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Greetings From…</a:t>
            </a:r>
          </a:p>
        </p:txBody>
      </p:sp>
      <p:sp>
        <p:nvSpPr>
          <p:cNvPr id="6" name="Footer Placeholder 4"/>
          <p:cNvSpPr>
            <a:spLocks noGrp="1"/>
          </p:cNvSpPr>
          <p:nvPr>
            <p:ph type="ftr" sz="quarter" idx="11"/>
          </p:nvPr>
        </p:nvSpPr>
        <p:spPr>
          <a:xfrm>
            <a:off x="11430" y="6518966"/>
            <a:ext cx="2895600" cy="304800"/>
          </a:xfrm>
        </p:spPr>
        <p:txBody>
          <a:bodyPr/>
          <a:lstStyle/>
          <a:p>
            <a:r>
              <a:rPr lang="en-US">
                <a:solidFill>
                  <a:srgbClr val="146194">
                    <a:lumMod val="50000"/>
                  </a:srgbClr>
                </a:solidFill>
                <a:latin typeface="Tahoma"/>
              </a:rPr>
              <a:t>NT Greetings!</a:t>
            </a:r>
            <a:endParaRPr lang="en-US" dirty="0">
              <a:solidFill>
                <a:srgbClr val="146194">
                  <a:lumMod val="50000"/>
                </a:srgbClr>
              </a:solidFill>
              <a:latin typeface="Tahoma"/>
            </a:endParaRPr>
          </a:p>
        </p:txBody>
      </p:sp>
      <p:sp>
        <p:nvSpPr>
          <p:cNvPr id="4" name="Text Box 39">
            <a:extLst>
              <a:ext uri="{FF2B5EF4-FFF2-40B4-BE49-F238E27FC236}">
                <a16:creationId xmlns:a16="http://schemas.microsoft.com/office/drawing/2014/main" id="{3BEFB02D-BC29-1362-E4F1-B78F3054A7CB}"/>
              </a:ext>
            </a:extLst>
          </p:cNvPr>
          <p:cNvSpPr txBox="1">
            <a:spLocks noChangeArrowheads="1"/>
          </p:cNvSpPr>
          <p:nvPr/>
        </p:nvSpPr>
        <p:spPr bwMode="auto">
          <a:xfrm>
            <a:off x="0" y="805544"/>
            <a:ext cx="1219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sz="3200" b="1" dirty="0">
                <a:solidFill>
                  <a:srgbClr val="0000FF"/>
                </a:solidFill>
                <a:latin typeface="Tahoma" pitchFamily="34" charset="0"/>
              </a:rPr>
              <a:t>The church in </a:t>
            </a:r>
            <a:r>
              <a:rPr lang="en-US" sz="3200" b="1" dirty="0" err="1">
                <a:solidFill>
                  <a:srgbClr val="0000FF"/>
                </a:solidFill>
                <a:latin typeface="Tahoma" pitchFamily="34" charset="0"/>
              </a:rPr>
              <a:t>Chanika</a:t>
            </a:r>
            <a:r>
              <a:rPr lang="en-US" sz="3200" b="1" dirty="0">
                <a:solidFill>
                  <a:srgbClr val="0000FF"/>
                </a:solidFill>
                <a:latin typeface="Tahoma" pitchFamily="34" charset="0"/>
              </a:rPr>
              <a:t>…</a:t>
            </a:r>
          </a:p>
        </p:txBody>
      </p:sp>
      <p:pic>
        <p:nvPicPr>
          <p:cNvPr id="10" name="Picture 9">
            <a:extLst>
              <a:ext uri="{FF2B5EF4-FFF2-40B4-BE49-F238E27FC236}">
                <a16:creationId xmlns:a16="http://schemas.microsoft.com/office/drawing/2014/main" id="{4F426983-9673-8D2F-C03C-97AF940FFE8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13939" y="1390706"/>
            <a:ext cx="7162800" cy="5372100"/>
          </a:xfrm>
          <a:prstGeom prst="rect">
            <a:avLst/>
          </a:prstGeom>
        </p:spPr>
      </p:pic>
    </p:spTree>
    <p:extLst>
      <p:ext uri="{BB962C8B-B14F-4D97-AF65-F5344CB8AC3E}">
        <p14:creationId xmlns:p14="http://schemas.microsoft.com/office/powerpoint/2010/main" val="32261675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1524000" y="0"/>
            <a:ext cx="9144000" cy="609600"/>
          </a:xfrm>
        </p:spPr>
        <p:txBody>
          <a:bodyPr>
            <a:no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Greetings From…</a:t>
            </a:r>
          </a:p>
        </p:txBody>
      </p:sp>
      <p:sp>
        <p:nvSpPr>
          <p:cNvPr id="6" name="Footer Placeholder 4"/>
          <p:cNvSpPr>
            <a:spLocks noGrp="1"/>
          </p:cNvSpPr>
          <p:nvPr>
            <p:ph type="ftr" sz="quarter" idx="11"/>
          </p:nvPr>
        </p:nvSpPr>
        <p:spPr>
          <a:xfrm>
            <a:off x="0" y="6553200"/>
            <a:ext cx="2895600" cy="304800"/>
          </a:xfrm>
        </p:spPr>
        <p:txBody>
          <a:bodyPr/>
          <a:lstStyle/>
          <a:p>
            <a:r>
              <a:rPr lang="en-US">
                <a:solidFill>
                  <a:srgbClr val="146194">
                    <a:lumMod val="50000"/>
                  </a:srgbClr>
                </a:solidFill>
                <a:latin typeface="Tahoma"/>
              </a:rPr>
              <a:t>NT Greetings!</a:t>
            </a:r>
            <a:endParaRPr lang="en-US" dirty="0">
              <a:solidFill>
                <a:srgbClr val="146194">
                  <a:lumMod val="50000"/>
                </a:srgbClr>
              </a:solidFill>
              <a:latin typeface="Tahoma"/>
            </a:endParaRPr>
          </a:p>
        </p:txBody>
      </p:sp>
      <p:sp>
        <p:nvSpPr>
          <p:cNvPr id="4" name="Text Box 39">
            <a:extLst>
              <a:ext uri="{FF2B5EF4-FFF2-40B4-BE49-F238E27FC236}">
                <a16:creationId xmlns:a16="http://schemas.microsoft.com/office/drawing/2014/main" id="{3BEFB02D-BC29-1362-E4F1-B78F3054A7CB}"/>
              </a:ext>
            </a:extLst>
          </p:cNvPr>
          <p:cNvSpPr txBox="1">
            <a:spLocks noChangeArrowheads="1"/>
          </p:cNvSpPr>
          <p:nvPr/>
        </p:nvSpPr>
        <p:spPr bwMode="auto">
          <a:xfrm>
            <a:off x="0" y="805543"/>
            <a:ext cx="1219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r>
              <a:rPr lang="en-US" sz="3200" b="1" dirty="0">
                <a:solidFill>
                  <a:srgbClr val="0000FF"/>
                </a:solidFill>
                <a:latin typeface="Tahoma" pitchFamily="34" charset="0"/>
              </a:rPr>
              <a:t>The church in </a:t>
            </a:r>
            <a:r>
              <a:rPr lang="en-US" sz="3200" b="1" dirty="0" err="1">
                <a:solidFill>
                  <a:srgbClr val="0000FF"/>
                </a:solidFill>
                <a:latin typeface="Tahoma" pitchFamily="34" charset="0"/>
              </a:rPr>
              <a:t>Kizuiani</a:t>
            </a:r>
            <a:r>
              <a:rPr lang="en-US" sz="3200" b="1" dirty="0">
                <a:solidFill>
                  <a:srgbClr val="0000FF"/>
                </a:solidFill>
                <a:latin typeface="Tahoma" pitchFamily="34" charset="0"/>
              </a:rPr>
              <a:t> &amp; the </a:t>
            </a:r>
            <a:r>
              <a:rPr lang="en-US" sz="3200" b="1" dirty="0" err="1">
                <a:solidFill>
                  <a:srgbClr val="0000FF"/>
                </a:solidFill>
                <a:latin typeface="Tahoma" pitchFamily="34" charset="0"/>
              </a:rPr>
              <a:t>Dihigo</a:t>
            </a:r>
            <a:r>
              <a:rPr lang="en-US" sz="3200" b="1" dirty="0">
                <a:solidFill>
                  <a:srgbClr val="0000FF"/>
                </a:solidFill>
                <a:latin typeface="Tahoma" pitchFamily="34" charset="0"/>
              </a:rPr>
              <a:t> Household…</a:t>
            </a:r>
          </a:p>
        </p:txBody>
      </p:sp>
      <p:pic>
        <p:nvPicPr>
          <p:cNvPr id="10" name="Picture 9">
            <a:extLst>
              <a:ext uri="{FF2B5EF4-FFF2-40B4-BE49-F238E27FC236}">
                <a16:creationId xmlns:a16="http://schemas.microsoft.com/office/drawing/2014/main" id="{4F426983-9673-8D2F-C03C-97AF940FFE8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75936" y="1390318"/>
            <a:ext cx="7040127" cy="5280095"/>
          </a:xfrm>
          <a:prstGeom prst="rect">
            <a:avLst/>
          </a:prstGeom>
        </p:spPr>
      </p:pic>
    </p:spTree>
    <p:extLst>
      <p:ext uri="{BB962C8B-B14F-4D97-AF65-F5344CB8AC3E}">
        <p14:creationId xmlns:p14="http://schemas.microsoft.com/office/powerpoint/2010/main" val="5497573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1524000" y="0"/>
            <a:ext cx="9144000" cy="609600"/>
          </a:xfrm>
        </p:spPr>
        <p:txBody>
          <a:bodyPr>
            <a:no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Greetings From…</a:t>
            </a:r>
          </a:p>
        </p:txBody>
      </p:sp>
      <p:sp>
        <p:nvSpPr>
          <p:cNvPr id="6" name="Footer Placeholder 4"/>
          <p:cNvSpPr>
            <a:spLocks noGrp="1"/>
          </p:cNvSpPr>
          <p:nvPr>
            <p:ph type="ftr" sz="quarter" idx="11"/>
          </p:nvPr>
        </p:nvSpPr>
        <p:spPr>
          <a:xfrm>
            <a:off x="0" y="6553200"/>
            <a:ext cx="2895600" cy="304800"/>
          </a:xfrm>
        </p:spPr>
        <p:txBody>
          <a:bodyPr/>
          <a:lstStyle/>
          <a:p>
            <a:r>
              <a:rPr lang="en-US">
                <a:solidFill>
                  <a:srgbClr val="146194">
                    <a:lumMod val="50000"/>
                  </a:srgbClr>
                </a:solidFill>
                <a:latin typeface="Tahoma"/>
              </a:rPr>
              <a:t>NT Greetings!</a:t>
            </a:r>
            <a:endParaRPr lang="en-US" dirty="0">
              <a:solidFill>
                <a:srgbClr val="146194">
                  <a:lumMod val="50000"/>
                </a:srgbClr>
              </a:solidFill>
              <a:latin typeface="Tahoma"/>
            </a:endParaRPr>
          </a:p>
        </p:txBody>
      </p:sp>
      <p:sp>
        <p:nvSpPr>
          <p:cNvPr id="4" name="Text Box 39">
            <a:extLst>
              <a:ext uri="{FF2B5EF4-FFF2-40B4-BE49-F238E27FC236}">
                <a16:creationId xmlns:a16="http://schemas.microsoft.com/office/drawing/2014/main" id="{3BEFB02D-BC29-1362-E4F1-B78F3054A7CB}"/>
              </a:ext>
            </a:extLst>
          </p:cNvPr>
          <p:cNvSpPr txBox="1">
            <a:spLocks noChangeArrowheads="1"/>
          </p:cNvSpPr>
          <p:nvPr/>
        </p:nvSpPr>
        <p:spPr bwMode="auto">
          <a:xfrm>
            <a:off x="0" y="805543"/>
            <a:ext cx="1219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r>
              <a:rPr lang="en-US" sz="3200" b="1" dirty="0">
                <a:solidFill>
                  <a:srgbClr val="0000FF"/>
                </a:solidFill>
                <a:latin typeface="Tahoma" pitchFamily="34" charset="0"/>
              </a:rPr>
              <a:t>The church in </a:t>
            </a:r>
            <a:r>
              <a:rPr lang="en-US" sz="3200" b="1" dirty="0" err="1">
                <a:solidFill>
                  <a:srgbClr val="0000FF"/>
                </a:solidFill>
                <a:latin typeface="Tahoma" pitchFamily="34" charset="0"/>
              </a:rPr>
              <a:t>Mwanambya</a:t>
            </a:r>
            <a:r>
              <a:rPr lang="en-US" sz="3200" b="1" dirty="0">
                <a:solidFill>
                  <a:srgbClr val="0000FF"/>
                </a:solidFill>
                <a:latin typeface="Tahoma" pitchFamily="34" charset="0"/>
              </a:rPr>
              <a:t> &amp; the </a:t>
            </a:r>
            <a:r>
              <a:rPr lang="en-US" sz="3200" b="1" dirty="0" err="1">
                <a:solidFill>
                  <a:srgbClr val="0000FF"/>
                </a:solidFill>
                <a:latin typeface="Tahoma" pitchFamily="34" charset="0"/>
              </a:rPr>
              <a:t>Mwakyami</a:t>
            </a:r>
            <a:r>
              <a:rPr lang="en-US" sz="3200" b="1" dirty="0">
                <a:solidFill>
                  <a:srgbClr val="0000FF"/>
                </a:solidFill>
                <a:latin typeface="Tahoma" pitchFamily="34" charset="0"/>
              </a:rPr>
              <a:t> Household…</a:t>
            </a:r>
          </a:p>
        </p:txBody>
      </p:sp>
      <p:pic>
        <p:nvPicPr>
          <p:cNvPr id="10" name="Picture 9">
            <a:extLst>
              <a:ext uri="{FF2B5EF4-FFF2-40B4-BE49-F238E27FC236}">
                <a16:creationId xmlns:a16="http://schemas.microsoft.com/office/drawing/2014/main" id="{4F426983-9673-8D2F-C03C-97AF940FFE8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64553" y="1407665"/>
            <a:ext cx="7062893" cy="5297935"/>
          </a:xfrm>
          <a:prstGeom prst="rect">
            <a:avLst/>
          </a:prstGeom>
        </p:spPr>
      </p:pic>
    </p:spTree>
    <p:extLst>
      <p:ext uri="{BB962C8B-B14F-4D97-AF65-F5344CB8AC3E}">
        <p14:creationId xmlns:p14="http://schemas.microsoft.com/office/powerpoint/2010/main" val="6452459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1524000" y="0"/>
            <a:ext cx="9144000" cy="609600"/>
          </a:xfrm>
        </p:spPr>
        <p:txBody>
          <a:bodyPr>
            <a:noAutofit/>
          </a:bodyPr>
          <a:lstStyle/>
          <a:p>
            <a:r>
              <a:rPr lang="en-US" sz="4000" b="1" u="sng" dirty="0">
                <a:ln w="12700" cmpd="sng">
                  <a:solidFill>
                    <a:schemeClr val="tx1"/>
                  </a:solidFill>
                  <a:prstDash val="solid"/>
                </a:ln>
                <a:solidFill>
                  <a:srgbClr val="0000FF"/>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Greetings From…</a:t>
            </a:r>
          </a:p>
        </p:txBody>
      </p:sp>
      <p:sp>
        <p:nvSpPr>
          <p:cNvPr id="6" name="Footer Placeholder 4"/>
          <p:cNvSpPr>
            <a:spLocks noGrp="1"/>
          </p:cNvSpPr>
          <p:nvPr>
            <p:ph type="ftr" sz="quarter" idx="11"/>
          </p:nvPr>
        </p:nvSpPr>
        <p:spPr>
          <a:xfrm>
            <a:off x="0" y="6579870"/>
            <a:ext cx="2895600" cy="304800"/>
          </a:xfrm>
        </p:spPr>
        <p:txBody>
          <a:bodyPr/>
          <a:lstStyle/>
          <a:p>
            <a:r>
              <a:rPr lang="en-US">
                <a:solidFill>
                  <a:srgbClr val="146194">
                    <a:lumMod val="50000"/>
                  </a:srgbClr>
                </a:solidFill>
                <a:latin typeface="Tahoma"/>
              </a:rPr>
              <a:t>NT Greetings!</a:t>
            </a:r>
            <a:endParaRPr lang="en-US" dirty="0">
              <a:solidFill>
                <a:srgbClr val="146194">
                  <a:lumMod val="50000"/>
                </a:srgbClr>
              </a:solidFill>
              <a:latin typeface="Tahoma"/>
            </a:endParaRPr>
          </a:p>
        </p:txBody>
      </p:sp>
      <p:sp>
        <p:nvSpPr>
          <p:cNvPr id="4" name="Text Box 39">
            <a:extLst>
              <a:ext uri="{FF2B5EF4-FFF2-40B4-BE49-F238E27FC236}">
                <a16:creationId xmlns:a16="http://schemas.microsoft.com/office/drawing/2014/main" id="{3BEFB02D-BC29-1362-E4F1-B78F3054A7CB}"/>
              </a:ext>
            </a:extLst>
          </p:cNvPr>
          <p:cNvSpPr txBox="1">
            <a:spLocks noChangeArrowheads="1"/>
          </p:cNvSpPr>
          <p:nvPr/>
        </p:nvSpPr>
        <p:spPr bwMode="auto">
          <a:xfrm>
            <a:off x="0" y="805544"/>
            <a:ext cx="1219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r>
              <a:rPr lang="en-US" sz="3200" b="1" dirty="0">
                <a:solidFill>
                  <a:srgbClr val="0000FF"/>
                </a:solidFill>
                <a:latin typeface="Tahoma" pitchFamily="34" charset="0"/>
              </a:rPr>
              <a:t>The church in </a:t>
            </a:r>
            <a:r>
              <a:rPr lang="en-US" sz="3200" b="1" dirty="0" err="1">
                <a:solidFill>
                  <a:srgbClr val="0000FF"/>
                </a:solidFill>
                <a:latin typeface="Tahoma" pitchFamily="34" charset="0"/>
              </a:rPr>
              <a:t>Kingugi</a:t>
            </a:r>
            <a:r>
              <a:rPr lang="en-US" sz="3200" b="1" dirty="0">
                <a:solidFill>
                  <a:srgbClr val="0000FF"/>
                </a:solidFill>
                <a:latin typeface="Tahoma" pitchFamily="34" charset="0"/>
              </a:rPr>
              <a:t>…</a:t>
            </a:r>
          </a:p>
        </p:txBody>
      </p:sp>
      <p:pic>
        <p:nvPicPr>
          <p:cNvPr id="10" name="Picture 9">
            <a:extLst>
              <a:ext uri="{FF2B5EF4-FFF2-40B4-BE49-F238E27FC236}">
                <a16:creationId xmlns:a16="http://schemas.microsoft.com/office/drawing/2014/main" id="{4F426983-9673-8D2F-C03C-97AF940FFE8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0848" y="1466654"/>
            <a:ext cx="10990304" cy="5010346"/>
          </a:xfrm>
          <a:prstGeom prst="rect">
            <a:avLst/>
          </a:prstGeom>
        </p:spPr>
      </p:pic>
    </p:spTree>
    <p:extLst>
      <p:ext uri="{BB962C8B-B14F-4D97-AF65-F5344CB8AC3E}">
        <p14:creationId xmlns:p14="http://schemas.microsoft.com/office/powerpoint/2010/main" val="38645838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0" y="0"/>
            <a:ext cx="9144000" cy="609600"/>
          </a:xfrm>
        </p:spPr>
        <p:txBody>
          <a:bodyPr>
            <a:noAutofit/>
          </a:bodyPr>
          <a:lstStyle/>
          <a:p>
            <a:r>
              <a:rPr lang="en-US" sz="4000" b="1" u="sng" dirty="0">
                <a:ln w="31550" cmpd="sng">
                  <a:noFill/>
                  <a:prstDash val="solid"/>
                </a:ln>
                <a:solidFill>
                  <a:srgbClr val="7030A0"/>
                </a:solidFill>
                <a:latin typeface="Arial" pitchFamily="34" charset="0"/>
                <a:cs typeface="Arial" pitchFamily="34" charset="0"/>
              </a:rPr>
              <a:t>N.T. Greetings</a:t>
            </a:r>
          </a:p>
        </p:txBody>
      </p:sp>
      <p:sp>
        <p:nvSpPr>
          <p:cNvPr id="5" name="Footer Placeholder 4"/>
          <p:cNvSpPr>
            <a:spLocks noGrp="1"/>
          </p:cNvSpPr>
          <p:nvPr>
            <p:ph type="ftr" sz="quarter" idx="11"/>
          </p:nvPr>
        </p:nvSpPr>
        <p:spPr>
          <a:xfrm>
            <a:off x="0" y="6530341"/>
            <a:ext cx="2895600" cy="304800"/>
          </a:xfrm>
        </p:spPr>
        <p:txBody>
          <a:bodyPr/>
          <a:lstStyle/>
          <a:p>
            <a:pPr>
              <a:defRPr/>
            </a:pPr>
            <a:r>
              <a:rPr lang="en-US">
                <a:solidFill>
                  <a:srgbClr val="146194">
                    <a:lumMod val="50000"/>
                  </a:srgbClr>
                </a:solidFill>
                <a:latin typeface="Tahoma"/>
              </a:rPr>
              <a:t>NT Greetings!</a:t>
            </a:r>
            <a:endParaRPr lang="en-US" dirty="0">
              <a:solidFill>
                <a:srgbClr val="146194">
                  <a:lumMod val="50000"/>
                </a:srgbClr>
              </a:solidFill>
              <a:latin typeface="Tahoma"/>
            </a:endParaRPr>
          </a:p>
        </p:txBody>
      </p:sp>
      <p:sp>
        <p:nvSpPr>
          <p:cNvPr id="7" name="Text Box 10"/>
          <p:cNvSpPr txBox="1">
            <a:spLocks noChangeArrowheads="1"/>
          </p:cNvSpPr>
          <p:nvPr/>
        </p:nvSpPr>
        <p:spPr bwMode="auto">
          <a:xfrm>
            <a:off x="0" y="838201"/>
            <a:ext cx="12192000" cy="156966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defRPr/>
            </a:pPr>
            <a:r>
              <a:rPr lang="en-US" sz="3200" b="1" dirty="0">
                <a:latin typeface="Tahoma" pitchFamily="34" charset="0"/>
              </a:rPr>
              <a:t>N.T. Greetings are a tribute of character and can teach us the importance of the local church being a recipient of </a:t>
            </a:r>
          </a:p>
          <a:p>
            <a:pPr marL="0" indent="0" algn="ctr">
              <a:defRPr/>
            </a:pPr>
            <a:r>
              <a:rPr lang="en-US" sz="3200" b="1" dirty="0">
                <a:latin typeface="Tahoma" pitchFamily="34" charset="0"/>
              </a:rPr>
              <a:t>good, positive, and faithful greetings!</a:t>
            </a:r>
          </a:p>
        </p:txBody>
      </p:sp>
      <p:pic>
        <p:nvPicPr>
          <p:cNvPr id="3" name="Picture 2">
            <a:extLst>
              <a:ext uri="{FF2B5EF4-FFF2-40B4-BE49-F238E27FC236}">
                <a16:creationId xmlns:a16="http://schemas.microsoft.com/office/drawing/2014/main" id="{CC23AF81-5E21-68B7-B1A0-3EF51E90A2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55999" y="2720340"/>
            <a:ext cx="5080001" cy="3810001"/>
          </a:xfrm>
          <a:prstGeom prst="rect">
            <a:avLst/>
          </a:prstGeom>
        </p:spPr>
      </p:pic>
    </p:spTree>
    <p:extLst>
      <p:ext uri="{BB962C8B-B14F-4D97-AF65-F5344CB8AC3E}">
        <p14:creationId xmlns:p14="http://schemas.microsoft.com/office/powerpoint/2010/main" val="7356187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8.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8.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004</Template>
  <TotalTime>4801</TotalTime>
  <Words>2765</Words>
  <Application>Microsoft Office PowerPoint</Application>
  <PresentationFormat>Widescreen</PresentationFormat>
  <Paragraphs>236</Paragraphs>
  <Slides>28</Slides>
  <Notes>16</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28</vt:i4>
      </vt:variant>
    </vt:vector>
  </HeadingPairs>
  <TitlesOfParts>
    <vt:vector size="46" baseType="lpstr">
      <vt:lpstr>Ameretto</vt:lpstr>
      <vt:lpstr>Arial</vt:lpstr>
      <vt:lpstr>Bookman Old Style</vt:lpstr>
      <vt:lpstr>Century Gothic</vt:lpstr>
      <vt:lpstr>Rockwell</vt:lpstr>
      <vt:lpstr>Souvenir Lt BT</vt:lpstr>
      <vt:lpstr>Tahoma</vt:lpstr>
      <vt:lpstr>Times New Roman</vt:lpstr>
      <vt:lpstr>Wingdings</vt:lpstr>
      <vt:lpstr>Wingdings 3</vt:lpstr>
      <vt:lpstr>master</vt:lpstr>
      <vt:lpstr>1_colormaster</vt:lpstr>
      <vt:lpstr>2_colormaster</vt:lpstr>
      <vt:lpstr>3_colormaster</vt:lpstr>
      <vt:lpstr>4_colormaster</vt:lpstr>
      <vt:lpstr>5_colormaster</vt:lpstr>
      <vt:lpstr>Slice</vt:lpstr>
      <vt:lpstr>Damask</vt:lpstr>
      <vt:lpstr>NT Greetings!  Text:  I Corinthians 15:58  </vt:lpstr>
      <vt:lpstr>Intro</vt:lpstr>
      <vt:lpstr>Greetings From…</vt:lpstr>
      <vt:lpstr>Greetings From…</vt:lpstr>
      <vt:lpstr>Greetings From…</vt:lpstr>
      <vt:lpstr>Greetings From…</vt:lpstr>
      <vt:lpstr>Greetings From…</vt:lpstr>
      <vt:lpstr>Greetings From…</vt:lpstr>
      <vt:lpstr>N.T. Greetings</vt:lpstr>
      <vt:lpstr>New Testament Greetings</vt:lpstr>
      <vt:lpstr>New Testament Greetings</vt:lpstr>
      <vt:lpstr>New Testament Greetings</vt:lpstr>
      <vt:lpstr>New Testament Greetings</vt:lpstr>
      <vt:lpstr>New Testament Greetings</vt:lpstr>
      <vt:lpstr>New Testament Greetings</vt:lpstr>
      <vt:lpstr>New Testament Greetings</vt:lpstr>
      <vt:lpstr>New Testament Greetings</vt:lpstr>
      <vt:lpstr>New Testament Greetings</vt:lpstr>
      <vt:lpstr>New Testament Greetings</vt:lpstr>
      <vt:lpstr>To the Courthouse church of Christ…</vt:lpstr>
      <vt:lpstr>To the Courthouse church of Christ…</vt:lpstr>
      <vt:lpstr>To the Courthouse church of Christ…</vt:lpstr>
      <vt:lpstr>To the Courthouse church of Christ…</vt:lpstr>
      <vt:lpstr>Conclusion</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 Greetings!</dc:title>
  <dc:subject>10/01/2023</dc:subject>
  <dc:creator>DarkWolf</dc:creator>
  <dc:description>Adapted from a lesson by Richie Thetford</dc:description>
  <cp:lastModifiedBy>Nathan Morrison</cp:lastModifiedBy>
  <cp:revision>14</cp:revision>
  <dcterms:created xsi:type="dcterms:W3CDTF">2005-06-04T23:49:02Z</dcterms:created>
  <dcterms:modified xsi:type="dcterms:W3CDTF">2023-09-29T19:25:26Z</dcterms:modified>
</cp:coreProperties>
</file>