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1" r:id="rId3"/>
    <p:sldId id="272" r:id="rId4"/>
    <p:sldId id="276" r:id="rId5"/>
    <p:sldId id="273" r:id="rId6"/>
    <p:sldId id="274" r:id="rId7"/>
    <p:sldId id="275" r:id="rId8"/>
    <p:sldId id="27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78B3"/>
    <a:srgbClr val="181304"/>
    <a:srgbClr val="A37B00"/>
    <a:srgbClr val="FFFF66"/>
    <a:srgbClr val="60943C"/>
    <a:srgbClr val="73A205"/>
    <a:srgbClr val="927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5D41CB-E0FF-4864-9A45-60613A746709}" v="76" dt="2023-09-06T10:09:50.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058" y="19"/>
      </p:cViewPr>
      <p:guideLst/>
    </p:cSldViewPr>
  </p:slideViewPr>
  <p:notesTextViewPr>
    <p:cViewPr>
      <p:scale>
        <a:sx n="1" d="1"/>
        <a:sy n="1" d="1"/>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ald Wright" userId="e02008be2ab96cbc" providerId="LiveId" clId="{C05D41CB-E0FF-4864-9A45-60613A746709}"/>
    <pc:docChg chg="addSld modSld">
      <pc:chgData name="Donald Wright" userId="e02008be2ab96cbc" providerId="LiveId" clId="{C05D41CB-E0FF-4864-9A45-60613A746709}" dt="2023-09-06T10:13:15.474" v="78" actId="207"/>
      <pc:docMkLst>
        <pc:docMk/>
      </pc:docMkLst>
      <pc:sldChg chg="addSp modSp modAnim">
        <pc:chgData name="Donald Wright" userId="e02008be2ab96cbc" providerId="LiveId" clId="{C05D41CB-E0FF-4864-9A45-60613A746709}" dt="2023-09-06T10:09:20.577" v="72" actId="207"/>
        <pc:sldMkLst>
          <pc:docMk/>
          <pc:sldMk cId="1152533903" sldId="272"/>
        </pc:sldMkLst>
        <pc:spChg chg="add mod">
          <ac:chgData name="Donald Wright" userId="e02008be2ab96cbc" providerId="LiveId" clId="{C05D41CB-E0FF-4864-9A45-60613A746709}" dt="2023-09-06T10:09:20.577" v="72" actId="207"/>
          <ac:spMkLst>
            <pc:docMk/>
            <pc:sldMk cId="1152533903" sldId="272"/>
            <ac:spMk id="2" creationId="{CA5F551A-229B-E3EA-306C-633984FC5053}"/>
          </ac:spMkLst>
        </pc:spChg>
        <pc:spChg chg="mod">
          <ac:chgData name="Donald Wright" userId="e02008be2ab96cbc" providerId="LiveId" clId="{C05D41CB-E0FF-4864-9A45-60613A746709}" dt="2023-09-06T09:56:04.680" v="29" actId="20577"/>
          <ac:spMkLst>
            <pc:docMk/>
            <pc:sldMk cId="1152533903" sldId="272"/>
            <ac:spMk id="21" creationId="{2AF7C971-FEE3-4456-A927-665AF5D24380}"/>
          </ac:spMkLst>
        </pc:spChg>
        <pc:spChg chg="mod">
          <ac:chgData name="Donald Wright" userId="e02008be2ab96cbc" providerId="LiveId" clId="{C05D41CB-E0FF-4864-9A45-60613A746709}" dt="2023-09-06T10:04:06.137" v="67" actId="114"/>
          <ac:spMkLst>
            <pc:docMk/>
            <pc:sldMk cId="1152533903" sldId="272"/>
            <ac:spMk id="22" creationId="{D7979822-EDBA-479D-878B-491DF04DD5F4}"/>
          </ac:spMkLst>
        </pc:spChg>
      </pc:sldChg>
      <pc:sldChg chg="modSp mod">
        <pc:chgData name="Donald Wright" userId="e02008be2ab96cbc" providerId="LiveId" clId="{C05D41CB-E0FF-4864-9A45-60613A746709}" dt="2023-09-06T10:13:15.474" v="78" actId="207"/>
        <pc:sldMkLst>
          <pc:docMk/>
          <pc:sldMk cId="2685789925" sldId="273"/>
        </pc:sldMkLst>
        <pc:spChg chg="mod">
          <ac:chgData name="Donald Wright" userId="e02008be2ab96cbc" providerId="LiveId" clId="{C05D41CB-E0FF-4864-9A45-60613A746709}" dt="2023-09-06T10:13:15.474" v="78" actId="207"/>
          <ac:spMkLst>
            <pc:docMk/>
            <pc:sldMk cId="2685789925" sldId="273"/>
            <ac:spMk id="22" creationId="{D7979822-EDBA-479D-878B-491DF04DD5F4}"/>
          </ac:spMkLst>
        </pc:spChg>
      </pc:sldChg>
      <pc:sldChg chg="modSp mod">
        <pc:chgData name="Donald Wright" userId="e02008be2ab96cbc" providerId="LiveId" clId="{C05D41CB-E0FF-4864-9A45-60613A746709}" dt="2023-09-06T10:12:58.649" v="76" actId="207"/>
        <pc:sldMkLst>
          <pc:docMk/>
          <pc:sldMk cId="2130316818" sldId="274"/>
        </pc:sldMkLst>
        <pc:spChg chg="mod">
          <ac:chgData name="Donald Wright" userId="e02008be2ab96cbc" providerId="LiveId" clId="{C05D41CB-E0FF-4864-9A45-60613A746709}" dt="2023-09-06T10:12:58.649" v="76" actId="207"/>
          <ac:spMkLst>
            <pc:docMk/>
            <pc:sldMk cId="2130316818" sldId="274"/>
            <ac:spMk id="22" creationId="{D7979822-EDBA-479D-878B-491DF04DD5F4}"/>
          </ac:spMkLst>
        </pc:spChg>
      </pc:sldChg>
      <pc:sldChg chg="modSp mod">
        <pc:chgData name="Donald Wright" userId="e02008be2ab96cbc" providerId="LiveId" clId="{C05D41CB-E0FF-4864-9A45-60613A746709}" dt="2023-09-06T10:13:06.689" v="77" actId="207"/>
        <pc:sldMkLst>
          <pc:docMk/>
          <pc:sldMk cId="680348292" sldId="275"/>
        </pc:sldMkLst>
        <pc:spChg chg="mod">
          <ac:chgData name="Donald Wright" userId="e02008be2ab96cbc" providerId="LiveId" clId="{C05D41CB-E0FF-4864-9A45-60613A746709}" dt="2023-09-06T10:13:06.689" v="77" actId="207"/>
          <ac:spMkLst>
            <pc:docMk/>
            <pc:sldMk cId="680348292" sldId="275"/>
            <ac:spMk id="22" creationId="{D7979822-EDBA-479D-878B-491DF04DD5F4}"/>
          </ac:spMkLst>
        </pc:spChg>
      </pc:sldChg>
      <pc:sldChg chg="add modAnim">
        <pc:chgData name="Donald Wright" userId="e02008be2ab96cbc" providerId="LiveId" clId="{C05D41CB-E0FF-4864-9A45-60613A746709}" dt="2023-09-06T10:09:50.365" v="75"/>
        <pc:sldMkLst>
          <pc:docMk/>
          <pc:sldMk cId="3472800234" sldId="276"/>
        </pc:sldMkLst>
      </pc:sldChg>
    </pc:docChg>
  </pc:docChgLst>
  <pc:docChgLst>
    <pc:chgData name="Donald Wright" userId="e02008be2ab96cbc" providerId="LiveId" clId="{BF12C319-77F2-4959-8BC5-8ED4671F5A75}"/>
    <pc:docChg chg="undo custSel addSld delSld modSld">
      <pc:chgData name="Donald Wright" userId="e02008be2ab96cbc" providerId="LiveId" clId="{BF12C319-77F2-4959-8BC5-8ED4671F5A75}" dt="2021-10-22T22:01:15.102" v="772"/>
      <pc:docMkLst>
        <pc:docMk/>
      </pc:docMkLst>
      <pc:sldChg chg="addSp delSp modSp del mod addAnim delAnim modAnim">
        <pc:chgData name="Donald Wright" userId="e02008be2ab96cbc" providerId="LiveId" clId="{BF12C319-77F2-4959-8BC5-8ED4671F5A75}" dt="2021-10-22T08:06:13.608" v="586" actId="2696"/>
        <pc:sldMkLst>
          <pc:docMk/>
          <pc:sldMk cId="3649176944" sldId="259"/>
        </pc:sldMkLst>
        <pc:spChg chg="del mod">
          <ac:chgData name="Donald Wright" userId="e02008be2ab96cbc" providerId="LiveId" clId="{BF12C319-77F2-4959-8BC5-8ED4671F5A75}" dt="2021-08-28T12:49:24.521" v="2" actId="478"/>
          <ac:spMkLst>
            <pc:docMk/>
            <pc:sldMk cId="3649176944" sldId="259"/>
            <ac:spMk id="4" creationId="{82636872-0F73-4B64-90E3-4AD79A8F9B95}"/>
          </ac:spMkLst>
        </pc:spChg>
        <pc:spChg chg="add mod">
          <ac:chgData name="Donald Wright" userId="e02008be2ab96cbc" providerId="LiveId" clId="{BF12C319-77F2-4959-8BC5-8ED4671F5A75}" dt="2021-08-28T12:50:38.878" v="5" actId="1076"/>
          <ac:spMkLst>
            <pc:docMk/>
            <pc:sldMk cId="3649176944" sldId="259"/>
            <ac:spMk id="6" creationId="{F6520AEF-7462-4F59-A59E-3E3656957B59}"/>
          </ac:spMkLst>
        </pc:spChg>
        <pc:spChg chg="del">
          <ac:chgData name="Donald Wright" userId="e02008be2ab96cbc" providerId="LiveId" clId="{BF12C319-77F2-4959-8BC5-8ED4671F5A75}" dt="2021-08-28T12:49:21.554" v="0" actId="478"/>
          <ac:spMkLst>
            <pc:docMk/>
            <pc:sldMk cId="3649176944" sldId="259"/>
            <ac:spMk id="7" creationId="{06761B93-8E17-4875-B598-DC77C726A5E5}"/>
          </ac:spMkLst>
        </pc:spChg>
        <pc:spChg chg="add mod">
          <ac:chgData name="Donald Wright" userId="e02008be2ab96cbc" providerId="LiveId" clId="{BF12C319-77F2-4959-8BC5-8ED4671F5A75}" dt="2021-08-28T12:50:38.878" v="5" actId="1076"/>
          <ac:spMkLst>
            <pc:docMk/>
            <pc:sldMk cId="3649176944" sldId="259"/>
            <ac:spMk id="8" creationId="{B77ADF4C-79BB-4987-AB1A-3B2B8D160AA9}"/>
          </ac:spMkLst>
        </pc:spChg>
        <pc:spChg chg="add mod">
          <ac:chgData name="Donald Wright" userId="e02008be2ab96cbc" providerId="LiveId" clId="{BF12C319-77F2-4959-8BC5-8ED4671F5A75}" dt="2021-08-28T12:50:38.878" v="5" actId="1076"/>
          <ac:spMkLst>
            <pc:docMk/>
            <pc:sldMk cId="3649176944" sldId="259"/>
            <ac:spMk id="9" creationId="{93C72EB5-A5ED-4FBB-8EAD-F0558CFFD09D}"/>
          </ac:spMkLst>
        </pc:spChg>
        <pc:spChg chg="add mod">
          <ac:chgData name="Donald Wright" userId="e02008be2ab96cbc" providerId="LiveId" clId="{BF12C319-77F2-4959-8BC5-8ED4671F5A75}" dt="2021-10-22T07:47:19.590" v="539" actId="6559"/>
          <ac:spMkLst>
            <pc:docMk/>
            <pc:sldMk cId="3649176944" sldId="259"/>
            <ac:spMk id="10" creationId="{D0FDB7F0-46C1-4EF8-98D8-B98A6C5D6A1A}"/>
          </ac:spMkLst>
        </pc:spChg>
        <pc:spChg chg="add mod">
          <ac:chgData name="Donald Wright" userId="e02008be2ab96cbc" providerId="LiveId" clId="{BF12C319-77F2-4959-8BC5-8ED4671F5A75}" dt="2021-08-28T12:50:38.878" v="5" actId="1076"/>
          <ac:spMkLst>
            <pc:docMk/>
            <pc:sldMk cId="3649176944" sldId="259"/>
            <ac:spMk id="11" creationId="{F241325B-52FB-49B7-BEF4-96A68D8724BD}"/>
          </ac:spMkLst>
        </pc:spChg>
        <pc:spChg chg="add del mod">
          <ac:chgData name="Donald Wright" userId="e02008be2ab96cbc" providerId="LiveId" clId="{BF12C319-77F2-4959-8BC5-8ED4671F5A75}" dt="2021-08-28T12:55:46.473" v="64" actId="20577"/>
          <ac:spMkLst>
            <pc:docMk/>
            <pc:sldMk cId="3649176944" sldId="259"/>
            <ac:spMk id="12" creationId="{85D76612-DAA4-4872-A059-496F8C541ADB}"/>
          </ac:spMkLst>
        </pc:spChg>
        <pc:spChg chg="add mod">
          <ac:chgData name="Donald Wright" userId="e02008be2ab96cbc" providerId="LiveId" clId="{BF12C319-77F2-4959-8BC5-8ED4671F5A75}" dt="2021-08-28T12:50:38.878" v="5" actId="1076"/>
          <ac:spMkLst>
            <pc:docMk/>
            <pc:sldMk cId="3649176944" sldId="259"/>
            <ac:spMk id="13" creationId="{E7C588DB-D5EF-4D94-B729-2EEF62BC2A33}"/>
          </ac:spMkLst>
        </pc:spChg>
        <pc:spChg chg="add mod">
          <ac:chgData name="Donald Wright" userId="e02008be2ab96cbc" providerId="LiveId" clId="{BF12C319-77F2-4959-8BC5-8ED4671F5A75}" dt="2021-10-22T07:47:10.944" v="538" actId="6559"/>
          <ac:spMkLst>
            <pc:docMk/>
            <pc:sldMk cId="3649176944" sldId="259"/>
            <ac:spMk id="14" creationId="{64A8271A-D260-4E94-831B-46FBF295E48A}"/>
          </ac:spMkLst>
        </pc:spChg>
        <pc:spChg chg="add mod">
          <ac:chgData name="Donald Wright" userId="e02008be2ab96cbc" providerId="LiveId" clId="{BF12C319-77F2-4959-8BC5-8ED4671F5A75}" dt="2021-08-28T12:56:27.671" v="65" actId="14838"/>
          <ac:spMkLst>
            <pc:docMk/>
            <pc:sldMk cId="3649176944" sldId="259"/>
            <ac:spMk id="15" creationId="{AB872039-A3EF-4F2E-9EFA-CDB02AE6122B}"/>
          </ac:spMkLst>
        </pc:spChg>
        <pc:spChg chg="add del mod">
          <ac:chgData name="Donald Wright" userId="e02008be2ab96cbc" providerId="LiveId" clId="{BF12C319-77F2-4959-8BC5-8ED4671F5A75}" dt="2021-08-28T13:11:01.394" v="165"/>
          <ac:spMkLst>
            <pc:docMk/>
            <pc:sldMk cId="3649176944" sldId="259"/>
            <ac:spMk id="16" creationId="{0E0E5881-0241-44F3-AA90-FA49A5E75A59}"/>
          </ac:spMkLst>
        </pc:spChg>
        <pc:spChg chg="add del mod">
          <ac:chgData name="Donald Wright" userId="e02008be2ab96cbc" providerId="LiveId" clId="{BF12C319-77F2-4959-8BC5-8ED4671F5A75}" dt="2021-08-28T13:11:01.394" v="165"/>
          <ac:spMkLst>
            <pc:docMk/>
            <pc:sldMk cId="3649176944" sldId="259"/>
            <ac:spMk id="17" creationId="{FA2E5B5C-3053-4A26-8AAF-3FD5C8C90C4D}"/>
          </ac:spMkLst>
        </pc:spChg>
        <pc:spChg chg="add mod">
          <ac:chgData name="Donald Wright" userId="e02008be2ab96cbc" providerId="LiveId" clId="{BF12C319-77F2-4959-8BC5-8ED4671F5A75}" dt="2021-08-28T13:11:31.726" v="167" actId="1076"/>
          <ac:spMkLst>
            <pc:docMk/>
            <pc:sldMk cId="3649176944" sldId="259"/>
            <ac:spMk id="18" creationId="{2E6BE5AA-0A43-46B2-BA72-8BAF3321028C}"/>
          </ac:spMkLst>
        </pc:spChg>
        <pc:spChg chg="add mod">
          <ac:chgData name="Donald Wright" userId="e02008be2ab96cbc" providerId="LiveId" clId="{BF12C319-77F2-4959-8BC5-8ED4671F5A75}" dt="2021-08-28T13:11:31.726" v="167" actId="1076"/>
          <ac:spMkLst>
            <pc:docMk/>
            <pc:sldMk cId="3649176944" sldId="259"/>
            <ac:spMk id="19" creationId="{9979F6F0-664B-449D-85F0-8344F61680A3}"/>
          </ac:spMkLst>
        </pc:spChg>
        <pc:spChg chg="add mod">
          <ac:chgData name="Donald Wright" userId="e02008be2ab96cbc" providerId="LiveId" clId="{BF12C319-77F2-4959-8BC5-8ED4671F5A75}" dt="2021-08-28T13:11:31.726" v="167" actId="1076"/>
          <ac:spMkLst>
            <pc:docMk/>
            <pc:sldMk cId="3649176944" sldId="259"/>
            <ac:spMk id="20" creationId="{3CFC374A-A82F-403D-858B-465F597FB007}"/>
          </ac:spMkLst>
        </pc:spChg>
        <pc:spChg chg="add mod">
          <ac:chgData name="Donald Wright" userId="e02008be2ab96cbc" providerId="LiveId" clId="{BF12C319-77F2-4959-8BC5-8ED4671F5A75}" dt="2021-08-28T13:11:31.726" v="167" actId="1076"/>
          <ac:spMkLst>
            <pc:docMk/>
            <pc:sldMk cId="3649176944" sldId="259"/>
            <ac:spMk id="21" creationId="{C41FA5B6-E965-4524-9318-B376A6194BD8}"/>
          </ac:spMkLst>
        </pc:spChg>
      </pc:sldChg>
      <pc:sldChg chg="delSp modSp del mod delAnim">
        <pc:chgData name="Donald Wright" userId="e02008be2ab96cbc" providerId="LiveId" clId="{BF12C319-77F2-4959-8BC5-8ED4671F5A75}" dt="2021-10-22T16:22:08.015" v="629" actId="2696"/>
        <pc:sldMkLst>
          <pc:docMk/>
          <pc:sldMk cId="1741463217" sldId="260"/>
        </pc:sldMkLst>
        <pc:spChg chg="mod">
          <ac:chgData name="Donald Wright" userId="e02008be2ab96cbc" providerId="LiveId" clId="{BF12C319-77F2-4959-8BC5-8ED4671F5A75}" dt="2021-08-28T19:50:08.061" v="261" actId="14100"/>
          <ac:spMkLst>
            <pc:docMk/>
            <pc:sldMk cId="1741463217" sldId="260"/>
            <ac:spMk id="2" creationId="{BF105191-4656-4D8B-8B9D-932FF65980C0}"/>
          </ac:spMkLst>
        </pc:spChg>
        <pc:spChg chg="del">
          <ac:chgData name="Donald Wright" userId="e02008be2ab96cbc" providerId="LiveId" clId="{BF12C319-77F2-4959-8BC5-8ED4671F5A75}" dt="2021-08-28T13:16:09.453" v="213" actId="478"/>
          <ac:spMkLst>
            <pc:docMk/>
            <pc:sldMk cId="1741463217" sldId="260"/>
            <ac:spMk id="3" creationId="{08BC194F-C9A1-47B0-9B3B-CF5A46F4BBD9}"/>
          </ac:spMkLst>
        </pc:spChg>
        <pc:spChg chg="mod">
          <ac:chgData name="Donald Wright" userId="e02008be2ab96cbc" providerId="LiveId" clId="{BF12C319-77F2-4959-8BC5-8ED4671F5A75}" dt="2021-08-28T13:14:49.780" v="182" actId="20577"/>
          <ac:spMkLst>
            <pc:docMk/>
            <pc:sldMk cId="1741463217" sldId="260"/>
            <ac:spMk id="7" creationId="{6D80ABD8-C464-4747-9A26-A9EE2BABB74B}"/>
          </ac:spMkLst>
        </pc:spChg>
        <pc:spChg chg="mod">
          <ac:chgData name="Donald Wright" userId="e02008be2ab96cbc" providerId="LiveId" clId="{BF12C319-77F2-4959-8BC5-8ED4671F5A75}" dt="2021-08-28T13:16:51.898" v="219" actId="1076"/>
          <ac:spMkLst>
            <pc:docMk/>
            <pc:sldMk cId="1741463217" sldId="260"/>
            <ac:spMk id="8" creationId="{BAA44B46-DDCE-4168-92C8-525612BA79B4}"/>
          </ac:spMkLst>
        </pc:spChg>
      </pc:sldChg>
      <pc:sldChg chg="del">
        <pc:chgData name="Donald Wright" userId="e02008be2ab96cbc" providerId="LiveId" clId="{BF12C319-77F2-4959-8BC5-8ED4671F5A75}" dt="2021-08-28T19:45:31.643" v="221" actId="2696"/>
        <pc:sldMkLst>
          <pc:docMk/>
          <pc:sldMk cId="2462609091" sldId="261"/>
        </pc:sldMkLst>
      </pc:sldChg>
      <pc:sldChg chg="del">
        <pc:chgData name="Donald Wright" userId="e02008be2ab96cbc" providerId="LiveId" clId="{BF12C319-77F2-4959-8BC5-8ED4671F5A75}" dt="2021-08-29T08:40:12.787" v="454" actId="2696"/>
        <pc:sldMkLst>
          <pc:docMk/>
          <pc:sldMk cId="3799719317" sldId="262"/>
        </pc:sldMkLst>
      </pc:sldChg>
      <pc:sldChg chg="del">
        <pc:chgData name="Donald Wright" userId="e02008be2ab96cbc" providerId="LiveId" clId="{BF12C319-77F2-4959-8BC5-8ED4671F5A75}" dt="2021-08-29T08:40:19.145" v="455" actId="2696"/>
        <pc:sldMkLst>
          <pc:docMk/>
          <pc:sldMk cId="2963140971" sldId="263"/>
        </pc:sldMkLst>
      </pc:sldChg>
      <pc:sldChg chg="del">
        <pc:chgData name="Donald Wright" userId="e02008be2ab96cbc" providerId="LiveId" clId="{BF12C319-77F2-4959-8BC5-8ED4671F5A75}" dt="2021-08-29T08:40:29.736" v="456" actId="2696"/>
        <pc:sldMkLst>
          <pc:docMk/>
          <pc:sldMk cId="3591311457" sldId="265"/>
        </pc:sldMkLst>
      </pc:sldChg>
      <pc:sldChg chg="addSp delSp modSp add del mod delAnim modAnim">
        <pc:chgData name="Donald Wright" userId="e02008be2ab96cbc" providerId="LiveId" clId="{BF12C319-77F2-4959-8BC5-8ED4671F5A75}" dt="2021-08-28T19:55:45.252" v="322" actId="2696"/>
        <pc:sldMkLst>
          <pc:docMk/>
          <pc:sldMk cId="726518367" sldId="266"/>
        </pc:sldMkLst>
        <pc:spChg chg="add mod">
          <ac:chgData name="Donald Wright" userId="e02008be2ab96cbc" providerId="LiveId" clId="{BF12C319-77F2-4959-8BC5-8ED4671F5A75}" dt="2021-08-28T19:46:21.294" v="227" actId="6549"/>
          <ac:spMkLst>
            <pc:docMk/>
            <pc:sldMk cId="726518367" sldId="266"/>
            <ac:spMk id="6" creationId="{49B2AE25-1607-499F-B556-B443571104F4}"/>
          </ac:spMkLst>
        </pc:spChg>
        <pc:spChg chg="del">
          <ac:chgData name="Donald Wright" userId="e02008be2ab96cbc" providerId="LiveId" clId="{BF12C319-77F2-4959-8BC5-8ED4671F5A75}" dt="2021-08-28T19:45:44.232" v="222" actId="478"/>
          <ac:spMkLst>
            <pc:docMk/>
            <pc:sldMk cId="726518367" sldId="266"/>
            <ac:spMk id="8" creationId="{BAA44B46-DDCE-4168-92C8-525612BA79B4}"/>
          </ac:spMkLst>
        </pc:spChg>
        <pc:spChg chg="add mod">
          <ac:chgData name="Donald Wright" userId="e02008be2ab96cbc" providerId="LiveId" clId="{BF12C319-77F2-4959-8BC5-8ED4671F5A75}" dt="2021-08-28T19:55:41.093" v="321" actId="1076"/>
          <ac:spMkLst>
            <pc:docMk/>
            <pc:sldMk cId="726518367" sldId="266"/>
            <ac:spMk id="9" creationId="{0A41E844-27EA-456E-A851-51756C435106}"/>
          </ac:spMkLst>
        </pc:spChg>
      </pc:sldChg>
      <pc:sldChg chg="addSp delSp modSp add del mod modTransition modAnim">
        <pc:chgData name="Donald Wright" userId="e02008be2ab96cbc" providerId="LiveId" clId="{BF12C319-77F2-4959-8BC5-8ED4671F5A75}" dt="2021-10-22T21:22:53.619" v="662" actId="2696"/>
        <pc:sldMkLst>
          <pc:docMk/>
          <pc:sldMk cId="2020390648" sldId="267"/>
        </pc:sldMkLst>
        <pc:spChg chg="mod">
          <ac:chgData name="Donald Wright" userId="e02008be2ab96cbc" providerId="LiveId" clId="{BF12C319-77F2-4959-8BC5-8ED4671F5A75}" dt="2021-08-28T20:01:15.624" v="401" actId="20577"/>
          <ac:spMkLst>
            <pc:docMk/>
            <pc:sldMk cId="2020390648" sldId="267"/>
            <ac:spMk id="2" creationId="{BF105191-4656-4D8B-8B9D-932FF65980C0}"/>
          </ac:spMkLst>
        </pc:spChg>
        <pc:spChg chg="add del mod">
          <ac:chgData name="Donald Wright" userId="e02008be2ab96cbc" providerId="LiveId" clId="{BF12C319-77F2-4959-8BC5-8ED4671F5A75}" dt="2021-08-28T20:01:18.262" v="402" actId="478"/>
          <ac:spMkLst>
            <pc:docMk/>
            <pc:sldMk cId="2020390648" sldId="267"/>
            <ac:spMk id="6" creationId="{538678E9-D4C2-48A0-ABF9-AF77D7D70830}"/>
          </ac:spMkLst>
        </pc:spChg>
        <pc:spChg chg="mod">
          <ac:chgData name="Donald Wright" userId="e02008be2ab96cbc" providerId="LiveId" clId="{BF12C319-77F2-4959-8BC5-8ED4671F5A75}" dt="2021-08-28T20:02:31.009" v="406" actId="207"/>
          <ac:spMkLst>
            <pc:docMk/>
            <pc:sldMk cId="2020390648" sldId="267"/>
            <ac:spMk id="8" creationId="{BAA44B46-DDCE-4168-92C8-525612BA79B4}"/>
          </ac:spMkLst>
        </pc:spChg>
        <pc:spChg chg="add mod">
          <ac:chgData name="Donald Wright" userId="e02008be2ab96cbc" providerId="LiveId" clId="{BF12C319-77F2-4959-8BC5-8ED4671F5A75}" dt="2021-08-28T20:01:23.236" v="403" actId="1076"/>
          <ac:spMkLst>
            <pc:docMk/>
            <pc:sldMk cId="2020390648" sldId="267"/>
            <ac:spMk id="9" creationId="{0BDCFE3C-4240-4BA3-A5FA-931181EED99A}"/>
          </ac:spMkLst>
        </pc:spChg>
        <pc:spChg chg="add mod">
          <ac:chgData name="Donald Wright" userId="e02008be2ab96cbc" providerId="LiveId" clId="{BF12C319-77F2-4959-8BC5-8ED4671F5A75}" dt="2021-08-29T08:12:30.998" v="444" actId="1076"/>
          <ac:spMkLst>
            <pc:docMk/>
            <pc:sldMk cId="2020390648" sldId="267"/>
            <ac:spMk id="10" creationId="{7CB9FD43-BF73-45D2-BF48-0278302DDBEC}"/>
          </ac:spMkLst>
        </pc:spChg>
      </pc:sldChg>
      <pc:sldChg chg="addSp modSp add del mod modTransition modAnim">
        <pc:chgData name="Donald Wright" userId="e02008be2ab96cbc" providerId="LiveId" clId="{BF12C319-77F2-4959-8BC5-8ED4671F5A75}" dt="2021-10-22T21:27:46.008" v="702" actId="2696"/>
        <pc:sldMkLst>
          <pc:docMk/>
          <pc:sldMk cId="1700400668" sldId="268"/>
        </pc:sldMkLst>
        <pc:spChg chg="mod">
          <ac:chgData name="Donald Wright" userId="e02008be2ab96cbc" providerId="LiveId" clId="{BF12C319-77F2-4959-8BC5-8ED4671F5A75}" dt="2021-08-29T07:20:54.974" v="431" actId="207"/>
          <ac:spMkLst>
            <pc:docMk/>
            <pc:sldMk cId="1700400668" sldId="268"/>
            <ac:spMk id="8" creationId="{BAA44B46-DDCE-4168-92C8-525612BA79B4}"/>
          </ac:spMkLst>
        </pc:spChg>
        <pc:spChg chg="add mod">
          <ac:chgData name="Donald Wright" userId="e02008be2ab96cbc" providerId="LiveId" clId="{BF12C319-77F2-4959-8BC5-8ED4671F5A75}" dt="2021-08-29T07:15:45.160" v="425" actId="20577"/>
          <ac:spMkLst>
            <pc:docMk/>
            <pc:sldMk cId="1700400668" sldId="268"/>
            <ac:spMk id="10" creationId="{0A5D244A-B519-4DDB-91AF-6E7B82F006CC}"/>
          </ac:spMkLst>
        </pc:spChg>
        <pc:spChg chg="add mod">
          <ac:chgData name="Donald Wright" userId="e02008be2ab96cbc" providerId="LiveId" clId="{BF12C319-77F2-4959-8BC5-8ED4671F5A75}" dt="2021-08-29T08:34:11.834" v="453" actId="1076"/>
          <ac:spMkLst>
            <pc:docMk/>
            <pc:sldMk cId="1700400668" sldId="268"/>
            <ac:spMk id="11" creationId="{D477204E-0B12-40DC-B526-F6F9A4D0BA22}"/>
          </ac:spMkLst>
        </pc:spChg>
      </pc:sldChg>
      <pc:sldChg chg="addSp delSp modSp add del mod delAnim modAnim">
        <pc:chgData name="Donald Wright" userId="e02008be2ab96cbc" providerId="LiveId" clId="{BF12C319-77F2-4959-8BC5-8ED4671F5A75}" dt="2021-10-22T21:30:05.825" v="741" actId="2696"/>
        <pc:sldMkLst>
          <pc:docMk/>
          <pc:sldMk cId="2682146275" sldId="269"/>
        </pc:sldMkLst>
        <pc:spChg chg="mod">
          <ac:chgData name="Donald Wright" userId="e02008be2ab96cbc" providerId="LiveId" clId="{BF12C319-77F2-4959-8BC5-8ED4671F5A75}" dt="2021-08-29T08:57:16.564" v="511" actId="207"/>
          <ac:spMkLst>
            <pc:docMk/>
            <pc:sldMk cId="2682146275" sldId="269"/>
            <ac:spMk id="8" creationId="{BAA44B46-DDCE-4168-92C8-525612BA79B4}"/>
          </ac:spMkLst>
        </pc:spChg>
        <pc:spChg chg="del">
          <ac:chgData name="Donald Wright" userId="e02008be2ab96cbc" providerId="LiveId" clId="{BF12C319-77F2-4959-8BC5-8ED4671F5A75}" dt="2021-08-29T08:55:08.118" v="458" actId="478"/>
          <ac:spMkLst>
            <pc:docMk/>
            <pc:sldMk cId="2682146275" sldId="269"/>
            <ac:spMk id="11" creationId="{D477204E-0B12-40DC-B526-F6F9A4D0BA22}"/>
          </ac:spMkLst>
        </pc:spChg>
        <pc:spChg chg="add mod">
          <ac:chgData name="Donald Wright" userId="e02008be2ab96cbc" providerId="LiveId" clId="{BF12C319-77F2-4959-8BC5-8ED4671F5A75}" dt="2021-08-29T08:56:36.965" v="508" actId="20577"/>
          <ac:spMkLst>
            <pc:docMk/>
            <pc:sldMk cId="2682146275" sldId="269"/>
            <ac:spMk id="12" creationId="{DF9F018F-6E64-4B9E-B9A2-80F251683D75}"/>
          </ac:spMkLst>
        </pc:spChg>
      </pc:sldChg>
      <pc:sldChg chg="delSp new mod setBg">
        <pc:chgData name="Donald Wright" userId="e02008be2ab96cbc" providerId="LiveId" clId="{BF12C319-77F2-4959-8BC5-8ED4671F5A75}" dt="2021-08-29T11:24:19.131" v="515" actId="478"/>
        <pc:sldMkLst>
          <pc:docMk/>
          <pc:sldMk cId="2174694238" sldId="270"/>
        </pc:sldMkLst>
        <pc:spChg chg="del">
          <ac:chgData name="Donald Wright" userId="e02008be2ab96cbc" providerId="LiveId" clId="{BF12C319-77F2-4959-8BC5-8ED4671F5A75}" dt="2021-08-29T11:24:19.131" v="515" actId="478"/>
          <ac:spMkLst>
            <pc:docMk/>
            <pc:sldMk cId="2174694238" sldId="270"/>
            <ac:spMk id="2" creationId="{22B34EE3-6F02-4663-B1FB-86F7D9E6822F}"/>
          </ac:spMkLst>
        </pc:spChg>
        <pc:spChg chg="del">
          <ac:chgData name="Donald Wright" userId="e02008be2ab96cbc" providerId="LiveId" clId="{BF12C319-77F2-4959-8BC5-8ED4671F5A75}" dt="2021-08-29T11:24:17.413" v="514" actId="478"/>
          <ac:spMkLst>
            <pc:docMk/>
            <pc:sldMk cId="2174694238" sldId="270"/>
            <ac:spMk id="3" creationId="{ED11A5B0-3EB6-477F-9935-B4B6D88C4D62}"/>
          </ac:spMkLst>
        </pc:spChg>
      </pc:sldChg>
      <pc:sldChg chg="addSp delSp modSp mod delAnim modAnim">
        <pc:chgData name="Donald Wright" userId="e02008be2ab96cbc" providerId="LiveId" clId="{BF12C319-77F2-4959-8BC5-8ED4671F5A75}" dt="2021-10-22T08:05:57.537" v="585" actId="14838"/>
        <pc:sldMkLst>
          <pc:docMk/>
          <pc:sldMk cId="3286848776" sldId="271"/>
        </pc:sldMkLst>
        <pc:spChg chg="add mod">
          <ac:chgData name="Donald Wright" userId="e02008be2ab96cbc" providerId="LiveId" clId="{BF12C319-77F2-4959-8BC5-8ED4671F5A75}" dt="2021-10-22T08:03:51.461" v="546" actId="1076"/>
          <ac:spMkLst>
            <pc:docMk/>
            <pc:sldMk cId="3286848776" sldId="271"/>
            <ac:spMk id="5" creationId="{8A01AF30-EAB5-4B89-92AA-032F550A91CF}"/>
          </ac:spMkLst>
        </pc:spChg>
        <pc:spChg chg="del mod">
          <ac:chgData name="Donald Wright" userId="e02008be2ab96cbc" providerId="LiveId" clId="{BF12C319-77F2-4959-8BC5-8ED4671F5A75}" dt="2021-10-22T08:02:44.825" v="542" actId="478"/>
          <ac:spMkLst>
            <pc:docMk/>
            <pc:sldMk cId="3286848776" sldId="271"/>
            <ac:spMk id="6" creationId="{5AC32171-B006-4E2A-919B-933B9C4DCC7E}"/>
          </ac:spMkLst>
        </pc:spChg>
        <pc:spChg chg="del">
          <ac:chgData name="Donald Wright" userId="e02008be2ab96cbc" providerId="LiveId" clId="{BF12C319-77F2-4959-8BC5-8ED4671F5A75}" dt="2021-10-22T08:02:18.655" v="540" actId="478"/>
          <ac:spMkLst>
            <pc:docMk/>
            <pc:sldMk cId="3286848776" sldId="271"/>
            <ac:spMk id="7" creationId="{4DD7AC08-FC43-4A54-9E27-4C2C82EC9002}"/>
          </ac:spMkLst>
        </pc:spChg>
        <pc:spChg chg="add mod">
          <ac:chgData name="Donald Wright" userId="e02008be2ab96cbc" providerId="LiveId" clId="{BF12C319-77F2-4959-8BC5-8ED4671F5A75}" dt="2021-10-22T08:03:51.461" v="546" actId="1076"/>
          <ac:spMkLst>
            <pc:docMk/>
            <pc:sldMk cId="3286848776" sldId="271"/>
            <ac:spMk id="8" creationId="{3835F604-4812-453E-9FC8-B5E6AF3A5CFC}"/>
          </ac:spMkLst>
        </pc:spChg>
        <pc:spChg chg="add mod">
          <ac:chgData name="Donald Wright" userId="e02008be2ab96cbc" providerId="LiveId" clId="{BF12C319-77F2-4959-8BC5-8ED4671F5A75}" dt="2021-10-22T08:03:51.461" v="546" actId="1076"/>
          <ac:spMkLst>
            <pc:docMk/>
            <pc:sldMk cId="3286848776" sldId="271"/>
            <ac:spMk id="9" creationId="{8C9092D5-FE4E-4B71-B57B-FB25D51D4398}"/>
          </ac:spMkLst>
        </pc:spChg>
        <pc:spChg chg="add mod">
          <ac:chgData name="Donald Wright" userId="e02008be2ab96cbc" providerId="LiveId" clId="{BF12C319-77F2-4959-8BC5-8ED4671F5A75}" dt="2021-10-22T08:03:51.461" v="546" actId="1076"/>
          <ac:spMkLst>
            <pc:docMk/>
            <pc:sldMk cId="3286848776" sldId="271"/>
            <ac:spMk id="10" creationId="{F959025D-ADD2-4D81-8F18-697A58682AB1}"/>
          </ac:spMkLst>
        </pc:spChg>
        <pc:spChg chg="add mod">
          <ac:chgData name="Donald Wright" userId="e02008be2ab96cbc" providerId="LiveId" clId="{BF12C319-77F2-4959-8BC5-8ED4671F5A75}" dt="2021-10-22T08:03:51.461" v="546" actId="1076"/>
          <ac:spMkLst>
            <pc:docMk/>
            <pc:sldMk cId="3286848776" sldId="271"/>
            <ac:spMk id="11" creationId="{855F71E9-4B17-4491-BDE5-753509BBFB2A}"/>
          </ac:spMkLst>
        </pc:spChg>
        <pc:spChg chg="add mod">
          <ac:chgData name="Donald Wright" userId="e02008be2ab96cbc" providerId="LiveId" clId="{BF12C319-77F2-4959-8BC5-8ED4671F5A75}" dt="2021-10-22T08:03:51.461" v="546" actId="1076"/>
          <ac:spMkLst>
            <pc:docMk/>
            <pc:sldMk cId="3286848776" sldId="271"/>
            <ac:spMk id="12" creationId="{1EE1A20C-5A93-438F-BBC1-04F0248F88CB}"/>
          </ac:spMkLst>
        </pc:spChg>
        <pc:spChg chg="add mod">
          <ac:chgData name="Donald Wright" userId="e02008be2ab96cbc" providerId="LiveId" clId="{BF12C319-77F2-4959-8BC5-8ED4671F5A75}" dt="2021-10-22T08:03:51.461" v="546" actId="1076"/>
          <ac:spMkLst>
            <pc:docMk/>
            <pc:sldMk cId="3286848776" sldId="271"/>
            <ac:spMk id="13" creationId="{A810FD95-7BB4-49AD-BE5F-DB1217606DB1}"/>
          </ac:spMkLst>
        </pc:spChg>
        <pc:spChg chg="add mod">
          <ac:chgData name="Donald Wright" userId="e02008be2ab96cbc" providerId="LiveId" clId="{BF12C319-77F2-4959-8BC5-8ED4671F5A75}" dt="2021-10-22T08:03:51.461" v="546" actId="1076"/>
          <ac:spMkLst>
            <pc:docMk/>
            <pc:sldMk cId="3286848776" sldId="271"/>
            <ac:spMk id="15" creationId="{DAB806B1-F2F8-4052-9328-338F35A6C3D4}"/>
          </ac:spMkLst>
        </pc:spChg>
        <pc:spChg chg="add mod">
          <ac:chgData name="Donald Wright" userId="e02008be2ab96cbc" providerId="LiveId" clId="{BF12C319-77F2-4959-8BC5-8ED4671F5A75}" dt="2021-10-22T08:05:57.537" v="585" actId="14838"/>
          <ac:spMkLst>
            <pc:docMk/>
            <pc:sldMk cId="3286848776" sldId="271"/>
            <ac:spMk id="16" creationId="{2A572613-E20A-4C9C-8F3A-667B2CBD3262}"/>
          </ac:spMkLst>
        </pc:spChg>
        <pc:spChg chg="add mod">
          <ac:chgData name="Donald Wright" userId="e02008be2ab96cbc" providerId="LiveId" clId="{BF12C319-77F2-4959-8BC5-8ED4671F5A75}" dt="2021-10-22T08:03:51.461" v="546" actId="1076"/>
          <ac:spMkLst>
            <pc:docMk/>
            <pc:sldMk cId="3286848776" sldId="271"/>
            <ac:spMk id="17" creationId="{8D91DB03-354E-4386-9A2B-E78A2D703546}"/>
          </ac:spMkLst>
        </pc:spChg>
        <pc:spChg chg="add mod">
          <ac:chgData name="Donald Wright" userId="e02008be2ab96cbc" providerId="LiveId" clId="{BF12C319-77F2-4959-8BC5-8ED4671F5A75}" dt="2021-10-22T08:03:51.461" v="546" actId="1076"/>
          <ac:spMkLst>
            <pc:docMk/>
            <pc:sldMk cId="3286848776" sldId="271"/>
            <ac:spMk id="18" creationId="{843F767D-F54D-4780-A796-C159BF739413}"/>
          </ac:spMkLst>
        </pc:spChg>
        <pc:spChg chg="add mod">
          <ac:chgData name="Donald Wright" userId="e02008be2ab96cbc" providerId="LiveId" clId="{BF12C319-77F2-4959-8BC5-8ED4671F5A75}" dt="2021-10-22T08:03:51.461" v="546" actId="1076"/>
          <ac:spMkLst>
            <pc:docMk/>
            <pc:sldMk cId="3286848776" sldId="271"/>
            <ac:spMk id="19" creationId="{56C460F2-0310-47FD-AD71-94EDCF52DF30}"/>
          </ac:spMkLst>
        </pc:spChg>
        <pc:spChg chg="add mod">
          <ac:chgData name="Donald Wright" userId="e02008be2ab96cbc" providerId="LiveId" clId="{BF12C319-77F2-4959-8BC5-8ED4671F5A75}" dt="2021-10-22T08:03:51.461" v="546" actId="1076"/>
          <ac:spMkLst>
            <pc:docMk/>
            <pc:sldMk cId="3286848776" sldId="271"/>
            <ac:spMk id="20" creationId="{F9863F91-1068-4C45-832E-2F8D71A242D8}"/>
          </ac:spMkLst>
        </pc:spChg>
      </pc:sldChg>
      <pc:sldChg chg="addSp delSp modSp add mod modTransition modAnim">
        <pc:chgData name="Donald Wright" userId="e02008be2ab96cbc" providerId="LiveId" clId="{BF12C319-77F2-4959-8BC5-8ED4671F5A75}" dt="2021-10-22T16:21:50.405" v="628"/>
        <pc:sldMkLst>
          <pc:docMk/>
          <pc:sldMk cId="1152533903" sldId="272"/>
        </pc:sldMkLst>
        <pc:spChg chg="del">
          <ac:chgData name="Donald Wright" userId="e02008be2ab96cbc" providerId="LiveId" clId="{BF12C319-77F2-4959-8BC5-8ED4671F5A75}" dt="2021-10-22T08:11:22.657" v="588" actId="478"/>
          <ac:spMkLst>
            <pc:docMk/>
            <pc:sldMk cId="1152533903" sldId="272"/>
            <ac:spMk id="5" creationId="{8A01AF30-EAB5-4B89-92AA-032F550A91CF}"/>
          </ac:spMkLst>
        </pc:spChg>
        <pc:spChg chg="del">
          <ac:chgData name="Donald Wright" userId="e02008be2ab96cbc" providerId="LiveId" clId="{BF12C319-77F2-4959-8BC5-8ED4671F5A75}" dt="2021-10-22T08:11:22.657" v="588" actId="478"/>
          <ac:spMkLst>
            <pc:docMk/>
            <pc:sldMk cId="1152533903" sldId="272"/>
            <ac:spMk id="8" creationId="{3835F604-4812-453E-9FC8-B5E6AF3A5CFC}"/>
          </ac:spMkLst>
        </pc:spChg>
        <pc:spChg chg="del">
          <ac:chgData name="Donald Wright" userId="e02008be2ab96cbc" providerId="LiveId" clId="{BF12C319-77F2-4959-8BC5-8ED4671F5A75}" dt="2021-10-22T08:11:22.657" v="588" actId="478"/>
          <ac:spMkLst>
            <pc:docMk/>
            <pc:sldMk cId="1152533903" sldId="272"/>
            <ac:spMk id="9" creationId="{8C9092D5-FE4E-4B71-B57B-FB25D51D4398}"/>
          </ac:spMkLst>
        </pc:spChg>
        <pc:spChg chg="del">
          <ac:chgData name="Donald Wright" userId="e02008be2ab96cbc" providerId="LiveId" clId="{BF12C319-77F2-4959-8BC5-8ED4671F5A75}" dt="2021-10-22T08:11:22.657" v="588" actId="478"/>
          <ac:spMkLst>
            <pc:docMk/>
            <pc:sldMk cId="1152533903" sldId="272"/>
            <ac:spMk id="10" creationId="{F959025D-ADD2-4D81-8F18-697A58682AB1}"/>
          </ac:spMkLst>
        </pc:spChg>
        <pc:spChg chg="del">
          <ac:chgData name="Donald Wright" userId="e02008be2ab96cbc" providerId="LiveId" clId="{BF12C319-77F2-4959-8BC5-8ED4671F5A75}" dt="2021-10-22T08:11:22.657" v="588" actId="478"/>
          <ac:spMkLst>
            <pc:docMk/>
            <pc:sldMk cId="1152533903" sldId="272"/>
            <ac:spMk id="11" creationId="{855F71E9-4B17-4491-BDE5-753509BBFB2A}"/>
          </ac:spMkLst>
        </pc:spChg>
        <pc:spChg chg="del">
          <ac:chgData name="Donald Wright" userId="e02008be2ab96cbc" providerId="LiveId" clId="{BF12C319-77F2-4959-8BC5-8ED4671F5A75}" dt="2021-10-22T08:11:22.657" v="588" actId="478"/>
          <ac:spMkLst>
            <pc:docMk/>
            <pc:sldMk cId="1152533903" sldId="272"/>
            <ac:spMk id="12" creationId="{1EE1A20C-5A93-438F-BBC1-04F0248F88CB}"/>
          </ac:spMkLst>
        </pc:spChg>
        <pc:spChg chg="del">
          <ac:chgData name="Donald Wright" userId="e02008be2ab96cbc" providerId="LiveId" clId="{BF12C319-77F2-4959-8BC5-8ED4671F5A75}" dt="2021-10-22T08:11:22.657" v="588" actId="478"/>
          <ac:spMkLst>
            <pc:docMk/>
            <pc:sldMk cId="1152533903" sldId="272"/>
            <ac:spMk id="13" creationId="{A810FD95-7BB4-49AD-BE5F-DB1217606DB1}"/>
          </ac:spMkLst>
        </pc:spChg>
        <pc:spChg chg="del">
          <ac:chgData name="Donald Wright" userId="e02008be2ab96cbc" providerId="LiveId" clId="{BF12C319-77F2-4959-8BC5-8ED4671F5A75}" dt="2021-10-22T08:11:22.657" v="588" actId="478"/>
          <ac:spMkLst>
            <pc:docMk/>
            <pc:sldMk cId="1152533903" sldId="272"/>
            <ac:spMk id="15" creationId="{DAB806B1-F2F8-4052-9328-338F35A6C3D4}"/>
          </ac:spMkLst>
        </pc:spChg>
        <pc:spChg chg="mod">
          <ac:chgData name="Donald Wright" userId="e02008be2ab96cbc" providerId="LiveId" clId="{BF12C319-77F2-4959-8BC5-8ED4671F5A75}" dt="2021-10-22T08:11:46.957" v="612" actId="20577"/>
          <ac:spMkLst>
            <pc:docMk/>
            <pc:sldMk cId="1152533903" sldId="272"/>
            <ac:spMk id="16" creationId="{2A572613-E20A-4C9C-8F3A-667B2CBD3262}"/>
          </ac:spMkLst>
        </pc:spChg>
        <pc:spChg chg="del">
          <ac:chgData name="Donald Wright" userId="e02008be2ab96cbc" providerId="LiveId" clId="{BF12C319-77F2-4959-8BC5-8ED4671F5A75}" dt="2021-10-22T08:11:22.657" v="588" actId="478"/>
          <ac:spMkLst>
            <pc:docMk/>
            <pc:sldMk cId="1152533903" sldId="272"/>
            <ac:spMk id="17" creationId="{8D91DB03-354E-4386-9A2B-E78A2D703546}"/>
          </ac:spMkLst>
        </pc:spChg>
        <pc:spChg chg="del">
          <ac:chgData name="Donald Wright" userId="e02008be2ab96cbc" providerId="LiveId" clId="{BF12C319-77F2-4959-8BC5-8ED4671F5A75}" dt="2021-10-22T08:11:22.657" v="588" actId="478"/>
          <ac:spMkLst>
            <pc:docMk/>
            <pc:sldMk cId="1152533903" sldId="272"/>
            <ac:spMk id="18" creationId="{843F767D-F54D-4780-A796-C159BF739413}"/>
          </ac:spMkLst>
        </pc:spChg>
        <pc:spChg chg="del">
          <ac:chgData name="Donald Wright" userId="e02008be2ab96cbc" providerId="LiveId" clId="{BF12C319-77F2-4959-8BC5-8ED4671F5A75}" dt="2021-10-22T08:11:22.657" v="588" actId="478"/>
          <ac:spMkLst>
            <pc:docMk/>
            <pc:sldMk cId="1152533903" sldId="272"/>
            <ac:spMk id="19" creationId="{56C460F2-0310-47FD-AD71-94EDCF52DF30}"/>
          </ac:spMkLst>
        </pc:spChg>
        <pc:spChg chg="del">
          <ac:chgData name="Donald Wright" userId="e02008be2ab96cbc" providerId="LiveId" clId="{BF12C319-77F2-4959-8BC5-8ED4671F5A75}" dt="2021-10-22T08:11:22.657" v="588" actId="478"/>
          <ac:spMkLst>
            <pc:docMk/>
            <pc:sldMk cId="1152533903" sldId="272"/>
            <ac:spMk id="20" creationId="{F9863F91-1068-4C45-832E-2F8D71A242D8}"/>
          </ac:spMkLst>
        </pc:spChg>
        <pc:spChg chg="add mod">
          <ac:chgData name="Donald Wright" userId="e02008be2ab96cbc" providerId="LiveId" clId="{BF12C319-77F2-4959-8BC5-8ED4671F5A75}" dt="2021-10-22T09:34:09.416" v="615" actId="14838"/>
          <ac:spMkLst>
            <pc:docMk/>
            <pc:sldMk cId="1152533903" sldId="272"/>
            <ac:spMk id="21" creationId="{2AF7C971-FEE3-4456-A927-665AF5D24380}"/>
          </ac:spMkLst>
        </pc:spChg>
        <pc:spChg chg="add mod">
          <ac:chgData name="Donald Wright" userId="e02008be2ab96cbc" providerId="LiveId" clId="{BF12C319-77F2-4959-8BC5-8ED4671F5A75}" dt="2021-10-22T16:21:28.266" v="627" actId="14838"/>
          <ac:spMkLst>
            <pc:docMk/>
            <pc:sldMk cId="1152533903" sldId="272"/>
            <ac:spMk id="22" creationId="{D7979822-EDBA-479D-878B-491DF04DD5F4}"/>
          </ac:spMkLst>
        </pc:spChg>
      </pc:sldChg>
      <pc:sldChg chg="addSp delSp modSp add del mod modTransition addAnim delAnim modAnim">
        <pc:chgData name="Donald Wright" userId="e02008be2ab96cbc" providerId="LiveId" clId="{BF12C319-77F2-4959-8BC5-8ED4671F5A75}" dt="2021-10-22T22:00:44.785" v="770" actId="20577"/>
        <pc:sldMkLst>
          <pc:docMk/>
          <pc:sldMk cId="2685789925" sldId="273"/>
        </pc:sldMkLst>
        <pc:spChg chg="add mod">
          <ac:chgData name="Donald Wright" userId="e02008be2ab96cbc" providerId="LiveId" clId="{BF12C319-77F2-4959-8BC5-8ED4671F5A75}" dt="2021-10-22T19:52:53.668" v="656" actId="14838"/>
          <ac:spMkLst>
            <pc:docMk/>
            <pc:sldMk cId="2685789925" sldId="273"/>
            <ac:spMk id="6" creationId="{27C71A37-8B32-4B1D-8491-5C013560187C}"/>
          </ac:spMkLst>
        </pc:spChg>
        <pc:spChg chg="add mod">
          <ac:chgData name="Donald Wright" userId="e02008be2ab96cbc" providerId="LiveId" clId="{BF12C319-77F2-4959-8BC5-8ED4671F5A75}" dt="2021-10-22T21:25:34.947" v="678" actId="255"/>
          <ac:spMkLst>
            <pc:docMk/>
            <pc:sldMk cId="2685789925" sldId="273"/>
            <ac:spMk id="7" creationId="{DE4691F1-5AA7-4737-A7E2-C1466E1437F5}"/>
          </ac:spMkLst>
        </pc:spChg>
        <pc:spChg chg="mod">
          <ac:chgData name="Donald Wright" userId="e02008be2ab96cbc" providerId="LiveId" clId="{BF12C319-77F2-4959-8BC5-8ED4671F5A75}" dt="2021-10-22T22:00:44.785" v="770" actId="20577"/>
          <ac:spMkLst>
            <pc:docMk/>
            <pc:sldMk cId="2685789925" sldId="273"/>
            <ac:spMk id="21" creationId="{2AF7C971-FEE3-4456-A927-665AF5D24380}"/>
          </ac:spMkLst>
        </pc:spChg>
        <pc:spChg chg="add del mod">
          <ac:chgData name="Donald Wright" userId="e02008be2ab96cbc" providerId="LiveId" clId="{BF12C319-77F2-4959-8BC5-8ED4671F5A75}" dt="2021-10-22T19:56:51.551" v="660" actId="207"/>
          <ac:spMkLst>
            <pc:docMk/>
            <pc:sldMk cId="2685789925" sldId="273"/>
            <ac:spMk id="22" creationId="{D7979822-EDBA-479D-878B-491DF04DD5F4}"/>
          </ac:spMkLst>
        </pc:spChg>
      </pc:sldChg>
      <pc:sldChg chg="modSp add del mod modTransition modAnim">
        <pc:chgData name="Donald Wright" userId="e02008be2ab96cbc" providerId="LiveId" clId="{BF12C319-77F2-4959-8BC5-8ED4671F5A75}" dt="2021-10-22T19:50:00.173" v="645" actId="2696"/>
        <pc:sldMkLst>
          <pc:docMk/>
          <pc:sldMk cId="1214311216" sldId="274"/>
        </pc:sldMkLst>
        <pc:spChg chg="mod">
          <ac:chgData name="Donald Wright" userId="e02008be2ab96cbc" providerId="LiveId" clId="{BF12C319-77F2-4959-8BC5-8ED4671F5A75}" dt="2021-10-22T19:47:46.827" v="638" actId="20577"/>
          <ac:spMkLst>
            <pc:docMk/>
            <pc:sldMk cId="1214311216" sldId="274"/>
            <ac:spMk id="21" creationId="{2AF7C971-FEE3-4456-A927-665AF5D24380}"/>
          </ac:spMkLst>
        </pc:spChg>
        <pc:spChg chg="mod">
          <ac:chgData name="Donald Wright" userId="e02008be2ab96cbc" providerId="LiveId" clId="{BF12C319-77F2-4959-8BC5-8ED4671F5A75}" dt="2021-10-22T19:47:41.194" v="637" actId="1076"/>
          <ac:spMkLst>
            <pc:docMk/>
            <pc:sldMk cId="1214311216" sldId="274"/>
            <ac:spMk id="22" creationId="{D7979822-EDBA-479D-878B-491DF04DD5F4}"/>
          </ac:spMkLst>
        </pc:spChg>
      </pc:sldChg>
      <pc:sldChg chg="addSp modSp add mod modTransition modAnim">
        <pc:chgData name="Donald Wright" userId="e02008be2ab96cbc" providerId="LiveId" clId="{BF12C319-77F2-4959-8BC5-8ED4671F5A75}" dt="2021-10-22T22:01:07.197" v="771"/>
        <pc:sldMkLst>
          <pc:docMk/>
          <pc:sldMk cId="2130316818" sldId="274"/>
        </pc:sldMkLst>
        <pc:spChg chg="mod">
          <ac:chgData name="Donald Wright" userId="e02008be2ab96cbc" providerId="LiveId" clId="{BF12C319-77F2-4959-8BC5-8ED4671F5A75}" dt="2021-10-22T21:27:07.728" v="698" actId="1076"/>
          <ac:spMkLst>
            <pc:docMk/>
            <pc:sldMk cId="2130316818" sldId="274"/>
            <ac:spMk id="7" creationId="{DE4691F1-5AA7-4737-A7E2-C1466E1437F5}"/>
          </ac:spMkLst>
        </pc:spChg>
        <pc:spChg chg="add mod">
          <ac:chgData name="Donald Wright" userId="e02008be2ab96cbc" providerId="LiveId" clId="{BF12C319-77F2-4959-8BC5-8ED4671F5A75}" dt="2021-10-22T21:26:56.567" v="697" actId="20577"/>
          <ac:spMkLst>
            <pc:docMk/>
            <pc:sldMk cId="2130316818" sldId="274"/>
            <ac:spMk id="8" creationId="{A85E55F0-4E2F-40E9-86B8-A4B4274B25E8}"/>
          </ac:spMkLst>
        </pc:spChg>
        <pc:spChg chg="mod">
          <ac:chgData name="Donald Wright" userId="e02008be2ab96cbc" providerId="LiveId" clId="{BF12C319-77F2-4959-8BC5-8ED4671F5A75}" dt="2021-10-22T22:01:07.197" v="771"/>
          <ac:spMkLst>
            <pc:docMk/>
            <pc:sldMk cId="2130316818" sldId="274"/>
            <ac:spMk id="21" creationId="{2AF7C971-FEE3-4456-A927-665AF5D24380}"/>
          </ac:spMkLst>
        </pc:spChg>
        <pc:spChg chg="mod">
          <ac:chgData name="Donald Wright" userId="e02008be2ab96cbc" providerId="LiveId" clId="{BF12C319-77F2-4959-8BC5-8ED4671F5A75}" dt="2021-10-22T21:24:15.200" v="671" actId="207"/>
          <ac:spMkLst>
            <pc:docMk/>
            <pc:sldMk cId="2130316818" sldId="274"/>
            <ac:spMk id="22" creationId="{D7979822-EDBA-479D-878B-491DF04DD5F4}"/>
          </ac:spMkLst>
        </pc:spChg>
      </pc:sldChg>
      <pc:sldChg chg="addSp delSp modSp add mod delAnim modAnim">
        <pc:chgData name="Donald Wright" userId="e02008be2ab96cbc" providerId="LiveId" clId="{BF12C319-77F2-4959-8BC5-8ED4671F5A75}" dt="2021-10-22T22:01:15.102" v="772"/>
        <pc:sldMkLst>
          <pc:docMk/>
          <pc:sldMk cId="680348292" sldId="275"/>
        </pc:sldMkLst>
        <pc:spChg chg="del">
          <ac:chgData name="Donald Wright" userId="e02008be2ab96cbc" providerId="LiveId" clId="{BF12C319-77F2-4959-8BC5-8ED4671F5A75}" dt="2021-10-22T21:28:13.042" v="704" actId="478"/>
          <ac:spMkLst>
            <pc:docMk/>
            <pc:sldMk cId="680348292" sldId="275"/>
            <ac:spMk id="7" creationId="{DE4691F1-5AA7-4737-A7E2-C1466E1437F5}"/>
          </ac:spMkLst>
        </pc:spChg>
        <pc:spChg chg="add mod">
          <ac:chgData name="Donald Wright" userId="e02008be2ab96cbc" providerId="LiveId" clId="{BF12C319-77F2-4959-8BC5-8ED4671F5A75}" dt="2021-10-22T21:29:08.795" v="733" actId="20577"/>
          <ac:spMkLst>
            <pc:docMk/>
            <pc:sldMk cId="680348292" sldId="275"/>
            <ac:spMk id="9" creationId="{BB3B02AB-D00F-4785-89A2-1FCD2A3A105B}"/>
          </ac:spMkLst>
        </pc:spChg>
        <pc:spChg chg="mod">
          <ac:chgData name="Donald Wright" userId="e02008be2ab96cbc" providerId="LiveId" clId="{BF12C319-77F2-4959-8BC5-8ED4671F5A75}" dt="2021-10-22T22:01:15.102" v="772"/>
          <ac:spMkLst>
            <pc:docMk/>
            <pc:sldMk cId="680348292" sldId="275"/>
            <ac:spMk id="21" creationId="{2AF7C971-FEE3-4456-A927-665AF5D24380}"/>
          </ac:spMkLst>
        </pc:spChg>
        <pc:spChg chg="mod">
          <ac:chgData name="Donald Wright" userId="e02008be2ab96cbc" providerId="LiveId" clId="{BF12C319-77F2-4959-8BC5-8ED4671F5A75}" dt="2021-10-22T21:29:54.870" v="740" actId="207"/>
          <ac:spMkLst>
            <pc:docMk/>
            <pc:sldMk cId="680348292" sldId="275"/>
            <ac:spMk id="22" creationId="{D7979822-EDBA-479D-878B-491DF04DD5F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414C8-DEDB-4EAB-AC4F-60618A8AD59A}"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4870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414C8-DEDB-4EAB-AC4F-60618A8AD59A}"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402205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414C8-DEDB-4EAB-AC4F-60618A8AD59A}"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212243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414C8-DEDB-4EAB-AC4F-60618A8AD59A}"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387568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414C8-DEDB-4EAB-AC4F-60618A8AD59A}"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234605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414C8-DEDB-4EAB-AC4F-60618A8AD59A}"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32207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414C8-DEDB-4EAB-AC4F-60618A8AD59A}" type="datetimeFigureOut">
              <a:rPr lang="en-US" smtClean="0"/>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64598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414C8-DEDB-4EAB-AC4F-60618A8AD59A}" type="datetimeFigureOut">
              <a:rPr lang="en-US" smtClean="0"/>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278174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B414C8-DEDB-4EAB-AC4F-60618A8AD59A}" type="datetimeFigureOut">
              <a:rPr lang="en-US" smtClean="0"/>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124732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B414C8-DEDB-4EAB-AC4F-60618A8AD59A}"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381074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B414C8-DEDB-4EAB-AC4F-60618A8AD59A}"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E7D46-AF94-4156-B600-4F07E6355235}" type="slidenum">
              <a:rPr lang="en-US" smtClean="0"/>
              <a:t>‹#›</a:t>
            </a:fld>
            <a:endParaRPr lang="en-US"/>
          </a:p>
        </p:txBody>
      </p:sp>
    </p:spTree>
    <p:extLst>
      <p:ext uri="{BB962C8B-B14F-4D97-AF65-F5344CB8AC3E}">
        <p14:creationId xmlns:p14="http://schemas.microsoft.com/office/powerpoint/2010/main" val="157998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414C8-DEDB-4EAB-AC4F-60618A8AD59A}" type="datetimeFigureOut">
              <a:rPr lang="en-US" smtClean="0"/>
              <a:t>9/6/2023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E7D46-AF94-4156-B600-4F07E6355235}" type="slidenum">
              <a:rPr lang="en-US" smtClean="0"/>
              <a:t>‹#›</a:t>
            </a:fld>
            <a:endParaRPr lang="en-US"/>
          </a:p>
        </p:txBody>
      </p:sp>
    </p:spTree>
    <p:extLst>
      <p:ext uri="{BB962C8B-B14F-4D97-AF65-F5344CB8AC3E}">
        <p14:creationId xmlns:p14="http://schemas.microsoft.com/office/powerpoint/2010/main" val="1153466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813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581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5" name="Oval 6">
            <a:extLst>
              <a:ext uri="{FF2B5EF4-FFF2-40B4-BE49-F238E27FC236}">
                <a16:creationId xmlns:a16="http://schemas.microsoft.com/office/drawing/2014/main" id="{8A01AF30-EAB5-4B89-92AA-032F550A91CF}"/>
              </a:ext>
            </a:extLst>
          </p:cNvPr>
          <p:cNvSpPr>
            <a:spLocks noChangeArrowheads="1"/>
          </p:cNvSpPr>
          <p:nvPr/>
        </p:nvSpPr>
        <p:spPr bwMode="auto">
          <a:xfrm>
            <a:off x="912468" y="2648255"/>
            <a:ext cx="3124200" cy="3143250"/>
          </a:xfrm>
          <a:prstGeom prst="ellipse">
            <a:avLst/>
          </a:prstGeom>
          <a:solidFill>
            <a:srgbClr val="00CC99"/>
          </a:solidFill>
          <a:ln w="12700"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E3E3E3"/>
                  </a:outerShdw>
                </a:effectLst>
              </a14:hiddenEffects>
            </a:ext>
          </a:extLst>
        </p:spPr>
        <p:txBody>
          <a:bodyPr lIns="36576" tIns="36576" rIns="36576" bIns="36576"/>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Times New Roman" panose="02020603050405020304" pitchFamily="18" charset="0"/>
            </a:endParaRPr>
          </a:p>
        </p:txBody>
      </p:sp>
      <p:sp>
        <p:nvSpPr>
          <p:cNvPr id="8" name="WordArt 7">
            <a:extLst>
              <a:ext uri="{FF2B5EF4-FFF2-40B4-BE49-F238E27FC236}">
                <a16:creationId xmlns:a16="http://schemas.microsoft.com/office/drawing/2014/main" id="{3835F604-4812-453E-9FC8-B5E6AF3A5CFC}"/>
              </a:ext>
            </a:extLst>
          </p:cNvPr>
          <p:cNvSpPr>
            <a:spLocks noChangeArrowheads="1" noChangeShapeType="1"/>
          </p:cNvSpPr>
          <p:nvPr/>
        </p:nvSpPr>
        <p:spPr bwMode="auto">
          <a:xfrm>
            <a:off x="1485987" y="2807201"/>
            <a:ext cx="2057401" cy="609600"/>
          </a:xfrm>
          <a:prstGeom prst="rect">
            <a:avLst/>
          </a:prstGeom>
          <a:extLst>
            <a:ext uri="{AF507438-7753-43E0-B8FC-AC1667EBCBE1}">
              <a14:hiddenEffects xmlns:a14="http://schemas.microsoft.com/office/drawing/2010/main">
                <a:effectLst/>
              </a14:hiddenEffects>
            </a:ext>
          </a:extLst>
        </p:spPr>
        <p:txBody>
          <a:bodyPr wrap="none" fromWordArt="1"/>
          <a:lstStyle/>
          <a:p>
            <a:pPr algn="ctr" defTabSz="914400" fontAlgn="base">
              <a:spcBef>
                <a:spcPct val="0"/>
              </a:spcBef>
              <a:spcAft>
                <a:spcPct val="0"/>
              </a:spcAft>
            </a:pPr>
            <a:r>
              <a:rPr lang="en-US" kern="10" dirty="0">
                <a:ln w="3175">
                  <a:solidFill>
                    <a:srgbClr val="000000"/>
                  </a:solidFill>
                  <a:round/>
                  <a:headEnd/>
                  <a:tailEnd/>
                </a:ln>
                <a:solidFill>
                  <a:srgbClr val="000000"/>
                </a:solidFill>
                <a:latin typeface="Arial Black" panose="020B0A04020102020204" pitchFamily="34" charset="0"/>
              </a:rPr>
              <a:t>Physical </a:t>
            </a:r>
          </a:p>
          <a:p>
            <a:pPr algn="ctr" defTabSz="914400" fontAlgn="base">
              <a:spcBef>
                <a:spcPct val="0"/>
              </a:spcBef>
              <a:spcAft>
                <a:spcPct val="0"/>
              </a:spcAft>
            </a:pPr>
            <a:r>
              <a:rPr lang="en-US" kern="10" dirty="0">
                <a:ln w="3175">
                  <a:solidFill>
                    <a:srgbClr val="000000"/>
                  </a:solidFill>
                  <a:round/>
                  <a:headEnd/>
                  <a:tailEnd/>
                </a:ln>
                <a:solidFill>
                  <a:srgbClr val="000000"/>
                </a:solidFill>
                <a:latin typeface="Arial Black" panose="020B0A04020102020204" pitchFamily="34" charset="0"/>
              </a:rPr>
              <a:t>Jews</a:t>
            </a:r>
          </a:p>
        </p:txBody>
      </p:sp>
      <p:sp>
        <p:nvSpPr>
          <p:cNvPr id="9" name="Oval 10">
            <a:extLst>
              <a:ext uri="{FF2B5EF4-FFF2-40B4-BE49-F238E27FC236}">
                <a16:creationId xmlns:a16="http://schemas.microsoft.com/office/drawing/2014/main" id="{8C9092D5-FE4E-4B71-B57B-FB25D51D4398}"/>
              </a:ext>
            </a:extLst>
          </p:cNvPr>
          <p:cNvSpPr>
            <a:spLocks noChangeArrowheads="1"/>
          </p:cNvSpPr>
          <p:nvPr/>
        </p:nvSpPr>
        <p:spPr bwMode="auto">
          <a:xfrm>
            <a:off x="1790356" y="3507092"/>
            <a:ext cx="1371600" cy="1376363"/>
          </a:xfrm>
          <a:prstGeom prst="ellipse">
            <a:avLst/>
          </a:prstGeom>
          <a:solidFill>
            <a:srgbClr val="FFFFFF"/>
          </a:solidFill>
          <a:ln w="12700"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E3E3E3"/>
                  </a:outerShdw>
                </a:effectLst>
              </a14:hiddenEffects>
            </a:ext>
          </a:extLst>
        </p:spPr>
        <p:txBody>
          <a:bodyPr lIns="36576" tIns="36576" rIns="36576" bIns="36576"/>
          <a:lstStyle/>
          <a:p>
            <a:pPr defTabSz="914400" fontAlgn="base">
              <a:spcBef>
                <a:spcPct val="0"/>
              </a:spcBef>
              <a:spcAft>
                <a:spcPct val="0"/>
              </a:spcAft>
            </a:pPr>
            <a:endParaRPr lang="en-US" sz="2400">
              <a:solidFill>
                <a:srgbClr val="000000"/>
              </a:solidFill>
              <a:latin typeface="Times New Roman" panose="02020603050405020304" pitchFamily="18" charset="0"/>
            </a:endParaRPr>
          </a:p>
        </p:txBody>
      </p:sp>
      <p:sp>
        <p:nvSpPr>
          <p:cNvPr id="10" name="Text Box 11">
            <a:extLst>
              <a:ext uri="{FF2B5EF4-FFF2-40B4-BE49-F238E27FC236}">
                <a16:creationId xmlns:a16="http://schemas.microsoft.com/office/drawing/2014/main" id="{F959025D-ADD2-4D81-8F18-697A58682AB1}"/>
              </a:ext>
            </a:extLst>
          </p:cNvPr>
          <p:cNvSpPr txBox="1">
            <a:spLocks noChangeArrowheads="1"/>
          </p:cNvSpPr>
          <p:nvPr/>
        </p:nvSpPr>
        <p:spPr bwMode="auto">
          <a:xfrm>
            <a:off x="1864968" y="3674129"/>
            <a:ext cx="1219200" cy="1065166"/>
          </a:xfrm>
          <a:prstGeom prst="rect">
            <a:avLst/>
          </a:prstGeom>
          <a:noFill/>
          <a:ln>
            <a:noFill/>
          </a:ln>
          <a:effectLst/>
        </p:spPr>
        <p:txBody>
          <a:bodyPr lIns="36195" tIns="36195" rIns="36195" bIns="36195"/>
          <a:lstStyle/>
          <a:p>
            <a:pPr algn="ctr" defTabSz="914400" eaLnBrk="0" fontAlgn="base" hangingPunct="0">
              <a:spcBef>
                <a:spcPct val="0"/>
              </a:spcBef>
              <a:spcAft>
                <a:spcPct val="0"/>
              </a:spcAft>
            </a:pPr>
            <a:r>
              <a:rPr lang="en-US" altLang="en-US" b="1" dirty="0">
                <a:solidFill>
                  <a:srgbClr val="000000"/>
                </a:solidFill>
                <a:latin typeface="Times New Roman" panose="02020603050405020304" pitchFamily="18" charset="0"/>
              </a:rPr>
              <a:t>Israelites </a:t>
            </a:r>
          </a:p>
          <a:p>
            <a:pPr algn="ctr" defTabSz="914400" eaLnBrk="0" fontAlgn="base" hangingPunct="0">
              <a:spcBef>
                <a:spcPct val="0"/>
              </a:spcBef>
              <a:spcAft>
                <a:spcPct val="0"/>
              </a:spcAft>
            </a:pPr>
            <a:r>
              <a:rPr lang="en-US" altLang="en-US" b="1" dirty="0">
                <a:solidFill>
                  <a:srgbClr val="000000"/>
                </a:solidFill>
                <a:latin typeface="Times New Roman" panose="02020603050405020304" pitchFamily="18" charset="0"/>
              </a:rPr>
              <a:t>Indeed</a:t>
            </a:r>
          </a:p>
          <a:p>
            <a:pPr algn="ctr" defTabSz="914400" eaLnBrk="0" fontAlgn="base" hangingPunct="0">
              <a:spcBef>
                <a:spcPct val="0"/>
              </a:spcBef>
              <a:spcAft>
                <a:spcPct val="0"/>
              </a:spcAft>
            </a:pPr>
            <a:r>
              <a:rPr lang="en-US" altLang="en-US" b="1" dirty="0">
                <a:solidFill>
                  <a:srgbClr val="000000"/>
                </a:solidFill>
                <a:latin typeface="Times New Roman" panose="02020603050405020304" pitchFamily="18" charset="0"/>
              </a:rPr>
              <a:t>(Jn. 1:47)</a:t>
            </a:r>
          </a:p>
          <a:p>
            <a:pPr algn="ctr" defTabSz="914400" eaLnBrk="0" fontAlgn="base" hangingPunct="0">
              <a:spcBef>
                <a:spcPct val="0"/>
              </a:spcBef>
              <a:spcAft>
                <a:spcPct val="0"/>
              </a:spcAft>
            </a:pPr>
            <a:endParaRPr lang="en-US" altLang="en-US" sz="2000" b="1" noProof="1">
              <a:solidFill>
                <a:srgbClr val="000000"/>
              </a:solidFill>
              <a:latin typeface="Times New Roman" panose="02020603050405020304" pitchFamily="18" charset="0"/>
            </a:endParaRPr>
          </a:p>
        </p:txBody>
      </p:sp>
      <p:sp>
        <p:nvSpPr>
          <p:cNvPr id="11" name="Oval 6">
            <a:extLst>
              <a:ext uri="{FF2B5EF4-FFF2-40B4-BE49-F238E27FC236}">
                <a16:creationId xmlns:a16="http://schemas.microsoft.com/office/drawing/2014/main" id="{855F71E9-4B17-4491-BDE5-753509BBFB2A}"/>
              </a:ext>
            </a:extLst>
          </p:cNvPr>
          <p:cNvSpPr>
            <a:spLocks noChangeArrowheads="1"/>
          </p:cNvSpPr>
          <p:nvPr/>
        </p:nvSpPr>
        <p:spPr bwMode="auto">
          <a:xfrm>
            <a:off x="5211778" y="2673853"/>
            <a:ext cx="3124200" cy="3143250"/>
          </a:xfrm>
          <a:prstGeom prst="ellipse">
            <a:avLst/>
          </a:prstGeom>
          <a:solidFill>
            <a:srgbClr val="00CC99"/>
          </a:solidFill>
          <a:ln w="12700"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E3E3E3"/>
                  </a:outerShdw>
                </a:effectLst>
              </a14:hiddenEffects>
            </a:ext>
          </a:extLst>
        </p:spPr>
        <p:txBody>
          <a:bodyPr lIns="36576" tIns="36576" rIns="36576" bIns="36576"/>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Times New Roman" panose="02020603050405020304" pitchFamily="18" charset="0"/>
            </a:endParaRPr>
          </a:p>
        </p:txBody>
      </p:sp>
      <p:sp>
        <p:nvSpPr>
          <p:cNvPr id="12" name="WordArt 7">
            <a:extLst>
              <a:ext uri="{FF2B5EF4-FFF2-40B4-BE49-F238E27FC236}">
                <a16:creationId xmlns:a16="http://schemas.microsoft.com/office/drawing/2014/main" id="{1EE1A20C-5A93-438F-BBC1-04F0248F88CB}"/>
              </a:ext>
            </a:extLst>
          </p:cNvPr>
          <p:cNvSpPr>
            <a:spLocks noChangeArrowheads="1" noChangeShapeType="1"/>
          </p:cNvSpPr>
          <p:nvPr/>
        </p:nvSpPr>
        <p:spPr bwMode="auto">
          <a:xfrm>
            <a:off x="5745177" y="2832799"/>
            <a:ext cx="2057401" cy="609600"/>
          </a:xfrm>
          <a:prstGeom prst="rect">
            <a:avLst/>
          </a:prstGeom>
          <a:extLst>
            <a:ext uri="{AF507438-7753-43E0-B8FC-AC1667EBCBE1}">
              <a14:hiddenEffects xmlns:a14="http://schemas.microsoft.com/office/drawing/2010/main">
                <a:effectLst/>
              </a14:hiddenEffects>
            </a:ext>
          </a:extLst>
        </p:spPr>
        <p:txBody>
          <a:bodyPr wrap="none" fromWordArt="1"/>
          <a:lstStyle/>
          <a:p>
            <a:pPr algn="ctr" defTabSz="914400" fontAlgn="base">
              <a:spcBef>
                <a:spcPct val="0"/>
              </a:spcBef>
              <a:spcAft>
                <a:spcPct val="0"/>
              </a:spcAft>
            </a:pPr>
            <a:r>
              <a:rPr lang="en-US" kern="10" dirty="0">
                <a:ln w="3175">
                  <a:solidFill>
                    <a:srgbClr val="000000"/>
                  </a:solidFill>
                  <a:round/>
                  <a:headEnd/>
                  <a:tailEnd/>
                </a:ln>
                <a:solidFill>
                  <a:srgbClr val="000000"/>
                </a:solidFill>
                <a:latin typeface="Arial Black" panose="020B0A04020102020204" pitchFamily="34" charset="0"/>
              </a:rPr>
              <a:t>Children of </a:t>
            </a:r>
          </a:p>
          <a:p>
            <a:pPr algn="ctr" defTabSz="914400" fontAlgn="base">
              <a:spcBef>
                <a:spcPct val="0"/>
              </a:spcBef>
              <a:spcAft>
                <a:spcPct val="0"/>
              </a:spcAft>
            </a:pPr>
            <a:r>
              <a:rPr lang="en-US" kern="10" dirty="0">
                <a:ln w="3175">
                  <a:solidFill>
                    <a:srgbClr val="000000"/>
                  </a:solidFill>
                  <a:round/>
                  <a:headEnd/>
                  <a:tailEnd/>
                </a:ln>
                <a:solidFill>
                  <a:srgbClr val="000000"/>
                </a:solidFill>
                <a:latin typeface="Arial Black" panose="020B0A04020102020204" pitchFamily="34" charset="0"/>
              </a:rPr>
              <a:t>God</a:t>
            </a:r>
          </a:p>
        </p:txBody>
      </p:sp>
      <p:sp>
        <p:nvSpPr>
          <p:cNvPr id="13" name="Oval 10">
            <a:extLst>
              <a:ext uri="{FF2B5EF4-FFF2-40B4-BE49-F238E27FC236}">
                <a16:creationId xmlns:a16="http://schemas.microsoft.com/office/drawing/2014/main" id="{A810FD95-7BB4-49AD-BE5F-DB1217606DB1}"/>
              </a:ext>
            </a:extLst>
          </p:cNvPr>
          <p:cNvSpPr>
            <a:spLocks noChangeArrowheads="1"/>
          </p:cNvSpPr>
          <p:nvPr/>
        </p:nvSpPr>
        <p:spPr bwMode="auto">
          <a:xfrm>
            <a:off x="6089666" y="3532690"/>
            <a:ext cx="1371600" cy="1376363"/>
          </a:xfrm>
          <a:prstGeom prst="ellipse">
            <a:avLst/>
          </a:prstGeom>
          <a:solidFill>
            <a:srgbClr val="FFFFFF"/>
          </a:solidFill>
          <a:ln w="12700"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E3E3E3"/>
                  </a:outerShdw>
                </a:effectLst>
              </a14:hiddenEffects>
            </a:ext>
          </a:extLst>
        </p:spPr>
        <p:txBody>
          <a:bodyPr lIns="36576" tIns="36576" rIns="36576" bIns="36576"/>
          <a:lstStyle/>
          <a:p>
            <a:pPr defTabSz="914400" fontAlgn="base">
              <a:spcBef>
                <a:spcPct val="0"/>
              </a:spcBef>
              <a:spcAft>
                <a:spcPct val="0"/>
              </a:spcAft>
            </a:pPr>
            <a:endParaRPr lang="en-US" sz="2400">
              <a:solidFill>
                <a:srgbClr val="000000"/>
              </a:solidFill>
              <a:latin typeface="Times New Roman" panose="02020603050405020304" pitchFamily="18" charset="0"/>
            </a:endParaRPr>
          </a:p>
        </p:txBody>
      </p:sp>
      <p:sp>
        <p:nvSpPr>
          <p:cNvPr id="15" name="Text Box 11">
            <a:extLst>
              <a:ext uri="{FF2B5EF4-FFF2-40B4-BE49-F238E27FC236}">
                <a16:creationId xmlns:a16="http://schemas.microsoft.com/office/drawing/2014/main" id="{DAB806B1-F2F8-4052-9328-338F35A6C3D4}"/>
              </a:ext>
            </a:extLst>
          </p:cNvPr>
          <p:cNvSpPr txBox="1">
            <a:spLocks noChangeArrowheads="1"/>
          </p:cNvSpPr>
          <p:nvPr/>
        </p:nvSpPr>
        <p:spPr bwMode="auto">
          <a:xfrm>
            <a:off x="6164277" y="3629376"/>
            <a:ext cx="1219200" cy="1232203"/>
          </a:xfrm>
          <a:prstGeom prst="rect">
            <a:avLst/>
          </a:prstGeom>
          <a:noFill/>
          <a:ln>
            <a:noFill/>
          </a:ln>
          <a:effectLst/>
        </p:spPr>
        <p:txBody>
          <a:bodyPr lIns="36195" tIns="36195" rIns="36195" bIns="36195"/>
          <a:lstStyle/>
          <a:p>
            <a:pPr algn="ctr" defTabSz="914400" eaLnBrk="0" fontAlgn="base" hangingPunct="0">
              <a:spcBef>
                <a:spcPct val="0"/>
              </a:spcBef>
              <a:spcAft>
                <a:spcPct val="0"/>
              </a:spcAft>
            </a:pPr>
            <a:r>
              <a:rPr lang="en-US" altLang="en-US" b="1" spc="-30" dirty="0">
                <a:solidFill>
                  <a:srgbClr val="000000"/>
                </a:solidFill>
                <a:latin typeface="Times New Roman" panose="02020603050405020304" pitchFamily="18" charset="0"/>
              </a:rPr>
              <a:t>Christians</a:t>
            </a:r>
            <a:r>
              <a:rPr lang="en-US" altLang="en-US" b="1" spc="-150" dirty="0">
                <a:solidFill>
                  <a:srgbClr val="000000"/>
                </a:solidFill>
                <a:latin typeface="Times New Roman" panose="02020603050405020304" pitchFamily="18" charset="0"/>
              </a:rPr>
              <a:t> </a:t>
            </a:r>
          </a:p>
          <a:p>
            <a:pPr algn="ctr" defTabSz="914400" eaLnBrk="0" fontAlgn="base" hangingPunct="0">
              <a:spcBef>
                <a:spcPct val="0"/>
              </a:spcBef>
              <a:spcAft>
                <a:spcPct val="0"/>
              </a:spcAft>
            </a:pPr>
            <a:r>
              <a:rPr lang="en-US" altLang="en-US" b="1" dirty="0">
                <a:solidFill>
                  <a:srgbClr val="000000"/>
                </a:solidFill>
                <a:latin typeface="Times New Roman" panose="02020603050405020304" pitchFamily="18" charset="0"/>
              </a:rPr>
              <a:t>Following</a:t>
            </a:r>
            <a:r>
              <a:rPr lang="en-US" altLang="en-US" b="1" spc="-150" dirty="0">
                <a:solidFill>
                  <a:srgbClr val="000000"/>
                </a:solidFill>
                <a:latin typeface="Times New Roman" panose="02020603050405020304" pitchFamily="18" charset="0"/>
              </a:rPr>
              <a:t> </a:t>
            </a:r>
            <a:r>
              <a:rPr lang="en-US" altLang="en-US" b="1" dirty="0">
                <a:solidFill>
                  <a:srgbClr val="000000"/>
                </a:solidFill>
                <a:latin typeface="Times New Roman" panose="02020603050405020304" pitchFamily="18" charset="0"/>
              </a:rPr>
              <a:t>Christ</a:t>
            </a:r>
          </a:p>
          <a:p>
            <a:pPr algn="ctr" defTabSz="914400" eaLnBrk="0" fontAlgn="base" hangingPunct="0">
              <a:spcBef>
                <a:spcPct val="0"/>
              </a:spcBef>
              <a:spcAft>
                <a:spcPct val="0"/>
              </a:spcAft>
            </a:pPr>
            <a:r>
              <a:rPr lang="en-US" altLang="en-US" b="1" spc="-150" dirty="0">
                <a:solidFill>
                  <a:srgbClr val="000000"/>
                </a:solidFill>
                <a:latin typeface="Times New Roman" panose="02020603050405020304" pitchFamily="18" charset="0"/>
              </a:rPr>
              <a:t>(1 Pet. 2:21)</a:t>
            </a:r>
          </a:p>
          <a:p>
            <a:pPr algn="ctr" defTabSz="914400" eaLnBrk="0" fontAlgn="base" hangingPunct="0">
              <a:spcBef>
                <a:spcPct val="0"/>
              </a:spcBef>
              <a:spcAft>
                <a:spcPct val="0"/>
              </a:spcAft>
            </a:pPr>
            <a:endParaRPr lang="en-US" altLang="en-US" sz="2000" b="1" spc="-150" noProof="1">
              <a:solidFill>
                <a:srgbClr val="000000"/>
              </a:solidFill>
              <a:latin typeface="Times New Roman" panose="02020603050405020304" pitchFamily="18" charset="0"/>
            </a:endParaRPr>
          </a:p>
        </p:txBody>
      </p:sp>
      <p:sp>
        <p:nvSpPr>
          <p:cNvPr id="16" name="TextBox 15">
            <a:extLst>
              <a:ext uri="{FF2B5EF4-FFF2-40B4-BE49-F238E27FC236}">
                <a16:creationId xmlns:a16="http://schemas.microsoft.com/office/drawing/2014/main" id="{2A572613-E20A-4C9C-8F3A-667B2CBD3262}"/>
              </a:ext>
            </a:extLst>
          </p:cNvPr>
          <p:cNvSpPr txBox="1"/>
          <p:nvPr/>
        </p:nvSpPr>
        <p:spPr>
          <a:xfrm>
            <a:off x="0" y="1899151"/>
            <a:ext cx="9144000" cy="646331"/>
          </a:xfrm>
          <a:prstGeom prst="rect">
            <a:avLst/>
          </a:prstGeom>
          <a:noFill/>
        </p:spPr>
        <p:txBody>
          <a:bodyPr wrap="square">
            <a:spAutoFit/>
          </a:bodyPr>
          <a:lstStyle/>
          <a:p>
            <a:pPr algn="ctr"/>
            <a:r>
              <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a typeface="Arial" panose="020B0604020202020204" pitchFamily="34" charset="0"/>
              </a:rPr>
              <a:t>A People within a People</a:t>
            </a:r>
            <a:endPar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ndParaRPr>
          </a:p>
        </p:txBody>
      </p:sp>
      <p:sp>
        <p:nvSpPr>
          <p:cNvPr id="17" name="Arrow: Down 16">
            <a:extLst>
              <a:ext uri="{FF2B5EF4-FFF2-40B4-BE49-F238E27FC236}">
                <a16:creationId xmlns:a16="http://schemas.microsoft.com/office/drawing/2014/main" id="{8D91DB03-354E-4386-9A2B-E78A2D703546}"/>
              </a:ext>
            </a:extLst>
          </p:cNvPr>
          <p:cNvSpPr/>
          <p:nvPr/>
        </p:nvSpPr>
        <p:spPr>
          <a:xfrm rot="13638564">
            <a:off x="4844683" y="4884798"/>
            <a:ext cx="446231" cy="1244526"/>
          </a:xfrm>
          <a:prstGeom prst="downArrow">
            <a:avLst/>
          </a:prstGeom>
          <a:solidFill>
            <a:srgbClr val="FFFFFF"/>
          </a:solidFill>
          <a:ln w="12700" cap="flat" cmpd="sng" algn="ctr">
            <a:solidFill>
              <a:srgbClr val="000000"/>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a:ln>
                <a:noFill/>
              </a:ln>
              <a:solidFill>
                <a:srgbClr val="FFFFFF"/>
              </a:solidFill>
              <a:effectLst/>
              <a:uLnTx/>
              <a:uFillTx/>
              <a:latin typeface="Arial"/>
              <a:ea typeface="+mn-ea"/>
              <a:cs typeface="+mn-cs"/>
            </a:endParaRPr>
          </a:p>
        </p:txBody>
      </p:sp>
      <p:sp>
        <p:nvSpPr>
          <p:cNvPr id="18" name="Arrow: Down 17">
            <a:extLst>
              <a:ext uri="{FF2B5EF4-FFF2-40B4-BE49-F238E27FC236}">
                <a16:creationId xmlns:a16="http://schemas.microsoft.com/office/drawing/2014/main" id="{843F767D-F54D-4780-A796-C159BF739413}"/>
              </a:ext>
            </a:extLst>
          </p:cNvPr>
          <p:cNvSpPr/>
          <p:nvPr/>
        </p:nvSpPr>
        <p:spPr>
          <a:xfrm rot="8193193">
            <a:off x="3936465" y="4904979"/>
            <a:ext cx="446231" cy="1233690"/>
          </a:xfrm>
          <a:prstGeom prst="downArrow">
            <a:avLst/>
          </a:prstGeom>
          <a:solidFill>
            <a:srgbClr val="FFFFFF"/>
          </a:solidFill>
          <a:ln w="12700" cap="flat" cmpd="sng" algn="ctr">
            <a:solidFill>
              <a:srgbClr val="000000"/>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a:ln>
                <a:noFill/>
              </a:ln>
              <a:solidFill>
                <a:srgbClr val="FFFFFF"/>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56C460F2-0310-47FD-AD71-94EDCF52DF30}"/>
              </a:ext>
            </a:extLst>
          </p:cNvPr>
          <p:cNvSpPr/>
          <p:nvPr/>
        </p:nvSpPr>
        <p:spPr>
          <a:xfrm>
            <a:off x="2552691" y="5775825"/>
            <a:ext cx="4040983" cy="914400"/>
          </a:xfrm>
          <a:prstGeom prst="rect">
            <a:avLst/>
          </a:prstGeom>
          <a:solidFill>
            <a:srgbClr val="FFFFFF"/>
          </a:solidFill>
          <a:ln w="12700" cap="flat" cmpd="sng" algn="ctr">
            <a:solidFill>
              <a:srgbClr val="000000"/>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a:ln>
                <a:noFill/>
              </a:ln>
              <a:solidFill>
                <a:srgbClr val="FFFFFF"/>
              </a:solidFill>
              <a:effectLst/>
              <a:uLnTx/>
              <a:uFillTx/>
              <a:latin typeface="Arial"/>
              <a:ea typeface="+mn-ea"/>
              <a:cs typeface="+mn-cs"/>
            </a:endParaRPr>
          </a:p>
        </p:txBody>
      </p:sp>
      <p:sp>
        <p:nvSpPr>
          <p:cNvPr id="20" name="Text Box 18">
            <a:extLst>
              <a:ext uri="{FF2B5EF4-FFF2-40B4-BE49-F238E27FC236}">
                <a16:creationId xmlns:a16="http://schemas.microsoft.com/office/drawing/2014/main" id="{F9863F91-1068-4C45-832E-2F8D71A242D8}"/>
              </a:ext>
            </a:extLst>
          </p:cNvPr>
          <p:cNvSpPr txBox="1">
            <a:spLocks noChangeArrowheads="1"/>
          </p:cNvSpPr>
          <p:nvPr/>
        </p:nvSpPr>
        <p:spPr bwMode="auto">
          <a:xfrm>
            <a:off x="2649284" y="5817103"/>
            <a:ext cx="392409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914400" fontAlgn="base">
              <a:spcBef>
                <a:spcPct val="50000"/>
              </a:spcBef>
              <a:spcAft>
                <a:spcPct val="0"/>
              </a:spcAft>
            </a:pPr>
            <a:r>
              <a:rPr lang="en-US" altLang="en-US" sz="2400" b="1" dirty="0">
                <a:solidFill>
                  <a:srgbClr val="000000"/>
                </a:solidFill>
                <a:latin typeface="Arial" panose="020B0604020202020204" pitchFamily="34" charset="0"/>
              </a:rPr>
              <a:t>Those Who Have Faith &amp; Are Faithful</a:t>
            </a:r>
          </a:p>
        </p:txBody>
      </p:sp>
    </p:spTree>
    <p:extLst>
      <p:ext uri="{BB962C8B-B14F-4D97-AF65-F5344CB8AC3E}">
        <p14:creationId xmlns:p14="http://schemas.microsoft.com/office/powerpoint/2010/main" val="32868487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p:tgtEl>
                                          <p:spTgt spid="16"/>
                                        </p:tgtEl>
                                        <p:attrNameLst>
                                          <p:attrName>ppt_y</p:attrName>
                                        </p:attrNameLst>
                                      </p:cBhvr>
                                      <p:tavLst>
                                        <p:tav tm="0">
                                          <p:val>
                                            <p:strVal val="#ppt_y+#ppt_h*1.125000"/>
                                          </p:val>
                                        </p:tav>
                                        <p:tav tm="100000">
                                          <p:val>
                                            <p:strVal val="#ppt_y"/>
                                          </p:val>
                                        </p:tav>
                                      </p:tavLst>
                                    </p:anim>
                                    <p:animEffect transition="in" filter="wipe(up)">
                                      <p:cBhvr>
                                        <p:cTn id="8" dur="500"/>
                                        <p:tgtEl>
                                          <p:spTgt spid="16"/>
                                        </p:tgtEl>
                                      </p:cBhvr>
                                    </p:animEffect>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outVertical)">
                                      <p:cBhvr>
                                        <p:cTn id="13" dur="500"/>
                                        <p:tgtEl>
                                          <p:spTgt spid="5"/>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out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outVertical)">
                                      <p:cBhvr>
                                        <p:cTn id="21" dur="500"/>
                                        <p:tgtEl>
                                          <p:spTgt spid="10"/>
                                        </p:tgtEl>
                                      </p:cBhvr>
                                    </p:animEffect>
                                  </p:childTnLst>
                                </p:cTn>
                              </p:par>
                              <p:par>
                                <p:cTn id="22" presetID="16" presetClass="entr" presetSubtype="37"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outVertical)">
                                      <p:cBhvr>
                                        <p:cTn id="29" dur="500"/>
                                        <p:tgtEl>
                                          <p:spTgt spid="11"/>
                                        </p:tgtEl>
                                      </p:cBhvr>
                                    </p:animEffect>
                                  </p:childTnLst>
                                </p:cTn>
                              </p:par>
                              <p:par>
                                <p:cTn id="30" presetID="16" presetClass="entr" presetSubtype="37"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out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outVertical)">
                                      <p:cBhvr>
                                        <p:cTn id="37" dur="500"/>
                                        <p:tgtEl>
                                          <p:spTgt spid="15"/>
                                        </p:tgtEl>
                                      </p:cBhvr>
                                    </p:animEffect>
                                  </p:childTnLst>
                                </p:cTn>
                              </p:par>
                              <p:par>
                                <p:cTn id="38" presetID="16" presetClass="entr" presetSubtype="37"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outVertic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randombar(horizontal)">
                                      <p:cBhvr>
                                        <p:cTn id="45" dur="500"/>
                                        <p:tgtEl>
                                          <p:spTgt spid="17"/>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randombar(horizontal)">
                                      <p:cBhvr>
                                        <p:cTn id="48" dur="500"/>
                                        <p:tgtEl>
                                          <p:spTgt spid="18"/>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randombar(horizontal)">
                                      <p:cBhvr>
                                        <p:cTn id="51" dur="500"/>
                                        <p:tgtEl>
                                          <p:spTgt spid="19"/>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randombar(horizontal)">
                                      <p:cBhvr>
                                        <p:cTn id="5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animBg="1"/>
      <p:bldP spid="10" grpId="0"/>
      <p:bldP spid="11" grpId="0" animBg="1"/>
      <p:bldP spid="12" grpId="0"/>
      <p:bldP spid="13" grpId="0" animBg="1"/>
      <p:bldP spid="15" grpId="0"/>
      <p:bldP spid="16" grpId="0"/>
      <p:bldP spid="17" grpId="0" animBg="1"/>
      <p:bldP spid="18" grpId="0" animBg="1"/>
      <p:bldP spid="19"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16" name="TextBox 15">
            <a:extLst>
              <a:ext uri="{FF2B5EF4-FFF2-40B4-BE49-F238E27FC236}">
                <a16:creationId xmlns:a16="http://schemas.microsoft.com/office/drawing/2014/main" id="{2A572613-E20A-4C9C-8F3A-667B2CBD3262}"/>
              </a:ext>
            </a:extLst>
          </p:cNvPr>
          <p:cNvSpPr txBox="1"/>
          <p:nvPr/>
        </p:nvSpPr>
        <p:spPr>
          <a:xfrm>
            <a:off x="0" y="1899151"/>
            <a:ext cx="9144000" cy="646331"/>
          </a:xfrm>
          <a:prstGeom prst="rect">
            <a:avLst/>
          </a:prstGeom>
          <a:noFill/>
        </p:spPr>
        <p:txBody>
          <a:bodyPr wrap="square">
            <a:spAutoFit/>
          </a:bodyPr>
          <a:lstStyle/>
          <a:p>
            <a:pPr algn="ctr"/>
            <a:r>
              <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a typeface="Arial" panose="020B0604020202020204" pitchFamily="34" charset="0"/>
              </a:rPr>
              <a:t>Those Who Surrender Self</a:t>
            </a:r>
            <a:endPar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ndParaRPr>
          </a:p>
        </p:txBody>
      </p:sp>
      <p:sp>
        <p:nvSpPr>
          <p:cNvPr id="21" name="TextBox 20">
            <a:extLst>
              <a:ext uri="{FF2B5EF4-FFF2-40B4-BE49-F238E27FC236}">
                <a16:creationId xmlns:a16="http://schemas.microsoft.com/office/drawing/2014/main" id="{2AF7C971-FEE3-4456-A927-665AF5D24380}"/>
              </a:ext>
            </a:extLst>
          </p:cNvPr>
          <p:cNvSpPr txBox="1"/>
          <p:nvPr/>
        </p:nvSpPr>
        <p:spPr>
          <a:xfrm>
            <a:off x="288410" y="2625213"/>
            <a:ext cx="8141110" cy="461665"/>
          </a:xfrm>
          <a:prstGeom prst="rect">
            <a:avLst/>
          </a:prstGeom>
          <a:noFill/>
        </p:spPr>
        <p:txBody>
          <a:bodyPr wrap="square" rtlCol="0">
            <a:spAutoFit/>
          </a:bodyPr>
          <a:lstStyle/>
          <a:p>
            <a:r>
              <a:rPr lang="en-US" sz="2400" b="1" dirty="0">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I.	What Does It Mean to Surrender?</a:t>
            </a:r>
          </a:p>
        </p:txBody>
      </p:sp>
      <p:sp>
        <p:nvSpPr>
          <p:cNvPr id="22" name="TextBox 21">
            <a:extLst>
              <a:ext uri="{FF2B5EF4-FFF2-40B4-BE49-F238E27FC236}">
                <a16:creationId xmlns:a16="http://schemas.microsoft.com/office/drawing/2014/main" id="{D7979822-EDBA-479D-878B-491DF04DD5F4}"/>
              </a:ext>
            </a:extLst>
          </p:cNvPr>
          <p:cNvSpPr txBox="1"/>
          <p:nvPr/>
        </p:nvSpPr>
        <p:spPr>
          <a:xfrm>
            <a:off x="-1" y="3290831"/>
            <a:ext cx="9143999" cy="1200329"/>
          </a:xfrm>
          <a:prstGeom prst="rect">
            <a:avLst/>
          </a:prstGeom>
          <a:solidFill>
            <a:srgbClr val="A37B00"/>
          </a:solidFill>
        </p:spPr>
        <p:txBody>
          <a:bodyPr wrap="square" lIns="274320" rIns="274320" rtlCol="0">
            <a:spAutoFit/>
          </a:bodyPr>
          <a:lstStyle/>
          <a:p>
            <a:r>
              <a:rPr lang="en-US" sz="2400" b="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Matthew 4:4 (ESV)</a:t>
            </a:r>
          </a:p>
          <a:p>
            <a:r>
              <a:rPr lang="en-US" sz="2400" i="1" baseline="30000"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4</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But he answered, “It is written, “ ‘Man shall not live by bread alone, but by every word that comes from the mouth of God.’ ”</a:t>
            </a:r>
          </a:p>
        </p:txBody>
      </p:sp>
      <p:sp>
        <p:nvSpPr>
          <p:cNvPr id="2" name="TextBox 1">
            <a:extLst>
              <a:ext uri="{FF2B5EF4-FFF2-40B4-BE49-F238E27FC236}">
                <a16:creationId xmlns:a16="http://schemas.microsoft.com/office/drawing/2014/main" id="{CA5F551A-229B-E3EA-306C-633984FC5053}"/>
              </a:ext>
            </a:extLst>
          </p:cNvPr>
          <p:cNvSpPr txBox="1"/>
          <p:nvPr/>
        </p:nvSpPr>
        <p:spPr>
          <a:xfrm>
            <a:off x="1" y="4922558"/>
            <a:ext cx="9143999" cy="1200329"/>
          </a:xfrm>
          <a:prstGeom prst="rect">
            <a:avLst/>
          </a:prstGeom>
          <a:solidFill>
            <a:srgbClr val="A37B00"/>
          </a:solidFill>
        </p:spPr>
        <p:txBody>
          <a:bodyPr wrap="square" lIns="274320" rIns="274320" rtlCol="0">
            <a:spAutoFit/>
          </a:bodyPr>
          <a:lstStyle/>
          <a:p>
            <a:pPr marL="457200" marR="0" indent="-457200" algn="just">
              <a:spcBef>
                <a:spcPts val="0"/>
              </a:spcBef>
              <a:spcAft>
                <a:spcPts val="0"/>
              </a:spcAft>
            </a:pPr>
            <a:r>
              <a:rPr lang="en-US"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James 2:10 (ESV)</a:t>
            </a:r>
            <a:endParaRPr lang="en-US" sz="2400" dirty="0">
              <a:solidFill>
                <a:schemeClr val="bg1"/>
              </a:solidFill>
              <a:latin typeface="Arial" panose="020B0604020202020204" pitchFamily="34" charset="0"/>
              <a:ea typeface="Arial" panose="020B0604020202020204" pitchFamily="34" charset="0"/>
            </a:endParaRPr>
          </a:p>
          <a:p>
            <a:pPr marR="0" algn="just">
              <a:spcBef>
                <a:spcPts val="0"/>
              </a:spcBef>
              <a:spcAft>
                <a:spcPts val="0"/>
              </a:spcAft>
            </a:pPr>
            <a:r>
              <a:rPr lang="en-US" sz="2400" i="1" baseline="30000" dirty="0">
                <a:solidFill>
                  <a:schemeClr val="bg1"/>
                </a:solidFill>
                <a:latin typeface="Arial" panose="020B0604020202020204" pitchFamily="34" charset="0"/>
                <a:ea typeface="Calibri" panose="020F0502020204030204" pitchFamily="34" charset="0"/>
                <a:cs typeface="Times New Roman" panose="02020603050405020304" pitchFamily="18" charset="0"/>
              </a:rPr>
              <a:t>10</a:t>
            </a:r>
            <a:r>
              <a:rPr lang="en-US" sz="2400" i="1" dirty="0">
                <a:solidFill>
                  <a:schemeClr val="bg1"/>
                </a:solidFill>
                <a:latin typeface="Arial" panose="020B0604020202020204" pitchFamily="34" charset="0"/>
                <a:ea typeface="Calibri" panose="020F0502020204030204" pitchFamily="34" charset="0"/>
                <a:cs typeface="Times New Roman" panose="02020603050405020304" pitchFamily="18" charset="0"/>
              </a:rPr>
              <a:t>For whoever keeps the whole law but fails in one point has become guilty of all of it.</a:t>
            </a:r>
            <a:endParaRPr lang="en-US" sz="2400" dirty="0">
              <a:solidFill>
                <a:schemeClr val="bg1"/>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5253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p:tgtEl>
                                          <p:spTgt spid="16"/>
                                        </p:tgtEl>
                                        <p:attrNameLst>
                                          <p:attrName>ppt_y</p:attrName>
                                        </p:attrNameLst>
                                      </p:cBhvr>
                                      <p:tavLst>
                                        <p:tav tm="0">
                                          <p:val>
                                            <p:strVal val="#ppt_y+#ppt_h*1.125000"/>
                                          </p:val>
                                        </p:tav>
                                        <p:tav tm="100000">
                                          <p:val>
                                            <p:strVal val="#ppt_y"/>
                                          </p:val>
                                        </p:tav>
                                      </p:tavLst>
                                    </p:anim>
                                    <p:animEffect transition="in" filter="wipe(up)">
                                      <p:cBhvr>
                                        <p:cTn id="8" dur="500"/>
                                        <p:tgtEl>
                                          <p:spTgt spid="16"/>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2"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16" name="TextBox 15">
            <a:extLst>
              <a:ext uri="{FF2B5EF4-FFF2-40B4-BE49-F238E27FC236}">
                <a16:creationId xmlns:a16="http://schemas.microsoft.com/office/drawing/2014/main" id="{2A572613-E20A-4C9C-8F3A-667B2CBD3262}"/>
              </a:ext>
            </a:extLst>
          </p:cNvPr>
          <p:cNvSpPr txBox="1"/>
          <p:nvPr/>
        </p:nvSpPr>
        <p:spPr>
          <a:xfrm>
            <a:off x="0" y="1899151"/>
            <a:ext cx="9144000" cy="646331"/>
          </a:xfrm>
          <a:prstGeom prst="rect">
            <a:avLst/>
          </a:prstGeom>
          <a:noFill/>
        </p:spPr>
        <p:txBody>
          <a:bodyPr wrap="square">
            <a:spAutoFit/>
          </a:bodyPr>
          <a:lstStyle/>
          <a:p>
            <a:pPr algn="ctr"/>
            <a:r>
              <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a typeface="Arial" panose="020B0604020202020204" pitchFamily="34" charset="0"/>
              </a:rPr>
              <a:t>Those Who Surrender Self</a:t>
            </a:r>
            <a:endPar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ndParaRPr>
          </a:p>
        </p:txBody>
      </p:sp>
      <p:sp>
        <p:nvSpPr>
          <p:cNvPr id="21" name="TextBox 20">
            <a:extLst>
              <a:ext uri="{FF2B5EF4-FFF2-40B4-BE49-F238E27FC236}">
                <a16:creationId xmlns:a16="http://schemas.microsoft.com/office/drawing/2014/main" id="{2AF7C971-FEE3-4456-A927-665AF5D24380}"/>
              </a:ext>
            </a:extLst>
          </p:cNvPr>
          <p:cNvSpPr txBox="1"/>
          <p:nvPr/>
        </p:nvSpPr>
        <p:spPr>
          <a:xfrm>
            <a:off x="288410" y="2625213"/>
            <a:ext cx="8141110" cy="461665"/>
          </a:xfrm>
          <a:prstGeom prst="rect">
            <a:avLst/>
          </a:prstGeom>
          <a:noFill/>
        </p:spPr>
        <p:txBody>
          <a:bodyPr wrap="square" rtlCol="0">
            <a:spAutoFit/>
          </a:bodyPr>
          <a:lstStyle/>
          <a:p>
            <a:r>
              <a:rPr lang="en-US" sz="2400" b="1" dirty="0">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I.	What Does It Mean to Surrender?</a:t>
            </a:r>
          </a:p>
        </p:txBody>
      </p:sp>
      <p:sp>
        <p:nvSpPr>
          <p:cNvPr id="22" name="TextBox 21">
            <a:extLst>
              <a:ext uri="{FF2B5EF4-FFF2-40B4-BE49-F238E27FC236}">
                <a16:creationId xmlns:a16="http://schemas.microsoft.com/office/drawing/2014/main" id="{D7979822-EDBA-479D-878B-491DF04DD5F4}"/>
              </a:ext>
            </a:extLst>
          </p:cNvPr>
          <p:cNvSpPr txBox="1"/>
          <p:nvPr/>
        </p:nvSpPr>
        <p:spPr>
          <a:xfrm>
            <a:off x="-1" y="3290831"/>
            <a:ext cx="9143999" cy="1938992"/>
          </a:xfrm>
          <a:prstGeom prst="rect">
            <a:avLst/>
          </a:prstGeom>
          <a:solidFill>
            <a:srgbClr val="A37B00"/>
          </a:solidFill>
        </p:spPr>
        <p:txBody>
          <a:bodyPr wrap="square" lIns="274320" rIns="274320" rtlCol="0">
            <a:spAutoFit/>
          </a:bodyPr>
          <a:lstStyle/>
          <a:p>
            <a:r>
              <a:rPr lang="en-US" sz="2400" b="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Galatians 2:20 (ESV) </a:t>
            </a:r>
          </a:p>
          <a:p>
            <a:r>
              <a:rPr lang="en-US" sz="2400" i="1" baseline="30000"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20</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I have been crucified with Christ. It is no longer I who live, but Christ who lives in me. And the life I now live in the flesh I live by faith in the Son of God, who loved me and gave himself for me.</a:t>
            </a:r>
          </a:p>
        </p:txBody>
      </p:sp>
    </p:spTree>
    <p:extLst>
      <p:ext uri="{BB962C8B-B14F-4D97-AF65-F5344CB8AC3E}">
        <p14:creationId xmlns:p14="http://schemas.microsoft.com/office/powerpoint/2010/main" val="347280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16" name="TextBox 15">
            <a:extLst>
              <a:ext uri="{FF2B5EF4-FFF2-40B4-BE49-F238E27FC236}">
                <a16:creationId xmlns:a16="http://schemas.microsoft.com/office/drawing/2014/main" id="{2A572613-E20A-4C9C-8F3A-667B2CBD3262}"/>
              </a:ext>
            </a:extLst>
          </p:cNvPr>
          <p:cNvSpPr txBox="1"/>
          <p:nvPr/>
        </p:nvSpPr>
        <p:spPr>
          <a:xfrm>
            <a:off x="0" y="1899151"/>
            <a:ext cx="9144000" cy="646331"/>
          </a:xfrm>
          <a:prstGeom prst="rect">
            <a:avLst/>
          </a:prstGeom>
          <a:noFill/>
        </p:spPr>
        <p:txBody>
          <a:bodyPr wrap="square">
            <a:spAutoFit/>
          </a:bodyPr>
          <a:lstStyle/>
          <a:p>
            <a:pPr algn="ctr"/>
            <a:r>
              <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a typeface="Arial" panose="020B0604020202020204" pitchFamily="34" charset="0"/>
              </a:rPr>
              <a:t>Those Who Surrender Self</a:t>
            </a:r>
            <a:endPar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ndParaRPr>
          </a:p>
        </p:txBody>
      </p:sp>
      <p:sp>
        <p:nvSpPr>
          <p:cNvPr id="21" name="TextBox 20">
            <a:extLst>
              <a:ext uri="{FF2B5EF4-FFF2-40B4-BE49-F238E27FC236}">
                <a16:creationId xmlns:a16="http://schemas.microsoft.com/office/drawing/2014/main" id="{2AF7C971-FEE3-4456-A927-665AF5D24380}"/>
              </a:ext>
            </a:extLst>
          </p:cNvPr>
          <p:cNvSpPr txBox="1"/>
          <p:nvPr/>
        </p:nvSpPr>
        <p:spPr>
          <a:xfrm>
            <a:off x="288410" y="2625213"/>
            <a:ext cx="8141110" cy="461665"/>
          </a:xfrm>
          <a:prstGeom prst="rect">
            <a:avLst/>
          </a:prstGeom>
          <a:noFill/>
        </p:spPr>
        <p:txBody>
          <a:bodyPr wrap="square" rtlCol="0">
            <a:spAutoFit/>
          </a:bodyPr>
          <a:lstStyle/>
          <a:p>
            <a:r>
              <a:rPr lang="en-US" sz="2400" b="1" dirty="0">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II.	What It Takes to Surrender:</a:t>
            </a:r>
          </a:p>
        </p:txBody>
      </p:sp>
      <p:sp>
        <p:nvSpPr>
          <p:cNvPr id="22" name="TextBox 21">
            <a:extLst>
              <a:ext uri="{FF2B5EF4-FFF2-40B4-BE49-F238E27FC236}">
                <a16:creationId xmlns:a16="http://schemas.microsoft.com/office/drawing/2014/main" id="{D7979822-EDBA-479D-878B-491DF04DD5F4}"/>
              </a:ext>
            </a:extLst>
          </p:cNvPr>
          <p:cNvSpPr txBox="1"/>
          <p:nvPr/>
        </p:nvSpPr>
        <p:spPr>
          <a:xfrm>
            <a:off x="5083279" y="2736473"/>
            <a:ext cx="4060721" cy="3416320"/>
          </a:xfrm>
          <a:prstGeom prst="rect">
            <a:avLst/>
          </a:prstGeom>
          <a:solidFill>
            <a:srgbClr val="A37B00"/>
          </a:solidFill>
        </p:spPr>
        <p:txBody>
          <a:bodyPr wrap="square" lIns="274320" rIns="274320" rtlCol="0">
            <a:spAutoFit/>
          </a:bodyPr>
          <a:lstStyle/>
          <a:p>
            <a:r>
              <a:rPr lang="en-US" sz="2400" b="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Galatians 2:20 (ESV) </a:t>
            </a:r>
          </a:p>
          <a:p>
            <a:r>
              <a:rPr lang="en-US" sz="2400" i="1" baseline="30000"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20</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I have been crucified with Christ. It is no longer I who live, but Christ who lives in me. And the life I now live in the flesh </a:t>
            </a:r>
            <a:r>
              <a:rPr lang="en-US" sz="2400" u="sng" dirty="0">
                <a:solidFill>
                  <a:srgbClr val="FF0000"/>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I live by faith in the Son of God</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who loved me and gave himself for me.</a:t>
            </a:r>
          </a:p>
        </p:txBody>
      </p:sp>
      <p:sp>
        <p:nvSpPr>
          <p:cNvPr id="6" name="TextBox 5">
            <a:extLst>
              <a:ext uri="{FF2B5EF4-FFF2-40B4-BE49-F238E27FC236}">
                <a16:creationId xmlns:a16="http://schemas.microsoft.com/office/drawing/2014/main" id="{27C71A37-8B32-4B1D-8491-5C013560187C}"/>
              </a:ext>
            </a:extLst>
          </p:cNvPr>
          <p:cNvSpPr txBox="1"/>
          <p:nvPr/>
        </p:nvSpPr>
        <p:spPr>
          <a:xfrm>
            <a:off x="642257" y="3208707"/>
            <a:ext cx="4615541" cy="430887"/>
          </a:xfrm>
          <a:prstGeom prst="rect">
            <a:avLst/>
          </a:prstGeom>
          <a:noFill/>
        </p:spPr>
        <p:txBody>
          <a:bodyPr wrap="square" rtlCol="0">
            <a:spAutoFit/>
          </a:bodyPr>
          <a:lstStyle/>
          <a:p>
            <a:pPr marL="457200" indent="-457200">
              <a:buAutoNum type="alphaUcPeriod"/>
            </a:pPr>
            <a:r>
              <a:rPr lang="en-US" sz="2200" b="1" i="1" dirty="0">
                <a:solidFill>
                  <a:srgbClr val="5778B3"/>
                </a:solidFill>
                <a:effectLst>
                  <a:outerShdw blurRad="50800" dist="38100" dir="18900000" algn="bl" rotWithShape="0">
                    <a:prstClr val="black">
                      <a:alpha val="40000"/>
                    </a:prstClr>
                  </a:outerShdw>
                </a:effectLst>
                <a:latin typeface="Arial" panose="020B0604020202020204" pitchFamily="34" charset="0"/>
                <a:ea typeface="Calibri" panose="020F0502020204030204" pitchFamily="34" charset="0"/>
                <a:cs typeface="Times New Roman" panose="02020603050405020304" pitchFamily="18" charset="0"/>
              </a:rPr>
              <a:t>Total faith in Christ</a:t>
            </a:r>
          </a:p>
        </p:txBody>
      </p:sp>
      <p:sp>
        <p:nvSpPr>
          <p:cNvPr id="7" name="TextBox 6">
            <a:extLst>
              <a:ext uri="{FF2B5EF4-FFF2-40B4-BE49-F238E27FC236}">
                <a16:creationId xmlns:a16="http://schemas.microsoft.com/office/drawing/2014/main" id="{DE4691F1-5AA7-4737-A7E2-C1466E1437F5}"/>
              </a:ext>
            </a:extLst>
          </p:cNvPr>
          <p:cNvSpPr txBox="1"/>
          <p:nvPr/>
        </p:nvSpPr>
        <p:spPr>
          <a:xfrm>
            <a:off x="242526" y="3676017"/>
            <a:ext cx="4615540" cy="3139321"/>
          </a:xfrm>
          <a:prstGeom prst="rect">
            <a:avLst/>
          </a:prstGeom>
          <a:noFill/>
        </p:spPr>
        <p:txBody>
          <a:bodyPr wrap="square">
            <a:spAutoFit/>
          </a:bodyPr>
          <a:lstStyle/>
          <a:p>
            <a:r>
              <a:rPr lang="en-US" sz="2200" b="1" dirty="0">
                <a:solidFill>
                  <a:srgbClr val="181304"/>
                </a:solidFill>
                <a:effectLst>
                  <a:outerShdw blurRad="50800" dist="38100" dir="16200000" rotWithShape="0">
                    <a:prstClr val="black">
                      <a:alpha val="40000"/>
                    </a:prstClr>
                  </a:outerShdw>
                </a:effectLst>
                <a:latin typeface="Arial" panose="020B0604020202020204" pitchFamily="34" charset="0"/>
                <a:cs typeface="Arial" panose="020B0604020202020204" pitchFamily="34" charset="0"/>
              </a:rPr>
              <a:t>Colossians 1:16-17 (ESV) </a:t>
            </a:r>
            <a:br>
              <a:rPr lang="en-US" sz="2200" dirty="0">
                <a:solidFill>
                  <a:srgbClr val="181304"/>
                </a:solidFill>
                <a:effectLst>
                  <a:outerShdw blurRad="50800" dist="38100" dir="16200000" rotWithShape="0">
                    <a:prstClr val="black">
                      <a:alpha val="40000"/>
                    </a:prstClr>
                  </a:outerShdw>
                </a:effectLst>
                <a:latin typeface="Arial" panose="020B0604020202020204" pitchFamily="34" charset="0"/>
                <a:cs typeface="Arial" panose="020B0604020202020204" pitchFamily="34" charset="0"/>
              </a:rPr>
            </a:br>
            <a:r>
              <a:rPr lang="en-US" sz="2200" i="1" baseline="30000" dirty="0">
                <a:solidFill>
                  <a:srgbClr val="181304"/>
                </a:solidFill>
                <a:effectLst>
                  <a:outerShdw blurRad="50800" dist="38100" dir="16200000" rotWithShape="0">
                    <a:prstClr val="black">
                      <a:alpha val="40000"/>
                    </a:prstClr>
                  </a:outerShdw>
                </a:effectLst>
                <a:latin typeface="Arial" panose="020B0604020202020204" pitchFamily="34" charset="0"/>
                <a:cs typeface="Arial" panose="020B0604020202020204" pitchFamily="34" charset="0"/>
              </a:rPr>
              <a:t>16 </a:t>
            </a:r>
            <a:r>
              <a:rPr lang="en-US" sz="2200" i="1" dirty="0">
                <a:solidFill>
                  <a:srgbClr val="181304"/>
                </a:solidFill>
                <a:effectLst>
                  <a:outerShdw blurRad="50800" dist="38100" dir="16200000" rotWithShape="0">
                    <a:prstClr val="black">
                      <a:alpha val="40000"/>
                    </a:prstClr>
                  </a:outerShdw>
                </a:effectLst>
                <a:latin typeface="Arial" panose="020B0604020202020204" pitchFamily="34" charset="0"/>
                <a:cs typeface="Arial" panose="020B0604020202020204" pitchFamily="34" charset="0"/>
              </a:rPr>
              <a:t> For by him all things were created, in heaven and on earth, visible and invisible, whether thrones or dominions or rulers or authorities—all things were created through him and for him. </a:t>
            </a:r>
            <a:r>
              <a:rPr lang="en-US" sz="2200" i="1" baseline="30000" dirty="0">
                <a:solidFill>
                  <a:srgbClr val="181304"/>
                </a:solidFill>
                <a:effectLst>
                  <a:outerShdw blurRad="50800" dist="38100" dir="16200000" rotWithShape="0">
                    <a:prstClr val="black">
                      <a:alpha val="40000"/>
                    </a:prstClr>
                  </a:outerShdw>
                </a:effectLst>
                <a:latin typeface="Arial" panose="020B0604020202020204" pitchFamily="34" charset="0"/>
                <a:cs typeface="Arial" panose="020B0604020202020204" pitchFamily="34" charset="0"/>
              </a:rPr>
              <a:t>17 </a:t>
            </a:r>
            <a:r>
              <a:rPr lang="en-US" sz="2200" i="1" dirty="0">
                <a:solidFill>
                  <a:srgbClr val="181304"/>
                </a:solidFill>
                <a:effectLst>
                  <a:outerShdw blurRad="50800" dist="38100" dir="16200000" rotWithShape="0">
                    <a:prstClr val="black">
                      <a:alpha val="40000"/>
                    </a:prstClr>
                  </a:outerShdw>
                </a:effectLst>
                <a:latin typeface="Arial" panose="020B0604020202020204" pitchFamily="34" charset="0"/>
                <a:cs typeface="Arial" panose="020B0604020202020204" pitchFamily="34" charset="0"/>
              </a:rPr>
              <a:t> And he is before all things, and in him all things hold together. </a:t>
            </a:r>
          </a:p>
        </p:txBody>
      </p:sp>
    </p:spTree>
    <p:extLst>
      <p:ext uri="{BB962C8B-B14F-4D97-AF65-F5344CB8AC3E}">
        <p14:creationId xmlns:p14="http://schemas.microsoft.com/office/powerpoint/2010/main" val="26857899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16" name="TextBox 15">
            <a:extLst>
              <a:ext uri="{FF2B5EF4-FFF2-40B4-BE49-F238E27FC236}">
                <a16:creationId xmlns:a16="http://schemas.microsoft.com/office/drawing/2014/main" id="{2A572613-E20A-4C9C-8F3A-667B2CBD3262}"/>
              </a:ext>
            </a:extLst>
          </p:cNvPr>
          <p:cNvSpPr txBox="1"/>
          <p:nvPr/>
        </p:nvSpPr>
        <p:spPr>
          <a:xfrm>
            <a:off x="0" y="1899151"/>
            <a:ext cx="9144000" cy="646331"/>
          </a:xfrm>
          <a:prstGeom prst="rect">
            <a:avLst/>
          </a:prstGeom>
          <a:noFill/>
        </p:spPr>
        <p:txBody>
          <a:bodyPr wrap="square">
            <a:spAutoFit/>
          </a:bodyPr>
          <a:lstStyle/>
          <a:p>
            <a:pPr algn="ctr"/>
            <a:r>
              <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a typeface="Arial" panose="020B0604020202020204" pitchFamily="34" charset="0"/>
              </a:rPr>
              <a:t>Those Who Surrender Self</a:t>
            </a:r>
            <a:endPar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ndParaRPr>
          </a:p>
        </p:txBody>
      </p:sp>
      <p:sp>
        <p:nvSpPr>
          <p:cNvPr id="21" name="TextBox 20">
            <a:extLst>
              <a:ext uri="{FF2B5EF4-FFF2-40B4-BE49-F238E27FC236}">
                <a16:creationId xmlns:a16="http://schemas.microsoft.com/office/drawing/2014/main" id="{2AF7C971-FEE3-4456-A927-665AF5D24380}"/>
              </a:ext>
            </a:extLst>
          </p:cNvPr>
          <p:cNvSpPr txBox="1"/>
          <p:nvPr/>
        </p:nvSpPr>
        <p:spPr>
          <a:xfrm>
            <a:off x="288410" y="2625213"/>
            <a:ext cx="8141110" cy="461665"/>
          </a:xfrm>
          <a:prstGeom prst="rect">
            <a:avLst/>
          </a:prstGeom>
          <a:noFill/>
        </p:spPr>
        <p:txBody>
          <a:bodyPr wrap="square" rtlCol="0">
            <a:spAutoFit/>
          </a:bodyPr>
          <a:lstStyle/>
          <a:p>
            <a:pPr lvl="0"/>
            <a:r>
              <a:rPr lang="en-US" sz="2400" b="1" dirty="0">
                <a:solidFill>
                  <a:prstClr val="black"/>
                </a:solidFill>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II.	What It Takes to Surrender:</a:t>
            </a:r>
          </a:p>
        </p:txBody>
      </p:sp>
      <p:sp>
        <p:nvSpPr>
          <p:cNvPr id="22" name="TextBox 21">
            <a:extLst>
              <a:ext uri="{FF2B5EF4-FFF2-40B4-BE49-F238E27FC236}">
                <a16:creationId xmlns:a16="http://schemas.microsoft.com/office/drawing/2014/main" id="{D7979822-EDBA-479D-878B-491DF04DD5F4}"/>
              </a:ext>
            </a:extLst>
          </p:cNvPr>
          <p:cNvSpPr txBox="1"/>
          <p:nvPr/>
        </p:nvSpPr>
        <p:spPr>
          <a:xfrm>
            <a:off x="5083279" y="2736473"/>
            <a:ext cx="4060721" cy="3416320"/>
          </a:xfrm>
          <a:prstGeom prst="rect">
            <a:avLst/>
          </a:prstGeom>
          <a:solidFill>
            <a:srgbClr val="A37B00"/>
          </a:solidFill>
        </p:spPr>
        <p:txBody>
          <a:bodyPr wrap="square" lIns="274320" rIns="274320" rtlCol="0">
            <a:spAutoFit/>
          </a:bodyPr>
          <a:lstStyle/>
          <a:p>
            <a:r>
              <a:rPr lang="en-US" sz="2400" b="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Galatians 2:20 (ESV) </a:t>
            </a:r>
          </a:p>
          <a:p>
            <a:r>
              <a:rPr lang="en-US" sz="2400" i="1" baseline="30000"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20</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a:t>
            </a:r>
            <a:r>
              <a:rPr lang="en-US" sz="2400" u="sng" dirty="0">
                <a:solidFill>
                  <a:srgbClr val="FF0000"/>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I have been crucified with Christ</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It is no longer I who live, but Christ who lives in me. And the life I now live in the flesh </a:t>
            </a:r>
            <a:r>
              <a:rPr lang="en-US" sz="2400"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I live by faith in the Son of God</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who loved me and gave himself for me.</a:t>
            </a:r>
          </a:p>
        </p:txBody>
      </p:sp>
      <p:sp>
        <p:nvSpPr>
          <p:cNvPr id="6" name="TextBox 5">
            <a:extLst>
              <a:ext uri="{FF2B5EF4-FFF2-40B4-BE49-F238E27FC236}">
                <a16:creationId xmlns:a16="http://schemas.microsoft.com/office/drawing/2014/main" id="{27C71A37-8B32-4B1D-8491-5C013560187C}"/>
              </a:ext>
            </a:extLst>
          </p:cNvPr>
          <p:cNvSpPr txBox="1"/>
          <p:nvPr/>
        </p:nvSpPr>
        <p:spPr>
          <a:xfrm>
            <a:off x="642257" y="3208707"/>
            <a:ext cx="4615541" cy="430887"/>
          </a:xfrm>
          <a:prstGeom prst="rect">
            <a:avLst/>
          </a:prstGeom>
          <a:noFill/>
        </p:spPr>
        <p:txBody>
          <a:bodyPr wrap="square" rtlCol="0">
            <a:spAutoFit/>
          </a:bodyPr>
          <a:lstStyle/>
          <a:p>
            <a:pPr marL="457200" indent="-457200">
              <a:buAutoNum type="alphaUcPeriod"/>
            </a:pPr>
            <a:r>
              <a:rPr lang="en-US" sz="2200" b="1" i="1" dirty="0">
                <a:solidFill>
                  <a:srgbClr val="5778B3"/>
                </a:solidFill>
                <a:effectLst>
                  <a:outerShdw blurRad="50800" dist="38100" dir="18900000" algn="bl" rotWithShape="0">
                    <a:prstClr val="black">
                      <a:alpha val="40000"/>
                    </a:prstClr>
                  </a:outerShdw>
                </a:effectLst>
                <a:latin typeface="Arial" panose="020B0604020202020204" pitchFamily="34" charset="0"/>
                <a:ea typeface="Calibri" panose="020F0502020204030204" pitchFamily="34" charset="0"/>
                <a:cs typeface="Times New Roman" panose="02020603050405020304" pitchFamily="18" charset="0"/>
              </a:rPr>
              <a:t>Total faith in Christ</a:t>
            </a:r>
          </a:p>
        </p:txBody>
      </p:sp>
      <p:sp>
        <p:nvSpPr>
          <p:cNvPr id="7" name="TextBox 6">
            <a:extLst>
              <a:ext uri="{FF2B5EF4-FFF2-40B4-BE49-F238E27FC236}">
                <a16:creationId xmlns:a16="http://schemas.microsoft.com/office/drawing/2014/main" id="{DE4691F1-5AA7-4737-A7E2-C1466E1437F5}"/>
              </a:ext>
            </a:extLst>
          </p:cNvPr>
          <p:cNvSpPr txBox="1"/>
          <p:nvPr/>
        </p:nvSpPr>
        <p:spPr>
          <a:xfrm>
            <a:off x="288410" y="4136412"/>
            <a:ext cx="4615540" cy="1938992"/>
          </a:xfrm>
          <a:prstGeom prst="rect">
            <a:avLst/>
          </a:prstGeom>
          <a:noFill/>
        </p:spPr>
        <p:txBody>
          <a:bodyPr wrap="square">
            <a:spAutoFit/>
          </a:bodyPr>
          <a:lstStyle/>
          <a:p>
            <a:pPr lvl="0"/>
            <a:r>
              <a:rPr lang="en-US" sz="2400" b="1" dirty="0">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Galatians 5:24 (ESV) </a:t>
            </a:r>
            <a:br>
              <a:rPr lang="en-US" sz="2400" dirty="0">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br>
            <a:r>
              <a:rPr lang="en-US" sz="2400" i="1" baseline="30000" dirty="0">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24 </a:t>
            </a:r>
            <a:r>
              <a:rPr lang="en-US" sz="2400" i="1" dirty="0">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 And those who belong to Christ Jesus have crucified the flesh with its passions and desires. </a:t>
            </a:r>
            <a:endParaRPr lang="en-US" sz="2400" i="1" dirty="0">
              <a:effectLst>
                <a:outerShdw blurRad="50800" dist="38100" dir="18900000" algn="bl" rotWithShape="0">
                  <a:prstClr val="black">
                    <a:alpha val="40000"/>
                  </a:prstClr>
                </a:outerShdw>
              </a:effectLst>
            </a:endParaRPr>
          </a:p>
        </p:txBody>
      </p:sp>
      <p:sp>
        <p:nvSpPr>
          <p:cNvPr id="8" name="TextBox 7">
            <a:extLst>
              <a:ext uri="{FF2B5EF4-FFF2-40B4-BE49-F238E27FC236}">
                <a16:creationId xmlns:a16="http://schemas.microsoft.com/office/drawing/2014/main" id="{A85E55F0-4E2F-40E9-86B8-A4B4274B25E8}"/>
              </a:ext>
            </a:extLst>
          </p:cNvPr>
          <p:cNvSpPr txBox="1"/>
          <p:nvPr/>
        </p:nvSpPr>
        <p:spPr>
          <a:xfrm>
            <a:off x="632425" y="3628136"/>
            <a:ext cx="4615541" cy="430887"/>
          </a:xfrm>
          <a:prstGeom prst="rect">
            <a:avLst/>
          </a:prstGeom>
          <a:noFill/>
        </p:spPr>
        <p:txBody>
          <a:bodyPr wrap="square" rtlCol="0">
            <a:spAutoFit/>
          </a:bodyPr>
          <a:lstStyle/>
          <a:p>
            <a:r>
              <a:rPr lang="en-US" sz="2200" b="1" i="1" dirty="0">
                <a:solidFill>
                  <a:srgbClr val="5778B3"/>
                </a:solidFill>
                <a:effectLst>
                  <a:outerShdw blurRad="50800" dist="38100" dir="18900000" algn="bl" rotWithShape="0">
                    <a:prstClr val="black">
                      <a:alpha val="40000"/>
                    </a:prstClr>
                  </a:outerShdw>
                </a:effectLst>
                <a:latin typeface="Arial" panose="020B0604020202020204" pitchFamily="34" charset="0"/>
                <a:ea typeface="Calibri" panose="020F0502020204030204" pitchFamily="34" charset="0"/>
                <a:cs typeface="Times New Roman" panose="02020603050405020304" pitchFamily="18" charset="0"/>
              </a:rPr>
              <a:t>B.	Crucify Self</a:t>
            </a:r>
          </a:p>
        </p:txBody>
      </p:sp>
    </p:spTree>
    <p:extLst>
      <p:ext uri="{BB962C8B-B14F-4D97-AF65-F5344CB8AC3E}">
        <p14:creationId xmlns:p14="http://schemas.microsoft.com/office/powerpoint/2010/main" val="213031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16" name="TextBox 15">
            <a:extLst>
              <a:ext uri="{FF2B5EF4-FFF2-40B4-BE49-F238E27FC236}">
                <a16:creationId xmlns:a16="http://schemas.microsoft.com/office/drawing/2014/main" id="{2A572613-E20A-4C9C-8F3A-667B2CBD3262}"/>
              </a:ext>
            </a:extLst>
          </p:cNvPr>
          <p:cNvSpPr txBox="1"/>
          <p:nvPr/>
        </p:nvSpPr>
        <p:spPr>
          <a:xfrm>
            <a:off x="0" y="1899151"/>
            <a:ext cx="9144000" cy="646331"/>
          </a:xfrm>
          <a:prstGeom prst="rect">
            <a:avLst/>
          </a:prstGeom>
          <a:noFill/>
        </p:spPr>
        <p:txBody>
          <a:bodyPr wrap="square">
            <a:spAutoFit/>
          </a:bodyPr>
          <a:lstStyle/>
          <a:p>
            <a:pPr algn="ctr"/>
            <a:r>
              <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a typeface="Arial" panose="020B0604020202020204" pitchFamily="34" charset="0"/>
              </a:rPr>
              <a:t>Those Who Surrender Self</a:t>
            </a:r>
            <a:endParaRPr lang="en-US" sz="3600" cap="small" dirty="0">
              <a:solidFill>
                <a:srgbClr val="C00000"/>
              </a:solidFill>
              <a:effectLst>
                <a:outerShdw blurRad="88900" dist="25400" dir="16200000" rotWithShape="0">
                  <a:prstClr val="black">
                    <a:alpha val="69000"/>
                  </a:prstClr>
                </a:outerShdw>
              </a:effectLst>
              <a:latin typeface="Arial Black" panose="020B0A04020102020204" pitchFamily="34" charset="0"/>
            </a:endParaRPr>
          </a:p>
        </p:txBody>
      </p:sp>
      <p:sp>
        <p:nvSpPr>
          <p:cNvPr id="21" name="TextBox 20">
            <a:extLst>
              <a:ext uri="{FF2B5EF4-FFF2-40B4-BE49-F238E27FC236}">
                <a16:creationId xmlns:a16="http://schemas.microsoft.com/office/drawing/2014/main" id="{2AF7C971-FEE3-4456-A927-665AF5D24380}"/>
              </a:ext>
            </a:extLst>
          </p:cNvPr>
          <p:cNvSpPr txBox="1"/>
          <p:nvPr/>
        </p:nvSpPr>
        <p:spPr>
          <a:xfrm>
            <a:off x="288410" y="2625213"/>
            <a:ext cx="8141110" cy="461665"/>
          </a:xfrm>
          <a:prstGeom prst="rect">
            <a:avLst/>
          </a:prstGeom>
          <a:noFill/>
        </p:spPr>
        <p:txBody>
          <a:bodyPr wrap="square" rtlCol="0">
            <a:spAutoFit/>
          </a:bodyPr>
          <a:lstStyle/>
          <a:p>
            <a:pPr lvl="0"/>
            <a:r>
              <a:rPr lang="en-US" sz="2400" b="1" dirty="0">
                <a:solidFill>
                  <a:prstClr val="black"/>
                </a:solidFill>
                <a:effectLst>
                  <a:outerShdw blurRad="50800" dist="38100" dir="18900000" algn="bl" rotWithShape="0">
                    <a:prstClr val="black">
                      <a:alpha val="40000"/>
                    </a:prstClr>
                  </a:outerShdw>
                </a:effectLst>
                <a:latin typeface="Arial" panose="020B0604020202020204" pitchFamily="34" charset="0"/>
                <a:cs typeface="Arial" panose="020B0604020202020204" pitchFamily="34" charset="0"/>
              </a:rPr>
              <a:t>II.	What It Takes to Surrender:</a:t>
            </a:r>
          </a:p>
        </p:txBody>
      </p:sp>
      <p:sp>
        <p:nvSpPr>
          <p:cNvPr id="22" name="TextBox 21">
            <a:extLst>
              <a:ext uri="{FF2B5EF4-FFF2-40B4-BE49-F238E27FC236}">
                <a16:creationId xmlns:a16="http://schemas.microsoft.com/office/drawing/2014/main" id="{D7979822-EDBA-479D-878B-491DF04DD5F4}"/>
              </a:ext>
            </a:extLst>
          </p:cNvPr>
          <p:cNvSpPr txBox="1"/>
          <p:nvPr/>
        </p:nvSpPr>
        <p:spPr>
          <a:xfrm>
            <a:off x="5083279" y="2736473"/>
            <a:ext cx="4060721" cy="3416320"/>
          </a:xfrm>
          <a:prstGeom prst="rect">
            <a:avLst/>
          </a:prstGeom>
          <a:solidFill>
            <a:srgbClr val="A37B00"/>
          </a:solidFill>
        </p:spPr>
        <p:txBody>
          <a:bodyPr wrap="square" lIns="274320" rIns="274320" rtlCol="0">
            <a:spAutoFit/>
          </a:bodyPr>
          <a:lstStyle/>
          <a:p>
            <a:r>
              <a:rPr lang="en-US" sz="2400" b="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Galatians 2:20 (ESV) </a:t>
            </a:r>
          </a:p>
          <a:p>
            <a:r>
              <a:rPr lang="en-US" sz="2400" i="1" baseline="30000"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20</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I have been crucified with Christ. It is no longer I who live, </a:t>
            </a:r>
            <a:r>
              <a:rPr lang="en-US" sz="2400" u="sng" dirty="0">
                <a:solidFill>
                  <a:srgbClr val="FF0000"/>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but Christ who lives in me</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And the life I now live in the flesh </a:t>
            </a:r>
            <a:r>
              <a:rPr lang="en-US" sz="2400"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I live by faith in the Son of God</a:t>
            </a:r>
            <a:r>
              <a:rPr lang="en-US" sz="2400" i="1" dirty="0">
                <a:solidFill>
                  <a:schemeClr val="bg1"/>
                </a:solidFill>
                <a:effectLst>
                  <a:outerShdw blurRad="50800" dist="38100" dir="18900000" algn="bl" rotWithShape="0">
                    <a:prstClr val="black">
                      <a:alpha val="40000"/>
                    </a:prstClr>
                  </a:outerShdw>
                </a:effectLst>
                <a:latin typeface="Arial" panose="020B0604020202020204" pitchFamily="34" charset="0"/>
                <a:ea typeface="Arial" panose="020B0604020202020204" pitchFamily="34" charset="0"/>
              </a:rPr>
              <a:t>, who loved me and gave himself for me.</a:t>
            </a:r>
          </a:p>
        </p:txBody>
      </p:sp>
      <p:sp>
        <p:nvSpPr>
          <p:cNvPr id="6" name="TextBox 5">
            <a:extLst>
              <a:ext uri="{FF2B5EF4-FFF2-40B4-BE49-F238E27FC236}">
                <a16:creationId xmlns:a16="http://schemas.microsoft.com/office/drawing/2014/main" id="{27C71A37-8B32-4B1D-8491-5C013560187C}"/>
              </a:ext>
            </a:extLst>
          </p:cNvPr>
          <p:cNvSpPr txBox="1"/>
          <p:nvPr/>
        </p:nvSpPr>
        <p:spPr>
          <a:xfrm>
            <a:off x="642257" y="3208707"/>
            <a:ext cx="4615541" cy="430887"/>
          </a:xfrm>
          <a:prstGeom prst="rect">
            <a:avLst/>
          </a:prstGeom>
          <a:noFill/>
        </p:spPr>
        <p:txBody>
          <a:bodyPr wrap="square" rtlCol="0">
            <a:spAutoFit/>
          </a:bodyPr>
          <a:lstStyle/>
          <a:p>
            <a:pPr marL="457200" indent="-457200">
              <a:buAutoNum type="alphaUcPeriod"/>
            </a:pPr>
            <a:r>
              <a:rPr lang="en-US" sz="2200" b="1" i="1" dirty="0">
                <a:solidFill>
                  <a:srgbClr val="5778B3"/>
                </a:solidFill>
                <a:effectLst>
                  <a:outerShdw blurRad="50800" dist="38100" dir="18900000" algn="bl" rotWithShape="0">
                    <a:prstClr val="black">
                      <a:alpha val="40000"/>
                    </a:prstClr>
                  </a:outerShdw>
                </a:effectLst>
                <a:latin typeface="Arial" panose="020B0604020202020204" pitchFamily="34" charset="0"/>
                <a:ea typeface="Calibri" panose="020F0502020204030204" pitchFamily="34" charset="0"/>
                <a:cs typeface="Times New Roman" panose="02020603050405020304" pitchFamily="18" charset="0"/>
              </a:rPr>
              <a:t>Total faith in Christ</a:t>
            </a:r>
          </a:p>
        </p:txBody>
      </p:sp>
      <p:sp>
        <p:nvSpPr>
          <p:cNvPr id="8" name="TextBox 7">
            <a:extLst>
              <a:ext uri="{FF2B5EF4-FFF2-40B4-BE49-F238E27FC236}">
                <a16:creationId xmlns:a16="http://schemas.microsoft.com/office/drawing/2014/main" id="{A85E55F0-4E2F-40E9-86B8-A4B4274B25E8}"/>
              </a:ext>
            </a:extLst>
          </p:cNvPr>
          <p:cNvSpPr txBox="1"/>
          <p:nvPr/>
        </p:nvSpPr>
        <p:spPr>
          <a:xfrm>
            <a:off x="632425" y="3628136"/>
            <a:ext cx="4615541" cy="430887"/>
          </a:xfrm>
          <a:prstGeom prst="rect">
            <a:avLst/>
          </a:prstGeom>
          <a:noFill/>
        </p:spPr>
        <p:txBody>
          <a:bodyPr wrap="square" rtlCol="0">
            <a:spAutoFit/>
          </a:bodyPr>
          <a:lstStyle/>
          <a:p>
            <a:r>
              <a:rPr lang="en-US" sz="2200" b="1" i="1" dirty="0">
                <a:solidFill>
                  <a:srgbClr val="5778B3"/>
                </a:solidFill>
                <a:effectLst>
                  <a:outerShdw blurRad="50800" dist="38100" dir="18900000" algn="bl" rotWithShape="0">
                    <a:prstClr val="black">
                      <a:alpha val="40000"/>
                    </a:prstClr>
                  </a:outerShdw>
                </a:effectLst>
                <a:latin typeface="Arial" panose="020B0604020202020204" pitchFamily="34" charset="0"/>
                <a:ea typeface="Calibri" panose="020F0502020204030204" pitchFamily="34" charset="0"/>
                <a:cs typeface="Times New Roman" panose="02020603050405020304" pitchFamily="18" charset="0"/>
              </a:rPr>
              <a:t>B.	Crucify Self</a:t>
            </a:r>
          </a:p>
        </p:txBody>
      </p:sp>
      <p:sp>
        <p:nvSpPr>
          <p:cNvPr id="9" name="TextBox 8">
            <a:extLst>
              <a:ext uri="{FF2B5EF4-FFF2-40B4-BE49-F238E27FC236}">
                <a16:creationId xmlns:a16="http://schemas.microsoft.com/office/drawing/2014/main" id="{BB3B02AB-D00F-4785-89A2-1FCD2A3A105B}"/>
              </a:ext>
            </a:extLst>
          </p:cNvPr>
          <p:cNvSpPr txBox="1"/>
          <p:nvPr/>
        </p:nvSpPr>
        <p:spPr>
          <a:xfrm>
            <a:off x="604159" y="4069041"/>
            <a:ext cx="4615541" cy="430887"/>
          </a:xfrm>
          <a:prstGeom prst="rect">
            <a:avLst/>
          </a:prstGeom>
          <a:noFill/>
        </p:spPr>
        <p:txBody>
          <a:bodyPr wrap="square" rtlCol="0">
            <a:spAutoFit/>
          </a:bodyPr>
          <a:lstStyle/>
          <a:p>
            <a:r>
              <a:rPr lang="en-US" sz="2200" b="1" i="1" dirty="0">
                <a:solidFill>
                  <a:srgbClr val="5778B3"/>
                </a:solidFill>
                <a:effectLst>
                  <a:outerShdw blurRad="50800" dist="38100" dir="18900000" algn="bl" rotWithShape="0">
                    <a:prstClr val="black">
                      <a:alpha val="40000"/>
                    </a:prstClr>
                  </a:outerShdw>
                </a:effectLst>
                <a:latin typeface="Arial" panose="020B0604020202020204" pitchFamily="34" charset="0"/>
                <a:ea typeface="Calibri" panose="020F0502020204030204" pitchFamily="34" charset="0"/>
                <a:cs typeface="Times New Roman" panose="02020603050405020304" pitchFamily="18" charset="0"/>
              </a:rPr>
              <a:t>C.	Allow Jesus to live in us</a:t>
            </a:r>
          </a:p>
        </p:txBody>
      </p:sp>
    </p:spTree>
    <p:extLst>
      <p:ext uri="{BB962C8B-B14F-4D97-AF65-F5344CB8AC3E}">
        <p14:creationId xmlns:p14="http://schemas.microsoft.com/office/powerpoint/2010/main" val="68034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6942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2960</TotalTime>
  <Words>501</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Wright</dc:creator>
  <cp:lastModifiedBy>Donald Wright</cp:lastModifiedBy>
  <cp:revision>10</cp:revision>
  <dcterms:created xsi:type="dcterms:W3CDTF">2021-07-24T16:12:13Z</dcterms:created>
  <dcterms:modified xsi:type="dcterms:W3CDTF">2023-09-06T10:13:16Z</dcterms:modified>
</cp:coreProperties>
</file>