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8" r:id="rId3"/>
    <p:sldId id="271" r:id="rId4"/>
    <p:sldId id="273" r:id="rId5"/>
    <p:sldId id="278" r:id="rId6"/>
    <p:sldId id="272" r:id="rId7"/>
    <p:sldId id="274" r:id="rId8"/>
    <p:sldId id="275" r:id="rId9"/>
    <p:sldId id="276" r:id="rId10"/>
    <p:sldId id="279" r:id="rId11"/>
    <p:sldId id="277" r:id="rId12"/>
  </p:sldIdLst>
  <p:sldSz cx="9144000" cy="6858000" type="screen4x3"/>
  <p:notesSz cx="6858000" cy="9144000"/>
  <p:embeddedFontLst>
    <p:embeddedFont>
      <p:font typeface="Arial Black" panose="020B0A04020102020204" pitchFamily="34" charset="0"/>
      <p:bold r:id="rId13"/>
    </p:embeddedFont>
    <p:embeddedFont>
      <p:font typeface="Britannic Bold" panose="020B0903060703020204" pitchFamily="34" charset="0"/>
      <p:regular r:id="rId14"/>
    </p:embeddedFon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9800"/>
    <a:srgbClr val="FFFF66"/>
    <a:srgbClr val="181304"/>
    <a:srgbClr val="60943C"/>
    <a:srgbClr val="73A205"/>
    <a:srgbClr val="927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7C17F3-63D2-41B0-8F50-4C3687268DED}" v="382" dt="2021-10-21T23:28:18.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1550" y="62"/>
      </p:cViewPr>
      <p:guideLst/>
    </p:cSldViewPr>
  </p:slideViewPr>
  <p:notesTextViewPr>
    <p:cViewPr>
      <p:scale>
        <a:sx n="1" d="1"/>
        <a:sy n="1" d="1"/>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ald Wright" userId="e02008be2ab96cbc" providerId="LiveId" clId="{817C17F3-63D2-41B0-8F50-4C3687268DED}"/>
    <pc:docChg chg="undo redo custSel addSld delSld modSld">
      <pc:chgData name="Donald Wright" userId="e02008be2ab96cbc" providerId="LiveId" clId="{817C17F3-63D2-41B0-8F50-4C3687268DED}" dt="2021-10-21T23:28:18.789" v="721" actId="313"/>
      <pc:docMkLst>
        <pc:docMk/>
      </pc:docMkLst>
      <pc:sldChg chg="addSp delSp modSp del mod delAnim modAnim">
        <pc:chgData name="Donald Wright" userId="e02008be2ab96cbc" providerId="LiveId" clId="{817C17F3-63D2-41B0-8F50-4C3687268DED}" dt="2021-10-21T07:46:09.308" v="450" actId="2696"/>
        <pc:sldMkLst>
          <pc:docMk/>
          <pc:sldMk cId="3649176944" sldId="259"/>
        </pc:sldMkLst>
        <pc:spChg chg="mod">
          <ac:chgData name="Donald Wright" userId="e02008be2ab96cbc" providerId="LiveId" clId="{817C17F3-63D2-41B0-8F50-4C3687268DED}" dt="2021-08-21T21:39:17.210" v="2" actId="1076"/>
          <ac:spMkLst>
            <pc:docMk/>
            <pc:sldMk cId="3649176944" sldId="259"/>
            <ac:spMk id="4" creationId="{82636872-0F73-4B64-90E3-4AD79A8F9B95}"/>
          </ac:spMkLst>
        </pc:spChg>
        <pc:spChg chg="del">
          <ac:chgData name="Donald Wright" userId="e02008be2ab96cbc" providerId="LiveId" clId="{817C17F3-63D2-41B0-8F50-4C3687268DED}" dt="2021-08-21T21:38:45.464" v="0" actId="478"/>
          <ac:spMkLst>
            <pc:docMk/>
            <pc:sldMk cId="3649176944" sldId="259"/>
            <ac:spMk id="6" creationId="{E9DB167E-A369-44AD-8EB6-0928932B884B}"/>
          </ac:spMkLst>
        </pc:spChg>
        <pc:spChg chg="add mod">
          <ac:chgData name="Donald Wright" userId="e02008be2ab96cbc" providerId="LiveId" clId="{817C17F3-63D2-41B0-8F50-4C3687268DED}" dt="2021-08-21T21:49:07.120" v="6" actId="1076"/>
          <ac:spMkLst>
            <pc:docMk/>
            <pc:sldMk cId="3649176944" sldId="259"/>
            <ac:spMk id="7" creationId="{06761B93-8E17-4875-B598-DC77C726A5E5}"/>
          </ac:spMkLst>
        </pc:spChg>
      </pc:sldChg>
      <pc:sldChg chg="addSp delSp modSp del mod delAnim modAnim">
        <pc:chgData name="Donald Wright" userId="e02008be2ab96cbc" providerId="LiveId" clId="{817C17F3-63D2-41B0-8F50-4C3687268DED}" dt="2021-10-21T20:10:05.664" v="537" actId="2696"/>
        <pc:sldMkLst>
          <pc:docMk/>
          <pc:sldMk cId="1741463217" sldId="260"/>
        </pc:sldMkLst>
        <pc:spChg chg="add mod">
          <ac:chgData name="Donald Wright" userId="e02008be2ab96cbc" providerId="LiveId" clId="{817C17F3-63D2-41B0-8F50-4C3687268DED}" dt="2021-08-22T00:11:01.956" v="178" actId="20577"/>
          <ac:spMkLst>
            <pc:docMk/>
            <pc:sldMk cId="1741463217" sldId="260"/>
            <ac:spMk id="2" creationId="{BF105191-4656-4D8B-8B9D-932FF65980C0}"/>
          </ac:spMkLst>
        </pc:spChg>
        <pc:spChg chg="add mod">
          <ac:chgData name="Donald Wright" userId="e02008be2ab96cbc" providerId="LiveId" clId="{817C17F3-63D2-41B0-8F50-4C3687268DED}" dt="2021-08-22T08:21:09.215" v="426" actId="5793"/>
          <ac:spMkLst>
            <pc:docMk/>
            <pc:sldMk cId="1741463217" sldId="260"/>
            <ac:spMk id="3" creationId="{08BC194F-C9A1-47B0-9B3B-CF5A46F4BBD9}"/>
          </ac:spMkLst>
        </pc:spChg>
        <pc:spChg chg="del">
          <ac:chgData name="Donald Wright" userId="e02008be2ab96cbc" providerId="LiveId" clId="{817C17F3-63D2-41B0-8F50-4C3687268DED}" dt="2021-08-21T22:03:00.356" v="8" actId="478"/>
          <ac:spMkLst>
            <pc:docMk/>
            <pc:sldMk cId="1741463217" sldId="260"/>
            <ac:spMk id="4" creationId="{82636872-0F73-4B64-90E3-4AD79A8F9B95}"/>
          </ac:spMkLst>
        </pc:spChg>
        <pc:spChg chg="del">
          <ac:chgData name="Donald Wright" userId="e02008be2ab96cbc" providerId="LiveId" clId="{817C17F3-63D2-41B0-8F50-4C3687268DED}" dt="2021-08-21T22:02:56.701" v="7" actId="478"/>
          <ac:spMkLst>
            <pc:docMk/>
            <pc:sldMk cId="1741463217" sldId="260"/>
            <ac:spMk id="6" creationId="{E9DB167E-A369-44AD-8EB6-0928932B884B}"/>
          </ac:spMkLst>
        </pc:spChg>
        <pc:spChg chg="add mod">
          <ac:chgData name="Donald Wright" userId="e02008be2ab96cbc" providerId="LiveId" clId="{817C17F3-63D2-41B0-8F50-4C3687268DED}" dt="2021-08-21T22:03:56.617" v="32" actId="20577"/>
          <ac:spMkLst>
            <pc:docMk/>
            <pc:sldMk cId="1741463217" sldId="260"/>
            <ac:spMk id="7" creationId="{6D80ABD8-C464-4747-9A26-A9EE2BABB74B}"/>
          </ac:spMkLst>
        </pc:spChg>
        <pc:spChg chg="add mod">
          <ac:chgData name="Donald Wright" userId="e02008be2ab96cbc" providerId="LiveId" clId="{817C17F3-63D2-41B0-8F50-4C3687268DED}" dt="2021-08-21T22:33:27.890" v="94" actId="14100"/>
          <ac:spMkLst>
            <pc:docMk/>
            <pc:sldMk cId="1741463217" sldId="260"/>
            <ac:spMk id="8" creationId="{BAA44B46-DDCE-4168-92C8-525612BA79B4}"/>
          </ac:spMkLst>
        </pc:spChg>
      </pc:sldChg>
      <pc:sldChg chg="del">
        <pc:chgData name="Donald Wright" userId="e02008be2ab96cbc" providerId="LiveId" clId="{817C17F3-63D2-41B0-8F50-4C3687268DED}" dt="2021-08-21T22:08:23.834" v="90" actId="2696"/>
        <pc:sldMkLst>
          <pc:docMk/>
          <pc:sldMk cId="2184188328" sldId="261"/>
        </pc:sldMkLst>
      </pc:sldChg>
      <pc:sldChg chg="delSp modSp add del mod modAnim">
        <pc:chgData name="Donald Wright" userId="e02008be2ab96cbc" providerId="LiveId" clId="{817C17F3-63D2-41B0-8F50-4C3687268DED}" dt="2021-10-21T20:53:44.049" v="558" actId="2696"/>
        <pc:sldMkLst>
          <pc:docMk/>
          <pc:sldMk cId="2462609091" sldId="261"/>
        </pc:sldMkLst>
        <pc:spChg chg="mod">
          <ac:chgData name="Donald Wright" userId="e02008be2ab96cbc" providerId="LiveId" clId="{817C17F3-63D2-41B0-8F50-4C3687268DED}" dt="2021-08-22T00:10:46.610" v="161" actId="20577"/>
          <ac:spMkLst>
            <pc:docMk/>
            <pc:sldMk cId="2462609091" sldId="261"/>
            <ac:spMk id="2" creationId="{BF105191-4656-4D8B-8B9D-932FF65980C0}"/>
          </ac:spMkLst>
        </pc:spChg>
        <pc:spChg chg="mod">
          <ac:chgData name="Donald Wright" userId="e02008be2ab96cbc" providerId="LiveId" clId="{817C17F3-63D2-41B0-8F50-4C3687268DED}" dt="2021-08-21T23:08:38.496" v="146" actId="1076"/>
          <ac:spMkLst>
            <pc:docMk/>
            <pc:sldMk cId="2462609091" sldId="261"/>
            <ac:spMk id="3" creationId="{08BC194F-C9A1-47B0-9B3B-CF5A46F4BBD9}"/>
          </ac:spMkLst>
        </pc:spChg>
        <pc:spChg chg="del">
          <ac:chgData name="Donald Wright" userId="e02008be2ab96cbc" providerId="LiveId" clId="{817C17F3-63D2-41B0-8F50-4C3687268DED}" dt="2021-08-21T23:08:33.346" v="145" actId="478"/>
          <ac:spMkLst>
            <pc:docMk/>
            <pc:sldMk cId="2462609091" sldId="261"/>
            <ac:spMk id="8" creationId="{BAA44B46-DDCE-4168-92C8-525612BA79B4}"/>
          </ac:spMkLst>
        </pc:spChg>
      </pc:sldChg>
      <pc:sldChg chg="addSp delSp modSp add del mod addAnim delAnim modAnim">
        <pc:chgData name="Donald Wright" userId="e02008be2ab96cbc" providerId="LiveId" clId="{817C17F3-63D2-41B0-8F50-4C3687268DED}" dt="2021-10-21T20:55:39.649" v="590" actId="2696"/>
        <pc:sldMkLst>
          <pc:docMk/>
          <pc:sldMk cId="3799719317" sldId="262"/>
        </pc:sldMkLst>
        <pc:spChg chg="mod">
          <ac:chgData name="Donald Wright" userId="e02008be2ab96cbc" providerId="LiveId" clId="{817C17F3-63D2-41B0-8F50-4C3687268DED}" dt="2021-08-22T00:11:56.298" v="183" actId="20577"/>
          <ac:spMkLst>
            <pc:docMk/>
            <pc:sldMk cId="3799719317" sldId="262"/>
            <ac:spMk id="2" creationId="{BF105191-4656-4D8B-8B9D-932FF65980C0}"/>
          </ac:spMkLst>
        </pc:spChg>
        <pc:spChg chg="add del">
          <ac:chgData name="Donald Wright" userId="e02008be2ab96cbc" providerId="LiveId" clId="{817C17F3-63D2-41B0-8F50-4C3687268DED}" dt="2021-08-22T00:12:04.930" v="185" actId="478"/>
          <ac:spMkLst>
            <pc:docMk/>
            <pc:sldMk cId="3799719317" sldId="262"/>
            <ac:spMk id="3" creationId="{08BC194F-C9A1-47B0-9B3B-CF5A46F4BBD9}"/>
          </ac:spMkLst>
        </pc:spChg>
        <pc:spChg chg="del">
          <ac:chgData name="Donald Wright" userId="e02008be2ab96cbc" providerId="LiveId" clId="{817C17F3-63D2-41B0-8F50-4C3687268DED}" dt="2021-08-22T00:11:51.058" v="181" actId="478"/>
          <ac:spMkLst>
            <pc:docMk/>
            <pc:sldMk cId="3799719317" sldId="262"/>
            <ac:spMk id="8" creationId="{BAA44B46-DDCE-4168-92C8-525612BA79B4}"/>
          </ac:spMkLst>
        </pc:spChg>
        <pc:spChg chg="add mod">
          <ac:chgData name="Donald Wright" userId="e02008be2ab96cbc" providerId="LiveId" clId="{817C17F3-63D2-41B0-8F50-4C3687268DED}" dt="2021-08-22T00:13:58.097" v="224" actId="20577"/>
          <ac:spMkLst>
            <pc:docMk/>
            <pc:sldMk cId="3799719317" sldId="262"/>
            <ac:spMk id="9" creationId="{DB59884D-940E-46E4-8CEF-9784ED895785}"/>
          </ac:spMkLst>
        </pc:spChg>
        <pc:spChg chg="add mod">
          <ac:chgData name="Donald Wright" userId="e02008be2ab96cbc" providerId="LiveId" clId="{817C17F3-63D2-41B0-8F50-4C3687268DED}" dt="2021-08-22T00:16:34.311" v="228"/>
          <ac:spMkLst>
            <pc:docMk/>
            <pc:sldMk cId="3799719317" sldId="262"/>
            <ac:spMk id="10" creationId="{9A37B85F-9ACD-4171-8103-A0A85286136D}"/>
          </ac:spMkLst>
        </pc:spChg>
      </pc:sldChg>
      <pc:sldChg chg="addSp delSp modSp add del mod delAnim modAnim">
        <pc:chgData name="Donald Wright" userId="e02008be2ab96cbc" providerId="LiveId" clId="{817C17F3-63D2-41B0-8F50-4C3687268DED}" dt="2021-10-21T20:57:28.804" v="599" actId="2696"/>
        <pc:sldMkLst>
          <pc:docMk/>
          <pc:sldMk cId="2963140971" sldId="263"/>
        </pc:sldMkLst>
        <pc:spChg chg="add mod">
          <ac:chgData name="Donald Wright" userId="e02008be2ab96cbc" providerId="LiveId" clId="{817C17F3-63D2-41B0-8F50-4C3687268DED}" dt="2021-08-22T06:02:14.061" v="386" actId="20577"/>
          <ac:spMkLst>
            <pc:docMk/>
            <pc:sldMk cId="2963140971" sldId="263"/>
            <ac:spMk id="3" creationId="{AA063EF9-FCE3-4746-B152-F5653DBFD5CE}"/>
          </ac:spMkLst>
        </pc:spChg>
        <pc:spChg chg="del">
          <ac:chgData name="Donald Wright" userId="e02008be2ab96cbc" providerId="LiveId" clId="{817C17F3-63D2-41B0-8F50-4C3687268DED}" dt="2021-08-22T05:21:35.811" v="231" actId="478"/>
          <ac:spMkLst>
            <pc:docMk/>
            <pc:sldMk cId="2963140971" sldId="263"/>
            <ac:spMk id="10" creationId="{9A37B85F-9ACD-4171-8103-A0A85286136D}"/>
          </ac:spMkLst>
        </pc:spChg>
      </pc:sldChg>
      <pc:sldChg chg="modSp del mod modAnim">
        <pc:chgData name="Donald Wright" userId="e02008be2ab96cbc" providerId="LiveId" clId="{817C17F3-63D2-41B0-8F50-4C3687268DED}" dt="2021-10-21T21:22:28.780" v="671" actId="2696"/>
        <pc:sldMkLst>
          <pc:docMk/>
          <pc:sldMk cId="1517808021" sldId="264"/>
        </pc:sldMkLst>
        <pc:spChg chg="mod">
          <ac:chgData name="Donald Wright" userId="e02008be2ab96cbc" providerId="LiveId" clId="{817C17F3-63D2-41B0-8F50-4C3687268DED}" dt="2021-10-21T11:53:55.853" v="477" actId="14100"/>
          <ac:spMkLst>
            <pc:docMk/>
            <pc:sldMk cId="1517808021" sldId="264"/>
            <ac:spMk id="11" creationId="{BF117E2D-448B-42BE-9DF0-15F6E69105E9}"/>
          </ac:spMkLst>
        </pc:spChg>
        <pc:spChg chg="mod">
          <ac:chgData name="Donald Wright" userId="e02008be2ab96cbc" providerId="LiveId" clId="{817C17F3-63D2-41B0-8F50-4C3687268DED}" dt="2021-10-21T11:55:19.129" v="480" actId="1076"/>
          <ac:spMkLst>
            <pc:docMk/>
            <pc:sldMk cId="1517808021" sldId="264"/>
            <ac:spMk id="21" creationId="{2D178BC8-41DA-4AFC-AC4A-B348688AA36E}"/>
          </ac:spMkLst>
        </pc:spChg>
        <pc:spChg chg="mod">
          <ac:chgData name="Donald Wright" userId="e02008be2ab96cbc" providerId="LiveId" clId="{817C17F3-63D2-41B0-8F50-4C3687268DED}" dt="2021-10-21T13:02:01.578" v="486" actId="20577"/>
          <ac:spMkLst>
            <pc:docMk/>
            <pc:sldMk cId="1517808021" sldId="264"/>
            <ac:spMk id="25" creationId="{434DE6EB-128D-4EA6-A42C-5A4F8D5B73F4}"/>
          </ac:spMkLst>
        </pc:spChg>
      </pc:sldChg>
      <pc:sldChg chg="addSp delSp modSp add del mod delAnim modAnim">
        <pc:chgData name="Donald Wright" userId="e02008be2ab96cbc" providerId="LiveId" clId="{817C17F3-63D2-41B0-8F50-4C3687268DED}" dt="2021-08-22T08:32:13.080" v="440" actId="2696"/>
        <pc:sldMkLst>
          <pc:docMk/>
          <pc:sldMk cId="1779303414" sldId="264"/>
        </pc:sldMkLst>
        <pc:spChg chg="add mod">
          <ac:chgData name="Donald Wright" userId="e02008be2ab96cbc" providerId="LiveId" clId="{817C17F3-63D2-41B0-8F50-4C3687268DED}" dt="2021-08-22T06:07:37.132" v="419" actId="20577"/>
          <ac:spMkLst>
            <pc:docMk/>
            <pc:sldMk cId="1779303414" sldId="264"/>
            <ac:spMk id="8" creationId="{C5BC7441-A459-455E-8078-33D1C1333F15}"/>
          </ac:spMkLst>
        </pc:spChg>
        <pc:spChg chg="del">
          <ac:chgData name="Donald Wright" userId="e02008be2ab96cbc" providerId="LiveId" clId="{817C17F3-63D2-41B0-8F50-4C3687268DED}" dt="2021-08-22T06:06:46.423" v="388" actId="478"/>
          <ac:spMkLst>
            <pc:docMk/>
            <pc:sldMk cId="1779303414" sldId="264"/>
            <ac:spMk id="10" creationId="{9A37B85F-9ACD-4171-8103-A0A85286136D}"/>
          </ac:spMkLst>
        </pc:spChg>
      </pc:sldChg>
      <pc:sldChg chg="addSp modSp add del mod modAnim">
        <pc:chgData name="Donald Wright" userId="e02008be2ab96cbc" providerId="LiveId" clId="{817C17F3-63D2-41B0-8F50-4C3687268DED}" dt="2021-10-21T21:09:49.439" v="626" actId="2696"/>
        <pc:sldMkLst>
          <pc:docMk/>
          <pc:sldMk cId="3591311457" sldId="265"/>
        </pc:sldMkLst>
        <pc:spChg chg="mod">
          <ac:chgData name="Donald Wright" userId="e02008be2ab96cbc" providerId="LiveId" clId="{817C17F3-63D2-41B0-8F50-4C3687268DED}" dt="2021-08-22T08:28:33.909" v="436" actId="14100"/>
          <ac:spMkLst>
            <pc:docMk/>
            <pc:sldMk cId="3591311457" sldId="265"/>
            <ac:spMk id="2" creationId="{BF105191-4656-4D8B-8B9D-932FF65980C0}"/>
          </ac:spMkLst>
        </pc:spChg>
        <pc:spChg chg="add mod">
          <ac:chgData name="Donald Wright" userId="e02008be2ab96cbc" providerId="LiveId" clId="{817C17F3-63D2-41B0-8F50-4C3687268DED}" dt="2021-08-22T08:29:12.846" v="439"/>
          <ac:spMkLst>
            <pc:docMk/>
            <pc:sldMk cId="3591311457" sldId="265"/>
            <ac:spMk id="8" creationId="{47DC149D-B84B-4045-9D32-7E435CC613C3}"/>
          </ac:spMkLst>
        </pc:spChg>
        <pc:spChg chg="mod">
          <ac:chgData name="Donald Wright" userId="e02008be2ab96cbc" providerId="LiveId" clId="{817C17F3-63D2-41B0-8F50-4C3687268DED}" dt="2021-08-22T08:28:41.728" v="437" actId="14100"/>
          <ac:spMkLst>
            <pc:docMk/>
            <pc:sldMk cId="3591311457" sldId="265"/>
            <ac:spMk id="9" creationId="{DB59884D-940E-46E4-8CEF-9784ED895785}"/>
          </ac:spMkLst>
        </pc:spChg>
      </pc:sldChg>
      <pc:sldChg chg="modSp mod modTransition">
        <pc:chgData name="Donald Wright" userId="e02008be2ab96cbc" providerId="LiveId" clId="{817C17F3-63D2-41B0-8F50-4C3687268DED}" dt="2021-10-21T07:46:01.957" v="449"/>
        <pc:sldMkLst>
          <pc:docMk/>
          <pc:sldMk cId="3286848776" sldId="271"/>
        </pc:sldMkLst>
        <pc:spChg chg="mod">
          <ac:chgData name="Donald Wright" userId="e02008be2ab96cbc" providerId="LiveId" clId="{817C17F3-63D2-41B0-8F50-4C3687268DED}" dt="2021-10-21T07:45:06.518" v="445" actId="207"/>
          <ac:spMkLst>
            <pc:docMk/>
            <pc:sldMk cId="3286848776" sldId="271"/>
            <ac:spMk id="6" creationId="{5AC32171-B006-4E2A-919B-933B9C4DCC7E}"/>
          </ac:spMkLst>
        </pc:spChg>
        <pc:spChg chg="mod">
          <ac:chgData name="Donald Wright" userId="e02008be2ab96cbc" providerId="LiveId" clId="{817C17F3-63D2-41B0-8F50-4C3687268DED}" dt="2021-10-21T07:45:50.834" v="448" actId="207"/>
          <ac:spMkLst>
            <pc:docMk/>
            <pc:sldMk cId="3286848776" sldId="271"/>
            <ac:spMk id="7" creationId="{4DD7AC08-FC43-4A54-9E27-4C2C82EC9002}"/>
          </ac:spMkLst>
        </pc:spChg>
      </pc:sldChg>
      <pc:sldChg chg="addSp delSp modSp add mod modTransition delAnim modAnim">
        <pc:chgData name="Donald Wright" userId="e02008be2ab96cbc" providerId="LiveId" clId="{817C17F3-63D2-41B0-8F50-4C3687268DED}" dt="2021-10-21T23:28:18.789" v="721" actId="313"/>
        <pc:sldMkLst>
          <pc:docMk/>
          <pc:sldMk cId="2985415334" sldId="272"/>
        </pc:sldMkLst>
        <pc:spChg chg="add mod">
          <ac:chgData name="Donald Wright" userId="e02008be2ab96cbc" providerId="LiveId" clId="{817C17F3-63D2-41B0-8F50-4C3687268DED}" dt="2021-10-21T07:51:05.005" v="465" actId="14838"/>
          <ac:spMkLst>
            <pc:docMk/>
            <pc:sldMk cId="2985415334" sldId="272"/>
            <ac:spMk id="5" creationId="{A48D43FB-CC96-45FB-A96C-7360B73A62E8}"/>
          </ac:spMkLst>
        </pc:spChg>
        <pc:spChg chg="del">
          <ac:chgData name="Donald Wright" userId="e02008be2ab96cbc" providerId="LiveId" clId="{817C17F3-63D2-41B0-8F50-4C3687268DED}" dt="2021-10-21T07:46:50.642" v="454" actId="478"/>
          <ac:spMkLst>
            <pc:docMk/>
            <pc:sldMk cId="2985415334" sldId="272"/>
            <ac:spMk id="6" creationId="{5AC32171-B006-4E2A-919B-933B9C4DCC7E}"/>
          </ac:spMkLst>
        </pc:spChg>
        <pc:spChg chg="del">
          <ac:chgData name="Donald Wright" userId="e02008be2ab96cbc" providerId="LiveId" clId="{817C17F3-63D2-41B0-8F50-4C3687268DED}" dt="2021-10-21T07:46:48.141" v="453" actId="478"/>
          <ac:spMkLst>
            <pc:docMk/>
            <pc:sldMk cId="2985415334" sldId="272"/>
            <ac:spMk id="7" creationId="{4DD7AC08-FC43-4A54-9E27-4C2C82EC9002}"/>
          </ac:spMkLst>
        </pc:spChg>
        <pc:spChg chg="add mod">
          <ac:chgData name="Donald Wright" userId="e02008be2ab96cbc" providerId="LiveId" clId="{817C17F3-63D2-41B0-8F50-4C3687268DED}" dt="2021-10-21T13:22:59.163" v="503" actId="14838"/>
          <ac:spMkLst>
            <pc:docMk/>
            <pc:sldMk cId="2985415334" sldId="272"/>
            <ac:spMk id="8" creationId="{3DF51E4D-F732-4D21-9464-DDF28A8C8DE2}"/>
          </ac:spMkLst>
        </pc:spChg>
        <pc:spChg chg="add mod">
          <ac:chgData name="Donald Wright" userId="e02008be2ab96cbc" providerId="LiveId" clId="{817C17F3-63D2-41B0-8F50-4C3687268DED}" dt="2021-10-21T23:28:18.789" v="721" actId="313"/>
          <ac:spMkLst>
            <pc:docMk/>
            <pc:sldMk cId="2985415334" sldId="272"/>
            <ac:spMk id="9" creationId="{F0BDE631-700B-4399-8E5D-F06EE53DC54F}"/>
          </ac:spMkLst>
        </pc:spChg>
        <pc:spChg chg="add mod">
          <ac:chgData name="Donald Wright" userId="e02008be2ab96cbc" providerId="LiveId" clId="{817C17F3-63D2-41B0-8F50-4C3687268DED}" dt="2021-10-21T13:30:18.469" v="536" actId="207"/>
          <ac:spMkLst>
            <pc:docMk/>
            <pc:sldMk cId="2985415334" sldId="272"/>
            <ac:spMk id="10" creationId="{7BFCDD39-9C5B-4437-8CA5-6DF053B27836}"/>
          </ac:spMkLst>
        </pc:spChg>
      </pc:sldChg>
      <pc:sldChg chg="addSp delSp modSp mod modAnim">
        <pc:chgData name="Donald Wright" userId="e02008be2ab96cbc" providerId="LiveId" clId="{817C17F3-63D2-41B0-8F50-4C3687268DED}" dt="2021-10-21T21:27:56.290" v="703" actId="14838"/>
        <pc:sldMkLst>
          <pc:docMk/>
          <pc:sldMk cId="1598274615" sldId="273"/>
        </pc:sldMkLst>
        <pc:spChg chg="add del mod">
          <ac:chgData name="Donald Wright" userId="e02008be2ab96cbc" providerId="LiveId" clId="{817C17F3-63D2-41B0-8F50-4C3687268DED}" dt="2021-10-21T08:50:36.585" v="476" actId="478"/>
          <ac:spMkLst>
            <pc:docMk/>
            <pc:sldMk cId="1598274615" sldId="273"/>
            <ac:spMk id="2" creationId="{908D3F2E-5A7C-4BC9-863F-11AF6CD1C06A}"/>
          </ac:spMkLst>
        </pc:spChg>
        <pc:spChg chg="del">
          <ac:chgData name="Donald Wright" userId="e02008be2ab96cbc" providerId="LiveId" clId="{817C17F3-63D2-41B0-8F50-4C3687268DED}" dt="2021-10-21T21:19:32.069" v="635" actId="478"/>
          <ac:spMkLst>
            <pc:docMk/>
            <pc:sldMk cId="1598274615" sldId="273"/>
            <ac:spMk id="20" creationId="{09FC7D18-D93D-45FC-8D2A-DB90744A8397}"/>
          </ac:spMkLst>
        </pc:spChg>
        <pc:spChg chg="del">
          <ac:chgData name="Donald Wright" userId="e02008be2ab96cbc" providerId="LiveId" clId="{817C17F3-63D2-41B0-8F50-4C3687268DED}" dt="2021-10-21T21:22:23.014" v="670" actId="478"/>
          <ac:spMkLst>
            <pc:docMk/>
            <pc:sldMk cId="1598274615" sldId="273"/>
            <ac:spMk id="21" creationId="{E3D532AE-B6D3-4CCD-94AC-F478C5CEAD2A}"/>
          </ac:spMkLst>
        </pc:spChg>
        <pc:spChg chg="mod">
          <ac:chgData name="Donald Wright" userId="e02008be2ab96cbc" providerId="LiveId" clId="{817C17F3-63D2-41B0-8F50-4C3687268DED}" dt="2021-10-21T21:18:48.030" v="630"/>
          <ac:spMkLst>
            <pc:docMk/>
            <pc:sldMk cId="1598274615" sldId="273"/>
            <ac:spMk id="26" creationId="{FEE4BFDA-B4AE-46BE-9EED-C12E8F241183}"/>
          </ac:spMkLst>
        </pc:spChg>
        <pc:spChg chg="mod">
          <ac:chgData name="Donald Wright" userId="e02008be2ab96cbc" providerId="LiveId" clId="{817C17F3-63D2-41B0-8F50-4C3687268DED}" dt="2021-10-21T21:20:16.890" v="639" actId="14100"/>
          <ac:spMkLst>
            <pc:docMk/>
            <pc:sldMk cId="1598274615" sldId="273"/>
            <ac:spMk id="27" creationId="{7F3E7565-BD41-4FDD-8C76-D4374B34C90E}"/>
          </ac:spMkLst>
        </pc:spChg>
        <pc:spChg chg="mod">
          <ac:chgData name="Donald Wright" userId="e02008be2ab96cbc" providerId="LiveId" clId="{817C17F3-63D2-41B0-8F50-4C3687268DED}" dt="2021-10-21T21:18:26.643" v="629" actId="255"/>
          <ac:spMkLst>
            <pc:docMk/>
            <pc:sldMk cId="1598274615" sldId="273"/>
            <ac:spMk id="28" creationId="{0C7FA8D7-55E5-4CF8-B905-4CF813B30808}"/>
          </ac:spMkLst>
        </pc:spChg>
        <pc:spChg chg="mod">
          <ac:chgData name="Donald Wright" userId="e02008be2ab96cbc" providerId="LiveId" clId="{817C17F3-63D2-41B0-8F50-4C3687268DED}" dt="2021-10-21T21:22:01.470" v="669" actId="20577"/>
          <ac:spMkLst>
            <pc:docMk/>
            <pc:sldMk cId="1598274615" sldId="273"/>
            <ac:spMk id="30" creationId="{43EDA2AA-8BF1-4666-A140-3925809627A2}"/>
          </ac:spMkLst>
        </pc:spChg>
        <pc:spChg chg="mod">
          <ac:chgData name="Donald Wright" userId="e02008be2ab96cbc" providerId="LiveId" clId="{817C17F3-63D2-41B0-8F50-4C3687268DED}" dt="2021-10-21T21:20:11.741" v="638" actId="14100"/>
          <ac:spMkLst>
            <pc:docMk/>
            <pc:sldMk cId="1598274615" sldId="273"/>
            <ac:spMk id="32" creationId="{75A2F480-B082-418B-B069-31352B2F8D2F}"/>
          </ac:spMkLst>
        </pc:spChg>
        <pc:spChg chg="mod">
          <ac:chgData name="Donald Wright" userId="e02008be2ab96cbc" providerId="LiveId" clId="{817C17F3-63D2-41B0-8F50-4C3687268DED}" dt="2021-10-21T21:27:56.290" v="703" actId="14838"/>
          <ac:spMkLst>
            <pc:docMk/>
            <pc:sldMk cId="1598274615" sldId="273"/>
            <ac:spMk id="34" creationId="{1B44D3FC-B4B4-4D92-8153-C0A4A2A4190D}"/>
          </ac:spMkLst>
        </pc:spChg>
        <pc:spChg chg="mod">
          <ac:chgData name="Donald Wright" userId="e02008be2ab96cbc" providerId="LiveId" clId="{817C17F3-63D2-41B0-8F50-4C3687268DED}" dt="2021-10-21T21:19:26.182" v="634" actId="121"/>
          <ac:spMkLst>
            <pc:docMk/>
            <pc:sldMk cId="1598274615" sldId="273"/>
            <ac:spMk id="35" creationId="{556AF007-3642-45FF-9408-19CCEF49105B}"/>
          </ac:spMkLst>
        </pc:spChg>
        <pc:spChg chg="mod">
          <ac:chgData name="Donald Wright" userId="e02008be2ab96cbc" providerId="LiveId" clId="{817C17F3-63D2-41B0-8F50-4C3687268DED}" dt="2021-10-21T08:50:15.941" v="475" actId="14100"/>
          <ac:spMkLst>
            <pc:docMk/>
            <pc:sldMk cId="1598274615" sldId="273"/>
            <ac:spMk id="41" creationId="{FF279473-2B67-44EF-ADBC-B6C49E820706}"/>
          </ac:spMkLst>
        </pc:spChg>
        <pc:spChg chg="mod">
          <ac:chgData name="Donald Wright" userId="e02008be2ab96cbc" providerId="LiveId" clId="{817C17F3-63D2-41B0-8F50-4C3687268DED}" dt="2021-10-21T21:27:45.722" v="702" actId="14838"/>
          <ac:spMkLst>
            <pc:docMk/>
            <pc:sldMk cId="1598274615" sldId="273"/>
            <ac:spMk id="42" creationId="{F75DBDED-7844-4E6A-AF45-183B0EE14359}"/>
          </ac:spMkLst>
        </pc:spChg>
      </pc:sldChg>
      <pc:sldChg chg="delSp modSp add mod modTransition delAnim modAnim">
        <pc:chgData name="Donald Wright" userId="e02008be2ab96cbc" providerId="LiveId" clId="{817C17F3-63D2-41B0-8F50-4C3687268DED}" dt="2021-10-21T20:53:32.528" v="557"/>
        <pc:sldMkLst>
          <pc:docMk/>
          <pc:sldMk cId="170322485" sldId="274"/>
        </pc:sldMkLst>
        <pc:spChg chg="del">
          <ac:chgData name="Donald Wright" userId="e02008be2ab96cbc" providerId="LiveId" clId="{817C17F3-63D2-41B0-8F50-4C3687268DED}" dt="2021-10-21T20:11:25.936" v="541" actId="478"/>
          <ac:spMkLst>
            <pc:docMk/>
            <pc:sldMk cId="170322485" sldId="274"/>
            <ac:spMk id="9" creationId="{F0BDE631-700B-4399-8E5D-F06EE53DC54F}"/>
          </ac:spMkLst>
        </pc:spChg>
        <pc:spChg chg="mod">
          <ac:chgData name="Donald Wright" userId="e02008be2ab96cbc" providerId="LiveId" clId="{817C17F3-63D2-41B0-8F50-4C3687268DED}" dt="2021-10-21T20:11:31.047" v="542" actId="1076"/>
          <ac:spMkLst>
            <pc:docMk/>
            <pc:sldMk cId="170322485" sldId="274"/>
            <ac:spMk id="10" creationId="{7BFCDD39-9C5B-4437-8CA5-6DF053B27836}"/>
          </ac:spMkLst>
        </pc:spChg>
      </pc:sldChg>
      <pc:sldChg chg="addSp delSp modSp mod delAnim modAnim">
        <pc:chgData name="Donald Wright" userId="e02008be2ab96cbc" providerId="LiveId" clId="{817C17F3-63D2-41B0-8F50-4C3687268DED}" dt="2021-10-21T20:55:25.069" v="589" actId="207"/>
        <pc:sldMkLst>
          <pc:docMk/>
          <pc:sldMk cId="230341880" sldId="275"/>
        </pc:sldMkLst>
        <pc:spChg chg="add mod">
          <ac:chgData name="Donald Wright" userId="e02008be2ab96cbc" providerId="LiveId" clId="{817C17F3-63D2-41B0-8F50-4C3687268DED}" dt="2021-10-21T20:54:13.283" v="584" actId="20577"/>
          <ac:spMkLst>
            <pc:docMk/>
            <pc:sldMk cId="230341880" sldId="275"/>
            <ac:spMk id="7" creationId="{A5F38C5C-9FAA-49E2-802B-1E8A99557B28}"/>
          </ac:spMkLst>
        </pc:spChg>
        <pc:spChg chg="del">
          <ac:chgData name="Donald Wright" userId="e02008be2ab96cbc" providerId="LiveId" clId="{817C17F3-63D2-41B0-8F50-4C3687268DED}" dt="2021-10-21T20:52:46.226" v="551" actId="478"/>
          <ac:spMkLst>
            <pc:docMk/>
            <pc:sldMk cId="230341880" sldId="275"/>
            <ac:spMk id="9" creationId="{F0BDE631-700B-4399-8E5D-F06EE53DC54F}"/>
          </ac:spMkLst>
        </pc:spChg>
        <pc:spChg chg="del">
          <ac:chgData name="Donald Wright" userId="e02008be2ab96cbc" providerId="LiveId" clId="{817C17F3-63D2-41B0-8F50-4C3687268DED}" dt="2021-10-21T20:52:44.149" v="550" actId="478"/>
          <ac:spMkLst>
            <pc:docMk/>
            <pc:sldMk cId="230341880" sldId="275"/>
            <ac:spMk id="10" creationId="{7BFCDD39-9C5B-4437-8CA5-6DF053B27836}"/>
          </ac:spMkLst>
        </pc:spChg>
        <pc:spChg chg="add mod">
          <ac:chgData name="Donald Wright" userId="e02008be2ab96cbc" providerId="LiveId" clId="{817C17F3-63D2-41B0-8F50-4C3687268DED}" dt="2021-10-21T20:55:25.069" v="589" actId="207"/>
          <ac:spMkLst>
            <pc:docMk/>
            <pc:sldMk cId="230341880" sldId="275"/>
            <ac:spMk id="11" creationId="{37C45FDC-5330-4100-862A-B021BD63170C}"/>
          </ac:spMkLst>
        </pc:spChg>
      </pc:sldChg>
      <pc:sldChg chg="addSp delSp modSp add mod delAnim modAnim">
        <pc:chgData name="Donald Wright" userId="e02008be2ab96cbc" providerId="LiveId" clId="{817C17F3-63D2-41B0-8F50-4C3687268DED}" dt="2021-10-21T22:17:20.660" v="712" actId="2711"/>
        <pc:sldMkLst>
          <pc:docMk/>
          <pc:sldMk cId="1148489670" sldId="276"/>
        </pc:sldMkLst>
        <pc:spChg chg="add mod">
          <ac:chgData name="Donald Wright" userId="e02008be2ab96cbc" providerId="LiveId" clId="{817C17F3-63D2-41B0-8F50-4C3687268DED}" dt="2021-10-21T22:15:58.565" v="706" actId="20577"/>
          <ac:spMkLst>
            <pc:docMk/>
            <pc:sldMk cId="1148489670" sldId="276"/>
            <ac:spMk id="9" creationId="{F6CF8324-43DF-4A9E-845B-31B29FC026DF}"/>
          </ac:spMkLst>
        </pc:spChg>
        <pc:spChg chg="add mod">
          <ac:chgData name="Donald Wright" userId="e02008be2ab96cbc" providerId="LiveId" clId="{817C17F3-63D2-41B0-8F50-4C3687268DED}" dt="2021-10-21T22:17:20.660" v="712" actId="2711"/>
          <ac:spMkLst>
            <pc:docMk/>
            <pc:sldMk cId="1148489670" sldId="276"/>
            <ac:spMk id="10" creationId="{4571298C-7C43-4E16-BEA4-4BE14C60529A}"/>
          </ac:spMkLst>
        </pc:spChg>
        <pc:spChg chg="del">
          <ac:chgData name="Donald Wright" userId="e02008be2ab96cbc" providerId="LiveId" clId="{817C17F3-63D2-41B0-8F50-4C3687268DED}" dt="2021-10-21T20:55:59.857" v="593" actId="478"/>
          <ac:spMkLst>
            <pc:docMk/>
            <pc:sldMk cId="1148489670" sldId="276"/>
            <ac:spMk id="11" creationId="{37C45FDC-5330-4100-862A-B021BD63170C}"/>
          </ac:spMkLst>
        </pc:spChg>
      </pc:sldChg>
      <pc:sldChg chg="addSp delSp modSp add mod delAnim modAnim">
        <pc:chgData name="Donald Wright" userId="e02008be2ab96cbc" providerId="LiveId" clId="{817C17F3-63D2-41B0-8F50-4C3687268DED}" dt="2021-10-21T22:21:44.008" v="719" actId="2711"/>
        <pc:sldMkLst>
          <pc:docMk/>
          <pc:sldMk cId="3557478650" sldId="277"/>
        </pc:sldMkLst>
        <pc:spChg chg="add mod">
          <ac:chgData name="Donald Wright" userId="e02008be2ab96cbc" providerId="LiveId" clId="{817C17F3-63D2-41B0-8F50-4C3687268DED}" dt="2021-10-21T20:58:45.677" v="625" actId="20577"/>
          <ac:spMkLst>
            <pc:docMk/>
            <pc:sldMk cId="3557478650" sldId="277"/>
            <ac:spMk id="9" creationId="{11775669-DA9C-4823-AD74-34A8EBFA3B8C}"/>
          </ac:spMkLst>
        </pc:spChg>
        <pc:spChg chg="add mod">
          <ac:chgData name="Donald Wright" userId="e02008be2ab96cbc" providerId="LiveId" clId="{817C17F3-63D2-41B0-8F50-4C3687268DED}" dt="2021-10-21T22:21:44.008" v="719" actId="2711"/>
          <ac:spMkLst>
            <pc:docMk/>
            <pc:sldMk cId="3557478650" sldId="277"/>
            <ac:spMk id="10" creationId="{FE3BFDE3-259E-4452-9EB8-4B644875FDB9}"/>
          </ac:spMkLst>
        </pc:spChg>
        <pc:spChg chg="del">
          <ac:chgData name="Donald Wright" userId="e02008be2ab96cbc" providerId="LiveId" clId="{817C17F3-63D2-41B0-8F50-4C3687268DED}" dt="2021-10-21T20:58:11.353" v="601" actId="478"/>
          <ac:spMkLst>
            <pc:docMk/>
            <pc:sldMk cId="3557478650" sldId="277"/>
            <ac:spMk id="11" creationId="{37C45FDC-5330-4100-862A-B021BD63170C}"/>
          </ac:spMkLst>
        </pc:spChg>
      </pc:sldChg>
      <pc:sldChg chg="modSp add mod">
        <pc:chgData name="Donald Wright" userId="e02008be2ab96cbc" providerId="LiveId" clId="{817C17F3-63D2-41B0-8F50-4C3687268DED}" dt="2021-10-21T21:28:06.985" v="704" actId="14838"/>
        <pc:sldMkLst>
          <pc:docMk/>
          <pc:sldMk cId="1846007740" sldId="278"/>
        </pc:sldMkLst>
        <pc:spChg chg="mod">
          <ac:chgData name="Donald Wright" userId="e02008be2ab96cbc" providerId="LiveId" clId="{817C17F3-63D2-41B0-8F50-4C3687268DED}" dt="2021-10-21T21:26:36.645" v="698" actId="14100"/>
          <ac:spMkLst>
            <pc:docMk/>
            <pc:sldMk cId="1846007740" sldId="278"/>
            <ac:spMk id="27" creationId="{7F3E7565-BD41-4FDD-8C76-D4374B34C90E}"/>
          </ac:spMkLst>
        </pc:spChg>
        <pc:spChg chg="mod">
          <ac:chgData name="Donald Wright" userId="e02008be2ab96cbc" providerId="LiveId" clId="{817C17F3-63D2-41B0-8F50-4C3687268DED}" dt="2021-10-21T21:26:54.884" v="700" actId="14100"/>
          <ac:spMkLst>
            <pc:docMk/>
            <pc:sldMk cId="1846007740" sldId="278"/>
            <ac:spMk id="32" creationId="{75A2F480-B082-418B-B069-31352B2F8D2F}"/>
          </ac:spMkLst>
        </pc:spChg>
        <pc:spChg chg="mod">
          <ac:chgData name="Donald Wright" userId="e02008be2ab96cbc" providerId="LiveId" clId="{817C17F3-63D2-41B0-8F50-4C3687268DED}" dt="2021-10-21T21:28:06.985" v="704" actId="14838"/>
          <ac:spMkLst>
            <pc:docMk/>
            <pc:sldMk cId="1846007740" sldId="278"/>
            <ac:spMk id="34" creationId="{1B44D3FC-B4B4-4D92-8153-C0A4A2A4190D}"/>
          </ac:spMkLst>
        </pc:spChg>
        <pc:spChg chg="mod">
          <ac:chgData name="Donald Wright" userId="e02008be2ab96cbc" providerId="LiveId" clId="{817C17F3-63D2-41B0-8F50-4C3687268DED}" dt="2021-10-21T21:27:19.632" v="701" actId="14838"/>
          <ac:spMkLst>
            <pc:docMk/>
            <pc:sldMk cId="1846007740" sldId="278"/>
            <ac:spMk id="42" creationId="{F75DBDED-7844-4E6A-AF45-183B0EE14359}"/>
          </ac:spMkLst>
        </pc:spChg>
      </pc:sldChg>
      <pc:sldChg chg="add modAnim">
        <pc:chgData name="Donald Wright" userId="e02008be2ab96cbc" providerId="LiveId" clId="{817C17F3-63D2-41B0-8F50-4C3687268DED}" dt="2021-10-21T22:17:42.070" v="714"/>
        <pc:sldMkLst>
          <pc:docMk/>
          <pc:sldMk cId="2502423956" sldId="27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B414C8-DEDB-4EAB-AC4F-60618A8AD59A}"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E7D46-AF94-4156-B600-4F07E6355235}" type="slidenum">
              <a:rPr lang="en-US" smtClean="0"/>
              <a:t>‹#›</a:t>
            </a:fld>
            <a:endParaRPr lang="en-US"/>
          </a:p>
        </p:txBody>
      </p:sp>
    </p:spTree>
    <p:extLst>
      <p:ext uri="{BB962C8B-B14F-4D97-AF65-F5344CB8AC3E}">
        <p14:creationId xmlns:p14="http://schemas.microsoft.com/office/powerpoint/2010/main" val="48700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B414C8-DEDB-4EAB-AC4F-60618A8AD59A}"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E7D46-AF94-4156-B600-4F07E6355235}" type="slidenum">
              <a:rPr lang="en-US" smtClean="0"/>
              <a:t>‹#›</a:t>
            </a:fld>
            <a:endParaRPr lang="en-US"/>
          </a:p>
        </p:txBody>
      </p:sp>
    </p:spTree>
    <p:extLst>
      <p:ext uri="{BB962C8B-B14F-4D97-AF65-F5344CB8AC3E}">
        <p14:creationId xmlns:p14="http://schemas.microsoft.com/office/powerpoint/2010/main" val="4022053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B414C8-DEDB-4EAB-AC4F-60618A8AD59A}"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E7D46-AF94-4156-B600-4F07E6355235}" type="slidenum">
              <a:rPr lang="en-US" smtClean="0"/>
              <a:t>‹#›</a:t>
            </a:fld>
            <a:endParaRPr lang="en-US"/>
          </a:p>
        </p:txBody>
      </p:sp>
    </p:spTree>
    <p:extLst>
      <p:ext uri="{BB962C8B-B14F-4D97-AF65-F5344CB8AC3E}">
        <p14:creationId xmlns:p14="http://schemas.microsoft.com/office/powerpoint/2010/main" val="2122434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A08C-A5F9-4F61-B546-89345B89219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AA6ABC-8B85-410F-9DC8-3F59C0A5351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9F4165-EEC4-4264-96F5-F7019ECBC0B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2CCEB9D-2368-4DA1-B1CB-8053297EEB6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1911AE3-BDD4-41F0-BDD1-F7DACB4B77C8}"/>
              </a:ext>
            </a:extLst>
          </p:cNvPr>
          <p:cNvSpPr>
            <a:spLocks noGrp="1"/>
          </p:cNvSpPr>
          <p:nvPr>
            <p:ph type="sldNum" sz="quarter" idx="12"/>
          </p:nvPr>
        </p:nvSpPr>
        <p:spPr/>
        <p:txBody>
          <a:bodyPr/>
          <a:lstStyle>
            <a:lvl1pPr>
              <a:defRPr/>
            </a:lvl1pPr>
          </a:lstStyle>
          <a:p>
            <a:fld id="{EADDAE45-2778-4316-AD0F-D7EE6466E80E}" type="slidenum">
              <a:rPr lang="en-US" altLang="en-US"/>
              <a:pPr/>
              <a:t>‹#›</a:t>
            </a:fld>
            <a:endParaRPr lang="en-US" altLang="en-US"/>
          </a:p>
        </p:txBody>
      </p:sp>
    </p:spTree>
    <p:extLst>
      <p:ext uri="{BB962C8B-B14F-4D97-AF65-F5344CB8AC3E}">
        <p14:creationId xmlns:p14="http://schemas.microsoft.com/office/powerpoint/2010/main" val="1219287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7BDE6-44AA-4E83-A1C3-80BD2642A1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DC593E-5D2F-40C7-9997-147C69D55B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A5CFB-93F1-48BA-A571-6507028CC5E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C97B228-E53A-4C56-BCF4-42A12294181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C021036-3ADD-46AB-A930-9DAEF7B16A3D}"/>
              </a:ext>
            </a:extLst>
          </p:cNvPr>
          <p:cNvSpPr>
            <a:spLocks noGrp="1"/>
          </p:cNvSpPr>
          <p:nvPr>
            <p:ph type="sldNum" sz="quarter" idx="12"/>
          </p:nvPr>
        </p:nvSpPr>
        <p:spPr/>
        <p:txBody>
          <a:bodyPr/>
          <a:lstStyle>
            <a:lvl1pPr>
              <a:defRPr/>
            </a:lvl1pPr>
          </a:lstStyle>
          <a:p>
            <a:fld id="{405EA78B-FC77-4DA0-839C-5C0EBBC76DFE}" type="slidenum">
              <a:rPr lang="en-US" altLang="en-US"/>
              <a:pPr/>
              <a:t>‹#›</a:t>
            </a:fld>
            <a:endParaRPr lang="en-US" altLang="en-US"/>
          </a:p>
        </p:txBody>
      </p:sp>
    </p:spTree>
    <p:extLst>
      <p:ext uri="{BB962C8B-B14F-4D97-AF65-F5344CB8AC3E}">
        <p14:creationId xmlns:p14="http://schemas.microsoft.com/office/powerpoint/2010/main" val="38252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067FA-0C31-4923-861E-FBFDAE12C98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5261BE-D1C6-4CB3-9A3B-77658408E31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0A70C7D-A609-4D2E-A799-6743BED70A7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2AF4126-8E96-4EE8-A8D9-E6BCBD875A3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5E26E67-4515-49B6-8F41-042CC2BFC782}"/>
              </a:ext>
            </a:extLst>
          </p:cNvPr>
          <p:cNvSpPr>
            <a:spLocks noGrp="1"/>
          </p:cNvSpPr>
          <p:nvPr>
            <p:ph type="sldNum" sz="quarter" idx="12"/>
          </p:nvPr>
        </p:nvSpPr>
        <p:spPr/>
        <p:txBody>
          <a:bodyPr/>
          <a:lstStyle>
            <a:lvl1pPr>
              <a:defRPr/>
            </a:lvl1pPr>
          </a:lstStyle>
          <a:p>
            <a:fld id="{80E6137D-4B73-4C6A-9DD6-BA2711F7A9D2}" type="slidenum">
              <a:rPr lang="en-US" altLang="en-US"/>
              <a:pPr/>
              <a:t>‹#›</a:t>
            </a:fld>
            <a:endParaRPr lang="en-US" altLang="en-US"/>
          </a:p>
        </p:txBody>
      </p:sp>
    </p:spTree>
    <p:extLst>
      <p:ext uri="{BB962C8B-B14F-4D97-AF65-F5344CB8AC3E}">
        <p14:creationId xmlns:p14="http://schemas.microsoft.com/office/powerpoint/2010/main" val="979058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E8ECD-A240-4476-A87E-A0D5B4434A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668399-5A63-4E77-B91E-C17D08F8E4B9}"/>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2A300B-9081-4BD2-9A54-517E88FEA26D}"/>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BEC33B-2656-4CEB-9494-8B2AB156C46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2302B64-A559-417A-80FD-447F8346C73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AB48E23-2B7C-4111-9C65-2D820834018F}"/>
              </a:ext>
            </a:extLst>
          </p:cNvPr>
          <p:cNvSpPr>
            <a:spLocks noGrp="1"/>
          </p:cNvSpPr>
          <p:nvPr>
            <p:ph type="sldNum" sz="quarter" idx="12"/>
          </p:nvPr>
        </p:nvSpPr>
        <p:spPr/>
        <p:txBody>
          <a:bodyPr/>
          <a:lstStyle>
            <a:lvl1pPr>
              <a:defRPr/>
            </a:lvl1pPr>
          </a:lstStyle>
          <a:p>
            <a:fld id="{2C913575-FCB7-420B-A882-30C3D704FCB1}" type="slidenum">
              <a:rPr lang="en-US" altLang="en-US"/>
              <a:pPr/>
              <a:t>‹#›</a:t>
            </a:fld>
            <a:endParaRPr lang="en-US" altLang="en-US"/>
          </a:p>
        </p:txBody>
      </p:sp>
    </p:spTree>
    <p:extLst>
      <p:ext uri="{BB962C8B-B14F-4D97-AF65-F5344CB8AC3E}">
        <p14:creationId xmlns:p14="http://schemas.microsoft.com/office/powerpoint/2010/main" val="3325366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DD31A-CE70-491B-9382-24090E90FD0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E6A06C-0DBA-49DD-93A3-87BE98B7E0D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BEEE12-9C55-46E1-A5E5-889483A611C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46EC44-F84C-4BA2-883F-717BE20A482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0A3330-459E-4ECC-975B-6D136DF6C3D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30EC84-FFEC-44BF-B341-4D274BAF512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D6C6A31-D3FA-478E-A5B3-BB8E180928DF}"/>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C9EC1B73-D3E9-47FF-92AC-E87EC5C23628}"/>
              </a:ext>
            </a:extLst>
          </p:cNvPr>
          <p:cNvSpPr>
            <a:spLocks noGrp="1"/>
          </p:cNvSpPr>
          <p:nvPr>
            <p:ph type="sldNum" sz="quarter" idx="12"/>
          </p:nvPr>
        </p:nvSpPr>
        <p:spPr/>
        <p:txBody>
          <a:bodyPr/>
          <a:lstStyle>
            <a:lvl1pPr>
              <a:defRPr/>
            </a:lvl1pPr>
          </a:lstStyle>
          <a:p>
            <a:fld id="{BF538990-2DEA-485F-820E-F17344B034EE}" type="slidenum">
              <a:rPr lang="en-US" altLang="en-US"/>
              <a:pPr/>
              <a:t>‹#›</a:t>
            </a:fld>
            <a:endParaRPr lang="en-US" altLang="en-US"/>
          </a:p>
        </p:txBody>
      </p:sp>
    </p:spTree>
    <p:extLst>
      <p:ext uri="{BB962C8B-B14F-4D97-AF65-F5344CB8AC3E}">
        <p14:creationId xmlns:p14="http://schemas.microsoft.com/office/powerpoint/2010/main" val="3025162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F1027-5E9B-4906-869E-1D4165910F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EC533F-AE92-4896-80E6-24EB1870C93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B810B7D-196D-41AC-94A8-8164FCD42DF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BEEE08F-3524-41E2-ABE3-E23806ADE433}"/>
              </a:ext>
            </a:extLst>
          </p:cNvPr>
          <p:cNvSpPr>
            <a:spLocks noGrp="1"/>
          </p:cNvSpPr>
          <p:nvPr>
            <p:ph type="sldNum" sz="quarter" idx="12"/>
          </p:nvPr>
        </p:nvSpPr>
        <p:spPr/>
        <p:txBody>
          <a:bodyPr/>
          <a:lstStyle>
            <a:lvl1pPr>
              <a:defRPr/>
            </a:lvl1pPr>
          </a:lstStyle>
          <a:p>
            <a:fld id="{7BB093C0-4941-44C9-BCD2-9865585CCB6B}" type="slidenum">
              <a:rPr lang="en-US" altLang="en-US"/>
              <a:pPr/>
              <a:t>‹#›</a:t>
            </a:fld>
            <a:endParaRPr lang="en-US" altLang="en-US"/>
          </a:p>
        </p:txBody>
      </p:sp>
    </p:spTree>
    <p:extLst>
      <p:ext uri="{BB962C8B-B14F-4D97-AF65-F5344CB8AC3E}">
        <p14:creationId xmlns:p14="http://schemas.microsoft.com/office/powerpoint/2010/main" val="3718942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7413E6-7CBC-45E5-BCBA-39569C7C794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8731BF8-B80B-499C-9AE9-C4590A713B4B}"/>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C03A92F-432C-4A2B-B85C-088159CE3705}"/>
              </a:ext>
            </a:extLst>
          </p:cNvPr>
          <p:cNvSpPr>
            <a:spLocks noGrp="1"/>
          </p:cNvSpPr>
          <p:nvPr>
            <p:ph type="sldNum" sz="quarter" idx="12"/>
          </p:nvPr>
        </p:nvSpPr>
        <p:spPr/>
        <p:txBody>
          <a:bodyPr/>
          <a:lstStyle>
            <a:lvl1pPr>
              <a:defRPr/>
            </a:lvl1pPr>
          </a:lstStyle>
          <a:p>
            <a:fld id="{EF44E533-CD3C-4B08-B6EB-D99107017A0A}" type="slidenum">
              <a:rPr lang="en-US" altLang="en-US"/>
              <a:pPr/>
              <a:t>‹#›</a:t>
            </a:fld>
            <a:endParaRPr lang="en-US" altLang="en-US"/>
          </a:p>
        </p:txBody>
      </p:sp>
    </p:spTree>
    <p:extLst>
      <p:ext uri="{BB962C8B-B14F-4D97-AF65-F5344CB8AC3E}">
        <p14:creationId xmlns:p14="http://schemas.microsoft.com/office/powerpoint/2010/main" val="234126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B3F97-A2CA-40D0-8042-E0622AD261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3C7551-F112-4139-9485-82C13C82E8F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C0EDC1-AD2B-4F88-9C20-CF26058F3E3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3C63BE-E08E-4096-A7FB-7D6F150BED3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3DB7653-1562-4A96-BC37-848F4EFD1BD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954C96A-A6D0-414D-8571-EB765D8B2179}"/>
              </a:ext>
            </a:extLst>
          </p:cNvPr>
          <p:cNvSpPr>
            <a:spLocks noGrp="1"/>
          </p:cNvSpPr>
          <p:nvPr>
            <p:ph type="sldNum" sz="quarter" idx="12"/>
          </p:nvPr>
        </p:nvSpPr>
        <p:spPr/>
        <p:txBody>
          <a:bodyPr/>
          <a:lstStyle>
            <a:lvl1pPr>
              <a:defRPr/>
            </a:lvl1pPr>
          </a:lstStyle>
          <a:p>
            <a:fld id="{1790A48A-DA78-4F73-B9E8-A68DDBAAD7B0}" type="slidenum">
              <a:rPr lang="en-US" altLang="en-US"/>
              <a:pPr/>
              <a:t>‹#›</a:t>
            </a:fld>
            <a:endParaRPr lang="en-US" altLang="en-US"/>
          </a:p>
        </p:txBody>
      </p:sp>
    </p:spTree>
    <p:extLst>
      <p:ext uri="{BB962C8B-B14F-4D97-AF65-F5344CB8AC3E}">
        <p14:creationId xmlns:p14="http://schemas.microsoft.com/office/powerpoint/2010/main" val="366582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B414C8-DEDB-4EAB-AC4F-60618A8AD59A}"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E7D46-AF94-4156-B600-4F07E6355235}" type="slidenum">
              <a:rPr lang="en-US" smtClean="0"/>
              <a:t>‹#›</a:t>
            </a:fld>
            <a:endParaRPr lang="en-US"/>
          </a:p>
        </p:txBody>
      </p:sp>
    </p:spTree>
    <p:extLst>
      <p:ext uri="{BB962C8B-B14F-4D97-AF65-F5344CB8AC3E}">
        <p14:creationId xmlns:p14="http://schemas.microsoft.com/office/powerpoint/2010/main" val="3875688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C43CE-A2F5-41B5-8FA8-C5CDAE67343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B60828-2AC6-4DFB-AADC-7E4174BAFCF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D0C27B-EBC9-4462-8653-5F8703CC7B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FDE3D7-4C1A-4378-98B1-CFC52CDAC1B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7FFBAFD-F524-46D9-A6A2-B03603A3211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70AF03C-687E-4374-B806-0C9CBE307E03}"/>
              </a:ext>
            </a:extLst>
          </p:cNvPr>
          <p:cNvSpPr>
            <a:spLocks noGrp="1"/>
          </p:cNvSpPr>
          <p:nvPr>
            <p:ph type="sldNum" sz="quarter" idx="12"/>
          </p:nvPr>
        </p:nvSpPr>
        <p:spPr/>
        <p:txBody>
          <a:bodyPr/>
          <a:lstStyle>
            <a:lvl1pPr>
              <a:defRPr/>
            </a:lvl1pPr>
          </a:lstStyle>
          <a:p>
            <a:fld id="{F4E1569E-AB98-42E9-B072-9E4624ED6B1C}" type="slidenum">
              <a:rPr lang="en-US" altLang="en-US"/>
              <a:pPr/>
              <a:t>‹#›</a:t>
            </a:fld>
            <a:endParaRPr lang="en-US" altLang="en-US"/>
          </a:p>
        </p:txBody>
      </p:sp>
    </p:spTree>
    <p:extLst>
      <p:ext uri="{BB962C8B-B14F-4D97-AF65-F5344CB8AC3E}">
        <p14:creationId xmlns:p14="http://schemas.microsoft.com/office/powerpoint/2010/main" val="1188002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6253-4506-42CC-BAE0-F95EA28B63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8A5CA7-2DC6-4ADC-AB88-36722BE37A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52D5D-F57F-49A2-89C5-2F21D28827A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A8F12F1-15FF-4229-968B-3217E072C8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1FDBA81-2054-49D4-B4E2-0A9255B51850}"/>
              </a:ext>
            </a:extLst>
          </p:cNvPr>
          <p:cNvSpPr>
            <a:spLocks noGrp="1"/>
          </p:cNvSpPr>
          <p:nvPr>
            <p:ph type="sldNum" sz="quarter" idx="12"/>
          </p:nvPr>
        </p:nvSpPr>
        <p:spPr/>
        <p:txBody>
          <a:bodyPr/>
          <a:lstStyle>
            <a:lvl1pPr>
              <a:defRPr/>
            </a:lvl1pPr>
          </a:lstStyle>
          <a:p>
            <a:fld id="{B2400D02-0F53-4213-A874-FA38C87B9B19}" type="slidenum">
              <a:rPr lang="en-US" altLang="en-US"/>
              <a:pPr/>
              <a:t>‹#›</a:t>
            </a:fld>
            <a:endParaRPr lang="en-US" altLang="en-US"/>
          </a:p>
        </p:txBody>
      </p:sp>
    </p:spTree>
    <p:extLst>
      <p:ext uri="{BB962C8B-B14F-4D97-AF65-F5344CB8AC3E}">
        <p14:creationId xmlns:p14="http://schemas.microsoft.com/office/powerpoint/2010/main" val="712475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F6DE29-C32F-493C-AAE0-DF187C56C94B}"/>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B49A43-40F2-45E3-BA71-D301FD43ECEE}"/>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975F3-257A-4557-AD77-7520FD23146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662E321-AB96-41B9-9766-BB7B1350107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8323438-9027-410A-B44A-3DCA5FB665D6}"/>
              </a:ext>
            </a:extLst>
          </p:cNvPr>
          <p:cNvSpPr>
            <a:spLocks noGrp="1"/>
          </p:cNvSpPr>
          <p:nvPr>
            <p:ph type="sldNum" sz="quarter" idx="12"/>
          </p:nvPr>
        </p:nvSpPr>
        <p:spPr/>
        <p:txBody>
          <a:bodyPr/>
          <a:lstStyle>
            <a:lvl1pPr>
              <a:defRPr/>
            </a:lvl1pPr>
          </a:lstStyle>
          <a:p>
            <a:fld id="{11B83829-0071-4846-A197-5D6F2236E41E}" type="slidenum">
              <a:rPr lang="en-US" altLang="en-US"/>
              <a:pPr/>
              <a:t>‹#›</a:t>
            </a:fld>
            <a:endParaRPr lang="en-US" altLang="en-US"/>
          </a:p>
        </p:txBody>
      </p:sp>
    </p:spTree>
    <p:extLst>
      <p:ext uri="{BB962C8B-B14F-4D97-AF65-F5344CB8AC3E}">
        <p14:creationId xmlns:p14="http://schemas.microsoft.com/office/powerpoint/2010/main" val="174893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B414C8-DEDB-4EAB-AC4F-60618A8AD59A}"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E7D46-AF94-4156-B600-4F07E6355235}" type="slidenum">
              <a:rPr lang="en-US" smtClean="0"/>
              <a:t>‹#›</a:t>
            </a:fld>
            <a:endParaRPr lang="en-US"/>
          </a:p>
        </p:txBody>
      </p:sp>
    </p:spTree>
    <p:extLst>
      <p:ext uri="{BB962C8B-B14F-4D97-AF65-F5344CB8AC3E}">
        <p14:creationId xmlns:p14="http://schemas.microsoft.com/office/powerpoint/2010/main" val="234605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B414C8-DEDB-4EAB-AC4F-60618A8AD59A}"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E7D46-AF94-4156-B600-4F07E6355235}" type="slidenum">
              <a:rPr lang="en-US" smtClean="0"/>
              <a:t>‹#›</a:t>
            </a:fld>
            <a:endParaRPr lang="en-US"/>
          </a:p>
        </p:txBody>
      </p:sp>
    </p:spTree>
    <p:extLst>
      <p:ext uri="{BB962C8B-B14F-4D97-AF65-F5344CB8AC3E}">
        <p14:creationId xmlns:p14="http://schemas.microsoft.com/office/powerpoint/2010/main" val="32207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B414C8-DEDB-4EAB-AC4F-60618A8AD59A}" type="datetimeFigureOut">
              <a:rPr lang="en-US" smtClean="0"/>
              <a:t>10/21/2021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1E7D46-AF94-4156-B600-4F07E6355235}" type="slidenum">
              <a:rPr lang="en-US" smtClean="0"/>
              <a:t>‹#›</a:t>
            </a:fld>
            <a:endParaRPr lang="en-US"/>
          </a:p>
        </p:txBody>
      </p:sp>
    </p:spTree>
    <p:extLst>
      <p:ext uri="{BB962C8B-B14F-4D97-AF65-F5344CB8AC3E}">
        <p14:creationId xmlns:p14="http://schemas.microsoft.com/office/powerpoint/2010/main" val="64598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B414C8-DEDB-4EAB-AC4F-60618A8AD59A}" type="datetimeFigureOut">
              <a:rPr lang="en-US" smtClean="0"/>
              <a:t>10/21/2021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1E7D46-AF94-4156-B600-4F07E6355235}" type="slidenum">
              <a:rPr lang="en-US" smtClean="0"/>
              <a:t>‹#›</a:t>
            </a:fld>
            <a:endParaRPr lang="en-US"/>
          </a:p>
        </p:txBody>
      </p:sp>
    </p:spTree>
    <p:extLst>
      <p:ext uri="{BB962C8B-B14F-4D97-AF65-F5344CB8AC3E}">
        <p14:creationId xmlns:p14="http://schemas.microsoft.com/office/powerpoint/2010/main" val="278174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414C8-DEDB-4EAB-AC4F-60618A8AD59A}" type="datetimeFigureOut">
              <a:rPr lang="en-US" smtClean="0"/>
              <a:t>10/21/2021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1E7D46-AF94-4156-B600-4F07E6355235}" type="slidenum">
              <a:rPr lang="en-US" smtClean="0"/>
              <a:t>‹#›</a:t>
            </a:fld>
            <a:endParaRPr lang="en-US"/>
          </a:p>
        </p:txBody>
      </p:sp>
    </p:spTree>
    <p:extLst>
      <p:ext uri="{BB962C8B-B14F-4D97-AF65-F5344CB8AC3E}">
        <p14:creationId xmlns:p14="http://schemas.microsoft.com/office/powerpoint/2010/main" val="1247322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414C8-DEDB-4EAB-AC4F-60618A8AD59A}"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E7D46-AF94-4156-B600-4F07E6355235}" type="slidenum">
              <a:rPr lang="en-US" smtClean="0"/>
              <a:t>‹#›</a:t>
            </a:fld>
            <a:endParaRPr lang="en-US"/>
          </a:p>
        </p:txBody>
      </p:sp>
    </p:spTree>
    <p:extLst>
      <p:ext uri="{BB962C8B-B14F-4D97-AF65-F5344CB8AC3E}">
        <p14:creationId xmlns:p14="http://schemas.microsoft.com/office/powerpoint/2010/main" val="381074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414C8-DEDB-4EAB-AC4F-60618A8AD59A}"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E7D46-AF94-4156-B600-4F07E6355235}" type="slidenum">
              <a:rPr lang="en-US" smtClean="0"/>
              <a:t>‹#›</a:t>
            </a:fld>
            <a:endParaRPr lang="en-US"/>
          </a:p>
        </p:txBody>
      </p:sp>
    </p:spTree>
    <p:extLst>
      <p:ext uri="{BB962C8B-B14F-4D97-AF65-F5344CB8AC3E}">
        <p14:creationId xmlns:p14="http://schemas.microsoft.com/office/powerpoint/2010/main" val="1579988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414C8-DEDB-4EAB-AC4F-60618A8AD59A}" type="datetimeFigureOut">
              <a:rPr lang="en-US" smtClean="0"/>
              <a:t>10/21/2021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E7D46-AF94-4156-B600-4F07E6355235}" type="slidenum">
              <a:rPr lang="en-US" smtClean="0"/>
              <a:t>‹#›</a:t>
            </a:fld>
            <a:endParaRPr lang="en-US"/>
          </a:p>
        </p:txBody>
      </p:sp>
    </p:spTree>
    <p:extLst>
      <p:ext uri="{BB962C8B-B14F-4D97-AF65-F5344CB8AC3E}">
        <p14:creationId xmlns:p14="http://schemas.microsoft.com/office/powerpoint/2010/main" val="1153466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37B9FFE-6603-4D4B-91FB-938EBAC1C496}"/>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4042DB3-A559-47E7-AB10-C65FA30DCEA5}"/>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4779819-CF08-42EC-8A6E-1AE5D09D36E0}"/>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A4B08CA9-811A-4B57-A447-4D246862947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596C3C75-E919-4999-8D02-4324070EA5D6}"/>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C399109-257E-465A-BE6B-AA25AE529B37}" type="slidenum">
              <a:rPr lang="en-US" altLang="en-US"/>
              <a:pPr/>
              <a:t>‹#›</a:t>
            </a:fld>
            <a:endParaRPr lang="en-US" altLang="en-US"/>
          </a:p>
        </p:txBody>
      </p:sp>
    </p:spTree>
    <p:extLst>
      <p:ext uri="{BB962C8B-B14F-4D97-AF65-F5344CB8AC3E}">
        <p14:creationId xmlns:p14="http://schemas.microsoft.com/office/powerpoint/2010/main" val="15922991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000" kern="1200">
          <a:solidFill>
            <a:schemeClr val="tx2"/>
          </a:solidFill>
          <a:latin typeface="+mj-lt"/>
          <a:ea typeface="+mj-ea"/>
          <a:cs typeface="+mj-cs"/>
        </a:defRPr>
      </a:lvl1pPr>
      <a:lvl2pPr algn="ctr" rtl="0" fontAlgn="base">
        <a:spcBef>
          <a:spcPct val="0"/>
        </a:spcBef>
        <a:spcAft>
          <a:spcPct val="0"/>
        </a:spcAft>
        <a:defRPr sz="4000">
          <a:solidFill>
            <a:schemeClr val="tx2"/>
          </a:solidFill>
          <a:latin typeface="Arial Black" panose="020B0A04020102020204" pitchFamily="34" charset="0"/>
        </a:defRPr>
      </a:lvl2pPr>
      <a:lvl3pPr algn="ctr" rtl="0" fontAlgn="base">
        <a:spcBef>
          <a:spcPct val="0"/>
        </a:spcBef>
        <a:spcAft>
          <a:spcPct val="0"/>
        </a:spcAft>
        <a:defRPr sz="4000">
          <a:solidFill>
            <a:schemeClr val="tx2"/>
          </a:solidFill>
          <a:latin typeface="Arial Black" panose="020B0A04020102020204" pitchFamily="34" charset="0"/>
        </a:defRPr>
      </a:lvl3pPr>
      <a:lvl4pPr algn="ctr" rtl="0" fontAlgn="base">
        <a:spcBef>
          <a:spcPct val="0"/>
        </a:spcBef>
        <a:spcAft>
          <a:spcPct val="0"/>
        </a:spcAft>
        <a:defRPr sz="4000">
          <a:solidFill>
            <a:schemeClr val="tx2"/>
          </a:solidFill>
          <a:latin typeface="Arial Black" panose="020B0A04020102020204" pitchFamily="34" charset="0"/>
        </a:defRPr>
      </a:lvl4pPr>
      <a:lvl5pPr algn="ctr" rtl="0" fontAlgn="base">
        <a:spcBef>
          <a:spcPct val="0"/>
        </a:spcBef>
        <a:spcAft>
          <a:spcPct val="0"/>
        </a:spcAft>
        <a:defRPr sz="4000">
          <a:solidFill>
            <a:schemeClr val="tx2"/>
          </a:solidFill>
          <a:latin typeface="Arial Black" panose="020B0A04020102020204" pitchFamily="34" charset="0"/>
        </a:defRPr>
      </a:lvl5pPr>
      <a:lvl6pPr marL="457200" algn="ctr" rtl="0" fontAlgn="base">
        <a:spcBef>
          <a:spcPct val="0"/>
        </a:spcBef>
        <a:spcAft>
          <a:spcPct val="0"/>
        </a:spcAft>
        <a:defRPr sz="4000">
          <a:solidFill>
            <a:schemeClr val="tx2"/>
          </a:solidFill>
          <a:latin typeface="Arial Black" panose="020B0A04020102020204" pitchFamily="34" charset="0"/>
        </a:defRPr>
      </a:lvl6pPr>
      <a:lvl7pPr marL="914400" algn="ctr" rtl="0" fontAlgn="base">
        <a:spcBef>
          <a:spcPct val="0"/>
        </a:spcBef>
        <a:spcAft>
          <a:spcPct val="0"/>
        </a:spcAft>
        <a:defRPr sz="4000">
          <a:solidFill>
            <a:schemeClr val="tx2"/>
          </a:solidFill>
          <a:latin typeface="Arial Black" panose="020B0A04020102020204" pitchFamily="34" charset="0"/>
        </a:defRPr>
      </a:lvl7pPr>
      <a:lvl8pPr marL="1371600" algn="ctr" rtl="0" fontAlgn="base">
        <a:spcBef>
          <a:spcPct val="0"/>
        </a:spcBef>
        <a:spcAft>
          <a:spcPct val="0"/>
        </a:spcAft>
        <a:defRPr sz="4000">
          <a:solidFill>
            <a:schemeClr val="tx2"/>
          </a:solidFill>
          <a:latin typeface="Arial Black" panose="020B0A04020102020204" pitchFamily="34" charset="0"/>
        </a:defRPr>
      </a:lvl8pPr>
      <a:lvl9pPr marL="1828800" algn="ctr" rtl="0" fontAlgn="base">
        <a:spcBef>
          <a:spcPct val="0"/>
        </a:spcBef>
        <a:spcAft>
          <a:spcPct val="0"/>
        </a:spcAft>
        <a:defRPr sz="4000">
          <a:solidFill>
            <a:schemeClr val="tx2"/>
          </a:solidFill>
          <a:latin typeface="Arial Black" panose="020B0A040201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400" kern="1200">
          <a:solidFill>
            <a:schemeClr val="tx1"/>
          </a:solidFill>
          <a:latin typeface="+mn-lt"/>
          <a:ea typeface="+mn-ea"/>
          <a:cs typeface="+mn-cs"/>
        </a:defRPr>
      </a:lvl4pPr>
      <a:lvl5pPr marL="2057400" indent="-228600" algn="l" rtl="0" fontAlgn="base">
        <a:spcBef>
          <a:spcPct val="20000"/>
        </a:spcBef>
        <a:spcAft>
          <a:spcPct val="0"/>
        </a:spcAft>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8130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811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289C4E-3EFA-46F2-A3B7-DC3CFC3E0360}"/>
              </a:ext>
            </a:extLst>
          </p:cNvPr>
          <p:cNvPicPr>
            <a:picLocks noChangeAspect="1"/>
          </p:cNvPicPr>
          <p:nvPr/>
        </p:nvPicPr>
        <p:blipFill>
          <a:blip r:embed="rId2"/>
          <a:stretch>
            <a:fillRect/>
          </a:stretch>
        </p:blipFill>
        <p:spPr>
          <a:xfrm>
            <a:off x="0" y="0"/>
            <a:ext cx="9144000" cy="1909053"/>
          </a:xfrm>
          <a:prstGeom prst="rect">
            <a:avLst/>
          </a:prstGeom>
        </p:spPr>
      </p:pic>
      <p:sp>
        <p:nvSpPr>
          <p:cNvPr id="5" name="TextBox 4">
            <a:extLst>
              <a:ext uri="{FF2B5EF4-FFF2-40B4-BE49-F238E27FC236}">
                <a16:creationId xmlns:a16="http://schemas.microsoft.com/office/drawing/2014/main" id="{A48D43FB-CC96-45FB-A96C-7360B73A62E8}"/>
              </a:ext>
            </a:extLst>
          </p:cNvPr>
          <p:cNvSpPr txBox="1"/>
          <p:nvPr/>
        </p:nvSpPr>
        <p:spPr>
          <a:xfrm>
            <a:off x="0" y="2064774"/>
            <a:ext cx="9144000"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solidFill>
                    <a:srgbClr val="70AD47">
                      <a:lumMod val="50000"/>
                    </a:srgbClr>
                  </a:solidFill>
                </a:ln>
                <a:solidFill>
                  <a:srgbClr val="C99800"/>
                </a:solidFill>
                <a:effectLst>
                  <a:outerShdw blurRad="50800" dist="38100" dir="16200000" rotWithShape="0">
                    <a:prstClr val="black">
                      <a:alpha val="40000"/>
                    </a:prstClr>
                  </a:outerShdw>
                </a:effectLst>
                <a:uLnTx/>
                <a:uFillTx/>
                <a:latin typeface="Britannic Bold" panose="020B0903060703020204" pitchFamily="34" charset="0"/>
                <a:ea typeface="+mn-ea"/>
                <a:cs typeface="+mn-cs"/>
              </a:rPr>
              <a:t>Those Who Put God First</a:t>
            </a:r>
          </a:p>
        </p:txBody>
      </p:sp>
      <p:sp>
        <p:nvSpPr>
          <p:cNvPr id="8" name="TextBox 7">
            <a:extLst>
              <a:ext uri="{FF2B5EF4-FFF2-40B4-BE49-F238E27FC236}">
                <a16:creationId xmlns:a16="http://schemas.microsoft.com/office/drawing/2014/main" id="{3DF51E4D-F732-4D21-9464-DDF28A8C8DE2}"/>
              </a:ext>
            </a:extLst>
          </p:cNvPr>
          <p:cNvSpPr txBox="1"/>
          <p:nvPr/>
        </p:nvSpPr>
        <p:spPr>
          <a:xfrm>
            <a:off x="550606" y="2967335"/>
            <a:ext cx="804278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50800" dist="38100" dir="18900000" algn="bl" rotWithShape="0">
                    <a:prstClr val="black">
                      <a:alpha val="70000"/>
                    </a:prstClr>
                  </a:outerShdw>
                </a:effectLst>
                <a:uLnTx/>
                <a:uFillTx/>
                <a:latin typeface="Arial" panose="020B0604020202020204" pitchFamily="34" charset="0"/>
                <a:ea typeface="+mn-ea"/>
                <a:cs typeface="Arial" panose="020B0604020202020204" pitchFamily="34" charset="0"/>
              </a:rPr>
              <a:t>I.	By Making God the Priority of Our Lives.</a:t>
            </a:r>
          </a:p>
        </p:txBody>
      </p:sp>
      <p:sp>
        <p:nvSpPr>
          <p:cNvPr id="7" name="TextBox 6">
            <a:extLst>
              <a:ext uri="{FF2B5EF4-FFF2-40B4-BE49-F238E27FC236}">
                <a16:creationId xmlns:a16="http://schemas.microsoft.com/office/drawing/2014/main" id="{A5F38C5C-9FAA-49E2-802B-1E8A99557B28}"/>
              </a:ext>
            </a:extLst>
          </p:cNvPr>
          <p:cNvSpPr txBox="1"/>
          <p:nvPr/>
        </p:nvSpPr>
        <p:spPr>
          <a:xfrm>
            <a:off x="550606" y="3429000"/>
            <a:ext cx="804278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50800" dist="38100" dir="18900000" algn="bl" rotWithShape="0">
                    <a:prstClr val="black">
                      <a:alpha val="70000"/>
                    </a:prstClr>
                  </a:outerShdw>
                </a:effectLst>
                <a:uLnTx/>
                <a:uFillTx/>
                <a:latin typeface="Arial" panose="020B0604020202020204" pitchFamily="34" charset="0"/>
                <a:ea typeface="+mn-ea"/>
                <a:cs typeface="Arial" panose="020B0604020202020204" pitchFamily="34" charset="0"/>
              </a:rPr>
              <a:t>II.	By Considering our Priorities.</a:t>
            </a:r>
          </a:p>
        </p:txBody>
      </p:sp>
      <p:sp>
        <p:nvSpPr>
          <p:cNvPr id="9" name="TextBox 8">
            <a:extLst>
              <a:ext uri="{FF2B5EF4-FFF2-40B4-BE49-F238E27FC236}">
                <a16:creationId xmlns:a16="http://schemas.microsoft.com/office/drawing/2014/main" id="{11775669-DA9C-4823-AD74-34A8EBFA3B8C}"/>
              </a:ext>
            </a:extLst>
          </p:cNvPr>
          <p:cNvSpPr txBox="1"/>
          <p:nvPr/>
        </p:nvSpPr>
        <p:spPr>
          <a:xfrm>
            <a:off x="550606" y="3871452"/>
            <a:ext cx="804278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50800" dist="38100" dir="18900000" algn="bl" rotWithShape="0">
                    <a:prstClr val="black">
                      <a:alpha val="70000"/>
                    </a:prstClr>
                  </a:outerShdw>
                </a:effectLst>
                <a:uLnTx/>
                <a:uFillTx/>
                <a:latin typeface="Arial" panose="020B0604020202020204" pitchFamily="34" charset="0"/>
                <a:ea typeface="+mn-ea"/>
                <a:cs typeface="Arial" panose="020B0604020202020204" pitchFamily="34" charset="0"/>
              </a:rPr>
              <a:t>III.	By Purposely Positioning our Priorities.</a:t>
            </a:r>
          </a:p>
        </p:txBody>
      </p:sp>
      <p:sp>
        <p:nvSpPr>
          <p:cNvPr id="10" name="TextBox 9">
            <a:extLst>
              <a:ext uri="{FF2B5EF4-FFF2-40B4-BE49-F238E27FC236}">
                <a16:creationId xmlns:a16="http://schemas.microsoft.com/office/drawing/2014/main" id="{FE3BFDE3-259E-4452-9EB8-4B644875FDB9}"/>
              </a:ext>
            </a:extLst>
          </p:cNvPr>
          <p:cNvSpPr txBox="1"/>
          <p:nvPr/>
        </p:nvSpPr>
        <p:spPr>
          <a:xfrm>
            <a:off x="0" y="4505567"/>
            <a:ext cx="9144000" cy="1938992"/>
          </a:xfrm>
          <a:prstGeom prst="rect">
            <a:avLst/>
          </a:prstGeom>
          <a:solidFill>
            <a:schemeClr val="tx1"/>
          </a:solidFill>
        </p:spPr>
        <p:txBody>
          <a:bodyPr wrap="square" lIns="365760" rIns="365760" rtlCol="0">
            <a:spAutoFit/>
          </a:bodyPr>
          <a:lstStyle/>
          <a:p>
            <a:pPr lvl="0"/>
            <a:r>
              <a:rPr lang="en-US" sz="2400" b="1" dirty="0">
                <a:solidFill>
                  <a:schemeClr val="bg1"/>
                </a:solidFill>
                <a:latin typeface="Arial" panose="020B0604020202020204" pitchFamily="34" charset="0"/>
                <a:cs typeface="Arial" panose="020B0604020202020204" pitchFamily="34" charset="0"/>
              </a:rPr>
              <a:t>Philippians 2:3-4 (ESV) </a:t>
            </a:r>
            <a:br>
              <a:rPr lang="en-US" sz="2400" dirty="0">
                <a:solidFill>
                  <a:schemeClr val="bg1"/>
                </a:solidFill>
                <a:latin typeface="Arial" panose="020B0604020202020204" pitchFamily="34" charset="0"/>
                <a:cs typeface="Arial" panose="020B0604020202020204" pitchFamily="34" charset="0"/>
              </a:rPr>
            </a:br>
            <a:r>
              <a:rPr lang="en-US" sz="2400" i="1" baseline="30000" dirty="0">
                <a:solidFill>
                  <a:schemeClr val="bg1"/>
                </a:solidFill>
                <a:latin typeface="Arial" panose="020B0604020202020204" pitchFamily="34" charset="0"/>
                <a:cs typeface="Arial" panose="020B0604020202020204" pitchFamily="34" charset="0"/>
              </a:rPr>
              <a:t>3 </a:t>
            </a:r>
            <a:r>
              <a:rPr lang="en-US" sz="2400" i="1" dirty="0">
                <a:solidFill>
                  <a:schemeClr val="bg1"/>
                </a:solidFill>
                <a:latin typeface="Arial" panose="020B0604020202020204" pitchFamily="34" charset="0"/>
                <a:cs typeface="Arial" panose="020B0604020202020204" pitchFamily="34" charset="0"/>
              </a:rPr>
              <a:t> Do nothing from selfish ambition or conceit, but in humility count others more significant than yourselves. </a:t>
            </a:r>
            <a:r>
              <a:rPr lang="en-US" sz="2400" i="1" baseline="30000" dirty="0">
                <a:solidFill>
                  <a:schemeClr val="bg1"/>
                </a:solidFill>
                <a:latin typeface="Arial" panose="020B0604020202020204" pitchFamily="34" charset="0"/>
                <a:cs typeface="Arial" panose="020B0604020202020204" pitchFamily="34" charset="0"/>
              </a:rPr>
              <a:t>4 </a:t>
            </a:r>
            <a:r>
              <a:rPr lang="en-US" sz="2400" i="1" dirty="0">
                <a:solidFill>
                  <a:schemeClr val="bg1"/>
                </a:solidFill>
                <a:latin typeface="Arial" panose="020B0604020202020204" pitchFamily="34" charset="0"/>
                <a:cs typeface="Arial" panose="020B0604020202020204" pitchFamily="34" charset="0"/>
              </a:rPr>
              <a:t> Let each of you look not only to his own interests, but also to the interests of others. </a:t>
            </a:r>
            <a:r>
              <a:rPr lang="en-US" sz="2400" dirty="0">
                <a:solidFill>
                  <a:schemeClr val="bg1"/>
                </a:solidFill>
                <a:latin typeface="Arial" panose="020B0604020202020204" pitchFamily="34" charset="0"/>
                <a:ea typeface="Arial" panose="020B0604020202020204" pitchFamily="34" charset="0"/>
              </a:rPr>
              <a:t>	</a:t>
            </a:r>
            <a:endParaRPr lang="en-US" sz="2400" dirty="0">
              <a:solidFill>
                <a:schemeClr val="bg1"/>
              </a:solidFill>
            </a:endParaRPr>
          </a:p>
        </p:txBody>
      </p:sp>
    </p:spTree>
    <p:extLst>
      <p:ext uri="{BB962C8B-B14F-4D97-AF65-F5344CB8AC3E}">
        <p14:creationId xmlns:p14="http://schemas.microsoft.com/office/powerpoint/2010/main" val="355747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289C4E-3EFA-46F2-A3B7-DC3CFC3E0360}"/>
              </a:ext>
            </a:extLst>
          </p:cNvPr>
          <p:cNvPicPr>
            <a:picLocks noChangeAspect="1"/>
          </p:cNvPicPr>
          <p:nvPr/>
        </p:nvPicPr>
        <p:blipFill>
          <a:blip r:embed="rId2"/>
          <a:stretch>
            <a:fillRect/>
          </a:stretch>
        </p:blipFill>
        <p:spPr>
          <a:xfrm>
            <a:off x="0" y="0"/>
            <a:ext cx="9144000" cy="1909053"/>
          </a:xfrm>
          <a:prstGeom prst="rect">
            <a:avLst/>
          </a:prstGeom>
        </p:spPr>
      </p:pic>
      <p:sp>
        <p:nvSpPr>
          <p:cNvPr id="6" name="TextBox 5">
            <a:extLst>
              <a:ext uri="{FF2B5EF4-FFF2-40B4-BE49-F238E27FC236}">
                <a16:creationId xmlns:a16="http://schemas.microsoft.com/office/drawing/2014/main" id="{5AC32171-B006-4E2A-919B-933B9C4DCC7E}"/>
              </a:ext>
            </a:extLst>
          </p:cNvPr>
          <p:cNvSpPr txBox="1"/>
          <p:nvPr/>
        </p:nvSpPr>
        <p:spPr>
          <a:xfrm>
            <a:off x="1" y="2098620"/>
            <a:ext cx="9143999" cy="1200329"/>
          </a:xfrm>
          <a:prstGeom prst="rect">
            <a:avLst/>
          </a:prstGeom>
          <a:solidFill>
            <a:srgbClr val="5778B3"/>
          </a:solidFill>
          <a:ln w="50800" cmpd="tri">
            <a:noFill/>
          </a:ln>
          <a:effectLst>
            <a:outerShdw blurRad="50800" dist="38100" dir="2700000" algn="tl" rotWithShape="0">
              <a:prstClr val="black">
                <a:alpha val="40000"/>
              </a:prstClr>
            </a:outerShdw>
          </a:effectLst>
        </p:spPr>
        <p:txBody>
          <a:bodyPr wrap="square">
            <a:spAutoFit/>
          </a:bodyPr>
          <a:lstStyle/>
          <a:p>
            <a:pPr lvl="0"/>
            <a:r>
              <a:rPr lang="en-US" sz="2400" b="1" dirty="0">
                <a:solidFill>
                  <a:schemeClr val="bg1"/>
                </a:solidFill>
                <a:latin typeface="Arial" panose="020B0604020202020204" pitchFamily="34" charset="0"/>
                <a:ea typeface="Arial" panose="020B0604020202020204" pitchFamily="34" charset="0"/>
              </a:rPr>
              <a:t>Romans 9:6 (NKJV) </a:t>
            </a:r>
            <a:br>
              <a:rPr lang="en-US" sz="2400" dirty="0">
                <a:solidFill>
                  <a:schemeClr val="bg1"/>
                </a:solidFill>
                <a:latin typeface="Arial" panose="020B0604020202020204" pitchFamily="34" charset="0"/>
                <a:ea typeface="Arial" panose="020B0604020202020204" pitchFamily="34" charset="0"/>
              </a:rPr>
            </a:br>
            <a:r>
              <a:rPr lang="en-US" sz="2400" i="1" baseline="30000" dirty="0">
                <a:solidFill>
                  <a:schemeClr val="bg1"/>
                </a:solidFill>
                <a:latin typeface="Arial" panose="020B0604020202020204" pitchFamily="34" charset="0"/>
                <a:ea typeface="Arial" panose="020B0604020202020204" pitchFamily="34" charset="0"/>
              </a:rPr>
              <a:t>6 </a:t>
            </a:r>
            <a:r>
              <a:rPr lang="en-US" sz="2400" i="1" dirty="0">
                <a:solidFill>
                  <a:schemeClr val="bg1"/>
                </a:solidFill>
                <a:latin typeface="Arial" panose="020B0604020202020204" pitchFamily="34" charset="0"/>
                <a:ea typeface="Arial" panose="020B0604020202020204" pitchFamily="34" charset="0"/>
              </a:rPr>
              <a:t> But it is not that the word of God has taken no effect. For they are not all Israel who are of Israel,</a:t>
            </a:r>
            <a:endParaRPr lang="en-US" sz="2200" i="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DD7AC08-FC43-4A54-9E27-4C2C82EC9002}"/>
              </a:ext>
            </a:extLst>
          </p:cNvPr>
          <p:cNvSpPr txBox="1"/>
          <p:nvPr/>
        </p:nvSpPr>
        <p:spPr>
          <a:xfrm>
            <a:off x="1" y="3577816"/>
            <a:ext cx="9143999" cy="1323439"/>
          </a:xfrm>
          <a:prstGeom prst="rect">
            <a:avLst/>
          </a:prstGeom>
          <a:solidFill>
            <a:srgbClr val="5778B3"/>
          </a:solidFill>
          <a:ln w="50800" cmpd="tri">
            <a:noFill/>
          </a:ln>
          <a:effectLst>
            <a:outerShdw blurRad="50800" dist="38100" dir="2700000" algn="tl" rotWithShape="0">
              <a:prstClr val="black">
                <a:alpha val="40000"/>
              </a:prstClr>
            </a:outerShdw>
          </a:effectLst>
        </p:spPr>
        <p:txBody>
          <a:bodyPr wrap="square">
            <a:spAutoFit/>
          </a:bodyPr>
          <a:lstStyle/>
          <a:p>
            <a:pPr lvl="0"/>
            <a:r>
              <a:rPr lang="en-US" sz="2400" b="1" dirty="0">
                <a:solidFill>
                  <a:schemeClr val="bg1"/>
                </a:solidFill>
                <a:latin typeface="Arial" panose="020B0604020202020204" pitchFamily="34" charset="0"/>
                <a:ea typeface="Arial" panose="020B0604020202020204" pitchFamily="34" charset="0"/>
              </a:rPr>
              <a:t>John 1:47 (ESV)</a:t>
            </a:r>
            <a:r>
              <a:rPr lang="en-US" sz="2800" b="1" dirty="0">
                <a:solidFill>
                  <a:schemeClr val="bg1"/>
                </a:solidFill>
                <a:latin typeface="Arial" panose="020B0604020202020204" pitchFamily="34" charset="0"/>
                <a:ea typeface="Arial" panose="020B0604020202020204" pitchFamily="34" charset="0"/>
              </a:rPr>
              <a:t> </a:t>
            </a:r>
            <a:br>
              <a:rPr lang="en-US" sz="2800" dirty="0">
                <a:solidFill>
                  <a:schemeClr val="bg1"/>
                </a:solidFill>
                <a:latin typeface="Arial" panose="020B0604020202020204" pitchFamily="34" charset="0"/>
                <a:ea typeface="Arial" panose="020B0604020202020204" pitchFamily="34" charset="0"/>
              </a:rPr>
            </a:br>
            <a:r>
              <a:rPr lang="en-US" sz="2400" i="1" baseline="30000" dirty="0">
                <a:solidFill>
                  <a:schemeClr val="bg1"/>
                </a:solidFill>
                <a:latin typeface="Arial" panose="020B0604020202020204" pitchFamily="34" charset="0"/>
                <a:ea typeface="Arial" panose="020B0604020202020204" pitchFamily="34" charset="0"/>
              </a:rPr>
              <a:t>47 </a:t>
            </a:r>
            <a:r>
              <a:rPr lang="en-US" sz="2400" i="1" dirty="0">
                <a:solidFill>
                  <a:schemeClr val="bg1"/>
                </a:solidFill>
                <a:latin typeface="Arial" panose="020B0604020202020204" pitchFamily="34" charset="0"/>
                <a:ea typeface="Arial" panose="020B0604020202020204" pitchFamily="34" charset="0"/>
              </a:rPr>
              <a:t> Jesus saw Nathanael coming toward him and said of him, “Behold, an Israelite indeed, in whom there is no deceit!”</a:t>
            </a:r>
            <a:r>
              <a:rPr lang="en-US" sz="2800" dirty="0">
                <a:solidFill>
                  <a:schemeClr val="bg1"/>
                </a:solidFill>
                <a:latin typeface="Arial" panose="020B0604020202020204" pitchFamily="34" charset="0"/>
                <a:ea typeface="Arial" panose="020B0604020202020204" pitchFamily="34" charset="0"/>
              </a:rPr>
              <a:t> </a:t>
            </a:r>
            <a:endParaRPr lang="en-US" sz="22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68487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2B26B0-E8D9-4534-B222-6A355F4673AC}"/>
              </a:ext>
            </a:extLst>
          </p:cNvPr>
          <p:cNvPicPr>
            <a:picLocks noChangeAspect="1"/>
          </p:cNvPicPr>
          <p:nvPr/>
        </p:nvPicPr>
        <p:blipFill>
          <a:blip r:embed="rId2"/>
          <a:stretch>
            <a:fillRect/>
          </a:stretch>
        </p:blipFill>
        <p:spPr>
          <a:xfrm>
            <a:off x="2512217" y="0"/>
            <a:ext cx="6629497" cy="1532930"/>
          </a:xfrm>
          <a:prstGeom prst="rect">
            <a:avLst/>
          </a:prstGeom>
        </p:spPr>
      </p:pic>
      <p:sp>
        <p:nvSpPr>
          <p:cNvPr id="7" name="Rectangle 6">
            <a:extLst>
              <a:ext uri="{FF2B5EF4-FFF2-40B4-BE49-F238E27FC236}">
                <a16:creationId xmlns:a16="http://schemas.microsoft.com/office/drawing/2014/main" id="{356F611D-C8C8-4FDF-81F3-DEF3B69C9343}"/>
              </a:ext>
            </a:extLst>
          </p:cNvPr>
          <p:cNvSpPr/>
          <p:nvPr/>
        </p:nvSpPr>
        <p:spPr>
          <a:xfrm>
            <a:off x="0" y="0"/>
            <a:ext cx="9141714" cy="1532930"/>
          </a:xfrm>
          <a:prstGeom prst="rect">
            <a:avLst/>
          </a:prstGeom>
          <a:solidFill>
            <a:srgbClr val="C00000">
              <a:alpha val="2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6535A"/>
              </a:solidFill>
              <a:effectLst/>
              <a:uLnTx/>
              <a:uFillTx/>
              <a:latin typeface="Arial"/>
              <a:ea typeface="+mn-ea"/>
              <a:cs typeface="+mn-cs"/>
            </a:endParaRPr>
          </a:p>
        </p:txBody>
      </p:sp>
      <p:pic>
        <p:nvPicPr>
          <p:cNvPr id="4" name="Picture 3">
            <a:extLst>
              <a:ext uri="{FF2B5EF4-FFF2-40B4-BE49-F238E27FC236}">
                <a16:creationId xmlns:a16="http://schemas.microsoft.com/office/drawing/2014/main" id="{C728D475-5F5B-4EC6-9723-239A63EE26ED}"/>
              </a:ext>
            </a:extLst>
          </p:cNvPr>
          <p:cNvPicPr>
            <a:picLocks noChangeAspect="1"/>
          </p:cNvPicPr>
          <p:nvPr/>
        </p:nvPicPr>
        <p:blipFill rotWithShape="1">
          <a:blip r:embed="rId3"/>
          <a:srcRect l="968" r="10017" b="2"/>
          <a:stretch/>
        </p:blipFill>
        <p:spPr>
          <a:xfrm>
            <a:off x="20" y="16778"/>
            <a:ext cx="2514580" cy="1516152"/>
          </a:xfrm>
          <a:prstGeom prst="rect">
            <a:avLst/>
          </a:prstGeom>
          <a:ln w="9525">
            <a:noFill/>
          </a:ln>
          <a:scene3d>
            <a:camera prst="orthographicFront"/>
            <a:lightRig rig="threePt" dir="t"/>
          </a:scene3d>
          <a:sp3d contourW="12700">
            <a:contourClr>
              <a:schemeClr val="tx1"/>
            </a:contourClr>
          </a:sp3d>
        </p:spPr>
      </p:pic>
      <p:sp>
        <p:nvSpPr>
          <p:cNvPr id="26" name="Text Box 3">
            <a:extLst>
              <a:ext uri="{FF2B5EF4-FFF2-40B4-BE49-F238E27FC236}">
                <a16:creationId xmlns:a16="http://schemas.microsoft.com/office/drawing/2014/main" id="{FEE4BFDA-B4AE-46BE-9EED-C12E8F241183}"/>
              </a:ext>
            </a:extLst>
          </p:cNvPr>
          <p:cNvSpPr txBox="1">
            <a:spLocks noChangeArrowheads="1"/>
          </p:cNvSpPr>
          <p:nvPr/>
        </p:nvSpPr>
        <p:spPr bwMode="auto">
          <a:xfrm>
            <a:off x="301979" y="2304143"/>
            <a:ext cx="2819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defTabSz="914400" eaLnBrk="0" fontAlgn="base" hangingPunct="0">
              <a:spcBef>
                <a:spcPct val="0"/>
              </a:spcBef>
              <a:spcAft>
                <a:spcPct val="0"/>
              </a:spcAft>
              <a:defRPr/>
            </a:pPr>
            <a:r>
              <a:rPr lang="en-US" altLang="en-US" sz="2000" b="1" noProof="1">
                <a:solidFill>
                  <a:srgbClr val="000000"/>
                </a:solidFill>
                <a:latin typeface="Times New Roman" panose="02020603050405020304" pitchFamily="18" charset="0"/>
              </a:rPr>
              <a:t>Circumcised of th</a:t>
            </a:r>
            <a:r>
              <a:rPr lang="en-US" altLang="en-US" sz="2000" b="1" dirty="0">
                <a:solidFill>
                  <a:srgbClr val="000000"/>
                </a:solidFill>
                <a:latin typeface="Times New Roman" panose="02020603050405020304" pitchFamily="18" charset="0"/>
              </a:rPr>
              <a:t>e </a:t>
            </a:r>
            <a:r>
              <a:rPr lang="en-US" altLang="en-US" sz="2000" b="1" noProof="1">
                <a:solidFill>
                  <a:srgbClr val="000000"/>
                </a:solidFill>
                <a:latin typeface="Times New Roman" panose="02020603050405020304" pitchFamily="18" charset="0"/>
              </a:rPr>
              <a:t>flesh</a:t>
            </a:r>
            <a:endParaRPr lang="en-US" altLang="en-US" sz="2000" b="1" dirty="0">
              <a:solidFill>
                <a:srgbClr val="000000"/>
              </a:solidFill>
              <a:latin typeface="Times New Roman" panose="02020603050405020304" pitchFamily="18" charset="0"/>
            </a:endParaRPr>
          </a:p>
        </p:txBody>
      </p:sp>
      <p:sp>
        <p:nvSpPr>
          <p:cNvPr id="27" name="Text Box 4">
            <a:extLst>
              <a:ext uri="{FF2B5EF4-FFF2-40B4-BE49-F238E27FC236}">
                <a16:creationId xmlns:a16="http://schemas.microsoft.com/office/drawing/2014/main" id="{7F3E7565-BD41-4FDD-8C76-D4374B34C90E}"/>
              </a:ext>
            </a:extLst>
          </p:cNvPr>
          <p:cNvSpPr txBox="1">
            <a:spLocks noChangeArrowheads="1"/>
          </p:cNvSpPr>
          <p:nvPr/>
        </p:nvSpPr>
        <p:spPr bwMode="auto">
          <a:xfrm>
            <a:off x="161898" y="3471638"/>
            <a:ext cx="29027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defTabSz="914400" eaLnBrk="0" fontAlgn="base" hangingPunct="0">
              <a:spcBef>
                <a:spcPct val="0"/>
              </a:spcBef>
              <a:spcAft>
                <a:spcPct val="0"/>
              </a:spcAft>
              <a:defRPr/>
            </a:pPr>
            <a:r>
              <a:rPr lang="en-US" altLang="en-US" sz="2000" b="1" noProof="1">
                <a:solidFill>
                  <a:srgbClr val="000000"/>
                </a:solidFill>
                <a:latin typeface="Times New Roman" panose="02020603050405020304" pitchFamily="18" charset="0"/>
              </a:rPr>
              <a:t>Circumcised of the heart</a:t>
            </a:r>
            <a:endParaRPr lang="en-US" altLang="en-US" sz="2000" b="1" dirty="0">
              <a:solidFill>
                <a:srgbClr val="000000"/>
              </a:solidFill>
              <a:latin typeface="Times New Roman" panose="02020603050405020304" pitchFamily="18" charset="0"/>
            </a:endParaRPr>
          </a:p>
        </p:txBody>
      </p:sp>
      <p:sp>
        <p:nvSpPr>
          <p:cNvPr id="28" name="WordArt 5">
            <a:extLst>
              <a:ext uri="{FF2B5EF4-FFF2-40B4-BE49-F238E27FC236}">
                <a16:creationId xmlns:a16="http://schemas.microsoft.com/office/drawing/2014/main" id="{0C7FA8D7-55E5-4CF8-B905-4CF813B30808}"/>
              </a:ext>
            </a:extLst>
          </p:cNvPr>
          <p:cNvSpPr>
            <a:spLocks noChangeArrowheads="1" noChangeShapeType="1"/>
          </p:cNvSpPr>
          <p:nvPr/>
        </p:nvSpPr>
        <p:spPr bwMode="auto">
          <a:xfrm>
            <a:off x="1999058" y="1581347"/>
            <a:ext cx="5564983" cy="577851"/>
          </a:xfrm>
          <a:prstGeom prst="rect">
            <a:avLst/>
          </a:prstGeom>
          <a:extLst>
            <a:ext uri="{AF507438-7753-43E0-B8FC-AC1667EBCBE1}">
              <a14:hiddenEffects xmlns:a14="http://schemas.microsoft.com/office/drawing/2010/main">
                <a:effectLst/>
              </a14:hiddenEffects>
            </a:ext>
          </a:extLst>
        </p:spPr>
        <p:txBody>
          <a:bodyPr spcFirstLastPara="1" wrap="none" fromWordArt="1"/>
          <a:lstStyle/>
          <a:p>
            <a:pPr lvl="0" algn="ctr" defTabSz="914400" fontAlgn="base">
              <a:spcBef>
                <a:spcPct val="0"/>
              </a:spcBef>
              <a:spcAft>
                <a:spcPct val="0"/>
              </a:spcAft>
              <a:defRPr/>
            </a:pPr>
            <a:r>
              <a:rPr lang="en-US" sz="2800" kern="10" dirty="0">
                <a:ln w="3175">
                  <a:solidFill>
                    <a:srgbClr val="000000"/>
                  </a:solidFill>
                  <a:round/>
                  <a:headEnd/>
                  <a:tailEnd/>
                </a:ln>
                <a:solidFill>
                  <a:srgbClr val="000000"/>
                </a:solidFill>
                <a:latin typeface="Arial Black" panose="020B0A04020102020204" pitchFamily="34" charset="0"/>
              </a:rPr>
              <a:t>The Nation of Israel</a:t>
            </a:r>
          </a:p>
        </p:txBody>
      </p:sp>
      <p:sp>
        <p:nvSpPr>
          <p:cNvPr id="29" name="Oval 6">
            <a:extLst>
              <a:ext uri="{FF2B5EF4-FFF2-40B4-BE49-F238E27FC236}">
                <a16:creationId xmlns:a16="http://schemas.microsoft.com/office/drawing/2014/main" id="{11D01121-5C25-418C-9BAF-2E9C7E0375A5}"/>
              </a:ext>
            </a:extLst>
          </p:cNvPr>
          <p:cNvSpPr>
            <a:spLocks noChangeArrowheads="1"/>
          </p:cNvSpPr>
          <p:nvPr/>
        </p:nvSpPr>
        <p:spPr bwMode="auto">
          <a:xfrm>
            <a:off x="3276600" y="2133600"/>
            <a:ext cx="3124200" cy="3143250"/>
          </a:xfrm>
          <a:prstGeom prst="ellipse">
            <a:avLst/>
          </a:prstGeom>
          <a:solidFill>
            <a:schemeClr val="accent1"/>
          </a:solidFill>
          <a:ln w="12700"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3E3E3"/>
                  </a:outerShdw>
                </a:effectLst>
              </a14:hiddenEffects>
            </a:ext>
          </a:extLst>
        </p:spPr>
        <p:txBody>
          <a:bodyPr lIns="36576" tIns="36576" rIns="36576" bIns="36576"/>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 name="WordArt 7">
            <a:extLst>
              <a:ext uri="{FF2B5EF4-FFF2-40B4-BE49-F238E27FC236}">
                <a16:creationId xmlns:a16="http://schemas.microsoft.com/office/drawing/2014/main" id="{43EDA2AA-8BF1-4666-A140-3925809627A2}"/>
              </a:ext>
            </a:extLst>
          </p:cNvPr>
          <p:cNvSpPr>
            <a:spLocks noChangeArrowheads="1" noChangeShapeType="1"/>
          </p:cNvSpPr>
          <p:nvPr/>
        </p:nvSpPr>
        <p:spPr bwMode="auto">
          <a:xfrm>
            <a:off x="3809999" y="2292546"/>
            <a:ext cx="2057401" cy="609600"/>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0" normalizeH="0" baseline="0" noProof="0" dirty="0">
                <a:ln w="3175">
                  <a:solidFill>
                    <a:srgbClr val="000000"/>
                  </a:solidFill>
                  <a:round/>
                  <a:headEnd/>
                  <a:tailEnd/>
                </a:ln>
                <a:solidFill>
                  <a:srgbClr val="000000"/>
                </a:solidFill>
                <a:effectLst/>
                <a:uLnTx/>
                <a:uFillTx/>
                <a:latin typeface="Arial Black" panose="020B0A04020102020204" pitchFamily="34" charset="0"/>
                <a:ea typeface="+mn-ea"/>
                <a:cs typeface="+mn-cs"/>
              </a:rPr>
              <a:t>Physical</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kern="10" dirty="0">
                <a:ln w="3175">
                  <a:solidFill>
                    <a:srgbClr val="000000"/>
                  </a:solidFill>
                  <a:round/>
                  <a:headEnd/>
                  <a:tailEnd/>
                </a:ln>
                <a:solidFill>
                  <a:srgbClr val="000000"/>
                </a:solidFill>
                <a:latin typeface="Arial Black" panose="020B0A04020102020204" pitchFamily="34" charset="0"/>
              </a:rPr>
              <a:t>Jews</a:t>
            </a:r>
            <a:endParaRPr kumimoji="0" lang="en-US" sz="1800" b="0" i="0" u="none" strike="noStrike" kern="10" cap="none" spc="0" normalizeH="0" baseline="0" noProof="0" dirty="0">
              <a:ln w="3175">
                <a:solidFill>
                  <a:srgbClr val="000000"/>
                </a:solidFill>
                <a:round/>
                <a:headEnd/>
                <a:tailEnd/>
              </a:ln>
              <a:solidFill>
                <a:srgbClr val="000000"/>
              </a:solidFill>
              <a:effectLst/>
              <a:uLnTx/>
              <a:uFillTx/>
              <a:latin typeface="Arial Black" panose="020B0A04020102020204" pitchFamily="34" charset="0"/>
              <a:ea typeface="+mn-ea"/>
              <a:cs typeface="+mn-cs"/>
            </a:endParaRPr>
          </a:p>
        </p:txBody>
      </p:sp>
      <p:sp>
        <p:nvSpPr>
          <p:cNvPr id="31" name="Line 8">
            <a:extLst>
              <a:ext uri="{FF2B5EF4-FFF2-40B4-BE49-F238E27FC236}">
                <a16:creationId xmlns:a16="http://schemas.microsoft.com/office/drawing/2014/main" id="{4556457A-0C28-422C-9209-A2D0C20F83F3}"/>
              </a:ext>
            </a:extLst>
          </p:cNvPr>
          <p:cNvSpPr>
            <a:spLocks noChangeShapeType="1"/>
          </p:cNvSpPr>
          <p:nvPr/>
        </p:nvSpPr>
        <p:spPr bwMode="auto">
          <a:xfrm flipV="1">
            <a:off x="3075781" y="2502801"/>
            <a:ext cx="990600" cy="0"/>
          </a:xfrm>
          <a:prstGeom prst="line">
            <a:avLst/>
          </a:prstGeom>
          <a:noFill/>
          <a:ln w="101600">
            <a:solidFill>
              <a:srgbClr val="000000"/>
            </a:solidFill>
            <a:round/>
            <a:headEnd/>
            <a:tailEnd type="triangle" w="med" len="lg"/>
          </a:ln>
          <a:effectLst/>
          <a:extLst>
            <a:ext uri="{909E8E84-426E-40DD-AFC4-6F175D3DCCD1}">
              <a14:hiddenFill xmlns:a14="http://schemas.microsoft.com/office/drawing/2010/main">
                <a:noFill/>
              </a14:hiddenFill>
            </a:ext>
          </a:extLst>
        </p:spPr>
        <p:txBody>
          <a:bodyPr lIns="36576" tIns="36576" rIns="36576" bIns="36576"/>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 name="Line 9">
            <a:extLst>
              <a:ext uri="{FF2B5EF4-FFF2-40B4-BE49-F238E27FC236}">
                <a16:creationId xmlns:a16="http://schemas.microsoft.com/office/drawing/2014/main" id="{75A2F480-B082-418B-B069-31352B2F8D2F}"/>
              </a:ext>
            </a:extLst>
          </p:cNvPr>
          <p:cNvSpPr>
            <a:spLocks noChangeShapeType="1"/>
          </p:cNvSpPr>
          <p:nvPr/>
        </p:nvSpPr>
        <p:spPr bwMode="auto">
          <a:xfrm flipV="1">
            <a:off x="2991246" y="3645094"/>
            <a:ext cx="1171129" cy="27995"/>
          </a:xfrm>
          <a:prstGeom prst="line">
            <a:avLst/>
          </a:prstGeom>
          <a:noFill/>
          <a:ln w="101600">
            <a:solidFill>
              <a:srgbClr val="000000"/>
            </a:solidFill>
            <a:round/>
            <a:headEnd/>
            <a:tailEnd type="triangle" w="med" len="lg"/>
          </a:ln>
          <a:effectLst/>
          <a:extLst>
            <a:ext uri="{909E8E84-426E-40DD-AFC4-6F175D3DCCD1}">
              <a14:hiddenFill xmlns:a14="http://schemas.microsoft.com/office/drawing/2010/main">
                <a:noFill/>
              </a14:hiddenFill>
            </a:ext>
          </a:extLst>
        </p:spPr>
        <p:txBody>
          <a:bodyPr lIns="36576" tIns="36576" rIns="36576" bIns="36576"/>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 name="Oval 10">
            <a:extLst>
              <a:ext uri="{FF2B5EF4-FFF2-40B4-BE49-F238E27FC236}">
                <a16:creationId xmlns:a16="http://schemas.microsoft.com/office/drawing/2014/main" id="{4706D250-EA06-4328-8B01-D313435F12E1}"/>
              </a:ext>
            </a:extLst>
          </p:cNvPr>
          <p:cNvSpPr>
            <a:spLocks noChangeArrowheads="1"/>
          </p:cNvSpPr>
          <p:nvPr/>
        </p:nvSpPr>
        <p:spPr bwMode="auto">
          <a:xfrm>
            <a:off x="4154488" y="2992437"/>
            <a:ext cx="1371600" cy="1376363"/>
          </a:xfrm>
          <a:prstGeom prst="ellipse">
            <a:avLst/>
          </a:prstGeom>
          <a:solidFill>
            <a:srgbClr val="FFFFFF"/>
          </a:solidFill>
          <a:ln w="12700"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3E3E3"/>
                  </a:outerShdw>
                </a:effectLst>
              </a14:hiddenEffects>
            </a:ext>
          </a:extLst>
        </p:spPr>
        <p:txBody>
          <a:bodyPr lIns="36576" tIns="36576" rIns="36576" bIns="36576"/>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 name="Text Box 11">
            <a:extLst>
              <a:ext uri="{FF2B5EF4-FFF2-40B4-BE49-F238E27FC236}">
                <a16:creationId xmlns:a16="http://schemas.microsoft.com/office/drawing/2014/main" id="{1B44D3FC-B4B4-4D92-8153-C0A4A2A4190D}"/>
              </a:ext>
            </a:extLst>
          </p:cNvPr>
          <p:cNvSpPr txBox="1">
            <a:spLocks noChangeArrowheads="1"/>
          </p:cNvSpPr>
          <p:nvPr/>
        </p:nvSpPr>
        <p:spPr bwMode="auto">
          <a:xfrm>
            <a:off x="4234632" y="3294062"/>
            <a:ext cx="1219200" cy="609600"/>
          </a:xfrm>
          <a:prstGeom prst="rect">
            <a:avLst/>
          </a:prstGeom>
          <a:noFill/>
          <a:ln>
            <a:noFill/>
          </a:ln>
          <a:effectLst/>
        </p:spPr>
        <p:txBody>
          <a:bodyPr lIns="36195" tIns="36195" rIns="36195" bIns="36195"/>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outerShdw blurRad="50800" dist="38100" dir="18900000" algn="bl" rotWithShape="0">
                    <a:prstClr val="black">
                      <a:alpha val="40000"/>
                    </a:prstClr>
                  </a:outerShdw>
                </a:effectLst>
                <a:uLnTx/>
                <a:uFillTx/>
                <a:latin typeface="Times New Roman" panose="02020603050405020304" pitchFamily="18" charset="0"/>
                <a:ea typeface="+mn-ea"/>
                <a:cs typeface="+mn-cs"/>
              </a:rPr>
              <a:t>True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outerShdw blurRad="50800" dist="38100" dir="18900000" algn="bl" rotWithShape="0">
                    <a:prstClr val="black">
                      <a:alpha val="40000"/>
                    </a:prstClr>
                  </a:outerShdw>
                </a:effectLst>
                <a:uLnTx/>
                <a:uFillTx/>
                <a:latin typeface="Times New Roman" panose="02020603050405020304" pitchFamily="18" charset="0"/>
                <a:ea typeface="+mn-ea"/>
                <a:cs typeface="+mn-cs"/>
              </a:rPr>
              <a:t>Jews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1">
              <a:ln>
                <a:noFill/>
              </a:ln>
              <a:solidFill>
                <a:srgbClr val="000000"/>
              </a:solidFill>
              <a:effectLst/>
              <a:uLnTx/>
              <a:uFillTx/>
              <a:latin typeface="Times New Roman" panose="02020603050405020304" pitchFamily="18" charset="0"/>
              <a:ea typeface="+mn-ea"/>
              <a:cs typeface="+mn-cs"/>
            </a:endParaRPr>
          </a:p>
        </p:txBody>
      </p:sp>
      <p:sp>
        <p:nvSpPr>
          <p:cNvPr id="35" name="Text Box 12">
            <a:extLst>
              <a:ext uri="{FF2B5EF4-FFF2-40B4-BE49-F238E27FC236}">
                <a16:creationId xmlns:a16="http://schemas.microsoft.com/office/drawing/2014/main" id="{556AF007-3642-45FF-9408-19CCEF49105B}"/>
              </a:ext>
            </a:extLst>
          </p:cNvPr>
          <p:cNvSpPr txBox="1">
            <a:spLocks noChangeArrowheads="1"/>
          </p:cNvSpPr>
          <p:nvPr/>
        </p:nvSpPr>
        <p:spPr bwMode="auto">
          <a:xfrm>
            <a:off x="6400799" y="2290870"/>
            <a:ext cx="27146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r" defTabSz="914400" eaLnBrk="0" fontAlgn="base" hangingPunct="0">
              <a:spcBef>
                <a:spcPct val="0"/>
              </a:spcBef>
              <a:spcAft>
                <a:spcPct val="0"/>
              </a:spcAft>
              <a:defRPr/>
            </a:pPr>
            <a:r>
              <a:rPr lang="en-US" altLang="en-US" sz="2000" b="1" dirty="0">
                <a:solidFill>
                  <a:srgbClr val="000000"/>
                </a:solidFill>
                <a:latin typeface="Times New Roman" panose="02020603050405020304" pitchFamily="18" charset="0"/>
              </a:rPr>
              <a:t>As the Sand of the Sea</a:t>
            </a:r>
          </a:p>
        </p:txBody>
      </p:sp>
      <p:sp>
        <p:nvSpPr>
          <p:cNvPr id="36" name="Line 13">
            <a:extLst>
              <a:ext uri="{FF2B5EF4-FFF2-40B4-BE49-F238E27FC236}">
                <a16:creationId xmlns:a16="http://schemas.microsoft.com/office/drawing/2014/main" id="{A0305884-04E3-4095-A5F9-A665ED78E6EB}"/>
              </a:ext>
            </a:extLst>
          </p:cNvPr>
          <p:cNvSpPr>
            <a:spLocks noChangeShapeType="1"/>
          </p:cNvSpPr>
          <p:nvPr/>
        </p:nvSpPr>
        <p:spPr bwMode="auto">
          <a:xfrm rot="10800000" flipV="1">
            <a:off x="5550673" y="2504198"/>
            <a:ext cx="990600" cy="1588"/>
          </a:xfrm>
          <a:prstGeom prst="line">
            <a:avLst/>
          </a:prstGeom>
          <a:noFill/>
          <a:ln w="101600">
            <a:solidFill>
              <a:srgbClr val="000000"/>
            </a:solidFill>
            <a:round/>
            <a:headEnd/>
            <a:tailEnd type="triangle" w="med" len="lg"/>
          </a:ln>
          <a:effectLst/>
          <a:extLst>
            <a:ext uri="{909E8E84-426E-40DD-AFC4-6F175D3DCCD1}">
              <a14:hiddenFill xmlns:a14="http://schemas.microsoft.com/office/drawing/2010/main">
                <a:noFill/>
              </a14:hiddenFill>
            </a:ext>
          </a:extLst>
        </p:spPr>
        <p:txBody>
          <a:bodyPr lIns="36576" tIns="36576" rIns="36576" bIns="36576"/>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 name="Text Box 14">
            <a:extLst>
              <a:ext uri="{FF2B5EF4-FFF2-40B4-BE49-F238E27FC236}">
                <a16:creationId xmlns:a16="http://schemas.microsoft.com/office/drawing/2014/main" id="{66029013-C4A2-45AE-8B8E-D0E0DA02D21B}"/>
              </a:ext>
            </a:extLst>
          </p:cNvPr>
          <p:cNvSpPr txBox="1">
            <a:spLocks noChangeArrowheads="1"/>
          </p:cNvSpPr>
          <p:nvPr/>
        </p:nvSpPr>
        <p:spPr bwMode="auto">
          <a:xfrm>
            <a:off x="6612770" y="3448920"/>
            <a:ext cx="2378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 Remnant</a:t>
            </a:r>
          </a:p>
        </p:txBody>
      </p:sp>
      <p:sp>
        <p:nvSpPr>
          <p:cNvPr id="38" name="Line 15">
            <a:extLst>
              <a:ext uri="{FF2B5EF4-FFF2-40B4-BE49-F238E27FC236}">
                <a16:creationId xmlns:a16="http://schemas.microsoft.com/office/drawing/2014/main" id="{D5250E9A-CE84-4E8B-9DF3-084E596217AF}"/>
              </a:ext>
            </a:extLst>
          </p:cNvPr>
          <p:cNvSpPr>
            <a:spLocks noChangeShapeType="1"/>
          </p:cNvSpPr>
          <p:nvPr/>
        </p:nvSpPr>
        <p:spPr bwMode="auto">
          <a:xfrm rot="10800000" flipV="1">
            <a:off x="5538012" y="3645212"/>
            <a:ext cx="1062761" cy="7526"/>
          </a:xfrm>
          <a:prstGeom prst="line">
            <a:avLst/>
          </a:prstGeom>
          <a:noFill/>
          <a:ln w="101600">
            <a:solidFill>
              <a:srgbClr val="000000"/>
            </a:solidFill>
            <a:round/>
            <a:headEnd/>
            <a:tailEnd type="triangle" w="med" len="lg"/>
          </a:ln>
          <a:effectLst/>
          <a:extLst>
            <a:ext uri="{909E8E84-426E-40DD-AFC4-6F175D3DCCD1}">
              <a14:hiddenFill xmlns:a14="http://schemas.microsoft.com/office/drawing/2010/main">
                <a:noFill/>
              </a14:hiddenFill>
            </a:ext>
          </a:extLst>
        </p:spPr>
        <p:txBody>
          <a:bodyPr lIns="36576" tIns="36576" rIns="36576" bIns="36576"/>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 name="AutoShape 17">
            <a:extLst>
              <a:ext uri="{FF2B5EF4-FFF2-40B4-BE49-F238E27FC236}">
                <a16:creationId xmlns:a16="http://schemas.microsoft.com/office/drawing/2014/main" id="{FF279473-2B67-44EF-ADBC-B6C49E820706}"/>
              </a:ext>
            </a:extLst>
          </p:cNvPr>
          <p:cNvSpPr>
            <a:spLocks noChangeArrowheads="1"/>
          </p:cNvSpPr>
          <p:nvPr/>
        </p:nvSpPr>
        <p:spPr bwMode="auto">
          <a:xfrm>
            <a:off x="2743200" y="4016693"/>
            <a:ext cx="4208206" cy="1763700"/>
          </a:xfrm>
          <a:prstGeom prst="upArrowCallout">
            <a:avLst>
              <a:gd name="adj1" fmla="val 13940"/>
              <a:gd name="adj2" fmla="val 16889"/>
              <a:gd name="adj3" fmla="val 16356"/>
              <a:gd name="adj4" fmla="val 68708"/>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2" name="Text Box 18">
            <a:extLst>
              <a:ext uri="{FF2B5EF4-FFF2-40B4-BE49-F238E27FC236}">
                <a16:creationId xmlns:a16="http://schemas.microsoft.com/office/drawing/2014/main" id="{F75DBDED-7844-4E6A-AF45-183B0EE14359}"/>
              </a:ext>
            </a:extLst>
          </p:cNvPr>
          <p:cNvSpPr txBox="1">
            <a:spLocks noChangeArrowheads="1"/>
          </p:cNvSpPr>
          <p:nvPr/>
        </p:nvSpPr>
        <p:spPr bwMode="auto">
          <a:xfrm>
            <a:off x="2876653" y="4759641"/>
            <a:ext cx="392409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outerShdw blurRad="50800" dist="38100" dir="18900000" algn="bl" rotWithShape="0">
                    <a:prstClr val="black">
                      <a:alpha val="40000"/>
                    </a:prstClr>
                  </a:outerShdw>
                </a:effectLst>
                <a:uLnTx/>
                <a:uFillTx/>
                <a:latin typeface="Arial" panose="020B0604020202020204" pitchFamily="34" charset="0"/>
                <a:ea typeface="+mn-ea"/>
                <a:cs typeface="+mn-cs"/>
              </a:rPr>
              <a:t>Those Who Had Faith &amp; Were Faithful</a:t>
            </a:r>
          </a:p>
        </p:txBody>
      </p:sp>
    </p:spTree>
    <p:extLst>
      <p:ext uri="{BB962C8B-B14F-4D97-AF65-F5344CB8AC3E}">
        <p14:creationId xmlns:p14="http://schemas.microsoft.com/office/powerpoint/2010/main" val="15982746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ou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0-#ppt_w/2"/>
                                          </p:val>
                                        </p:tav>
                                        <p:tav tm="100000">
                                          <p:val>
                                            <p:strVal val="#ppt_x"/>
                                          </p:val>
                                        </p:tav>
                                      </p:tavLst>
                                    </p:anim>
                                    <p:anim calcmode="lin" valueType="num">
                                      <p:cBhvr additive="base">
                                        <p:cTn id="17"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1+#ppt_w/2"/>
                                          </p:val>
                                        </p:tav>
                                        <p:tav tm="100000">
                                          <p:val>
                                            <p:strVal val="#ppt_x"/>
                                          </p:val>
                                        </p:tav>
                                      </p:tavLst>
                                    </p:anim>
                                    <p:anim calcmode="lin" valueType="num">
                                      <p:cBhvr additive="base">
                                        <p:cTn id="23" dur="500" fill="hold"/>
                                        <p:tgtEl>
                                          <p:spTgt spid="35"/>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1+#ppt_w/2"/>
                                          </p:val>
                                        </p:tav>
                                        <p:tav tm="100000">
                                          <p:val>
                                            <p:strVal val="#ppt_x"/>
                                          </p:val>
                                        </p:tav>
                                      </p:tavLst>
                                    </p:anim>
                                    <p:anim calcmode="lin" valueType="num">
                                      <p:cBhvr additive="base">
                                        <p:cTn id="27"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ox(in)">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0-#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0-#ppt_w/2"/>
                                          </p:val>
                                        </p:tav>
                                        <p:tav tm="100000">
                                          <p:val>
                                            <p:strVal val="#ppt_x"/>
                                          </p:val>
                                        </p:tav>
                                      </p:tavLst>
                                    </p:anim>
                                    <p:anim calcmode="lin" valueType="num">
                                      <p:cBhvr additive="base">
                                        <p:cTn id="42"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1+#ppt_w/2"/>
                                          </p:val>
                                        </p:tav>
                                        <p:tav tm="100000">
                                          <p:val>
                                            <p:strVal val="#ppt_x"/>
                                          </p:val>
                                        </p:tav>
                                      </p:tavLst>
                                    </p:anim>
                                    <p:anim calcmode="lin" valueType="num">
                                      <p:cBhvr additive="base">
                                        <p:cTn id="48" dur="500" fill="hold"/>
                                        <p:tgtEl>
                                          <p:spTgt spid="37"/>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1+#ppt_w/2"/>
                                          </p:val>
                                        </p:tav>
                                        <p:tav tm="100000">
                                          <p:val>
                                            <p:strVal val="#ppt_x"/>
                                          </p:val>
                                        </p:tav>
                                      </p:tavLst>
                                    </p:anim>
                                    <p:anim calcmode="lin" valueType="num">
                                      <p:cBhvr additive="base">
                                        <p:cTn id="52"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499"/>
                                          </p:stCondLst>
                                        </p:cTn>
                                        <p:tgtEl>
                                          <p:spTgt spid="41"/>
                                        </p:tgtEl>
                                        <p:attrNameLst>
                                          <p:attrName>style.visibility</p:attrName>
                                        </p:attrNameLst>
                                      </p:cBhvr>
                                      <p:to>
                                        <p:strVal val="visible"/>
                                      </p:to>
                                    </p:set>
                                  </p:childTnLst>
                                </p:cTn>
                              </p:par>
                            </p:childTnLst>
                          </p:cTn>
                        </p:par>
                        <p:par>
                          <p:cTn id="57" fill="hold">
                            <p:stCondLst>
                              <p:cond delay="500"/>
                            </p:stCondLst>
                            <p:childTnLst>
                              <p:par>
                                <p:cTn id="58" presetID="4" presetClass="entr" presetSubtype="32"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box(out)">
                                      <p:cBhvr>
                                        <p:cTn id="6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utoUpdateAnimBg="0"/>
      <p:bldP spid="27" grpId="0" autoUpdateAnimBg="0"/>
      <p:bldP spid="34" grpId="0"/>
      <p:bldP spid="35" grpId="0" autoUpdateAnimBg="0"/>
      <p:bldP spid="37" grpId="0" autoUpdateAnimBg="0"/>
      <p:bldP spid="4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2B26B0-E8D9-4534-B222-6A355F4673AC}"/>
              </a:ext>
            </a:extLst>
          </p:cNvPr>
          <p:cNvPicPr>
            <a:picLocks noChangeAspect="1"/>
          </p:cNvPicPr>
          <p:nvPr/>
        </p:nvPicPr>
        <p:blipFill>
          <a:blip r:embed="rId2"/>
          <a:stretch>
            <a:fillRect/>
          </a:stretch>
        </p:blipFill>
        <p:spPr>
          <a:xfrm>
            <a:off x="2512217" y="0"/>
            <a:ext cx="6629497" cy="1532930"/>
          </a:xfrm>
          <a:prstGeom prst="rect">
            <a:avLst/>
          </a:prstGeom>
        </p:spPr>
      </p:pic>
      <p:sp>
        <p:nvSpPr>
          <p:cNvPr id="7" name="Rectangle 6">
            <a:extLst>
              <a:ext uri="{FF2B5EF4-FFF2-40B4-BE49-F238E27FC236}">
                <a16:creationId xmlns:a16="http://schemas.microsoft.com/office/drawing/2014/main" id="{356F611D-C8C8-4FDF-81F3-DEF3B69C9343}"/>
              </a:ext>
            </a:extLst>
          </p:cNvPr>
          <p:cNvSpPr/>
          <p:nvPr/>
        </p:nvSpPr>
        <p:spPr>
          <a:xfrm>
            <a:off x="0" y="0"/>
            <a:ext cx="9141714" cy="1532930"/>
          </a:xfrm>
          <a:prstGeom prst="rect">
            <a:avLst/>
          </a:prstGeom>
          <a:solidFill>
            <a:srgbClr val="C00000">
              <a:alpha val="2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6535A"/>
              </a:solidFill>
              <a:effectLst/>
              <a:uLnTx/>
              <a:uFillTx/>
              <a:latin typeface="Arial"/>
              <a:ea typeface="+mn-ea"/>
              <a:cs typeface="+mn-cs"/>
            </a:endParaRPr>
          </a:p>
        </p:txBody>
      </p:sp>
      <p:pic>
        <p:nvPicPr>
          <p:cNvPr id="4" name="Picture 3">
            <a:extLst>
              <a:ext uri="{FF2B5EF4-FFF2-40B4-BE49-F238E27FC236}">
                <a16:creationId xmlns:a16="http://schemas.microsoft.com/office/drawing/2014/main" id="{C728D475-5F5B-4EC6-9723-239A63EE26ED}"/>
              </a:ext>
            </a:extLst>
          </p:cNvPr>
          <p:cNvPicPr>
            <a:picLocks noChangeAspect="1"/>
          </p:cNvPicPr>
          <p:nvPr/>
        </p:nvPicPr>
        <p:blipFill rotWithShape="1">
          <a:blip r:embed="rId3"/>
          <a:srcRect l="968" r="10017" b="2"/>
          <a:stretch/>
        </p:blipFill>
        <p:spPr>
          <a:xfrm>
            <a:off x="20" y="16778"/>
            <a:ext cx="2514580" cy="1516152"/>
          </a:xfrm>
          <a:prstGeom prst="rect">
            <a:avLst/>
          </a:prstGeom>
          <a:ln w="9525">
            <a:noFill/>
          </a:ln>
          <a:scene3d>
            <a:camera prst="orthographicFront"/>
            <a:lightRig rig="threePt" dir="t"/>
          </a:scene3d>
          <a:sp3d contourW="12700">
            <a:contourClr>
              <a:schemeClr val="tx1"/>
            </a:contourClr>
          </a:sp3d>
        </p:spPr>
      </p:pic>
      <p:sp>
        <p:nvSpPr>
          <p:cNvPr id="26" name="Text Box 3">
            <a:extLst>
              <a:ext uri="{FF2B5EF4-FFF2-40B4-BE49-F238E27FC236}">
                <a16:creationId xmlns:a16="http://schemas.microsoft.com/office/drawing/2014/main" id="{FEE4BFDA-B4AE-46BE-9EED-C12E8F241183}"/>
              </a:ext>
            </a:extLst>
          </p:cNvPr>
          <p:cNvSpPr txBox="1">
            <a:spLocks noChangeArrowheads="1"/>
          </p:cNvSpPr>
          <p:nvPr/>
        </p:nvSpPr>
        <p:spPr bwMode="auto">
          <a:xfrm>
            <a:off x="301979" y="2304143"/>
            <a:ext cx="2819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Those who are baptized</a:t>
            </a:r>
          </a:p>
        </p:txBody>
      </p:sp>
      <p:sp>
        <p:nvSpPr>
          <p:cNvPr id="27" name="Text Box 4">
            <a:extLst>
              <a:ext uri="{FF2B5EF4-FFF2-40B4-BE49-F238E27FC236}">
                <a16:creationId xmlns:a16="http://schemas.microsoft.com/office/drawing/2014/main" id="{7F3E7565-BD41-4FDD-8C76-D4374B34C90E}"/>
              </a:ext>
            </a:extLst>
          </p:cNvPr>
          <p:cNvSpPr txBox="1">
            <a:spLocks noChangeArrowheads="1"/>
          </p:cNvSpPr>
          <p:nvPr/>
        </p:nvSpPr>
        <p:spPr bwMode="auto">
          <a:xfrm>
            <a:off x="153155" y="3453492"/>
            <a:ext cx="29114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Those who are Christlike</a:t>
            </a:r>
          </a:p>
        </p:txBody>
      </p:sp>
      <p:sp>
        <p:nvSpPr>
          <p:cNvPr id="28" name="WordArt 5">
            <a:extLst>
              <a:ext uri="{FF2B5EF4-FFF2-40B4-BE49-F238E27FC236}">
                <a16:creationId xmlns:a16="http://schemas.microsoft.com/office/drawing/2014/main" id="{0C7FA8D7-55E5-4CF8-B905-4CF813B30808}"/>
              </a:ext>
            </a:extLst>
          </p:cNvPr>
          <p:cNvSpPr>
            <a:spLocks noChangeArrowheads="1" noChangeShapeType="1"/>
          </p:cNvSpPr>
          <p:nvPr/>
        </p:nvSpPr>
        <p:spPr bwMode="auto">
          <a:xfrm>
            <a:off x="1999058" y="1581347"/>
            <a:ext cx="5564983" cy="577851"/>
          </a:xfrm>
          <a:prstGeom prst="rect">
            <a:avLst/>
          </a:prstGeom>
          <a:extLst>
            <a:ext uri="{AF507438-7753-43E0-B8FC-AC1667EBCBE1}">
              <a14:hiddenEffects xmlns:a14="http://schemas.microsoft.com/office/drawing/2010/main">
                <a:effectLst/>
              </a14:hiddenEffects>
            </a:ext>
          </a:extLst>
        </p:spPr>
        <p:txBody>
          <a:bodyPr spcFirstLastPara="1" wrap="none" fromWordArt="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0" cap="none" spc="0" normalizeH="0" baseline="0" noProof="0" dirty="0">
                <a:ln w="3175">
                  <a:solidFill>
                    <a:srgbClr val="000000"/>
                  </a:solidFill>
                  <a:round/>
                  <a:headEnd/>
                  <a:tailEnd/>
                </a:ln>
                <a:solidFill>
                  <a:srgbClr val="000000"/>
                </a:solidFill>
                <a:effectLst/>
                <a:uLnTx/>
                <a:uFillTx/>
                <a:latin typeface="Arial Black" panose="020B0A04020102020204" pitchFamily="34" charset="0"/>
                <a:ea typeface="+mn-ea"/>
                <a:cs typeface="+mn-cs"/>
              </a:rPr>
              <a:t>The Church of Christ</a:t>
            </a:r>
          </a:p>
        </p:txBody>
      </p:sp>
      <p:sp>
        <p:nvSpPr>
          <p:cNvPr id="29" name="Oval 6">
            <a:extLst>
              <a:ext uri="{FF2B5EF4-FFF2-40B4-BE49-F238E27FC236}">
                <a16:creationId xmlns:a16="http://schemas.microsoft.com/office/drawing/2014/main" id="{11D01121-5C25-418C-9BAF-2E9C7E0375A5}"/>
              </a:ext>
            </a:extLst>
          </p:cNvPr>
          <p:cNvSpPr>
            <a:spLocks noChangeArrowheads="1"/>
          </p:cNvSpPr>
          <p:nvPr/>
        </p:nvSpPr>
        <p:spPr bwMode="auto">
          <a:xfrm>
            <a:off x="3276600" y="2133600"/>
            <a:ext cx="3124200" cy="3143250"/>
          </a:xfrm>
          <a:prstGeom prst="ellipse">
            <a:avLst/>
          </a:prstGeom>
          <a:solidFill>
            <a:schemeClr val="accent1"/>
          </a:solidFill>
          <a:ln w="12700"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3E3E3"/>
                  </a:outerShdw>
                </a:effectLst>
              </a14:hiddenEffects>
            </a:ext>
          </a:extLst>
        </p:spPr>
        <p:txBody>
          <a:bodyPr lIns="36576" tIns="36576" rIns="36576" bIns="36576"/>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 name="WordArt 7">
            <a:extLst>
              <a:ext uri="{FF2B5EF4-FFF2-40B4-BE49-F238E27FC236}">
                <a16:creationId xmlns:a16="http://schemas.microsoft.com/office/drawing/2014/main" id="{43EDA2AA-8BF1-4666-A140-3925809627A2}"/>
              </a:ext>
            </a:extLst>
          </p:cNvPr>
          <p:cNvSpPr>
            <a:spLocks noChangeArrowheads="1" noChangeShapeType="1"/>
          </p:cNvSpPr>
          <p:nvPr/>
        </p:nvSpPr>
        <p:spPr bwMode="auto">
          <a:xfrm>
            <a:off x="3809999" y="2292546"/>
            <a:ext cx="2057401" cy="609600"/>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0" normalizeH="0" baseline="0" noProof="0" dirty="0">
                <a:ln w="3175">
                  <a:solidFill>
                    <a:srgbClr val="000000"/>
                  </a:solidFill>
                  <a:round/>
                  <a:headEnd/>
                  <a:tailEnd/>
                </a:ln>
                <a:solidFill>
                  <a:srgbClr val="000000"/>
                </a:solidFill>
                <a:effectLst/>
                <a:uLnTx/>
                <a:uFillTx/>
                <a:latin typeface="Arial Black" panose="020B0A04020102020204" pitchFamily="34" charset="0"/>
                <a:ea typeface="+mn-ea"/>
                <a:cs typeface="+mn-cs"/>
              </a:rPr>
              <a:t>The Called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0" normalizeH="0" baseline="0" noProof="0" dirty="0">
                <a:ln w="3175">
                  <a:solidFill>
                    <a:srgbClr val="000000"/>
                  </a:solidFill>
                  <a:round/>
                  <a:headEnd/>
                  <a:tailEnd/>
                </a:ln>
                <a:solidFill>
                  <a:srgbClr val="000000"/>
                </a:solidFill>
                <a:effectLst/>
                <a:uLnTx/>
                <a:uFillTx/>
                <a:latin typeface="Arial Black" panose="020B0A04020102020204" pitchFamily="34" charset="0"/>
                <a:ea typeface="+mn-ea"/>
                <a:cs typeface="+mn-cs"/>
              </a:rPr>
              <a:t>Out</a:t>
            </a:r>
          </a:p>
        </p:txBody>
      </p:sp>
      <p:sp>
        <p:nvSpPr>
          <p:cNvPr id="31" name="Line 8">
            <a:extLst>
              <a:ext uri="{FF2B5EF4-FFF2-40B4-BE49-F238E27FC236}">
                <a16:creationId xmlns:a16="http://schemas.microsoft.com/office/drawing/2014/main" id="{4556457A-0C28-422C-9209-A2D0C20F83F3}"/>
              </a:ext>
            </a:extLst>
          </p:cNvPr>
          <p:cNvSpPr>
            <a:spLocks noChangeShapeType="1"/>
          </p:cNvSpPr>
          <p:nvPr/>
        </p:nvSpPr>
        <p:spPr bwMode="auto">
          <a:xfrm flipV="1">
            <a:off x="3075781" y="2502801"/>
            <a:ext cx="990600" cy="0"/>
          </a:xfrm>
          <a:prstGeom prst="line">
            <a:avLst/>
          </a:prstGeom>
          <a:noFill/>
          <a:ln w="101600">
            <a:solidFill>
              <a:srgbClr val="000000"/>
            </a:solidFill>
            <a:round/>
            <a:headEnd/>
            <a:tailEnd type="triangle" w="med" len="lg"/>
          </a:ln>
          <a:effectLst/>
          <a:extLst>
            <a:ext uri="{909E8E84-426E-40DD-AFC4-6F175D3DCCD1}">
              <a14:hiddenFill xmlns:a14="http://schemas.microsoft.com/office/drawing/2010/main">
                <a:noFill/>
              </a14:hiddenFill>
            </a:ext>
          </a:extLst>
        </p:spPr>
        <p:txBody>
          <a:bodyPr lIns="36576" tIns="36576" rIns="36576" bIns="36576"/>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 name="Line 9">
            <a:extLst>
              <a:ext uri="{FF2B5EF4-FFF2-40B4-BE49-F238E27FC236}">
                <a16:creationId xmlns:a16="http://schemas.microsoft.com/office/drawing/2014/main" id="{75A2F480-B082-418B-B069-31352B2F8D2F}"/>
              </a:ext>
            </a:extLst>
          </p:cNvPr>
          <p:cNvSpPr>
            <a:spLocks noChangeShapeType="1"/>
          </p:cNvSpPr>
          <p:nvPr/>
        </p:nvSpPr>
        <p:spPr bwMode="auto">
          <a:xfrm flipV="1">
            <a:off x="3064630" y="3645093"/>
            <a:ext cx="1097746" cy="27996"/>
          </a:xfrm>
          <a:prstGeom prst="line">
            <a:avLst/>
          </a:prstGeom>
          <a:noFill/>
          <a:ln w="101600">
            <a:solidFill>
              <a:srgbClr val="000000"/>
            </a:solidFill>
            <a:round/>
            <a:headEnd/>
            <a:tailEnd type="triangle" w="med" len="lg"/>
          </a:ln>
          <a:effectLst/>
          <a:extLst>
            <a:ext uri="{909E8E84-426E-40DD-AFC4-6F175D3DCCD1}">
              <a14:hiddenFill xmlns:a14="http://schemas.microsoft.com/office/drawing/2010/main">
                <a:noFill/>
              </a14:hiddenFill>
            </a:ext>
          </a:extLst>
        </p:spPr>
        <p:txBody>
          <a:bodyPr lIns="36576" tIns="36576" rIns="36576" bIns="36576"/>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3" name="Oval 10">
            <a:extLst>
              <a:ext uri="{FF2B5EF4-FFF2-40B4-BE49-F238E27FC236}">
                <a16:creationId xmlns:a16="http://schemas.microsoft.com/office/drawing/2014/main" id="{4706D250-EA06-4328-8B01-D313435F12E1}"/>
              </a:ext>
            </a:extLst>
          </p:cNvPr>
          <p:cNvSpPr>
            <a:spLocks noChangeArrowheads="1"/>
          </p:cNvSpPr>
          <p:nvPr/>
        </p:nvSpPr>
        <p:spPr bwMode="auto">
          <a:xfrm>
            <a:off x="4154488" y="2992437"/>
            <a:ext cx="1371600" cy="1376363"/>
          </a:xfrm>
          <a:prstGeom prst="ellipse">
            <a:avLst/>
          </a:prstGeom>
          <a:solidFill>
            <a:srgbClr val="FFFFFF"/>
          </a:solidFill>
          <a:ln w="12700"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3E3E3"/>
                  </a:outerShdw>
                </a:effectLst>
              </a14:hiddenEffects>
            </a:ext>
          </a:extLst>
        </p:spPr>
        <p:txBody>
          <a:bodyPr lIns="36576" tIns="36576" rIns="36576" bIns="36576"/>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 name="Text Box 11">
            <a:extLst>
              <a:ext uri="{FF2B5EF4-FFF2-40B4-BE49-F238E27FC236}">
                <a16:creationId xmlns:a16="http://schemas.microsoft.com/office/drawing/2014/main" id="{1B44D3FC-B4B4-4D92-8153-C0A4A2A4190D}"/>
              </a:ext>
            </a:extLst>
          </p:cNvPr>
          <p:cNvSpPr txBox="1">
            <a:spLocks noChangeArrowheads="1"/>
          </p:cNvSpPr>
          <p:nvPr/>
        </p:nvSpPr>
        <p:spPr bwMode="auto">
          <a:xfrm>
            <a:off x="4234632" y="3294062"/>
            <a:ext cx="1219200" cy="609600"/>
          </a:xfrm>
          <a:prstGeom prst="rect">
            <a:avLst/>
          </a:prstGeom>
          <a:noFill/>
          <a:ln>
            <a:noFill/>
          </a:ln>
          <a:effectLst/>
        </p:spPr>
        <p:txBody>
          <a:bodyPr lIns="36195" tIns="36195" rIns="36195" bIns="36195"/>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outerShdw blurRad="50800" dist="38100" dir="18900000" algn="bl" rotWithShape="0">
                    <a:prstClr val="black">
                      <a:alpha val="40000"/>
                    </a:prstClr>
                  </a:outerShdw>
                </a:effectLst>
                <a:uLnTx/>
                <a:uFillTx/>
                <a:latin typeface="Times New Roman" panose="02020603050405020304" pitchFamily="18" charset="0"/>
                <a:ea typeface="+mn-ea"/>
                <a:cs typeface="+mn-cs"/>
              </a:rPr>
              <a:t>True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outerShdw blurRad="50800" dist="38100" dir="18900000" algn="bl" rotWithShape="0">
                    <a:prstClr val="black">
                      <a:alpha val="40000"/>
                    </a:prstClr>
                  </a:outerShdw>
                </a:effectLst>
                <a:uLnTx/>
                <a:uFillTx/>
                <a:latin typeface="Times New Roman" panose="02020603050405020304" pitchFamily="18" charset="0"/>
                <a:ea typeface="+mn-ea"/>
                <a:cs typeface="+mn-cs"/>
              </a:rPr>
              <a:t>Christians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1">
              <a:ln>
                <a:noFill/>
              </a:ln>
              <a:solidFill>
                <a:srgbClr val="000000"/>
              </a:solidFill>
              <a:effectLst/>
              <a:uLnTx/>
              <a:uFillTx/>
              <a:latin typeface="Times New Roman" panose="02020603050405020304" pitchFamily="18" charset="0"/>
              <a:ea typeface="+mn-ea"/>
              <a:cs typeface="+mn-cs"/>
            </a:endParaRPr>
          </a:p>
        </p:txBody>
      </p:sp>
      <p:sp>
        <p:nvSpPr>
          <p:cNvPr id="35" name="Text Box 12">
            <a:extLst>
              <a:ext uri="{FF2B5EF4-FFF2-40B4-BE49-F238E27FC236}">
                <a16:creationId xmlns:a16="http://schemas.microsoft.com/office/drawing/2014/main" id="{556AF007-3642-45FF-9408-19CCEF49105B}"/>
              </a:ext>
            </a:extLst>
          </p:cNvPr>
          <p:cNvSpPr txBox="1">
            <a:spLocks noChangeArrowheads="1"/>
          </p:cNvSpPr>
          <p:nvPr/>
        </p:nvSpPr>
        <p:spPr bwMode="auto">
          <a:xfrm>
            <a:off x="6525406" y="2290870"/>
            <a:ext cx="24654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Apparent Christians</a:t>
            </a:r>
          </a:p>
        </p:txBody>
      </p:sp>
      <p:sp>
        <p:nvSpPr>
          <p:cNvPr id="36" name="Line 13">
            <a:extLst>
              <a:ext uri="{FF2B5EF4-FFF2-40B4-BE49-F238E27FC236}">
                <a16:creationId xmlns:a16="http://schemas.microsoft.com/office/drawing/2014/main" id="{A0305884-04E3-4095-A5F9-A665ED78E6EB}"/>
              </a:ext>
            </a:extLst>
          </p:cNvPr>
          <p:cNvSpPr>
            <a:spLocks noChangeShapeType="1"/>
          </p:cNvSpPr>
          <p:nvPr/>
        </p:nvSpPr>
        <p:spPr bwMode="auto">
          <a:xfrm rot="10800000" flipV="1">
            <a:off x="5550673" y="2504198"/>
            <a:ext cx="990600" cy="1588"/>
          </a:xfrm>
          <a:prstGeom prst="line">
            <a:avLst/>
          </a:prstGeom>
          <a:noFill/>
          <a:ln w="101600">
            <a:solidFill>
              <a:srgbClr val="000000"/>
            </a:solidFill>
            <a:round/>
            <a:headEnd/>
            <a:tailEnd type="triangle" w="med" len="lg"/>
          </a:ln>
          <a:effectLst/>
          <a:extLst>
            <a:ext uri="{909E8E84-426E-40DD-AFC4-6F175D3DCCD1}">
              <a14:hiddenFill xmlns:a14="http://schemas.microsoft.com/office/drawing/2010/main">
                <a:noFill/>
              </a14:hiddenFill>
            </a:ext>
          </a:extLst>
        </p:spPr>
        <p:txBody>
          <a:bodyPr lIns="36576" tIns="36576" rIns="36576" bIns="36576"/>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7" name="Text Box 14">
            <a:extLst>
              <a:ext uri="{FF2B5EF4-FFF2-40B4-BE49-F238E27FC236}">
                <a16:creationId xmlns:a16="http://schemas.microsoft.com/office/drawing/2014/main" id="{66029013-C4A2-45AE-8B8E-D0E0DA02D21B}"/>
              </a:ext>
            </a:extLst>
          </p:cNvPr>
          <p:cNvSpPr txBox="1">
            <a:spLocks noChangeArrowheads="1"/>
          </p:cNvSpPr>
          <p:nvPr/>
        </p:nvSpPr>
        <p:spPr bwMode="auto">
          <a:xfrm>
            <a:off x="6612770" y="3448920"/>
            <a:ext cx="2378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 Remnant</a:t>
            </a:r>
          </a:p>
        </p:txBody>
      </p:sp>
      <p:sp>
        <p:nvSpPr>
          <p:cNvPr id="38" name="Line 15">
            <a:extLst>
              <a:ext uri="{FF2B5EF4-FFF2-40B4-BE49-F238E27FC236}">
                <a16:creationId xmlns:a16="http://schemas.microsoft.com/office/drawing/2014/main" id="{D5250E9A-CE84-4E8B-9DF3-084E596217AF}"/>
              </a:ext>
            </a:extLst>
          </p:cNvPr>
          <p:cNvSpPr>
            <a:spLocks noChangeShapeType="1"/>
          </p:cNvSpPr>
          <p:nvPr/>
        </p:nvSpPr>
        <p:spPr bwMode="auto">
          <a:xfrm rot="10800000" flipV="1">
            <a:off x="5538012" y="3645212"/>
            <a:ext cx="1062761" cy="7526"/>
          </a:xfrm>
          <a:prstGeom prst="line">
            <a:avLst/>
          </a:prstGeom>
          <a:noFill/>
          <a:ln w="101600">
            <a:solidFill>
              <a:srgbClr val="000000"/>
            </a:solidFill>
            <a:round/>
            <a:headEnd/>
            <a:tailEnd type="triangle" w="med" len="lg"/>
          </a:ln>
          <a:effectLst/>
          <a:extLst>
            <a:ext uri="{909E8E84-426E-40DD-AFC4-6F175D3DCCD1}">
              <a14:hiddenFill xmlns:a14="http://schemas.microsoft.com/office/drawing/2010/main">
                <a:noFill/>
              </a14:hiddenFill>
            </a:ext>
          </a:extLst>
        </p:spPr>
        <p:txBody>
          <a:bodyPr lIns="36576" tIns="36576" rIns="36576" bIns="36576"/>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 name="AutoShape 17">
            <a:extLst>
              <a:ext uri="{FF2B5EF4-FFF2-40B4-BE49-F238E27FC236}">
                <a16:creationId xmlns:a16="http://schemas.microsoft.com/office/drawing/2014/main" id="{FF279473-2B67-44EF-ADBC-B6C49E820706}"/>
              </a:ext>
            </a:extLst>
          </p:cNvPr>
          <p:cNvSpPr>
            <a:spLocks noChangeArrowheads="1"/>
          </p:cNvSpPr>
          <p:nvPr/>
        </p:nvSpPr>
        <p:spPr bwMode="auto">
          <a:xfrm>
            <a:off x="2743200" y="4016693"/>
            <a:ext cx="4208206" cy="1763700"/>
          </a:xfrm>
          <a:prstGeom prst="upArrowCallout">
            <a:avLst>
              <a:gd name="adj1" fmla="val 13940"/>
              <a:gd name="adj2" fmla="val 16889"/>
              <a:gd name="adj3" fmla="val 16356"/>
              <a:gd name="adj4" fmla="val 68708"/>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2" name="Text Box 18">
            <a:extLst>
              <a:ext uri="{FF2B5EF4-FFF2-40B4-BE49-F238E27FC236}">
                <a16:creationId xmlns:a16="http://schemas.microsoft.com/office/drawing/2014/main" id="{F75DBDED-7844-4E6A-AF45-183B0EE14359}"/>
              </a:ext>
            </a:extLst>
          </p:cNvPr>
          <p:cNvSpPr txBox="1">
            <a:spLocks noChangeArrowheads="1"/>
          </p:cNvSpPr>
          <p:nvPr/>
        </p:nvSpPr>
        <p:spPr bwMode="auto">
          <a:xfrm>
            <a:off x="2876653" y="4759641"/>
            <a:ext cx="392409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outerShdw blurRad="50800" dist="38100" dir="18900000" algn="bl" rotWithShape="0">
                    <a:prstClr val="black">
                      <a:alpha val="40000"/>
                    </a:prstClr>
                  </a:outerShdw>
                </a:effectLst>
                <a:uLnTx/>
                <a:uFillTx/>
                <a:latin typeface="Arial" panose="020B0604020202020204" pitchFamily="34" charset="0"/>
                <a:ea typeface="+mn-ea"/>
                <a:cs typeface="+mn-cs"/>
              </a:rPr>
              <a:t>Those Who Have Faith &amp; Are Faithful</a:t>
            </a:r>
          </a:p>
        </p:txBody>
      </p:sp>
      <p:sp>
        <p:nvSpPr>
          <p:cNvPr id="20" name="Text Box 12">
            <a:extLst>
              <a:ext uri="{FF2B5EF4-FFF2-40B4-BE49-F238E27FC236}">
                <a16:creationId xmlns:a16="http://schemas.microsoft.com/office/drawing/2014/main" id="{09FC7D18-D93D-45FC-8D2A-DB90744A8397}"/>
              </a:ext>
            </a:extLst>
          </p:cNvPr>
          <p:cNvSpPr txBox="1">
            <a:spLocks noChangeArrowheads="1"/>
          </p:cNvSpPr>
          <p:nvPr/>
        </p:nvSpPr>
        <p:spPr bwMode="auto">
          <a:xfrm>
            <a:off x="6400800" y="2582529"/>
            <a:ext cx="25900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(Children of God not walking in the light)</a:t>
            </a:r>
          </a:p>
        </p:txBody>
      </p:sp>
      <p:sp>
        <p:nvSpPr>
          <p:cNvPr id="21" name="Text Box 12">
            <a:extLst>
              <a:ext uri="{FF2B5EF4-FFF2-40B4-BE49-F238E27FC236}">
                <a16:creationId xmlns:a16="http://schemas.microsoft.com/office/drawing/2014/main" id="{E3D532AE-B6D3-4CCD-94AC-F478C5CEAD2A}"/>
              </a:ext>
            </a:extLst>
          </p:cNvPr>
          <p:cNvSpPr txBox="1">
            <a:spLocks noChangeArrowheads="1"/>
          </p:cNvSpPr>
          <p:nvPr/>
        </p:nvSpPr>
        <p:spPr bwMode="auto">
          <a:xfrm>
            <a:off x="6069392" y="3760568"/>
            <a:ext cx="25900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(Those walking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in the light)</a:t>
            </a:r>
          </a:p>
        </p:txBody>
      </p:sp>
    </p:spTree>
    <p:extLst>
      <p:ext uri="{BB962C8B-B14F-4D97-AF65-F5344CB8AC3E}">
        <p14:creationId xmlns:p14="http://schemas.microsoft.com/office/powerpoint/2010/main" val="18460077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ou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0-#ppt_w/2"/>
                                          </p:val>
                                        </p:tav>
                                        <p:tav tm="100000">
                                          <p:val>
                                            <p:strVal val="#ppt_x"/>
                                          </p:val>
                                        </p:tav>
                                      </p:tavLst>
                                    </p:anim>
                                    <p:anim calcmode="lin" valueType="num">
                                      <p:cBhvr additive="base">
                                        <p:cTn id="17"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1+#ppt_w/2"/>
                                          </p:val>
                                        </p:tav>
                                        <p:tav tm="100000">
                                          <p:val>
                                            <p:strVal val="#ppt_x"/>
                                          </p:val>
                                        </p:tav>
                                      </p:tavLst>
                                    </p:anim>
                                    <p:anim calcmode="lin" valueType="num">
                                      <p:cBhvr additive="base">
                                        <p:cTn id="23" dur="500" fill="hold"/>
                                        <p:tgtEl>
                                          <p:spTgt spid="35"/>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1+#ppt_w/2"/>
                                          </p:val>
                                        </p:tav>
                                        <p:tav tm="100000">
                                          <p:val>
                                            <p:strVal val="#ppt_x"/>
                                          </p:val>
                                        </p:tav>
                                      </p:tavLst>
                                    </p:anim>
                                    <p:anim calcmode="lin" valueType="num">
                                      <p:cBhvr additive="base">
                                        <p:cTn id="27" dur="500" fill="hold"/>
                                        <p:tgtEl>
                                          <p:spTgt spid="3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1+#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ox(in)">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0-#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0-#ppt_w/2"/>
                                          </p:val>
                                        </p:tav>
                                        <p:tav tm="100000">
                                          <p:val>
                                            <p:strVal val="#ppt_x"/>
                                          </p:val>
                                        </p:tav>
                                      </p:tavLst>
                                    </p:anim>
                                    <p:anim calcmode="lin" valueType="num">
                                      <p:cBhvr additive="base">
                                        <p:cTn id="4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1+#ppt_w/2"/>
                                          </p:val>
                                        </p:tav>
                                        <p:tav tm="100000">
                                          <p:val>
                                            <p:strVal val="#ppt_x"/>
                                          </p:val>
                                        </p:tav>
                                      </p:tavLst>
                                    </p:anim>
                                    <p:anim calcmode="lin" valueType="num">
                                      <p:cBhvr additive="base">
                                        <p:cTn id="52" dur="500" fill="hold"/>
                                        <p:tgtEl>
                                          <p:spTgt spid="37"/>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1+#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1+#ppt_w/2"/>
                                          </p:val>
                                        </p:tav>
                                        <p:tav tm="100000">
                                          <p:val>
                                            <p:strVal val="#ppt_x"/>
                                          </p:val>
                                        </p:tav>
                                      </p:tavLst>
                                    </p:anim>
                                    <p:anim calcmode="lin" valueType="num">
                                      <p:cBhvr additive="base">
                                        <p:cTn id="6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499"/>
                                          </p:stCondLst>
                                        </p:cTn>
                                        <p:tgtEl>
                                          <p:spTgt spid="41"/>
                                        </p:tgtEl>
                                        <p:attrNameLst>
                                          <p:attrName>style.visibility</p:attrName>
                                        </p:attrNameLst>
                                      </p:cBhvr>
                                      <p:to>
                                        <p:strVal val="visible"/>
                                      </p:to>
                                    </p:set>
                                  </p:childTnLst>
                                </p:cTn>
                              </p:par>
                            </p:childTnLst>
                          </p:cTn>
                        </p:par>
                        <p:par>
                          <p:cTn id="65" fill="hold">
                            <p:stCondLst>
                              <p:cond delay="500"/>
                            </p:stCondLst>
                            <p:childTnLst>
                              <p:par>
                                <p:cTn id="66" presetID="4" presetClass="entr" presetSubtype="32"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box(out)">
                                      <p:cBhvr>
                                        <p:cTn id="6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utoUpdateAnimBg="0"/>
      <p:bldP spid="27" grpId="0" autoUpdateAnimBg="0"/>
      <p:bldP spid="34" grpId="0"/>
      <p:bldP spid="35" grpId="0" autoUpdateAnimBg="0"/>
      <p:bldP spid="37" grpId="0" autoUpdateAnimBg="0"/>
      <p:bldP spid="42" grpId="0" autoUpdateAnimBg="0"/>
      <p:bldP spid="20" grpId="0" autoUpdateAnimBg="0"/>
      <p:bldP spid="2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289C4E-3EFA-46F2-A3B7-DC3CFC3E0360}"/>
              </a:ext>
            </a:extLst>
          </p:cNvPr>
          <p:cNvPicPr>
            <a:picLocks noChangeAspect="1"/>
          </p:cNvPicPr>
          <p:nvPr/>
        </p:nvPicPr>
        <p:blipFill>
          <a:blip r:embed="rId2"/>
          <a:stretch>
            <a:fillRect/>
          </a:stretch>
        </p:blipFill>
        <p:spPr>
          <a:xfrm>
            <a:off x="0" y="0"/>
            <a:ext cx="9144000" cy="1909053"/>
          </a:xfrm>
          <a:prstGeom prst="rect">
            <a:avLst/>
          </a:prstGeom>
        </p:spPr>
      </p:pic>
      <p:sp>
        <p:nvSpPr>
          <p:cNvPr id="5" name="TextBox 4">
            <a:extLst>
              <a:ext uri="{FF2B5EF4-FFF2-40B4-BE49-F238E27FC236}">
                <a16:creationId xmlns:a16="http://schemas.microsoft.com/office/drawing/2014/main" id="{A48D43FB-CC96-45FB-A96C-7360B73A62E8}"/>
              </a:ext>
            </a:extLst>
          </p:cNvPr>
          <p:cNvSpPr txBox="1"/>
          <p:nvPr/>
        </p:nvSpPr>
        <p:spPr>
          <a:xfrm>
            <a:off x="0" y="2064774"/>
            <a:ext cx="9144000" cy="769441"/>
          </a:xfrm>
          <a:prstGeom prst="rect">
            <a:avLst/>
          </a:prstGeom>
          <a:noFill/>
        </p:spPr>
        <p:txBody>
          <a:bodyPr wrap="square" rtlCol="0">
            <a:spAutoFit/>
          </a:bodyPr>
          <a:lstStyle/>
          <a:p>
            <a:pPr algn="ctr"/>
            <a:r>
              <a:rPr lang="en-US" sz="4400" dirty="0">
                <a:ln>
                  <a:solidFill>
                    <a:schemeClr val="accent6">
                      <a:lumMod val="50000"/>
                    </a:schemeClr>
                  </a:solidFill>
                </a:ln>
                <a:solidFill>
                  <a:srgbClr val="C99800"/>
                </a:solidFill>
                <a:effectLst>
                  <a:outerShdw blurRad="50800" dist="38100" dir="16200000" rotWithShape="0">
                    <a:prstClr val="black">
                      <a:alpha val="40000"/>
                    </a:prstClr>
                  </a:outerShdw>
                </a:effectLst>
                <a:latin typeface="Britannic Bold" panose="020B0903060703020204" pitchFamily="34" charset="0"/>
              </a:rPr>
              <a:t>Those Who Put God First</a:t>
            </a:r>
          </a:p>
        </p:txBody>
      </p:sp>
      <p:sp>
        <p:nvSpPr>
          <p:cNvPr id="8" name="TextBox 7">
            <a:extLst>
              <a:ext uri="{FF2B5EF4-FFF2-40B4-BE49-F238E27FC236}">
                <a16:creationId xmlns:a16="http://schemas.microsoft.com/office/drawing/2014/main" id="{3DF51E4D-F732-4D21-9464-DDF28A8C8DE2}"/>
              </a:ext>
            </a:extLst>
          </p:cNvPr>
          <p:cNvSpPr txBox="1"/>
          <p:nvPr/>
        </p:nvSpPr>
        <p:spPr>
          <a:xfrm>
            <a:off x="550606" y="2967335"/>
            <a:ext cx="8042787" cy="461665"/>
          </a:xfrm>
          <a:prstGeom prst="rect">
            <a:avLst/>
          </a:prstGeom>
          <a:noFill/>
        </p:spPr>
        <p:txBody>
          <a:bodyPr wrap="square" rtlCol="0">
            <a:spAutoFit/>
          </a:bodyPr>
          <a:lstStyle/>
          <a:p>
            <a:r>
              <a:rPr lang="en-US" sz="2400" b="1" dirty="0">
                <a:solidFill>
                  <a:srgbClr val="C00000"/>
                </a:solidFill>
                <a:effectLst>
                  <a:outerShdw blurRad="50800" dist="38100" dir="18900000" algn="bl" rotWithShape="0">
                    <a:prstClr val="black">
                      <a:alpha val="70000"/>
                    </a:prstClr>
                  </a:outerShdw>
                </a:effectLst>
                <a:latin typeface="Arial" panose="020B0604020202020204" pitchFamily="34" charset="0"/>
                <a:cs typeface="Arial" panose="020B0604020202020204" pitchFamily="34" charset="0"/>
              </a:rPr>
              <a:t>I.	By Making God the Priority of Our Lives.</a:t>
            </a:r>
          </a:p>
        </p:txBody>
      </p:sp>
      <p:sp>
        <p:nvSpPr>
          <p:cNvPr id="9" name="TextBox 8">
            <a:extLst>
              <a:ext uri="{FF2B5EF4-FFF2-40B4-BE49-F238E27FC236}">
                <a16:creationId xmlns:a16="http://schemas.microsoft.com/office/drawing/2014/main" id="{F0BDE631-700B-4399-8E5D-F06EE53DC54F}"/>
              </a:ext>
            </a:extLst>
          </p:cNvPr>
          <p:cNvSpPr txBox="1"/>
          <p:nvPr/>
        </p:nvSpPr>
        <p:spPr>
          <a:xfrm>
            <a:off x="963562" y="3562120"/>
            <a:ext cx="7629831" cy="830997"/>
          </a:xfrm>
          <a:prstGeom prst="rect">
            <a:avLst/>
          </a:prstGeom>
          <a:noFill/>
        </p:spPr>
        <p:txBody>
          <a:bodyPr wrap="square" rtlCol="0">
            <a:spAutoFit/>
          </a:bodyPr>
          <a:lstStyle/>
          <a:p>
            <a:r>
              <a:rPr lang="en-US" sz="2400" b="1" dirty="0">
                <a:effectLst>
                  <a:outerShdw blurRad="50800" dist="38100" dir="18900000" algn="bl" rotWithShape="0">
                    <a:prstClr val="black">
                      <a:alpha val="70000"/>
                    </a:prstClr>
                  </a:outerShdw>
                </a:effectLst>
                <a:latin typeface="Arial" panose="020B0604020202020204" pitchFamily="34" charset="0"/>
                <a:ea typeface="Arial" panose="020B0604020202020204" pitchFamily="34" charset="0"/>
              </a:rPr>
              <a:t>Exodus 20:3 (ESV) </a:t>
            </a:r>
            <a:br>
              <a:rPr lang="en-US" sz="2400" dirty="0">
                <a:effectLst>
                  <a:outerShdw blurRad="50800" dist="38100" dir="18900000" algn="bl" rotWithShape="0">
                    <a:prstClr val="black">
                      <a:alpha val="70000"/>
                    </a:prstClr>
                  </a:outerShdw>
                </a:effectLst>
                <a:latin typeface="Arial" panose="020B0604020202020204" pitchFamily="34" charset="0"/>
                <a:ea typeface="Arial" panose="020B0604020202020204" pitchFamily="34" charset="0"/>
              </a:rPr>
            </a:br>
            <a:r>
              <a:rPr lang="en-US" sz="2400" i="1" baseline="30000" dirty="0">
                <a:effectLst>
                  <a:outerShdw blurRad="50800" dist="38100" dir="18900000" algn="bl" rotWithShape="0">
                    <a:prstClr val="black">
                      <a:alpha val="70000"/>
                    </a:prstClr>
                  </a:outerShdw>
                </a:effectLst>
                <a:latin typeface="Arial" panose="020B0604020202020204" pitchFamily="34" charset="0"/>
                <a:ea typeface="Arial" panose="020B0604020202020204" pitchFamily="34" charset="0"/>
              </a:rPr>
              <a:t>3 </a:t>
            </a:r>
            <a:r>
              <a:rPr lang="en-US" sz="2400" i="1" dirty="0">
                <a:effectLst>
                  <a:outerShdw blurRad="50800" dist="38100" dir="18900000" algn="bl" rotWithShape="0">
                    <a:prstClr val="black">
                      <a:alpha val="70000"/>
                    </a:prstClr>
                  </a:outerShdw>
                </a:effectLst>
                <a:latin typeface="Arial" panose="020B0604020202020204" pitchFamily="34" charset="0"/>
                <a:ea typeface="Arial" panose="020B0604020202020204" pitchFamily="34" charset="0"/>
              </a:rPr>
              <a:t> “You shall have no other gods before </a:t>
            </a:r>
            <a:r>
              <a:rPr lang="en-US" sz="2400" i="1">
                <a:effectLst>
                  <a:outerShdw blurRad="50800" dist="38100" dir="18900000" algn="bl" rotWithShape="0">
                    <a:prstClr val="black">
                      <a:alpha val="70000"/>
                    </a:prstClr>
                  </a:outerShdw>
                </a:effectLst>
                <a:latin typeface="Arial" panose="020B0604020202020204" pitchFamily="34" charset="0"/>
                <a:ea typeface="Arial" panose="020B0604020202020204" pitchFamily="34" charset="0"/>
              </a:rPr>
              <a:t>me.”</a:t>
            </a:r>
            <a:r>
              <a:rPr lang="en-US" sz="2400">
                <a:effectLst>
                  <a:outerShdw blurRad="50800" dist="38100" dir="18900000" algn="bl" rotWithShape="0">
                    <a:prstClr val="black">
                      <a:alpha val="70000"/>
                    </a:prstClr>
                  </a:outerShdw>
                </a:effectLst>
                <a:latin typeface="Arial" panose="020B0604020202020204" pitchFamily="34" charset="0"/>
                <a:ea typeface="Arial" panose="020B0604020202020204" pitchFamily="34" charset="0"/>
              </a:rPr>
              <a:t> </a:t>
            </a:r>
            <a:endParaRPr lang="en-US" sz="2400" b="1" dirty="0">
              <a:effectLst>
                <a:outerShdw blurRad="50800" dist="38100" dir="18900000" algn="bl" rotWithShape="0">
                  <a:prstClr val="black">
                    <a:alpha val="70000"/>
                  </a:prstClr>
                </a:outerShdw>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BFCDD39-9C5B-4437-8CA5-6DF053B27836}"/>
              </a:ext>
            </a:extLst>
          </p:cNvPr>
          <p:cNvSpPr txBox="1"/>
          <p:nvPr/>
        </p:nvSpPr>
        <p:spPr>
          <a:xfrm>
            <a:off x="0" y="4542503"/>
            <a:ext cx="9144000" cy="1569660"/>
          </a:xfrm>
          <a:prstGeom prst="rect">
            <a:avLst/>
          </a:prstGeom>
          <a:solidFill>
            <a:schemeClr val="tx1"/>
          </a:solidFill>
        </p:spPr>
        <p:txBody>
          <a:bodyPr wrap="square" lIns="365760" rIns="365760" rtlCol="0">
            <a:spAutoFit/>
          </a:bodyPr>
          <a:lstStyle/>
          <a:p>
            <a:r>
              <a:rPr lang="en-US" sz="2400" b="1" dirty="0">
                <a:solidFill>
                  <a:schemeClr val="bg1"/>
                </a:solidFill>
                <a:effectLst/>
                <a:latin typeface="Arial" panose="020B0604020202020204" pitchFamily="34" charset="0"/>
                <a:ea typeface="Arial" panose="020B0604020202020204" pitchFamily="34" charset="0"/>
              </a:rPr>
              <a:t>Nelson’s Illustrated Bible Dictionary: </a:t>
            </a:r>
          </a:p>
          <a:p>
            <a:r>
              <a:rPr lang="en-US" sz="2400" i="1" dirty="0">
                <a:solidFill>
                  <a:schemeClr val="bg1"/>
                </a:solidFill>
                <a:effectLst/>
                <a:latin typeface="Arial" panose="020B0604020202020204" pitchFamily="34" charset="0"/>
                <a:ea typeface="Arial" panose="020B0604020202020204" pitchFamily="34" charset="0"/>
              </a:rPr>
              <a:t>“…we must be constantly on guard that we let nothing come between us and God.  As soon as anything does, that thing is an idol.”</a:t>
            </a:r>
            <a:r>
              <a:rPr lang="en-US" sz="2400" dirty="0">
                <a:solidFill>
                  <a:schemeClr val="bg1"/>
                </a:solidFill>
                <a:effectLst/>
                <a:latin typeface="Arial" panose="020B0604020202020204" pitchFamily="34" charset="0"/>
                <a:ea typeface="Arial" panose="020B0604020202020204" pitchFamily="34" charset="0"/>
              </a:rPr>
              <a:t> </a:t>
            </a:r>
            <a:endParaRPr lang="en-US" sz="2400" dirty="0">
              <a:solidFill>
                <a:schemeClr val="bg1"/>
              </a:solidFill>
            </a:endParaRPr>
          </a:p>
        </p:txBody>
      </p:sp>
    </p:spTree>
    <p:extLst>
      <p:ext uri="{BB962C8B-B14F-4D97-AF65-F5344CB8AC3E}">
        <p14:creationId xmlns:p14="http://schemas.microsoft.com/office/powerpoint/2010/main" val="298541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289C4E-3EFA-46F2-A3B7-DC3CFC3E0360}"/>
              </a:ext>
            </a:extLst>
          </p:cNvPr>
          <p:cNvPicPr>
            <a:picLocks noChangeAspect="1"/>
          </p:cNvPicPr>
          <p:nvPr/>
        </p:nvPicPr>
        <p:blipFill>
          <a:blip r:embed="rId2"/>
          <a:stretch>
            <a:fillRect/>
          </a:stretch>
        </p:blipFill>
        <p:spPr>
          <a:xfrm>
            <a:off x="0" y="0"/>
            <a:ext cx="9144000" cy="1909053"/>
          </a:xfrm>
          <a:prstGeom prst="rect">
            <a:avLst/>
          </a:prstGeom>
        </p:spPr>
      </p:pic>
      <p:sp>
        <p:nvSpPr>
          <p:cNvPr id="5" name="TextBox 4">
            <a:extLst>
              <a:ext uri="{FF2B5EF4-FFF2-40B4-BE49-F238E27FC236}">
                <a16:creationId xmlns:a16="http://schemas.microsoft.com/office/drawing/2014/main" id="{A48D43FB-CC96-45FB-A96C-7360B73A62E8}"/>
              </a:ext>
            </a:extLst>
          </p:cNvPr>
          <p:cNvSpPr txBox="1"/>
          <p:nvPr/>
        </p:nvSpPr>
        <p:spPr>
          <a:xfrm>
            <a:off x="0" y="2064774"/>
            <a:ext cx="9144000" cy="769441"/>
          </a:xfrm>
          <a:prstGeom prst="rect">
            <a:avLst/>
          </a:prstGeom>
          <a:noFill/>
        </p:spPr>
        <p:txBody>
          <a:bodyPr wrap="square" rtlCol="0">
            <a:spAutoFit/>
          </a:bodyPr>
          <a:lstStyle/>
          <a:p>
            <a:pPr algn="ctr"/>
            <a:r>
              <a:rPr lang="en-US" sz="4400" dirty="0">
                <a:ln>
                  <a:solidFill>
                    <a:schemeClr val="accent6">
                      <a:lumMod val="50000"/>
                    </a:schemeClr>
                  </a:solidFill>
                </a:ln>
                <a:solidFill>
                  <a:srgbClr val="C99800"/>
                </a:solidFill>
                <a:effectLst>
                  <a:outerShdw blurRad="50800" dist="38100" dir="16200000" rotWithShape="0">
                    <a:prstClr val="black">
                      <a:alpha val="40000"/>
                    </a:prstClr>
                  </a:outerShdw>
                </a:effectLst>
                <a:latin typeface="Britannic Bold" panose="020B0903060703020204" pitchFamily="34" charset="0"/>
              </a:rPr>
              <a:t>Those Who Put God First</a:t>
            </a:r>
          </a:p>
        </p:txBody>
      </p:sp>
      <p:sp>
        <p:nvSpPr>
          <p:cNvPr id="8" name="TextBox 7">
            <a:extLst>
              <a:ext uri="{FF2B5EF4-FFF2-40B4-BE49-F238E27FC236}">
                <a16:creationId xmlns:a16="http://schemas.microsoft.com/office/drawing/2014/main" id="{3DF51E4D-F732-4D21-9464-DDF28A8C8DE2}"/>
              </a:ext>
            </a:extLst>
          </p:cNvPr>
          <p:cNvSpPr txBox="1"/>
          <p:nvPr/>
        </p:nvSpPr>
        <p:spPr>
          <a:xfrm>
            <a:off x="550606" y="2967335"/>
            <a:ext cx="8042787" cy="461665"/>
          </a:xfrm>
          <a:prstGeom prst="rect">
            <a:avLst/>
          </a:prstGeom>
          <a:noFill/>
        </p:spPr>
        <p:txBody>
          <a:bodyPr wrap="square" rtlCol="0">
            <a:spAutoFit/>
          </a:bodyPr>
          <a:lstStyle/>
          <a:p>
            <a:r>
              <a:rPr lang="en-US" sz="2400" b="1" dirty="0">
                <a:solidFill>
                  <a:srgbClr val="C00000"/>
                </a:solidFill>
                <a:effectLst>
                  <a:outerShdw blurRad="50800" dist="38100" dir="18900000" algn="bl" rotWithShape="0">
                    <a:prstClr val="black">
                      <a:alpha val="70000"/>
                    </a:prstClr>
                  </a:outerShdw>
                </a:effectLst>
                <a:latin typeface="Arial" panose="020B0604020202020204" pitchFamily="34" charset="0"/>
                <a:cs typeface="Arial" panose="020B0604020202020204" pitchFamily="34" charset="0"/>
              </a:rPr>
              <a:t>I.	By Making God the Priority of Our Lives.</a:t>
            </a:r>
          </a:p>
        </p:txBody>
      </p:sp>
      <p:sp>
        <p:nvSpPr>
          <p:cNvPr id="10" name="TextBox 9">
            <a:extLst>
              <a:ext uri="{FF2B5EF4-FFF2-40B4-BE49-F238E27FC236}">
                <a16:creationId xmlns:a16="http://schemas.microsoft.com/office/drawing/2014/main" id="{7BFCDD39-9C5B-4437-8CA5-6DF053B27836}"/>
              </a:ext>
            </a:extLst>
          </p:cNvPr>
          <p:cNvSpPr txBox="1"/>
          <p:nvPr/>
        </p:nvSpPr>
        <p:spPr>
          <a:xfrm>
            <a:off x="-1" y="3568451"/>
            <a:ext cx="9144000" cy="1569660"/>
          </a:xfrm>
          <a:prstGeom prst="rect">
            <a:avLst/>
          </a:prstGeom>
          <a:solidFill>
            <a:schemeClr val="tx1"/>
          </a:solidFill>
        </p:spPr>
        <p:txBody>
          <a:bodyPr wrap="square" lIns="365760" rIns="365760" rtlCol="0">
            <a:spAutoFit/>
          </a:bodyPr>
          <a:lstStyle/>
          <a:p>
            <a:r>
              <a:rPr lang="en-US" sz="2400" b="1" dirty="0">
                <a:solidFill>
                  <a:schemeClr val="bg1"/>
                </a:solidFill>
                <a:latin typeface="Arial" panose="020B0604020202020204" pitchFamily="34" charset="0"/>
                <a:ea typeface="Arial" panose="020B0604020202020204" pitchFamily="34" charset="0"/>
              </a:rPr>
              <a:t>Ezra 4:24 (ESV) </a:t>
            </a:r>
            <a:br>
              <a:rPr lang="en-US" sz="2400" dirty="0">
                <a:solidFill>
                  <a:schemeClr val="bg1"/>
                </a:solidFill>
                <a:latin typeface="Arial" panose="020B0604020202020204" pitchFamily="34" charset="0"/>
                <a:ea typeface="Arial" panose="020B0604020202020204" pitchFamily="34" charset="0"/>
              </a:rPr>
            </a:br>
            <a:r>
              <a:rPr lang="en-US" sz="2400" i="1" baseline="30000" dirty="0">
                <a:solidFill>
                  <a:schemeClr val="bg1"/>
                </a:solidFill>
                <a:latin typeface="Arial" panose="020B0604020202020204" pitchFamily="34" charset="0"/>
                <a:ea typeface="Arial" panose="020B0604020202020204" pitchFamily="34" charset="0"/>
              </a:rPr>
              <a:t>24 </a:t>
            </a:r>
            <a:r>
              <a:rPr lang="en-US" sz="2400" i="1" dirty="0">
                <a:solidFill>
                  <a:schemeClr val="bg1"/>
                </a:solidFill>
                <a:latin typeface="Arial" panose="020B0604020202020204" pitchFamily="34" charset="0"/>
                <a:ea typeface="Arial" panose="020B0604020202020204" pitchFamily="34" charset="0"/>
              </a:rPr>
              <a:t> Then the work on the house of God that is in Jerusalem stopped, and it ceased until the second year of the reign of Darius king of Persia.</a:t>
            </a:r>
            <a:endParaRPr lang="en-US" sz="2400" dirty="0">
              <a:solidFill>
                <a:schemeClr val="bg1"/>
              </a:solidFill>
            </a:endParaRPr>
          </a:p>
        </p:txBody>
      </p:sp>
    </p:spTree>
    <p:extLst>
      <p:ext uri="{BB962C8B-B14F-4D97-AF65-F5344CB8AC3E}">
        <p14:creationId xmlns:p14="http://schemas.microsoft.com/office/powerpoint/2010/main" val="17032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289C4E-3EFA-46F2-A3B7-DC3CFC3E0360}"/>
              </a:ext>
            </a:extLst>
          </p:cNvPr>
          <p:cNvPicPr>
            <a:picLocks noChangeAspect="1"/>
          </p:cNvPicPr>
          <p:nvPr/>
        </p:nvPicPr>
        <p:blipFill>
          <a:blip r:embed="rId2"/>
          <a:stretch>
            <a:fillRect/>
          </a:stretch>
        </p:blipFill>
        <p:spPr>
          <a:xfrm>
            <a:off x="0" y="0"/>
            <a:ext cx="9144000" cy="1909053"/>
          </a:xfrm>
          <a:prstGeom prst="rect">
            <a:avLst/>
          </a:prstGeom>
        </p:spPr>
      </p:pic>
      <p:sp>
        <p:nvSpPr>
          <p:cNvPr id="5" name="TextBox 4">
            <a:extLst>
              <a:ext uri="{FF2B5EF4-FFF2-40B4-BE49-F238E27FC236}">
                <a16:creationId xmlns:a16="http://schemas.microsoft.com/office/drawing/2014/main" id="{A48D43FB-CC96-45FB-A96C-7360B73A62E8}"/>
              </a:ext>
            </a:extLst>
          </p:cNvPr>
          <p:cNvSpPr txBox="1"/>
          <p:nvPr/>
        </p:nvSpPr>
        <p:spPr>
          <a:xfrm>
            <a:off x="0" y="2064774"/>
            <a:ext cx="9144000"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solidFill>
                    <a:srgbClr val="70AD47">
                      <a:lumMod val="50000"/>
                    </a:srgbClr>
                  </a:solidFill>
                </a:ln>
                <a:solidFill>
                  <a:srgbClr val="C99800"/>
                </a:solidFill>
                <a:effectLst>
                  <a:outerShdw blurRad="50800" dist="38100" dir="16200000" rotWithShape="0">
                    <a:prstClr val="black">
                      <a:alpha val="40000"/>
                    </a:prstClr>
                  </a:outerShdw>
                </a:effectLst>
                <a:uLnTx/>
                <a:uFillTx/>
                <a:latin typeface="Britannic Bold" panose="020B0903060703020204" pitchFamily="34" charset="0"/>
                <a:ea typeface="+mn-ea"/>
                <a:cs typeface="+mn-cs"/>
              </a:rPr>
              <a:t>Those Who Put God First</a:t>
            </a:r>
          </a:p>
        </p:txBody>
      </p:sp>
      <p:sp>
        <p:nvSpPr>
          <p:cNvPr id="8" name="TextBox 7">
            <a:extLst>
              <a:ext uri="{FF2B5EF4-FFF2-40B4-BE49-F238E27FC236}">
                <a16:creationId xmlns:a16="http://schemas.microsoft.com/office/drawing/2014/main" id="{3DF51E4D-F732-4D21-9464-DDF28A8C8DE2}"/>
              </a:ext>
            </a:extLst>
          </p:cNvPr>
          <p:cNvSpPr txBox="1"/>
          <p:nvPr/>
        </p:nvSpPr>
        <p:spPr>
          <a:xfrm>
            <a:off x="550606" y="2967335"/>
            <a:ext cx="804278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50800" dist="38100" dir="18900000" algn="bl" rotWithShape="0">
                    <a:prstClr val="black">
                      <a:alpha val="70000"/>
                    </a:prstClr>
                  </a:outerShdw>
                </a:effectLst>
                <a:uLnTx/>
                <a:uFillTx/>
                <a:latin typeface="Arial" panose="020B0604020202020204" pitchFamily="34" charset="0"/>
                <a:ea typeface="+mn-ea"/>
                <a:cs typeface="Arial" panose="020B0604020202020204" pitchFamily="34" charset="0"/>
              </a:rPr>
              <a:t>I.	By Making God the Priority of Our Lives.</a:t>
            </a:r>
          </a:p>
        </p:txBody>
      </p:sp>
      <p:sp>
        <p:nvSpPr>
          <p:cNvPr id="7" name="TextBox 6">
            <a:extLst>
              <a:ext uri="{FF2B5EF4-FFF2-40B4-BE49-F238E27FC236}">
                <a16:creationId xmlns:a16="http://schemas.microsoft.com/office/drawing/2014/main" id="{A5F38C5C-9FAA-49E2-802B-1E8A99557B28}"/>
              </a:ext>
            </a:extLst>
          </p:cNvPr>
          <p:cNvSpPr txBox="1"/>
          <p:nvPr/>
        </p:nvSpPr>
        <p:spPr>
          <a:xfrm>
            <a:off x="550606" y="3429000"/>
            <a:ext cx="804278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50800" dist="38100" dir="18900000" algn="bl" rotWithShape="0">
                    <a:prstClr val="black">
                      <a:alpha val="70000"/>
                    </a:prstClr>
                  </a:outerShdw>
                </a:effectLst>
                <a:uLnTx/>
                <a:uFillTx/>
                <a:latin typeface="Arial" panose="020B0604020202020204" pitchFamily="34" charset="0"/>
                <a:ea typeface="+mn-ea"/>
                <a:cs typeface="Arial" panose="020B0604020202020204" pitchFamily="34" charset="0"/>
              </a:rPr>
              <a:t>II.	By Considering our Priorities.</a:t>
            </a:r>
          </a:p>
        </p:txBody>
      </p:sp>
      <p:sp>
        <p:nvSpPr>
          <p:cNvPr id="11" name="TextBox 10">
            <a:extLst>
              <a:ext uri="{FF2B5EF4-FFF2-40B4-BE49-F238E27FC236}">
                <a16:creationId xmlns:a16="http://schemas.microsoft.com/office/drawing/2014/main" id="{37C45FDC-5330-4100-862A-B021BD63170C}"/>
              </a:ext>
            </a:extLst>
          </p:cNvPr>
          <p:cNvSpPr txBox="1"/>
          <p:nvPr/>
        </p:nvSpPr>
        <p:spPr>
          <a:xfrm>
            <a:off x="-1" y="4023786"/>
            <a:ext cx="9144000" cy="1938992"/>
          </a:xfrm>
          <a:prstGeom prst="rect">
            <a:avLst/>
          </a:prstGeom>
          <a:solidFill>
            <a:schemeClr val="tx1"/>
          </a:solidFill>
        </p:spPr>
        <p:txBody>
          <a:bodyPr wrap="square" lIns="365760" rIns="365760" rtlCol="0">
            <a:spAutoFit/>
          </a:bodyPr>
          <a:lstStyle/>
          <a:p>
            <a:pPr lvl="0"/>
            <a:r>
              <a:rPr lang="en-US" sz="2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2 Corinthians 13:5 (ESV) </a:t>
            </a:r>
            <a:br>
              <a:rPr lang="en-US" sz="2400" b="1" dirty="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US" sz="2400" i="1" baseline="30000" dirty="0">
                <a:solidFill>
                  <a:schemeClr val="bg1"/>
                </a:solidFill>
                <a:latin typeface="Arial" panose="020B0604020202020204" pitchFamily="34" charset="0"/>
                <a:ea typeface="Calibri" panose="020F0502020204030204" pitchFamily="34" charset="0"/>
                <a:cs typeface="Times New Roman" panose="02020603050405020304" pitchFamily="18" charset="0"/>
              </a:rPr>
              <a:t>5 </a:t>
            </a:r>
            <a:r>
              <a:rPr lang="en-US" sz="2400" i="1" dirty="0">
                <a:solidFill>
                  <a:schemeClr val="bg1"/>
                </a:solidFill>
                <a:latin typeface="Arial" panose="020B0604020202020204" pitchFamily="34" charset="0"/>
                <a:ea typeface="Calibri" panose="020F0502020204030204" pitchFamily="34" charset="0"/>
                <a:cs typeface="Times New Roman" panose="02020603050405020304" pitchFamily="18" charset="0"/>
              </a:rPr>
              <a:t> Examine yourselves, to see whether you are in the faith. Test yourselves. Or do you not realize this about yourselves, that Jesus Christ is in you?—unless indeed you fail to meet the test!</a:t>
            </a:r>
            <a:r>
              <a:rPr lang="en-US" sz="2400" dirty="0">
                <a:solidFill>
                  <a:schemeClr val="bg1"/>
                </a:solidFill>
                <a:latin typeface="Arial" panose="020B0604020202020204" pitchFamily="34" charset="0"/>
                <a:ea typeface="Arial" panose="020B0604020202020204" pitchFamily="34" charset="0"/>
              </a:rPr>
              <a:t>	</a:t>
            </a:r>
            <a:endParaRPr lang="en-US" sz="2400" dirty="0">
              <a:solidFill>
                <a:schemeClr val="bg1"/>
              </a:solidFill>
            </a:endParaRPr>
          </a:p>
        </p:txBody>
      </p:sp>
    </p:spTree>
    <p:extLst>
      <p:ext uri="{BB962C8B-B14F-4D97-AF65-F5344CB8AC3E}">
        <p14:creationId xmlns:p14="http://schemas.microsoft.com/office/powerpoint/2010/main" val="23034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289C4E-3EFA-46F2-A3B7-DC3CFC3E0360}"/>
              </a:ext>
            </a:extLst>
          </p:cNvPr>
          <p:cNvPicPr>
            <a:picLocks noChangeAspect="1"/>
          </p:cNvPicPr>
          <p:nvPr/>
        </p:nvPicPr>
        <p:blipFill>
          <a:blip r:embed="rId2"/>
          <a:stretch>
            <a:fillRect/>
          </a:stretch>
        </p:blipFill>
        <p:spPr>
          <a:xfrm>
            <a:off x="0" y="0"/>
            <a:ext cx="9144000" cy="1909053"/>
          </a:xfrm>
          <a:prstGeom prst="rect">
            <a:avLst/>
          </a:prstGeom>
        </p:spPr>
      </p:pic>
      <p:sp>
        <p:nvSpPr>
          <p:cNvPr id="5" name="TextBox 4">
            <a:extLst>
              <a:ext uri="{FF2B5EF4-FFF2-40B4-BE49-F238E27FC236}">
                <a16:creationId xmlns:a16="http://schemas.microsoft.com/office/drawing/2014/main" id="{A48D43FB-CC96-45FB-A96C-7360B73A62E8}"/>
              </a:ext>
            </a:extLst>
          </p:cNvPr>
          <p:cNvSpPr txBox="1"/>
          <p:nvPr/>
        </p:nvSpPr>
        <p:spPr>
          <a:xfrm>
            <a:off x="0" y="2064774"/>
            <a:ext cx="9144000"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solidFill>
                    <a:srgbClr val="70AD47">
                      <a:lumMod val="50000"/>
                    </a:srgbClr>
                  </a:solidFill>
                </a:ln>
                <a:solidFill>
                  <a:srgbClr val="C99800"/>
                </a:solidFill>
                <a:effectLst>
                  <a:outerShdw blurRad="50800" dist="38100" dir="16200000" rotWithShape="0">
                    <a:prstClr val="black">
                      <a:alpha val="40000"/>
                    </a:prstClr>
                  </a:outerShdw>
                </a:effectLst>
                <a:uLnTx/>
                <a:uFillTx/>
                <a:latin typeface="Britannic Bold" panose="020B0903060703020204" pitchFamily="34" charset="0"/>
                <a:ea typeface="+mn-ea"/>
                <a:cs typeface="+mn-cs"/>
              </a:rPr>
              <a:t>Those Who Put God First</a:t>
            </a:r>
          </a:p>
        </p:txBody>
      </p:sp>
      <p:sp>
        <p:nvSpPr>
          <p:cNvPr id="8" name="TextBox 7">
            <a:extLst>
              <a:ext uri="{FF2B5EF4-FFF2-40B4-BE49-F238E27FC236}">
                <a16:creationId xmlns:a16="http://schemas.microsoft.com/office/drawing/2014/main" id="{3DF51E4D-F732-4D21-9464-DDF28A8C8DE2}"/>
              </a:ext>
            </a:extLst>
          </p:cNvPr>
          <p:cNvSpPr txBox="1"/>
          <p:nvPr/>
        </p:nvSpPr>
        <p:spPr>
          <a:xfrm>
            <a:off x="550606" y="2967335"/>
            <a:ext cx="804278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50800" dist="38100" dir="18900000" algn="bl" rotWithShape="0">
                    <a:prstClr val="black">
                      <a:alpha val="70000"/>
                    </a:prstClr>
                  </a:outerShdw>
                </a:effectLst>
                <a:uLnTx/>
                <a:uFillTx/>
                <a:latin typeface="Arial" panose="020B0604020202020204" pitchFamily="34" charset="0"/>
                <a:ea typeface="+mn-ea"/>
                <a:cs typeface="Arial" panose="020B0604020202020204" pitchFamily="34" charset="0"/>
              </a:rPr>
              <a:t>I.	By Making God the Priority of Our Lives.</a:t>
            </a:r>
          </a:p>
        </p:txBody>
      </p:sp>
      <p:sp>
        <p:nvSpPr>
          <p:cNvPr id="7" name="TextBox 6">
            <a:extLst>
              <a:ext uri="{FF2B5EF4-FFF2-40B4-BE49-F238E27FC236}">
                <a16:creationId xmlns:a16="http://schemas.microsoft.com/office/drawing/2014/main" id="{A5F38C5C-9FAA-49E2-802B-1E8A99557B28}"/>
              </a:ext>
            </a:extLst>
          </p:cNvPr>
          <p:cNvSpPr txBox="1"/>
          <p:nvPr/>
        </p:nvSpPr>
        <p:spPr>
          <a:xfrm>
            <a:off x="550606" y="3429000"/>
            <a:ext cx="804278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50800" dist="38100" dir="18900000" algn="bl" rotWithShape="0">
                    <a:prstClr val="black">
                      <a:alpha val="70000"/>
                    </a:prstClr>
                  </a:outerShdw>
                </a:effectLst>
                <a:uLnTx/>
                <a:uFillTx/>
                <a:latin typeface="Arial" panose="020B0604020202020204" pitchFamily="34" charset="0"/>
                <a:ea typeface="+mn-ea"/>
                <a:cs typeface="Arial" panose="020B0604020202020204" pitchFamily="34" charset="0"/>
              </a:rPr>
              <a:t>II.	By Considering our Priorities.</a:t>
            </a:r>
          </a:p>
        </p:txBody>
      </p:sp>
      <p:sp>
        <p:nvSpPr>
          <p:cNvPr id="9" name="TextBox 8">
            <a:extLst>
              <a:ext uri="{FF2B5EF4-FFF2-40B4-BE49-F238E27FC236}">
                <a16:creationId xmlns:a16="http://schemas.microsoft.com/office/drawing/2014/main" id="{F6CF8324-43DF-4A9E-845B-31B29FC026DF}"/>
              </a:ext>
            </a:extLst>
          </p:cNvPr>
          <p:cNvSpPr txBox="1"/>
          <p:nvPr/>
        </p:nvSpPr>
        <p:spPr>
          <a:xfrm>
            <a:off x="894735" y="3890665"/>
            <a:ext cx="7698658" cy="461665"/>
          </a:xfrm>
          <a:prstGeom prst="rect">
            <a:avLst/>
          </a:prstGeom>
          <a:noFill/>
        </p:spPr>
        <p:txBody>
          <a:bodyPr wrap="square" rtlCol="0">
            <a:spAutoFit/>
          </a:bodyPr>
          <a:lstStyle/>
          <a:p>
            <a:pPr marL="457200" indent="-457200">
              <a:buAutoNum type="alphaUcPeriod"/>
            </a:pPr>
            <a:r>
              <a:rPr lang="en-US" sz="2400" i="1" dirty="0">
                <a:effectLst>
                  <a:outerShdw blurRad="50800" dist="38100" dir="18900000" algn="bl" rotWithShape="0">
                    <a:prstClr val="black">
                      <a:alpha val="40000"/>
                    </a:prstClr>
                  </a:outerShdw>
                </a:effectLst>
                <a:latin typeface="Arial" panose="020B0604020202020204" pitchFamily="34" charset="0"/>
                <a:ea typeface="Calibri" panose="020F0502020204030204" pitchFamily="34" charset="0"/>
                <a:cs typeface="Times New Roman" panose="02020603050405020304" pitchFamily="18" charset="0"/>
              </a:rPr>
              <a:t>How much time are we willing to give to God?</a:t>
            </a:r>
          </a:p>
        </p:txBody>
      </p:sp>
      <p:sp>
        <p:nvSpPr>
          <p:cNvPr id="10" name="TextBox 9">
            <a:extLst>
              <a:ext uri="{FF2B5EF4-FFF2-40B4-BE49-F238E27FC236}">
                <a16:creationId xmlns:a16="http://schemas.microsoft.com/office/drawing/2014/main" id="{4571298C-7C43-4E16-BEA4-4BE14C60529A}"/>
              </a:ext>
            </a:extLst>
          </p:cNvPr>
          <p:cNvSpPr txBox="1"/>
          <p:nvPr/>
        </p:nvSpPr>
        <p:spPr>
          <a:xfrm>
            <a:off x="0" y="4505567"/>
            <a:ext cx="9144000" cy="1569660"/>
          </a:xfrm>
          <a:prstGeom prst="rect">
            <a:avLst/>
          </a:prstGeom>
          <a:solidFill>
            <a:schemeClr val="tx1"/>
          </a:solidFill>
        </p:spPr>
        <p:txBody>
          <a:bodyPr wrap="square" lIns="365760" rIns="365760" rtlCol="0">
            <a:spAutoFit/>
          </a:bodyPr>
          <a:lstStyle/>
          <a:p>
            <a:pPr lvl="0"/>
            <a:r>
              <a:rPr lang="en-US" sz="2400" b="1" dirty="0">
                <a:solidFill>
                  <a:schemeClr val="bg1"/>
                </a:solidFill>
                <a:latin typeface="Arial" panose="020B0604020202020204" pitchFamily="34" charset="0"/>
                <a:cs typeface="Arial" panose="020B0604020202020204" pitchFamily="34" charset="0"/>
              </a:rPr>
              <a:t>Ephesians 5:15-16 (ESV) </a:t>
            </a:r>
            <a:br>
              <a:rPr lang="en-US" sz="2400" dirty="0">
                <a:solidFill>
                  <a:schemeClr val="bg1"/>
                </a:solidFill>
                <a:latin typeface="Arial" panose="020B0604020202020204" pitchFamily="34" charset="0"/>
                <a:cs typeface="Arial" panose="020B0604020202020204" pitchFamily="34" charset="0"/>
              </a:rPr>
            </a:br>
            <a:r>
              <a:rPr lang="en-US" sz="2400" i="1" baseline="30000" dirty="0">
                <a:solidFill>
                  <a:schemeClr val="bg1"/>
                </a:solidFill>
                <a:latin typeface="Arial" panose="020B0604020202020204" pitchFamily="34" charset="0"/>
                <a:cs typeface="Arial" panose="020B0604020202020204" pitchFamily="34" charset="0"/>
              </a:rPr>
              <a:t>15 </a:t>
            </a:r>
            <a:r>
              <a:rPr lang="en-US" sz="2400" i="1" dirty="0">
                <a:solidFill>
                  <a:schemeClr val="bg1"/>
                </a:solidFill>
                <a:latin typeface="Arial" panose="020B0604020202020204" pitchFamily="34" charset="0"/>
                <a:cs typeface="Arial" panose="020B0604020202020204" pitchFamily="34" charset="0"/>
              </a:rPr>
              <a:t> Look carefully then how you walk, not as unwise but as wise, </a:t>
            </a:r>
            <a:r>
              <a:rPr lang="en-US" sz="2400" i="1" baseline="30000" dirty="0">
                <a:solidFill>
                  <a:schemeClr val="bg1"/>
                </a:solidFill>
                <a:latin typeface="Arial" panose="020B0604020202020204" pitchFamily="34" charset="0"/>
                <a:cs typeface="Arial" panose="020B0604020202020204" pitchFamily="34" charset="0"/>
              </a:rPr>
              <a:t>16 </a:t>
            </a:r>
            <a:r>
              <a:rPr lang="en-US" sz="2400" i="1" dirty="0">
                <a:solidFill>
                  <a:schemeClr val="bg1"/>
                </a:solidFill>
                <a:latin typeface="Arial" panose="020B0604020202020204" pitchFamily="34" charset="0"/>
                <a:cs typeface="Arial" panose="020B0604020202020204" pitchFamily="34" charset="0"/>
              </a:rPr>
              <a:t> making the best use of the time, because the days are evil. </a:t>
            </a:r>
            <a:r>
              <a:rPr lang="en-US" sz="2400" dirty="0">
                <a:solidFill>
                  <a:schemeClr val="bg1"/>
                </a:solidFill>
                <a:latin typeface="Arial" panose="020B0604020202020204" pitchFamily="34" charset="0"/>
                <a:ea typeface="Arial" panose="020B0604020202020204" pitchFamily="34" charset="0"/>
              </a:rPr>
              <a:t>	</a:t>
            </a:r>
            <a:endParaRPr lang="en-US" sz="2400" dirty="0">
              <a:solidFill>
                <a:schemeClr val="bg1"/>
              </a:solidFill>
            </a:endParaRPr>
          </a:p>
        </p:txBody>
      </p:sp>
    </p:spTree>
    <p:extLst>
      <p:ext uri="{BB962C8B-B14F-4D97-AF65-F5344CB8AC3E}">
        <p14:creationId xmlns:p14="http://schemas.microsoft.com/office/powerpoint/2010/main" val="114848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9">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289C4E-3EFA-46F2-A3B7-DC3CFC3E0360}"/>
              </a:ext>
            </a:extLst>
          </p:cNvPr>
          <p:cNvPicPr>
            <a:picLocks noChangeAspect="1"/>
          </p:cNvPicPr>
          <p:nvPr/>
        </p:nvPicPr>
        <p:blipFill>
          <a:blip r:embed="rId2"/>
          <a:stretch>
            <a:fillRect/>
          </a:stretch>
        </p:blipFill>
        <p:spPr>
          <a:xfrm>
            <a:off x="0" y="0"/>
            <a:ext cx="9144000" cy="1909053"/>
          </a:xfrm>
          <a:prstGeom prst="rect">
            <a:avLst/>
          </a:prstGeom>
        </p:spPr>
      </p:pic>
      <p:sp>
        <p:nvSpPr>
          <p:cNvPr id="5" name="TextBox 4">
            <a:extLst>
              <a:ext uri="{FF2B5EF4-FFF2-40B4-BE49-F238E27FC236}">
                <a16:creationId xmlns:a16="http://schemas.microsoft.com/office/drawing/2014/main" id="{A48D43FB-CC96-45FB-A96C-7360B73A62E8}"/>
              </a:ext>
            </a:extLst>
          </p:cNvPr>
          <p:cNvSpPr txBox="1"/>
          <p:nvPr/>
        </p:nvSpPr>
        <p:spPr>
          <a:xfrm>
            <a:off x="0" y="2064774"/>
            <a:ext cx="9144000"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solidFill>
                    <a:srgbClr val="70AD47">
                      <a:lumMod val="50000"/>
                    </a:srgbClr>
                  </a:solidFill>
                </a:ln>
                <a:solidFill>
                  <a:srgbClr val="C99800"/>
                </a:solidFill>
                <a:effectLst>
                  <a:outerShdw blurRad="50800" dist="38100" dir="16200000" rotWithShape="0">
                    <a:prstClr val="black">
                      <a:alpha val="40000"/>
                    </a:prstClr>
                  </a:outerShdw>
                </a:effectLst>
                <a:uLnTx/>
                <a:uFillTx/>
                <a:latin typeface="Britannic Bold" panose="020B0903060703020204" pitchFamily="34" charset="0"/>
                <a:ea typeface="+mn-ea"/>
                <a:cs typeface="+mn-cs"/>
              </a:rPr>
              <a:t>Those Who Put God First</a:t>
            </a:r>
          </a:p>
        </p:txBody>
      </p:sp>
      <p:sp>
        <p:nvSpPr>
          <p:cNvPr id="8" name="TextBox 7">
            <a:extLst>
              <a:ext uri="{FF2B5EF4-FFF2-40B4-BE49-F238E27FC236}">
                <a16:creationId xmlns:a16="http://schemas.microsoft.com/office/drawing/2014/main" id="{3DF51E4D-F732-4D21-9464-DDF28A8C8DE2}"/>
              </a:ext>
            </a:extLst>
          </p:cNvPr>
          <p:cNvSpPr txBox="1"/>
          <p:nvPr/>
        </p:nvSpPr>
        <p:spPr>
          <a:xfrm>
            <a:off x="550606" y="2967335"/>
            <a:ext cx="804278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50800" dist="38100" dir="18900000" algn="bl" rotWithShape="0">
                    <a:prstClr val="black">
                      <a:alpha val="70000"/>
                    </a:prstClr>
                  </a:outerShdw>
                </a:effectLst>
                <a:uLnTx/>
                <a:uFillTx/>
                <a:latin typeface="Arial" panose="020B0604020202020204" pitchFamily="34" charset="0"/>
                <a:ea typeface="+mn-ea"/>
                <a:cs typeface="Arial" panose="020B0604020202020204" pitchFamily="34" charset="0"/>
              </a:rPr>
              <a:t>I.	By Making God the Priority of Our Lives.</a:t>
            </a:r>
          </a:p>
        </p:txBody>
      </p:sp>
      <p:sp>
        <p:nvSpPr>
          <p:cNvPr id="7" name="TextBox 6">
            <a:extLst>
              <a:ext uri="{FF2B5EF4-FFF2-40B4-BE49-F238E27FC236}">
                <a16:creationId xmlns:a16="http://schemas.microsoft.com/office/drawing/2014/main" id="{A5F38C5C-9FAA-49E2-802B-1E8A99557B28}"/>
              </a:ext>
            </a:extLst>
          </p:cNvPr>
          <p:cNvSpPr txBox="1"/>
          <p:nvPr/>
        </p:nvSpPr>
        <p:spPr>
          <a:xfrm>
            <a:off x="550606" y="3429000"/>
            <a:ext cx="804278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50800" dist="38100" dir="18900000" algn="bl" rotWithShape="0">
                    <a:prstClr val="black">
                      <a:alpha val="70000"/>
                    </a:prstClr>
                  </a:outerShdw>
                </a:effectLst>
                <a:uLnTx/>
                <a:uFillTx/>
                <a:latin typeface="Arial" panose="020B0604020202020204" pitchFamily="34" charset="0"/>
                <a:ea typeface="+mn-ea"/>
                <a:cs typeface="Arial" panose="020B0604020202020204" pitchFamily="34" charset="0"/>
              </a:rPr>
              <a:t>II.	By Considering our Priorities.</a:t>
            </a:r>
          </a:p>
        </p:txBody>
      </p:sp>
      <p:sp>
        <p:nvSpPr>
          <p:cNvPr id="9" name="TextBox 8">
            <a:extLst>
              <a:ext uri="{FF2B5EF4-FFF2-40B4-BE49-F238E27FC236}">
                <a16:creationId xmlns:a16="http://schemas.microsoft.com/office/drawing/2014/main" id="{F6CF8324-43DF-4A9E-845B-31B29FC026DF}"/>
              </a:ext>
            </a:extLst>
          </p:cNvPr>
          <p:cNvSpPr txBox="1"/>
          <p:nvPr/>
        </p:nvSpPr>
        <p:spPr>
          <a:xfrm>
            <a:off x="894735" y="3890665"/>
            <a:ext cx="7698658" cy="1569660"/>
          </a:xfrm>
          <a:prstGeom prst="rect">
            <a:avLst/>
          </a:prstGeom>
          <a:noFill/>
        </p:spPr>
        <p:txBody>
          <a:bodyPr wrap="square" rtlCol="0">
            <a:spAutoFit/>
          </a:bodyPr>
          <a:lstStyle/>
          <a:p>
            <a:pPr marL="457200" indent="-457200">
              <a:buAutoNum type="alphaUcPeriod"/>
            </a:pPr>
            <a:r>
              <a:rPr lang="en-US" sz="2400" i="1" dirty="0">
                <a:effectLst>
                  <a:outerShdw blurRad="50800" dist="38100" dir="18900000" algn="bl" rotWithShape="0">
                    <a:prstClr val="black">
                      <a:alpha val="40000"/>
                    </a:prstClr>
                  </a:outerShdw>
                </a:effectLst>
                <a:latin typeface="Arial" panose="020B0604020202020204" pitchFamily="34" charset="0"/>
                <a:ea typeface="Calibri" panose="020F0502020204030204" pitchFamily="34" charset="0"/>
                <a:cs typeface="Times New Roman" panose="02020603050405020304" pitchFamily="18" charset="0"/>
              </a:rPr>
              <a:t>How much time are we willing to give to God?</a:t>
            </a:r>
          </a:p>
          <a:p>
            <a:pPr marL="457200" indent="-457200">
              <a:buAutoNum type="alphaUcPeriod"/>
            </a:pPr>
            <a:r>
              <a:rPr lang="en-US" sz="2400" i="1" dirty="0">
                <a:effectLst>
                  <a:outerShdw blurRad="50800" dist="38100" dir="18900000" algn="bl" rotWithShape="0">
                    <a:prstClr val="black">
                      <a:alpha val="40000"/>
                    </a:prstClr>
                  </a:outerShdw>
                </a:effectLst>
                <a:latin typeface="Arial" panose="020B0604020202020204" pitchFamily="34" charset="0"/>
                <a:ea typeface="Calibri" panose="020F0502020204030204" pitchFamily="34" charset="0"/>
                <a:cs typeface="Times New Roman" panose="02020603050405020304" pitchFamily="18" charset="0"/>
              </a:rPr>
              <a:t>How are you spending your money?</a:t>
            </a:r>
          </a:p>
          <a:p>
            <a:pPr marL="457200" indent="-457200">
              <a:buAutoNum type="alphaUcPeriod"/>
            </a:pPr>
            <a:r>
              <a:rPr lang="en-US" sz="2400" i="1" dirty="0">
                <a:effectLst>
                  <a:outerShdw blurRad="50800" dist="38100" dir="18900000" algn="bl" rotWithShape="0">
                    <a:prstClr val="black">
                      <a:alpha val="40000"/>
                    </a:prstClr>
                  </a:outerShdw>
                </a:effectLst>
                <a:latin typeface="Arial" panose="020B0604020202020204" pitchFamily="34" charset="0"/>
                <a:ea typeface="Calibri" panose="020F0502020204030204" pitchFamily="34" charset="0"/>
                <a:cs typeface="Times New Roman" panose="02020603050405020304" pitchFamily="18" charset="0"/>
              </a:rPr>
              <a:t>How much do you do for the local church?</a:t>
            </a:r>
          </a:p>
          <a:p>
            <a:pPr marL="457200" indent="-457200">
              <a:buAutoNum type="alphaUcPeriod"/>
            </a:pPr>
            <a:r>
              <a:rPr lang="en-US" sz="2400" i="1" dirty="0">
                <a:effectLst>
                  <a:outerShdw blurRad="50800" dist="38100" dir="18900000" algn="bl" rotWithShape="0">
                    <a:prstClr val="black">
                      <a:alpha val="40000"/>
                    </a:prstClr>
                  </a:outerShdw>
                </a:effectLst>
                <a:latin typeface="Arial" panose="020B0604020202020204" pitchFamily="34" charset="0"/>
                <a:ea typeface="Calibri" panose="020F0502020204030204" pitchFamily="34" charset="0"/>
                <a:cs typeface="Times New Roman" panose="02020603050405020304" pitchFamily="18" charset="0"/>
              </a:rPr>
              <a:t>How do you spend your leisure time?</a:t>
            </a:r>
            <a:r>
              <a:rPr lang="en-US" sz="2400" dirty="0">
                <a:effectLst>
                  <a:outerShdw blurRad="50800" dist="38100" dir="18900000" algn="bl" rotWithShape="0">
                    <a:prstClr val="black">
                      <a:alpha val="40000"/>
                    </a:prstClr>
                  </a:outerShdw>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outerShdw blurRad="50800" dist="38100" dir="18900000" algn="bl" rotWithShape="0">
                  <a:prstClr val="black">
                    <a:alpha val="40000"/>
                  </a:prstClr>
                </a:outerShdw>
              </a:effectLst>
            </a:endParaRPr>
          </a:p>
        </p:txBody>
      </p:sp>
    </p:spTree>
    <p:extLst>
      <p:ext uri="{BB962C8B-B14F-4D97-AF65-F5344CB8AC3E}">
        <p14:creationId xmlns:p14="http://schemas.microsoft.com/office/powerpoint/2010/main" val="250242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9">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9">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1607</TotalTime>
  <Words>551</Words>
  <Application>Microsoft Office PowerPoint</Application>
  <PresentationFormat>On-screen Show (4:3)</PresentationFormat>
  <Paragraphs>54</Paragraphs>
  <Slides>10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 Black</vt:lpstr>
      <vt:lpstr>Calibri</vt:lpstr>
      <vt:lpstr>Britannic Bold</vt:lpstr>
      <vt:lpstr>Times New Roman</vt:lpstr>
      <vt:lpstr>Calibri Light</vt:lpstr>
      <vt:lpstr>Arial</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Wright</dc:creator>
  <cp:lastModifiedBy>Donald Wright</cp:lastModifiedBy>
  <cp:revision>9</cp:revision>
  <dcterms:created xsi:type="dcterms:W3CDTF">2021-07-24T16:12:13Z</dcterms:created>
  <dcterms:modified xsi:type="dcterms:W3CDTF">2021-10-21T23:28:44Z</dcterms:modified>
</cp:coreProperties>
</file>