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4" r:id="rId6"/>
    <p:sldId id="269" r:id="rId7"/>
    <p:sldId id="270" r:id="rId8"/>
    <p:sldId id="271" r:id="rId9"/>
    <p:sldId id="272" r:id="rId10"/>
    <p:sldId id="273" r:id="rId11"/>
    <p:sldId id="274" r:id="rId12"/>
    <p:sldId id="299" r:id="rId13"/>
    <p:sldId id="300" r:id="rId14"/>
    <p:sldId id="303" r:id="rId15"/>
    <p:sldId id="304" r:id="rId16"/>
    <p:sldId id="30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500"/>
    <a:srgbClr val="6482B9"/>
    <a:srgbClr val="FFFF65"/>
    <a:srgbClr val="FF0000"/>
    <a:srgbClr val="5A7AB5"/>
    <a:srgbClr val="596D74"/>
    <a:srgbClr val="6C8186"/>
    <a:srgbClr val="F9CFAF"/>
    <a:srgbClr val="EDBD9A"/>
    <a:srgbClr val="CB7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43D3E-62EA-40E8-B80F-6B5FB8A18865}" v="307" dt="2021-10-18T20:27:21.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5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Wright" userId="e02008be2ab96cbc" providerId="LiveId" clId="{39CBEB99-B813-4E4B-BC58-6E59CB48E0B6}"/>
    <pc:docChg chg="custSel modSld">
      <pc:chgData name="Donald Wright" userId="e02008be2ab96cbc" providerId="LiveId" clId="{39CBEB99-B813-4E4B-BC58-6E59CB48E0B6}" dt="2021-07-04T08:52:22.832" v="101"/>
      <pc:docMkLst>
        <pc:docMk/>
      </pc:docMkLst>
      <pc:sldChg chg="addSp modSp">
        <pc:chgData name="Donald Wright" userId="e02008be2ab96cbc" providerId="LiveId" clId="{39CBEB99-B813-4E4B-BC58-6E59CB48E0B6}" dt="2021-07-03T19:37:43.031" v="13" actId="255"/>
        <pc:sldMkLst>
          <pc:docMk/>
          <pc:sldMk cId="3649176944" sldId="257"/>
        </pc:sldMkLst>
        <pc:spChg chg="add mod">
          <ac:chgData name="Donald Wright" userId="e02008be2ab96cbc" providerId="LiveId" clId="{39CBEB99-B813-4E4B-BC58-6E59CB48E0B6}" dt="2021-07-03T19:37:43.031" v="13" actId="255"/>
          <ac:spMkLst>
            <pc:docMk/>
            <pc:sldMk cId="3649176944" sldId="257"/>
            <ac:spMk id="6" creationId="{C87AA427-08FD-4B8E-A178-2406856C22A8}"/>
          </ac:spMkLst>
        </pc:spChg>
      </pc:sldChg>
      <pc:sldChg chg="modAnim">
        <pc:chgData name="Donald Wright" userId="e02008be2ab96cbc" providerId="LiveId" clId="{39CBEB99-B813-4E4B-BC58-6E59CB48E0B6}" dt="2021-07-03T19:48:15.259" v="16"/>
        <pc:sldMkLst>
          <pc:docMk/>
          <pc:sldMk cId="3849589271" sldId="260"/>
        </pc:sldMkLst>
      </pc:sldChg>
      <pc:sldChg chg="modAnim">
        <pc:chgData name="Donald Wright" userId="e02008be2ab96cbc" providerId="LiveId" clId="{39CBEB99-B813-4E4B-BC58-6E59CB48E0B6}" dt="2021-07-03T19:48:22.955" v="17"/>
        <pc:sldMkLst>
          <pc:docMk/>
          <pc:sldMk cId="3872285425" sldId="261"/>
        </pc:sldMkLst>
      </pc:sldChg>
      <pc:sldChg chg="modAnim">
        <pc:chgData name="Donald Wright" userId="e02008be2ab96cbc" providerId="LiveId" clId="{39CBEB99-B813-4E4B-BC58-6E59CB48E0B6}" dt="2021-07-04T08:36:53.568" v="79"/>
        <pc:sldMkLst>
          <pc:docMk/>
          <pc:sldMk cId="2603315143" sldId="262"/>
        </pc:sldMkLst>
      </pc:sldChg>
      <pc:sldChg chg="addSp delSp modSp mod delAnim modAnim">
        <pc:chgData name="Donald Wright" userId="e02008be2ab96cbc" providerId="LiveId" clId="{39CBEB99-B813-4E4B-BC58-6E59CB48E0B6}" dt="2021-07-04T08:52:22.832" v="101"/>
        <pc:sldMkLst>
          <pc:docMk/>
          <pc:sldMk cId="2239416683" sldId="263"/>
        </pc:sldMkLst>
        <pc:spChg chg="del">
          <ac:chgData name="Donald Wright" userId="e02008be2ab96cbc" providerId="LiveId" clId="{39CBEB99-B813-4E4B-BC58-6E59CB48E0B6}" dt="2021-07-04T07:53:15.647" v="21" actId="478"/>
          <ac:spMkLst>
            <pc:docMk/>
            <pc:sldMk cId="2239416683" sldId="263"/>
            <ac:spMk id="6" creationId="{C87AA427-08FD-4B8E-A178-2406856C22A8}"/>
          </ac:spMkLst>
        </pc:spChg>
        <pc:spChg chg="add mod">
          <ac:chgData name="Donald Wright" userId="e02008be2ab96cbc" providerId="LiveId" clId="{39CBEB99-B813-4E4B-BC58-6E59CB48E0B6}" dt="2021-07-04T08:50:03.929" v="83" actId="1076"/>
          <ac:spMkLst>
            <pc:docMk/>
            <pc:sldMk cId="2239416683" sldId="263"/>
            <ac:spMk id="7" creationId="{3B05E9BE-7285-4C3F-81E3-3D961DD7F9B3}"/>
          </ac:spMkLst>
        </pc:spChg>
        <pc:spChg chg="mod">
          <ac:chgData name="Donald Wright" userId="e02008be2ab96cbc" providerId="LiveId" clId="{39CBEB99-B813-4E4B-BC58-6E59CB48E0B6}" dt="2021-07-04T08:49:55.527" v="82"/>
          <ac:spMkLst>
            <pc:docMk/>
            <pc:sldMk cId="2239416683" sldId="263"/>
            <ac:spMk id="13" creationId="{2364B713-2D88-4785-9383-DFA15F86424B}"/>
          </ac:spMkLst>
        </pc:spChg>
        <pc:spChg chg="del">
          <ac:chgData name="Donald Wright" userId="e02008be2ab96cbc" providerId="LiveId" clId="{39CBEB99-B813-4E4B-BC58-6E59CB48E0B6}" dt="2021-07-04T07:53:11.757" v="20" actId="478"/>
          <ac:spMkLst>
            <pc:docMk/>
            <pc:sldMk cId="2239416683" sldId="263"/>
            <ac:spMk id="14" creationId="{FB4E1613-E9D6-495A-89E6-77A82091DA9C}"/>
          </ac:spMkLst>
        </pc:spChg>
        <pc:spChg chg="del">
          <ac:chgData name="Donald Wright" userId="e02008be2ab96cbc" providerId="LiveId" clId="{39CBEB99-B813-4E4B-BC58-6E59CB48E0B6}" dt="2021-07-04T07:53:08.175" v="19" actId="478"/>
          <ac:spMkLst>
            <pc:docMk/>
            <pc:sldMk cId="2239416683" sldId="263"/>
            <ac:spMk id="15" creationId="{DD9DB8CF-7CAA-4A55-B067-F6C59B0CCD34}"/>
          </ac:spMkLst>
        </pc:spChg>
      </pc:sldChg>
    </pc:docChg>
  </pc:docChgLst>
  <pc:docChgLst>
    <pc:chgData name="Donald Wright" userId="e02008be2ab96cbc" providerId="LiveId" clId="{BC843D3E-62EA-40E8-B80F-6B5FB8A18865}"/>
    <pc:docChg chg="undo custSel addSld delSld modSld">
      <pc:chgData name="Donald Wright" userId="e02008be2ab96cbc" providerId="LiveId" clId="{BC843D3E-62EA-40E8-B80F-6B5FB8A18865}" dt="2021-10-18T20:27:21.758" v="571"/>
      <pc:docMkLst>
        <pc:docMk/>
      </pc:docMkLst>
      <pc:sldChg chg="del modTransition">
        <pc:chgData name="Donald Wright" userId="e02008be2ab96cbc" providerId="LiveId" clId="{BC843D3E-62EA-40E8-B80F-6B5FB8A18865}" dt="2021-10-13T09:55:58.667" v="279" actId="2696"/>
        <pc:sldMkLst>
          <pc:docMk/>
          <pc:sldMk cId="3649176944" sldId="257"/>
        </pc:sldMkLst>
      </pc:sldChg>
      <pc:sldChg chg="del">
        <pc:chgData name="Donald Wright" userId="e02008be2ab96cbc" providerId="LiveId" clId="{BC843D3E-62EA-40E8-B80F-6B5FB8A18865}" dt="2021-10-13T09:57:13.489" v="289" actId="2696"/>
        <pc:sldMkLst>
          <pc:docMk/>
          <pc:sldMk cId="3849589271" sldId="260"/>
        </pc:sldMkLst>
      </pc:sldChg>
      <pc:sldChg chg="add del">
        <pc:chgData name="Donald Wright" userId="e02008be2ab96cbc" providerId="LiveId" clId="{BC843D3E-62EA-40E8-B80F-6B5FB8A18865}" dt="2021-10-13T09:58:22.899" v="295" actId="2696"/>
        <pc:sldMkLst>
          <pc:docMk/>
          <pc:sldMk cId="3872285425" sldId="261"/>
        </pc:sldMkLst>
      </pc:sldChg>
      <pc:sldChg chg="del">
        <pc:chgData name="Donald Wright" userId="e02008be2ab96cbc" providerId="LiveId" clId="{BC843D3E-62EA-40E8-B80F-6B5FB8A18865}" dt="2021-10-13T10:06:04.813" v="304" actId="2696"/>
        <pc:sldMkLst>
          <pc:docMk/>
          <pc:sldMk cId="2603315143" sldId="262"/>
        </pc:sldMkLst>
      </pc:sldChg>
      <pc:sldChg chg="modSp del">
        <pc:chgData name="Donald Wright" userId="e02008be2ab96cbc" providerId="LiveId" clId="{BC843D3E-62EA-40E8-B80F-6B5FB8A18865}" dt="2021-10-13T10:09:37.934" v="339" actId="2696"/>
        <pc:sldMkLst>
          <pc:docMk/>
          <pc:sldMk cId="2239416683" sldId="263"/>
        </pc:sldMkLst>
        <pc:spChg chg="mod">
          <ac:chgData name="Donald Wright" userId="e02008be2ab96cbc" providerId="LiveId" clId="{BC843D3E-62EA-40E8-B80F-6B5FB8A18865}" dt="2021-10-08T17:06:40.973" v="16" actId="6549"/>
          <ac:spMkLst>
            <pc:docMk/>
            <pc:sldMk cId="2239416683" sldId="263"/>
            <ac:spMk id="7" creationId="{3B05E9BE-7285-4C3F-81E3-3D961DD7F9B3}"/>
          </ac:spMkLst>
        </pc:spChg>
      </pc:sldChg>
      <pc:sldChg chg="addSp delSp modSp new mod modTransition delAnim modAnim">
        <pc:chgData name="Donald Wright" userId="e02008be2ab96cbc" providerId="LiveId" clId="{BC843D3E-62EA-40E8-B80F-6B5FB8A18865}" dt="2021-10-18T17:21:09.505" v="361" actId="478"/>
        <pc:sldMkLst>
          <pc:docMk/>
          <pc:sldMk cId="3286848776" sldId="264"/>
        </pc:sldMkLst>
        <pc:spChg chg="del">
          <ac:chgData name="Donald Wright" userId="e02008be2ab96cbc" providerId="LiveId" clId="{BC843D3E-62EA-40E8-B80F-6B5FB8A18865}" dt="2021-10-11T16:57:30.149" v="20" actId="478"/>
          <ac:spMkLst>
            <pc:docMk/>
            <pc:sldMk cId="3286848776" sldId="264"/>
            <ac:spMk id="2" creationId="{6D143A06-DEBF-427E-A530-15165CDB1150}"/>
          </ac:spMkLst>
        </pc:spChg>
        <pc:spChg chg="add mod">
          <ac:chgData name="Donald Wright" userId="e02008be2ab96cbc" providerId="LiveId" clId="{BC843D3E-62EA-40E8-B80F-6B5FB8A18865}" dt="2021-10-13T09:54:27.023" v="276" actId="1076"/>
          <ac:spMkLst>
            <pc:docMk/>
            <pc:sldMk cId="3286848776" sldId="264"/>
            <ac:spMk id="3" creationId="{4ABE0080-0590-4829-B667-678FA0E56FF3}"/>
          </ac:spMkLst>
        </pc:spChg>
        <pc:spChg chg="del">
          <ac:chgData name="Donald Wright" userId="e02008be2ab96cbc" providerId="LiveId" clId="{BC843D3E-62EA-40E8-B80F-6B5FB8A18865}" dt="2021-10-11T16:57:29.240" v="19" actId="478"/>
          <ac:spMkLst>
            <pc:docMk/>
            <pc:sldMk cId="3286848776" sldId="264"/>
            <ac:spMk id="3" creationId="{C345033F-FF6D-46CC-9443-CA6230FAB057}"/>
          </ac:spMkLst>
        </pc:spChg>
        <pc:spChg chg="add mod">
          <ac:chgData name="Donald Wright" userId="e02008be2ab96cbc" providerId="LiveId" clId="{BC843D3E-62EA-40E8-B80F-6B5FB8A18865}" dt="2021-10-13T09:54:41.871" v="277" actId="1076"/>
          <ac:spMkLst>
            <pc:docMk/>
            <pc:sldMk cId="3286848776" sldId="264"/>
            <ac:spMk id="5" creationId="{37EA6AE6-AEDD-43D6-B14A-A0B0AF6FADC9}"/>
          </ac:spMkLst>
        </pc:spChg>
        <pc:spChg chg="add del mod">
          <ac:chgData name="Donald Wright" userId="e02008be2ab96cbc" providerId="LiveId" clId="{BC843D3E-62EA-40E8-B80F-6B5FB8A18865}" dt="2021-10-18T17:20:59.846" v="360" actId="478"/>
          <ac:spMkLst>
            <pc:docMk/>
            <pc:sldMk cId="3286848776" sldId="264"/>
            <ac:spMk id="6" creationId="{F9F010AD-7B01-4940-8AA5-AFF81328D643}"/>
          </ac:spMkLst>
        </pc:spChg>
        <pc:spChg chg="add del mod">
          <ac:chgData name="Donald Wright" userId="e02008be2ab96cbc" providerId="LiveId" clId="{BC843D3E-62EA-40E8-B80F-6B5FB8A18865}" dt="2021-10-11T17:46:44.247" v="218" actId="21"/>
          <ac:spMkLst>
            <pc:docMk/>
            <pc:sldMk cId="3286848776" sldId="264"/>
            <ac:spMk id="7" creationId="{5404CCDC-C608-4D47-AECD-58A71B59A7E2}"/>
          </ac:spMkLst>
        </pc:spChg>
        <pc:spChg chg="add del mod">
          <ac:chgData name="Donald Wright" userId="e02008be2ab96cbc" providerId="LiveId" clId="{BC843D3E-62EA-40E8-B80F-6B5FB8A18865}" dt="2021-10-18T17:21:09.505" v="361" actId="478"/>
          <ac:spMkLst>
            <pc:docMk/>
            <pc:sldMk cId="3286848776" sldId="264"/>
            <ac:spMk id="7" creationId="{DBFF1FE0-F15E-41B8-B8F5-D0A25CFB56E4}"/>
          </ac:spMkLst>
        </pc:spChg>
        <pc:picChg chg="add del mod">
          <ac:chgData name="Donald Wright" userId="e02008be2ab96cbc" providerId="LiveId" clId="{BC843D3E-62EA-40E8-B80F-6B5FB8A18865}" dt="2021-10-11T17:04:56.237" v="25" actId="21"/>
          <ac:picMkLst>
            <pc:docMk/>
            <pc:sldMk cId="3286848776" sldId="264"/>
            <ac:picMk id="4" creationId="{CEAA569A-77A5-4FD5-8EF7-7BADC6943369}"/>
          </ac:picMkLst>
        </pc:picChg>
        <pc:picChg chg="add del mod modCrop">
          <ac:chgData name="Donald Wright" userId="e02008be2ab96cbc" providerId="LiveId" clId="{BC843D3E-62EA-40E8-B80F-6B5FB8A18865}" dt="2021-10-11T17:49:51.070" v="231" actId="478"/>
          <ac:picMkLst>
            <pc:docMk/>
            <pc:sldMk cId="3286848776" sldId="264"/>
            <ac:picMk id="5" creationId="{213ADD4C-F86A-4E82-ADA8-13C3BD7BBDAC}"/>
          </ac:picMkLst>
        </pc:picChg>
        <pc:picChg chg="add del mod">
          <ac:chgData name="Donald Wright" userId="e02008be2ab96cbc" providerId="LiveId" clId="{BC843D3E-62EA-40E8-B80F-6B5FB8A18865}" dt="2021-10-11T17:08:23.734" v="36" actId="478"/>
          <ac:picMkLst>
            <pc:docMk/>
            <pc:sldMk cId="3286848776" sldId="264"/>
            <ac:picMk id="6" creationId="{FE521F98-0315-4755-B163-D3E776CF6D79}"/>
          </ac:picMkLst>
        </pc:picChg>
        <pc:picChg chg="add del mod">
          <ac:chgData name="Donald Wright" userId="e02008be2ab96cbc" providerId="LiveId" clId="{BC843D3E-62EA-40E8-B80F-6B5FB8A18865}" dt="2021-10-11T17:52:17.189" v="243" actId="21"/>
          <ac:picMkLst>
            <pc:docMk/>
            <pc:sldMk cId="3286848776" sldId="264"/>
            <ac:picMk id="11" creationId="{E7FFF48D-03C2-4897-92CC-C8C4A4CB78BF}"/>
          </ac:picMkLst>
        </pc:picChg>
        <pc:picChg chg="add del mod ord modCrop">
          <ac:chgData name="Donald Wright" userId="e02008be2ab96cbc" providerId="LiveId" clId="{BC843D3E-62EA-40E8-B80F-6B5FB8A18865}" dt="2021-10-11T17:52:17.189" v="243" actId="21"/>
          <ac:picMkLst>
            <pc:docMk/>
            <pc:sldMk cId="3286848776" sldId="264"/>
            <ac:picMk id="13" creationId="{BC1A4752-0D4B-446E-A797-D4CFB7FCF1F2}"/>
          </ac:picMkLst>
        </pc:picChg>
        <pc:picChg chg="add mod">
          <ac:chgData name="Donald Wright" userId="e02008be2ab96cbc" providerId="LiveId" clId="{BC843D3E-62EA-40E8-B80F-6B5FB8A18865}" dt="2021-10-11T17:52:30.522" v="245" actId="1076"/>
          <ac:picMkLst>
            <pc:docMk/>
            <pc:sldMk cId="3286848776" sldId="264"/>
            <ac:picMk id="14" creationId="{96289C4E-3EFA-46F2-A3B7-DC3CFC3E0360}"/>
          </ac:picMkLst>
        </pc:picChg>
        <pc:picChg chg="add del mod">
          <ac:chgData name="Donald Wright" userId="e02008be2ab96cbc" providerId="LiveId" clId="{BC843D3E-62EA-40E8-B80F-6B5FB8A18865}" dt="2021-10-11T17:29:38.160" v="211" actId="478"/>
          <ac:picMkLst>
            <pc:docMk/>
            <pc:sldMk cId="3286848776" sldId="264"/>
            <ac:picMk id="1026" creationId="{BEB11595-9125-4C04-9149-EE1CAF80DEDD}"/>
          </ac:picMkLst>
        </pc:picChg>
        <pc:cxnChg chg="add del mod">
          <ac:chgData name="Donald Wright" userId="e02008be2ab96cbc" providerId="LiveId" clId="{BC843D3E-62EA-40E8-B80F-6B5FB8A18865}" dt="2021-10-11T17:46:44.247" v="218" actId="21"/>
          <ac:cxnSpMkLst>
            <pc:docMk/>
            <pc:sldMk cId="3286848776" sldId="264"/>
            <ac:cxnSpMk id="9" creationId="{74F92AE0-4076-41C2-9141-14082C08F53C}"/>
          </ac:cxnSpMkLst>
        </pc:cxnChg>
        <pc:cxnChg chg="add del mod">
          <ac:chgData name="Donald Wright" userId="e02008be2ab96cbc" providerId="LiveId" clId="{BC843D3E-62EA-40E8-B80F-6B5FB8A18865}" dt="2021-10-11T17:46:44.247" v="218" actId="21"/>
          <ac:cxnSpMkLst>
            <pc:docMk/>
            <pc:sldMk cId="3286848776" sldId="264"/>
            <ac:cxnSpMk id="12" creationId="{38AB1487-8ED4-4B96-853A-48CE9D812E9A}"/>
          </ac:cxnSpMkLst>
        </pc:cxnChg>
      </pc:sldChg>
      <pc:sldChg chg="delSp modSp add del mod delAnim modAnim">
        <pc:chgData name="Donald Wright" userId="e02008be2ab96cbc" providerId="LiveId" clId="{BC843D3E-62EA-40E8-B80F-6B5FB8A18865}" dt="2021-10-18T17:21:23.364" v="362" actId="2696"/>
        <pc:sldMkLst>
          <pc:docMk/>
          <pc:sldMk cId="243053717" sldId="265"/>
        </pc:sldMkLst>
        <pc:spChg chg="del mod">
          <ac:chgData name="Donald Wright" userId="e02008be2ab96cbc" providerId="LiveId" clId="{BC843D3E-62EA-40E8-B80F-6B5FB8A18865}" dt="2021-10-18T17:20:53.596" v="359" actId="478"/>
          <ac:spMkLst>
            <pc:docMk/>
            <pc:sldMk cId="243053717" sldId="265"/>
            <ac:spMk id="6" creationId="{F9F010AD-7B01-4940-8AA5-AFF81328D643}"/>
          </ac:spMkLst>
        </pc:spChg>
        <pc:spChg chg="del">
          <ac:chgData name="Donald Wright" userId="e02008be2ab96cbc" providerId="LiveId" clId="{BC843D3E-62EA-40E8-B80F-6B5FB8A18865}" dt="2021-10-13T09:56:20.915" v="283" actId="478"/>
          <ac:spMkLst>
            <pc:docMk/>
            <pc:sldMk cId="243053717" sldId="265"/>
            <ac:spMk id="7" creationId="{DBFF1FE0-F15E-41B8-B8F5-D0A25CFB56E4}"/>
          </ac:spMkLst>
        </pc:spChg>
      </pc:sldChg>
      <pc:sldChg chg="addSp modSp add del mod modAnim">
        <pc:chgData name="Donald Wright" userId="e02008be2ab96cbc" providerId="LiveId" clId="{BC843D3E-62EA-40E8-B80F-6B5FB8A18865}" dt="2021-10-18T17:20:42.754" v="358" actId="2696"/>
        <pc:sldMkLst>
          <pc:docMk/>
          <pc:sldMk cId="952489625" sldId="266"/>
        </pc:sldMkLst>
        <pc:spChg chg="mod">
          <ac:chgData name="Donald Wright" userId="e02008be2ab96cbc" providerId="LiveId" clId="{BC843D3E-62EA-40E8-B80F-6B5FB8A18865}" dt="2021-10-13T09:57:36.450" v="292" actId="14100"/>
          <ac:spMkLst>
            <pc:docMk/>
            <pc:sldMk cId="952489625" sldId="266"/>
            <ac:spMk id="6" creationId="{F9F010AD-7B01-4940-8AA5-AFF81328D643}"/>
          </ac:spMkLst>
        </pc:spChg>
        <pc:spChg chg="add mod">
          <ac:chgData name="Donald Wright" userId="e02008be2ab96cbc" providerId="LiveId" clId="{BC843D3E-62EA-40E8-B80F-6B5FB8A18865}" dt="2021-10-13T10:03:58.617" v="299" actId="208"/>
          <ac:spMkLst>
            <pc:docMk/>
            <pc:sldMk cId="952489625" sldId="266"/>
            <ac:spMk id="7" creationId="{C8395C66-3CC2-4305-A40B-6996F5034192}"/>
          </ac:spMkLst>
        </pc:spChg>
      </pc:sldChg>
      <pc:sldChg chg="add del">
        <pc:chgData name="Donald Wright" userId="e02008be2ab96cbc" providerId="LiveId" clId="{BC843D3E-62EA-40E8-B80F-6B5FB8A18865}" dt="2021-10-13T10:06:00.958" v="303" actId="2696"/>
        <pc:sldMkLst>
          <pc:docMk/>
          <pc:sldMk cId="314178360" sldId="267"/>
        </pc:sldMkLst>
      </pc:sldChg>
      <pc:sldChg chg="addSp delSp modSp add del mod delAnim modAnim">
        <pc:chgData name="Donald Wright" userId="e02008be2ab96cbc" providerId="LiveId" clId="{BC843D3E-62EA-40E8-B80F-6B5FB8A18865}" dt="2021-10-18T18:10:23.112" v="564" actId="2696"/>
        <pc:sldMkLst>
          <pc:docMk/>
          <pc:sldMk cId="2227124582" sldId="267"/>
        </pc:sldMkLst>
        <pc:spChg chg="del">
          <ac:chgData name="Donald Wright" userId="e02008be2ab96cbc" providerId="LiveId" clId="{BC843D3E-62EA-40E8-B80F-6B5FB8A18865}" dt="2021-10-13T10:07:24.161" v="307" actId="478"/>
          <ac:spMkLst>
            <pc:docMk/>
            <pc:sldMk cId="2227124582" sldId="267"/>
            <ac:spMk id="5" creationId="{37EA6AE6-AEDD-43D6-B14A-A0B0AF6FADC9}"/>
          </ac:spMkLst>
        </pc:spChg>
        <pc:spChg chg="del">
          <ac:chgData name="Donald Wright" userId="e02008be2ab96cbc" providerId="LiveId" clId="{BC843D3E-62EA-40E8-B80F-6B5FB8A18865}" dt="2021-10-13T10:07:26.151" v="308" actId="478"/>
          <ac:spMkLst>
            <pc:docMk/>
            <pc:sldMk cId="2227124582" sldId="267"/>
            <ac:spMk id="6" creationId="{F9F010AD-7B01-4940-8AA5-AFF81328D643}"/>
          </ac:spMkLst>
        </pc:spChg>
        <pc:spChg chg="del">
          <ac:chgData name="Donald Wright" userId="e02008be2ab96cbc" providerId="LiveId" clId="{BC843D3E-62EA-40E8-B80F-6B5FB8A18865}" dt="2021-10-13T10:07:22.467" v="306" actId="478"/>
          <ac:spMkLst>
            <pc:docMk/>
            <pc:sldMk cId="2227124582" sldId="267"/>
            <ac:spMk id="7" creationId="{DBFF1FE0-F15E-41B8-B8F5-D0A25CFB56E4}"/>
          </ac:spMkLst>
        </pc:spChg>
        <pc:spChg chg="add mod">
          <ac:chgData name="Donald Wright" userId="e02008be2ab96cbc" providerId="LiveId" clId="{BC843D3E-62EA-40E8-B80F-6B5FB8A18865}" dt="2021-10-13T10:09:04.882" v="336" actId="14100"/>
          <ac:spMkLst>
            <pc:docMk/>
            <pc:sldMk cId="2227124582" sldId="267"/>
            <ac:spMk id="8" creationId="{F11EE840-A301-4BB7-B44C-BB9CED519F76}"/>
          </ac:spMkLst>
        </pc:spChg>
        <pc:spChg chg="add mod">
          <ac:chgData name="Donald Wright" userId="e02008be2ab96cbc" providerId="LiveId" clId="{BC843D3E-62EA-40E8-B80F-6B5FB8A18865}" dt="2021-10-13T10:10:25.283" v="346" actId="20577"/>
          <ac:spMkLst>
            <pc:docMk/>
            <pc:sldMk cId="2227124582" sldId="267"/>
            <ac:spMk id="9" creationId="{FB9BE06D-3E9E-4A5B-92AC-968636AC2CFA}"/>
          </ac:spMkLst>
        </pc:spChg>
      </pc:sldChg>
      <pc:sldChg chg="modSp add del mod modTransition modAnim">
        <pc:chgData name="Donald Wright" userId="e02008be2ab96cbc" providerId="LiveId" clId="{BC843D3E-62EA-40E8-B80F-6B5FB8A18865}" dt="2021-10-18T18:10:20.122" v="563" actId="2696"/>
        <pc:sldMkLst>
          <pc:docMk/>
          <pc:sldMk cId="1749174185" sldId="268"/>
        </pc:sldMkLst>
        <pc:spChg chg="mod">
          <ac:chgData name="Donald Wright" userId="e02008be2ab96cbc" providerId="LiveId" clId="{BC843D3E-62EA-40E8-B80F-6B5FB8A18865}" dt="2021-10-13T10:14:17.901" v="357" actId="255"/>
          <ac:spMkLst>
            <pc:docMk/>
            <pc:sldMk cId="1749174185" sldId="268"/>
            <ac:spMk id="9" creationId="{FB9BE06D-3E9E-4A5B-92AC-968636AC2CFA}"/>
          </ac:spMkLst>
        </pc:spChg>
      </pc:sldChg>
      <pc:sldChg chg="addSp delSp modSp add mod modTransition modAnim">
        <pc:chgData name="Donald Wright" userId="e02008be2ab96cbc" providerId="LiveId" clId="{BC843D3E-62EA-40E8-B80F-6B5FB8A18865}" dt="2021-10-18T20:13:20.698" v="570"/>
        <pc:sldMkLst>
          <pc:docMk/>
          <pc:sldMk cId="2685130574" sldId="269"/>
        </pc:sldMkLst>
        <pc:spChg chg="mod">
          <ac:chgData name="Donald Wright" userId="e02008be2ab96cbc" providerId="LiveId" clId="{BC843D3E-62EA-40E8-B80F-6B5FB8A18865}" dt="2021-10-18T17:24:19.715" v="371" actId="207"/>
          <ac:spMkLst>
            <pc:docMk/>
            <pc:sldMk cId="2685130574" sldId="269"/>
            <ac:spMk id="5" creationId="{37EA6AE6-AEDD-43D6-B14A-A0B0AF6FADC9}"/>
          </ac:spMkLst>
        </pc:spChg>
        <pc:picChg chg="add del mod">
          <ac:chgData name="Donald Wright" userId="e02008be2ab96cbc" providerId="LiveId" clId="{BC843D3E-62EA-40E8-B80F-6B5FB8A18865}" dt="2021-10-18T17:23:52.588" v="369" actId="478"/>
          <ac:picMkLst>
            <pc:docMk/>
            <pc:sldMk cId="2685130574" sldId="269"/>
            <ac:picMk id="4" creationId="{407A3FFC-2D30-42E5-B16A-B8E4A7D27375}"/>
          </ac:picMkLst>
        </pc:picChg>
      </pc:sldChg>
      <pc:sldChg chg="addSp delSp modSp add mod delAnim modAnim">
        <pc:chgData name="Donald Wright" userId="e02008be2ab96cbc" providerId="LiveId" clId="{BC843D3E-62EA-40E8-B80F-6B5FB8A18865}" dt="2021-10-18T17:32:46.156" v="437"/>
        <pc:sldMkLst>
          <pc:docMk/>
          <pc:sldMk cId="599121204" sldId="270"/>
        </pc:sldMkLst>
        <pc:spChg chg="add mod">
          <ac:chgData name="Donald Wright" userId="e02008be2ab96cbc" providerId="LiveId" clId="{BC843D3E-62EA-40E8-B80F-6B5FB8A18865}" dt="2021-10-18T17:28:55.576" v="427" actId="6549"/>
          <ac:spMkLst>
            <pc:docMk/>
            <pc:sldMk cId="599121204" sldId="270"/>
            <ac:spMk id="2" creationId="{833AF610-66B4-452A-883A-1DA4D0A41151}"/>
          </ac:spMkLst>
        </pc:spChg>
        <pc:spChg chg="del">
          <ac:chgData name="Donald Wright" userId="e02008be2ab96cbc" providerId="LiveId" clId="{BC843D3E-62EA-40E8-B80F-6B5FB8A18865}" dt="2021-10-18T17:25:00.237" v="373" actId="478"/>
          <ac:spMkLst>
            <pc:docMk/>
            <pc:sldMk cId="599121204" sldId="270"/>
            <ac:spMk id="5" creationId="{37EA6AE6-AEDD-43D6-B14A-A0B0AF6FADC9}"/>
          </ac:spMkLst>
        </pc:spChg>
        <pc:spChg chg="add mod">
          <ac:chgData name="Donald Wright" userId="e02008be2ab96cbc" providerId="LiveId" clId="{BC843D3E-62EA-40E8-B80F-6B5FB8A18865}" dt="2021-10-18T17:26:59.002" v="408" actId="207"/>
          <ac:spMkLst>
            <pc:docMk/>
            <pc:sldMk cId="599121204" sldId="270"/>
            <ac:spMk id="6" creationId="{A60EF7EE-4347-4936-8C8A-B6C785881992}"/>
          </ac:spMkLst>
        </pc:spChg>
        <pc:spChg chg="add mod">
          <ac:chgData name="Donald Wright" userId="e02008be2ab96cbc" providerId="LiveId" clId="{BC843D3E-62EA-40E8-B80F-6B5FB8A18865}" dt="2021-10-18T17:32:18.645" v="436" actId="114"/>
          <ac:spMkLst>
            <pc:docMk/>
            <pc:sldMk cId="599121204" sldId="270"/>
            <ac:spMk id="7" creationId="{CEB53DF3-EA8A-4C3B-B3E4-3A5F20AF5618}"/>
          </ac:spMkLst>
        </pc:spChg>
      </pc:sldChg>
      <pc:sldChg chg="addSp modSp add mod modAnim">
        <pc:chgData name="Donald Wright" userId="e02008be2ab96cbc" providerId="LiveId" clId="{BC843D3E-62EA-40E8-B80F-6B5FB8A18865}" dt="2021-10-18T17:35:29.741" v="449"/>
        <pc:sldMkLst>
          <pc:docMk/>
          <pc:sldMk cId="709634046" sldId="271"/>
        </pc:sldMkLst>
        <pc:spChg chg="add mod">
          <ac:chgData name="Donald Wright" userId="e02008be2ab96cbc" providerId="LiveId" clId="{BC843D3E-62EA-40E8-B80F-6B5FB8A18865}" dt="2021-10-18T17:34:47.609" v="447"/>
          <ac:spMkLst>
            <pc:docMk/>
            <pc:sldMk cId="709634046" sldId="271"/>
            <ac:spMk id="8" creationId="{87261864-F365-4F23-A984-944919CF251B}"/>
          </ac:spMkLst>
        </pc:spChg>
      </pc:sldChg>
      <pc:sldChg chg="addSp delSp modSp mod delAnim modAnim">
        <pc:chgData name="Donald Wright" userId="e02008be2ab96cbc" providerId="LiveId" clId="{BC843D3E-62EA-40E8-B80F-6B5FB8A18865}" dt="2021-10-18T17:40:25.602" v="471" actId="6549"/>
        <pc:sldMkLst>
          <pc:docMk/>
          <pc:sldMk cId="3288852823" sldId="272"/>
        </pc:sldMkLst>
        <pc:spChg chg="del">
          <ac:chgData name="Donald Wright" userId="e02008be2ab96cbc" providerId="LiveId" clId="{BC843D3E-62EA-40E8-B80F-6B5FB8A18865}" dt="2021-10-18T17:36:33.533" v="451" actId="478"/>
          <ac:spMkLst>
            <pc:docMk/>
            <pc:sldMk cId="3288852823" sldId="272"/>
            <ac:spMk id="7" creationId="{CEB53DF3-EA8A-4C3B-B3E4-3A5F20AF5618}"/>
          </ac:spMkLst>
        </pc:spChg>
        <pc:spChg chg="add mod">
          <ac:chgData name="Donald Wright" userId="e02008be2ab96cbc" providerId="LiveId" clId="{BC843D3E-62EA-40E8-B80F-6B5FB8A18865}" dt="2021-10-18T17:37:34.232" v="457" actId="113"/>
          <ac:spMkLst>
            <pc:docMk/>
            <pc:sldMk cId="3288852823" sldId="272"/>
            <ac:spMk id="8" creationId="{EAF1F50B-CECA-4F96-A742-0D930A6E0450}"/>
          </ac:spMkLst>
        </pc:spChg>
        <pc:spChg chg="add mod">
          <ac:chgData name="Donald Wright" userId="e02008be2ab96cbc" providerId="LiveId" clId="{BC843D3E-62EA-40E8-B80F-6B5FB8A18865}" dt="2021-10-18T17:38:32.189" v="463" actId="14100"/>
          <ac:spMkLst>
            <pc:docMk/>
            <pc:sldMk cId="3288852823" sldId="272"/>
            <ac:spMk id="9" creationId="{35D78919-EF16-408A-A33E-9AD6B808A723}"/>
          </ac:spMkLst>
        </pc:spChg>
        <pc:spChg chg="add mod">
          <ac:chgData name="Donald Wright" userId="e02008be2ab96cbc" providerId="LiveId" clId="{BC843D3E-62EA-40E8-B80F-6B5FB8A18865}" dt="2021-10-18T17:40:25.602" v="471" actId="6549"/>
          <ac:spMkLst>
            <pc:docMk/>
            <pc:sldMk cId="3288852823" sldId="272"/>
            <ac:spMk id="10" creationId="{B15FF1B7-BB77-4C91-A0EA-065C71FB1B81}"/>
          </ac:spMkLst>
        </pc:spChg>
      </pc:sldChg>
      <pc:sldChg chg="modSp add modAnim">
        <pc:chgData name="Donald Wright" userId="e02008be2ab96cbc" providerId="LiveId" clId="{BC843D3E-62EA-40E8-B80F-6B5FB8A18865}" dt="2021-10-18T17:43:14.620" v="478" actId="207"/>
        <pc:sldMkLst>
          <pc:docMk/>
          <pc:sldMk cId="1092255245" sldId="273"/>
        </pc:sldMkLst>
        <pc:spChg chg="mod">
          <ac:chgData name="Donald Wright" userId="e02008be2ab96cbc" providerId="LiveId" clId="{BC843D3E-62EA-40E8-B80F-6B5FB8A18865}" dt="2021-10-18T17:43:14.620" v="478" actId="207"/>
          <ac:spMkLst>
            <pc:docMk/>
            <pc:sldMk cId="1092255245" sldId="273"/>
            <ac:spMk id="10" creationId="{B15FF1B7-BB77-4C91-A0EA-065C71FB1B81}"/>
          </ac:spMkLst>
        </pc:spChg>
      </pc:sldChg>
      <pc:sldChg chg="addSp delSp modSp mod delAnim modAnim">
        <pc:chgData name="Donald Wright" userId="e02008be2ab96cbc" providerId="LiveId" clId="{BC843D3E-62EA-40E8-B80F-6B5FB8A18865}" dt="2021-10-18T20:27:21.758" v="571"/>
        <pc:sldMkLst>
          <pc:docMk/>
          <pc:sldMk cId="2851511401" sldId="274"/>
        </pc:sldMkLst>
        <pc:spChg chg="del">
          <ac:chgData name="Donald Wright" userId="e02008be2ab96cbc" providerId="LiveId" clId="{BC843D3E-62EA-40E8-B80F-6B5FB8A18865}" dt="2021-10-18T17:44:53.757" v="479" actId="478"/>
          <ac:spMkLst>
            <pc:docMk/>
            <pc:sldMk cId="2851511401" sldId="274"/>
            <ac:spMk id="5" creationId="{37EA6AE6-AEDD-43D6-B14A-A0B0AF6FADC9}"/>
          </ac:spMkLst>
        </pc:spChg>
        <pc:spChg chg="add mod">
          <ac:chgData name="Donald Wright" userId="e02008be2ab96cbc" providerId="LiveId" clId="{BC843D3E-62EA-40E8-B80F-6B5FB8A18865}" dt="2021-10-18T17:46:17.409" v="485" actId="14100"/>
          <ac:spMkLst>
            <pc:docMk/>
            <pc:sldMk cId="2851511401" sldId="274"/>
            <ac:spMk id="6" creationId="{57F508DA-747A-4E01-9924-051386053482}"/>
          </ac:spMkLst>
        </pc:spChg>
        <pc:spChg chg="add mod">
          <ac:chgData name="Donald Wright" userId="e02008be2ab96cbc" providerId="LiveId" clId="{BC843D3E-62EA-40E8-B80F-6B5FB8A18865}" dt="2021-10-18T17:47:30.300" v="490" actId="207"/>
          <ac:spMkLst>
            <pc:docMk/>
            <pc:sldMk cId="2851511401" sldId="274"/>
            <ac:spMk id="7" creationId="{F51DEE16-D8F5-451B-ADAD-0869705BDE96}"/>
          </ac:spMkLst>
        </pc:spChg>
      </pc:sldChg>
      <pc:sldChg chg="delSp new del mod">
        <pc:chgData name="Donald Wright" userId="e02008be2ab96cbc" providerId="LiveId" clId="{BC843D3E-62EA-40E8-B80F-6B5FB8A18865}" dt="2021-10-18T17:48:35.125" v="494" actId="47"/>
        <pc:sldMkLst>
          <pc:docMk/>
          <pc:sldMk cId="170479776" sldId="275"/>
        </pc:sldMkLst>
        <pc:spChg chg="del">
          <ac:chgData name="Donald Wright" userId="e02008be2ab96cbc" providerId="LiveId" clId="{BC843D3E-62EA-40E8-B80F-6B5FB8A18865}" dt="2021-10-18T17:48:27.508" v="492" actId="478"/>
          <ac:spMkLst>
            <pc:docMk/>
            <pc:sldMk cId="170479776" sldId="275"/>
            <ac:spMk id="2" creationId="{89CD5880-F3B5-480E-B18D-C6B43B3DDFE9}"/>
          </ac:spMkLst>
        </pc:spChg>
        <pc:spChg chg="del">
          <ac:chgData name="Donald Wright" userId="e02008be2ab96cbc" providerId="LiveId" clId="{BC843D3E-62EA-40E8-B80F-6B5FB8A18865}" dt="2021-10-18T17:48:29.375" v="493" actId="478"/>
          <ac:spMkLst>
            <pc:docMk/>
            <pc:sldMk cId="170479776" sldId="275"/>
            <ac:spMk id="3" creationId="{D3BF6AA7-A280-4F32-9D84-C4309DDB977D}"/>
          </ac:spMkLst>
        </pc:spChg>
      </pc:sldChg>
      <pc:sldChg chg="addSp delSp modSp mod delAnim modAnim">
        <pc:chgData name="Donald Wright" userId="e02008be2ab96cbc" providerId="LiveId" clId="{BC843D3E-62EA-40E8-B80F-6B5FB8A18865}" dt="2021-10-18T17:50:40.852" v="503"/>
        <pc:sldMkLst>
          <pc:docMk/>
          <pc:sldMk cId="3438466430" sldId="299"/>
        </pc:sldMkLst>
        <pc:spChg chg="mod">
          <ac:chgData name="Donald Wright" userId="e02008be2ab96cbc" providerId="LiveId" clId="{BC843D3E-62EA-40E8-B80F-6B5FB8A18865}" dt="2021-10-18T17:49:54.521" v="501" actId="1076"/>
          <ac:spMkLst>
            <pc:docMk/>
            <pc:sldMk cId="3438466430" sldId="299"/>
            <ac:spMk id="2" creationId="{00000000-0000-0000-0000-000000000000}"/>
          </ac:spMkLst>
        </pc:spChg>
        <pc:spChg chg="del">
          <ac:chgData name="Donald Wright" userId="e02008be2ab96cbc" providerId="LiveId" clId="{BC843D3E-62EA-40E8-B80F-6B5FB8A18865}" dt="2021-10-18T17:48:42.599" v="495" actId="478"/>
          <ac:spMkLst>
            <pc:docMk/>
            <pc:sldMk cId="3438466430" sldId="299"/>
            <ac:spMk id="5" creationId="{00000000-0000-0000-0000-000000000000}"/>
          </ac:spMkLst>
        </pc:spChg>
        <pc:spChg chg="del">
          <ac:chgData name="Donald Wright" userId="e02008be2ab96cbc" providerId="LiveId" clId="{BC843D3E-62EA-40E8-B80F-6B5FB8A18865}" dt="2021-10-18T17:48:45.138" v="496" actId="478"/>
          <ac:spMkLst>
            <pc:docMk/>
            <pc:sldMk cId="3438466430" sldId="299"/>
            <ac:spMk id="6" creationId="{00000000-0000-0000-0000-000000000000}"/>
          </ac:spMkLst>
        </pc:spChg>
        <pc:spChg chg="del">
          <ac:chgData name="Donald Wright" userId="e02008be2ab96cbc" providerId="LiveId" clId="{BC843D3E-62EA-40E8-B80F-6B5FB8A18865}" dt="2021-10-18T17:48:47.054" v="497" actId="478"/>
          <ac:spMkLst>
            <pc:docMk/>
            <pc:sldMk cId="3438466430" sldId="299"/>
            <ac:spMk id="11" creationId="{00000000-0000-0000-0000-000000000000}"/>
          </ac:spMkLst>
        </pc:spChg>
        <pc:spChg chg="mod">
          <ac:chgData name="Donald Wright" userId="e02008be2ab96cbc" providerId="LiveId" clId="{BC843D3E-62EA-40E8-B80F-6B5FB8A18865}" dt="2021-10-18T17:49:54.521" v="501" actId="1076"/>
          <ac:spMkLst>
            <pc:docMk/>
            <pc:sldMk cId="3438466430" sldId="299"/>
            <ac:spMk id="12" creationId="{00000000-0000-0000-0000-000000000000}"/>
          </ac:spMkLst>
        </pc:spChg>
        <pc:spChg chg="mod">
          <ac:chgData name="Donald Wright" userId="e02008be2ab96cbc" providerId="LiveId" clId="{BC843D3E-62EA-40E8-B80F-6B5FB8A18865}" dt="2021-10-18T17:49:54.521" v="501" actId="1076"/>
          <ac:spMkLst>
            <pc:docMk/>
            <pc:sldMk cId="3438466430" sldId="299"/>
            <ac:spMk id="13" creationId="{00000000-0000-0000-0000-000000000000}"/>
          </ac:spMkLst>
        </pc:spChg>
        <pc:spChg chg="add mod">
          <ac:chgData name="Donald Wright" userId="e02008be2ab96cbc" providerId="LiveId" clId="{BC843D3E-62EA-40E8-B80F-6B5FB8A18865}" dt="2021-10-18T17:50:28.613" v="502"/>
          <ac:spMkLst>
            <pc:docMk/>
            <pc:sldMk cId="3438466430" sldId="299"/>
            <ac:spMk id="14" creationId="{270F9C46-95E3-4246-9AD9-9A0F59094AC6}"/>
          </ac:spMkLst>
        </pc:spChg>
        <pc:spChg chg="mod">
          <ac:chgData name="Donald Wright" userId="e02008be2ab96cbc" providerId="LiveId" clId="{BC843D3E-62EA-40E8-B80F-6B5FB8A18865}" dt="2021-10-18T17:49:54.521" v="501" actId="1076"/>
          <ac:spMkLst>
            <pc:docMk/>
            <pc:sldMk cId="3438466430" sldId="299"/>
            <ac:spMk id="15" creationId="{00000000-0000-0000-0000-000000000000}"/>
          </ac:spMkLst>
        </pc:spChg>
        <pc:spChg chg="mod">
          <ac:chgData name="Donald Wright" userId="e02008be2ab96cbc" providerId="LiveId" clId="{BC843D3E-62EA-40E8-B80F-6B5FB8A18865}" dt="2021-10-18T17:49:54.521" v="501" actId="1076"/>
          <ac:spMkLst>
            <pc:docMk/>
            <pc:sldMk cId="3438466430" sldId="299"/>
            <ac:spMk id="16" creationId="{00000000-0000-0000-0000-000000000000}"/>
          </ac:spMkLst>
        </pc:spChg>
        <pc:spChg chg="add mod">
          <ac:chgData name="Donald Wright" userId="e02008be2ab96cbc" providerId="LiveId" clId="{BC843D3E-62EA-40E8-B80F-6B5FB8A18865}" dt="2021-10-18T17:50:28.613" v="502"/>
          <ac:spMkLst>
            <pc:docMk/>
            <pc:sldMk cId="3438466430" sldId="299"/>
            <ac:spMk id="17" creationId="{A5E86793-51E6-4679-863C-BFF05C518B76}"/>
          </ac:spMkLst>
        </pc:spChg>
      </pc:sldChg>
      <pc:sldChg chg="addSp modSp add modAnim">
        <pc:chgData name="Donald Wright" userId="e02008be2ab96cbc" providerId="LiveId" clId="{BC843D3E-62EA-40E8-B80F-6B5FB8A18865}" dt="2021-10-18T17:52:21.464" v="512"/>
        <pc:sldMkLst>
          <pc:docMk/>
          <pc:sldMk cId="1776156297" sldId="300"/>
        </pc:sldMkLst>
        <pc:spChg chg="add mod">
          <ac:chgData name="Donald Wright" userId="e02008be2ab96cbc" providerId="LiveId" clId="{BC843D3E-62EA-40E8-B80F-6B5FB8A18865}" dt="2021-10-18T17:52:21.464" v="512"/>
          <ac:spMkLst>
            <pc:docMk/>
            <pc:sldMk cId="1776156297" sldId="300"/>
            <ac:spMk id="11" creationId="{83D9396E-1E44-40D1-ABBB-A47AF6E67F65}"/>
          </ac:spMkLst>
        </pc:spChg>
        <pc:spChg chg="add mod">
          <ac:chgData name="Donald Wright" userId="e02008be2ab96cbc" providerId="LiveId" clId="{BC843D3E-62EA-40E8-B80F-6B5FB8A18865}" dt="2021-10-18T17:52:21.464" v="512"/>
          <ac:spMkLst>
            <pc:docMk/>
            <pc:sldMk cId="1776156297" sldId="300"/>
            <ac:spMk id="20" creationId="{42AB4B92-A0FD-4147-91F6-EFDF1CA55D90}"/>
          </ac:spMkLst>
        </pc:spChg>
        <pc:spChg chg="add mod">
          <ac:chgData name="Donald Wright" userId="e02008be2ab96cbc" providerId="LiveId" clId="{BC843D3E-62EA-40E8-B80F-6B5FB8A18865}" dt="2021-10-18T17:52:21.464" v="512"/>
          <ac:spMkLst>
            <pc:docMk/>
            <pc:sldMk cId="1776156297" sldId="300"/>
            <ac:spMk id="21" creationId="{DD2EF021-983B-46DE-A9CB-D0D8930231E4}"/>
          </ac:spMkLst>
        </pc:spChg>
        <pc:cxnChg chg="add mod">
          <ac:chgData name="Donald Wright" userId="e02008be2ab96cbc" providerId="LiveId" clId="{BC843D3E-62EA-40E8-B80F-6B5FB8A18865}" dt="2021-10-18T17:52:21.464" v="512"/>
          <ac:cxnSpMkLst>
            <pc:docMk/>
            <pc:sldMk cId="1776156297" sldId="300"/>
            <ac:cxnSpMk id="10" creationId="{5D08D40A-BB05-4300-8BFA-2996FD884C0D}"/>
          </ac:cxnSpMkLst>
        </pc:cxnChg>
        <pc:cxnChg chg="add mod">
          <ac:chgData name="Donald Wright" userId="e02008be2ab96cbc" providerId="LiveId" clId="{BC843D3E-62EA-40E8-B80F-6B5FB8A18865}" dt="2021-10-18T17:52:21.464" v="512"/>
          <ac:cxnSpMkLst>
            <pc:docMk/>
            <pc:sldMk cId="1776156297" sldId="300"/>
            <ac:cxnSpMk id="18" creationId="{4C142113-4AB9-4553-B2E3-5B3B016F5D43}"/>
          </ac:cxnSpMkLst>
        </pc:cxnChg>
        <pc:cxnChg chg="add mod">
          <ac:chgData name="Donald Wright" userId="e02008be2ab96cbc" providerId="LiveId" clId="{BC843D3E-62EA-40E8-B80F-6B5FB8A18865}" dt="2021-10-18T17:52:21.464" v="512"/>
          <ac:cxnSpMkLst>
            <pc:docMk/>
            <pc:sldMk cId="1776156297" sldId="300"/>
            <ac:cxnSpMk id="19" creationId="{4EEF2A51-A2AB-4DE4-B084-70A1C458F123}"/>
          </ac:cxnSpMkLst>
        </pc:cxnChg>
      </pc:sldChg>
      <pc:sldChg chg="delSp modSp mod modAnim">
        <pc:chgData name="Donald Wright" userId="e02008be2ab96cbc" providerId="LiveId" clId="{BC843D3E-62EA-40E8-B80F-6B5FB8A18865}" dt="2021-10-18T17:59:07.375" v="529"/>
        <pc:sldMkLst>
          <pc:docMk/>
          <pc:sldMk cId="2001419353" sldId="303"/>
        </pc:sldMkLst>
        <pc:spChg chg="mod">
          <ac:chgData name="Donald Wright" userId="e02008be2ab96cbc" providerId="LiveId" clId="{BC843D3E-62EA-40E8-B80F-6B5FB8A18865}" dt="2021-10-18T17:55:02.648" v="517" actId="1076"/>
          <ac:spMkLst>
            <pc:docMk/>
            <pc:sldMk cId="2001419353" sldId="303"/>
            <ac:spMk id="2" creationId="{00000000-0000-0000-0000-000000000000}"/>
          </ac:spMkLst>
        </pc:spChg>
        <pc:spChg chg="mod">
          <ac:chgData name="Donald Wright" userId="e02008be2ab96cbc" providerId="LiveId" clId="{BC843D3E-62EA-40E8-B80F-6B5FB8A18865}" dt="2021-10-18T17:55:02.648" v="517" actId="1076"/>
          <ac:spMkLst>
            <pc:docMk/>
            <pc:sldMk cId="2001419353" sldId="303"/>
            <ac:spMk id="3" creationId="{00000000-0000-0000-0000-000000000000}"/>
          </ac:spMkLst>
        </pc:spChg>
        <pc:spChg chg="del">
          <ac:chgData name="Donald Wright" userId="e02008be2ab96cbc" providerId="LiveId" clId="{BC843D3E-62EA-40E8-B80F-6B5FB8A18865}" dt="2021-10-18T17:54:40.569" v="515" actId="478"/>
          <ac:spMkLst>
            <pc:docMk/>
            <pc:sldMk cId="2001419353" sldId="303"/>
            <ac:spMk id="5" creationId="{00000000-0000-0000-0000-000000000000}"/>
          </ac:spMkLst>
        </pc:spChg>
        <pc:spChg chg="del">
          <ac:chgData name="Donald Wright" userId="e02008be2ab96cbc" providerId="LiveId" clId="{BC843D3E-62EA-40E8-B80F-6B5FB8A18865}" dt="2021-10-18T17:54:38.268" v="514" actId="478"/>
          <ac:spMkLst>
            <pc:docMk/>
            <pc:sldMk cId="2001419353" sldId="303"/>
            <ac:spMk id="6" creationId="{00000000-0000-0000-0000-000000000000}"/>
          </ac:spMkLst>
        </pc:spChg>
        <pc:spChg chg="del">
          <ac:chgData name="Donald Wright" userId="e02008be2ab96cbc" providerId="LiveId" clId="{BC843D3E-62EA-40E8-B80F-6B5FB8A18865}" dt="2021-10-18T17:54:42.579" v="516" actId="478"/>
          <ac:spMkLst>
            <pc:docMk/>
            <pc:sldMk cId="2001419353" sldId="303"/>
            <ac:spMk id="11" creationId="{00000000-0000-0000-0000-000000000000}"/>
          </ac:spMkLst>
        </pc:spChg>
        <pc:spChg chg="mod">
          <ac:chgData name="Donald Wright" userId="e02008be2ab96cbc" providerId="LiveId" clId="{BC843D3E-62EA-40E8-B80F-6B5FB8A18865}" dt="2021-10-18T17:55:02.648" v="517" actId="1076"/>
          <ac:spMkLst>
            <pc:docMk/>
            <pc:sldMk cId="2001419353" sldId="303"/>
            <ac:spMk id="12" creationId="{00000000-0000-0000-0000-000000000000}"/>
          </ac:spMkLst>
        </pc:spChg>
        <pc:spChg chg="mod">
          <ac:chgData name="Donald Wright" userId="e02008be2ab96cbc" providerId="LiveId" clId="{BC843D3E-62EA-40E8-B80F-6B5FB8A18865}" dt="2021-10-18T17:55:02.648" v="517" actId="1076"/>
          <ac:spMkLst>
            <pc:docMk/>
            <pc:sldMk cId="2001419353" sldId="303"/>
            <ac:spMk id="14" creationId="{00000000-0000-0000-0000-000000000000}"/>
          </ac:spMkLst>
        </pc:spChg>
        <pc:spChg chg="mod">
          <ac:chgData name="Donald Wright" userId="e02008be2ab96cbc" providerId="LiveId" clId="{BC843D3E-62EA-40E8-B80F-6B5FB8A18865}" dt="2021-10-18T17:55:02.648" v="517" actId="1076"/>
          <ac:spMkLst>
            <pc:docMk/>
            <pc:sldMk cId="2001419353" sldId="303"/>
            <ac:spMk id="22" creationId="{00000000-0000-0000-0000-000000000000}"/>
          </ac:spMkLst>
        </pc:spChg>
        <pc:spChg chg="mod">
          <ac:chgData name="Donald Wright" userId="e02008be2ab96cbc" providerId="LiveId" clId="{BC843D3E-62EA-40E8-B80F-6B5FB8A18865}" dt="2021-10-18T17:55:02.648" v="517" actId="1076"/>
          <ac:spMkLst>
            <pc:docMk/>
            <pc:sldMk cId="2001419353" sldId="303"/>
            <ac:spMk id="23" creationId="{00000000-0000-0000-0000-000000000000}"/>
          </ac:spMkLst>
        </pc:spChg>
        <pc:spChg chg="mod">
          <ac:chgData name="Donald Wright" userId="e02008be2ab96cbc" providerId="LiveId" clId="{BC843D3E-62EA-40E8-B80F-6B5FB8A18865}" dt="2021-10-18T17:55:02.648" v="517" actId="1076"/>
          <ac:spMkLst>
            <pc:docMk/>
            <pc:sldMk cId="2001419353" sldId="303"/>
            <ac:spMk id="24" creationId="{00000000-0000-0000-0000-000000000000}"/>
          </ac:spMkLst>
        </pc:spChg>
        <pc:spChg chg="mod">
          <ac:chgData name="Donald Wright" userId="e02008be2ab96cbc" providerId="LiveId" clId="{BC843D3E-62EA-40E8-B80F-6B5FB8A18865}" dt="2021-10-18T17:55:02.648" v="517" actId="1076"/>
          <ac:spMkLst>
            <pc:docMk/>
            <pc:sldMk cId="2001419353" sldId="303"/>
            <ac:spMk id="25" creationId="{00000000-0000-0000-0000-000000000000}"/>
          </ac:spMkLst>
        </pc:spChg>
        <pc:spChg chg="mod">
          <ac:chgData name="Donald Wright" userId="e02008be2ab96cbc" providerId="LiveId" clId="{BC843D3E-62EA-40E8-B80F-6B5FB8A18865}" dt="2021-10-18T17:55:02.648" v="517" actId="1076"/>
          <ac:spMkLst>
            <pc:docMk/>
            <pc:sldMk cId="2001419353" sldId="303"/>
            <ac:spMk id="26" creationId="{00000000-0000-0000-0000-000000000000}"/>
          </ac:spMkLst>
        </pc:spChg>
        <pc:spChg chg="mod">
          <ac:chgData name="Donald Wright" userId="e02008be2ab96cbc" providerId="LiveId" clId="{BC843D3E-62EA-40E8-B80F-6B5FB8A18865}" dt="2021-10-18T17:55:02.648" v="517" actId="1076"/>
          <ac:spMkLst>
            <pc:docMk/>
            <pc:sldMk cId="2001419353" sldId="303"/>
            <ac:spMk id="27" creationId="{00000000-0000-0000-0000-000000000000}"/>
          </ac:spMkLst>
        </pc:spChg>
        <pc:spChg chg="mod">
          <ac:chgData name="Donald Wright" userId="e02008be2ab96cbc" providerId="LiveId" clId="{BC843D3E-62EA-40E8-B80F-6B5FB8A18865}" dt="2021-10-18T17:55:02.648" v="517" actId="1076"/>
          <ac:spMkLst>
            <pc:docMk/>
            <pc:sldMk cId="2001419353" sldId="303"/>
            <ac:spMk id="28" creationId="{00000000-0000-0000-0000-000000000000}"/>
          </ac:spMkLst>
        </pc:spChg>
        <pc:spChg chg="mod">
          <ac:chgData name="Donald Wright" userId="e02008be2ab96cbc" providerId="LiveId" clId="{BC843D3E-62EA-40E8-B80F-6B5FB8A18865}" dt="2021-10-18T17:55:02.648" v="517" actId="1076"/>
          <ac:spMkLst>
            <pc:docMk/>
            <pc:sldMk cId="2001419353" sldId="303"/>
            <ac:spMk id="29" creationId="{00000000-0000-0000-0000-000000000000}"/>
          </ac:spMkLst>
        </pc:spChg>
        <pc:spChg chg="mod">
          <ac:chgData name="Donald Wright" userId="e02008be2ab96cbc" providerId="LiveId" clId="{BC843D3E-62EA-40E8-B80F-6B5FB8A18865}" dt="2021-10-18T17:55:02.648" v="517" actId="1076"/>
          <ac:spMkLst>
            <pc:docMk/>
            <pc:sldMk cId="2001419353" sldId="303"/>
            <ac:spMk id="30" creationId="{00000000-0000-0000-0000-000000000000}"/>
          </ac:spMkLst>
        </pc:spChg>
        <pc:spChg chg="mod">
          <ac:chgData name="Donald Wright" userId="e02008be2ab96cbc" providerId="LiveId" clId="{BC843D3E-62EA-40E8-B80F-6B5FB8A18865}" dt="2021-10-18T17:55:02.648" v="517" actId="1076"/>
          <ac:spMkLst>
            <pc:docMk/>
            <pc:sldMk cId="2001419353" sldId="303"/>
            <ac:spMk id="31" creationId="{00000000-0000-0000-0000-000000000000}"/>
          </ac:spMkLst>
        </pc:spChg>
        <pc:spChg chg="mod">
          <ac:chgData name="Donald Wright" userId="e02008be2ab96cbc" providerId="LiveId" clId="{BC843D3E-62EA-40E8-B80F-6B5FB8A18865}" dt="2021-10-18T17:55:02.648" v="517" actId="1076"/>
          <ac:spMkLst>
            <pc:docMk/>
            <pc:sldMk cId="2001419353" sldId="303"/>
            <ac:spMk id="32" creationId="{00000000-0000-0000-0000-000000000000}"/>
          </ac:spMkLst>
        </pc:spChg>
        <pc:spChg chg="mod">
          <ac:chgData name="Donald Wright" userId="e02008be2ab96cbc" providerId="LiveId" clId="{BC843D3E-62EA-40E8-B80F-6B5FB8A18865}" dt="2021-10-18T17:55:02.648" v="517" actId="1076"/>
          <ac:spMkLst>
            <pc:docMk/>
            <pc:sldMk cId="2001419353" sldId="303"/>
            <ac:spMk id="33" creationId="{00000000-0000-0000-0000-000000000000}"/>
          </ac:spMkLst>
        </pc:spChg>
        <pc:spChg chg="mod">
          <ac:chgData name="Donald Wright" userId="e02008be2ab96cbc" providerId="LiveId" clId="{BC843D3E-62EA-40E8-B80F-6B5FB8A18865}" dt="2021-10-18T17:55:02.648" v="517" actId="1076"/>
          <ac:spMkLst>
            <pc:docMk/>
            <pc:sldMk cId="2001419353" sldId="303"/>
            <ac:spMk id="34" creationId="{00000000-0000-0000-0000-000000000000}"/>
          </ac:spMkLst>
        </pc:spChg>
      </pc:sldChg>
      <pc:sldChg chg="delSp modSp del mod modTransition delAnim modAnim">
        <pc:chgData name="Donald Wright" userId="e02008be2ab96cbc" providerId="LiveId" clId="{BC843D3E-62EA-40E8-B80F-6B5FB8A18865}" dt="2021-10-18T18:00:32.925" v="530" actId="2696"/>
        <pc:sldMkLst>
          <pc:docMk/>
          <pc:sldMk cId="2669605891" sldId="304"/>
        </pc:sldMkLst>
        <pc:spChg chg="mod">
          <ac:chgData name="Donald Wright" userId="e02008be2ab96cbc" providerId="LiveId" clId="{BC843D3E-62EA-40E8-B80F-6B5FB8A18865}" dt="2021-10-18T17:56:16.586" v="521" actId="1076"/>
          <ac:spMkLst>
            <pc:docMk/>
            <pc:sldMk cId="2669605891" sldId="304"/>
            <ac:spMk id="2" creationId="{00000000-0000-0000-0000-000000000000}"/>
          </ac:spMkLst>
        </pc:spChg>
        <pc:spChg chg="mod">
          <ac:chgData name="Donald Wright" userId="e02008be2ab96cbc" providerId="LiveId" clId="{BC843D3E-62EA-40E8-B80F-6B5FB8A18865}" dt="2021-10-18T17:56:16.586" v="521" actId="1076"/>
          <ac:spMkLst>
            <pc:docMk/>
            <pc:sldMk cId="2669605891" sldId="304"/>
            <ac:spMk id="12" creationId="{00000000-0000-0000-0000-000000000000}"/>
          </ac:spMkLst>
        </pc:spChg>
        <pc:spChg chg="mod">
          <ac:chgData name="Donald Wright" userId="e02008be2ab96cbc" providerId="LiveId" clId="{BC843D3E-62EA-40E8-B80F-6B5FB8A18865}" dt="2021-10-18T17:56:16.586" v="521" actId="1076"/>
          <ac:spMkLst>
            <pc:docMk/>
            <pc:sldMk cId="2669605891" sldId="304"/>
            <ac:spMk id="13" creationId="{00000000-0000-0000-0000-000000000000}"/>
          </ac:spMkLst>
        </pc:spChg>
        <pc:spChg chg="del">
          <ac:chgData name="Donald Wright" userId="e02008be2ab96cbc" providerId="LiveId" clId="{BC843D3E-62EA-40E8-B80F-6B5FB8A18865}" dt="2021-10-18T17:55:55.510" v="519" actId="478"/>
          <ac:spMkLst>
            <pc:docMk/>
            <pc:sldMk cId="2669605891" sldId="304"/>
            <ac:spMk id="14" creationId="{270F9C46-95E3-4246-9AD9-9A0F59094AC6}"/>
          </ac:spMkLst>
        </pc:spChg>
        <pc:spChg chg="mod">
          <ac:chgData name="Donald Wright" userId="e02008be2ab96cbc" providerId="LiveId" clId="{BC843D3E-62EA-40E8-B80F-6B5FB8A18865}" dt="2021-10-18T17:56:16.586" v="521" actId="1076"/>
          <ac:spMkLst>
            <pc:docMk/>
            <pc:sldMk cId="2669605891" sldId="304"/>
            <ac:spMk id="15" creationId="{00000000-0000-0000-0000-000000000000}"/>
          </ac:spMkLst>
        </pc:spChg>
        <pc:spChg chg="mod">
          <ac:chgData name="Donald Wright" userId="e02008be2ab96cbc" providerId="LiveId" clId="{BC843D3E-62EA-40E8-B80F-6B5FB8A18865}" dt="2021-10-18T17:56:16.586" v="521" actId="1076"/>
          <ac:spMkLst>
            <pc:docMk/>
            <pc:sldMk cId="2669605891" sldId="304"/>
            <ac:spMk id="16" creationId="{00000000-0000-0000-0000-000000000000}"/>
          </ac:spMkLst>
        </pc:spChg>
        <pc:spChg chg="del">
          <ac:chgData name="Donald Wright" userId="e02008be2ab96cbc" providerId="LiveId" clId="{BC843D3E-62EA-40E8-B80F-6B5FB8A18865}" dt="2021-10-18T17:55:56.500" v="520" actId="478"/>
          <ac:spMkLst>
            <pc:docMk/>
            <pc:sldMk cId="2669605891" sldId="304"/>
            <ac:spMk id="17" creationId="{A5E86793-51E6-4679-863C-BFF05C518B76}"/>
          </ac:spMkLst>
        </pc:spChg>
      </pc:sldChg>
      <pc:sldChg chg="addSp modSp add mod modTransition modAnim">
        <pc:chgData name="Donald Wright" userId="e02008be2ab96cbc" providerId="LiveId" clId="{BC843D3E-62EA-40E8-B80F-6B5FB8A18865}" dt="2021-10-18T18:09:25.965" v="562"/>
        <pc:sldMkLst>
          <pc:docMk/>
          <pc:sldMk cId="2808252802" sldId="304"/>
        </pc:sldMkLst>
        <pc:spChg chg="add mod">
          <ac:chgData name="Donald Wright" userId="e02008be2ab96cbc" providerId="LiveId" clId="{BC843D3E-62EA-40E8-B80F-6B5FB8A18865}" dt="2021-10-18T18:06:49.429" v="544" actId="14100"/>
          <ac:spMkLst>
            <pc:docMk/>
            <pc:sldMk cId="2808252802" sldId="304"/>
            <ac:spMk id="3" creationId="{51042A5C-D991-4B51-AC09-37845F867413}"/>
          </ac:spMkLst>
        </pc:spChg>
        <pc:spChg chg="add mod">
          <ac:chgData name="Donald Wright" userId="e02008be2ab96cbc" providerId="LiveId" clId="{BC843D3E-62EA-40E8-B80F-6B5FB8A18865}" dt="2021-10-18T18:08:13.143" v="561" actId="1076"/>
          <ac:spMkLst>
            <pc:docMk/>
            <pc:sldMk cId="2808252802" sldId="304"/>
            <ac:spMk id="5" creationId="{3752EFFB-83AE-4FA3-B36A-B6CA69080C8B}"/>
          </ac:spMkLst>
        </pc:spChg>
      </pc:sldChg>
      <pc:sldChg chg="new del">
        <pc:chgData name="Donald Wright" userId="e02008be2ab96cbc" providerId="LiveId" clId="{BC843D3E-62EA-40E8-B80F-6B5FB8A18865}" dt="2021-10-18T18:10:49.678" v="568" actId="47"/>
        <pc:sldMkLst>
          <pc:docMk/>
          <pc:sldMk cId="3927255880" sldId="305"/>
        </pc:sldMkLst>
      </pc:sldChg>
      <pc:sldChg chg="new del">
        <pc:chgData name="Donald Wright" userId="e02008be2ab96cbc" providerId="LiveId" clId="{BC843D3E-62EA-40E8-B80F-6B5FB8A18865}" dt="2021-10-18T18:10:32.010" v="566" actId="47"/>
        <pc:sldMkLst>
          <pc:docMk/>
          <pc:sldMk cId="4146470288" sldId="3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095AF-CC34-4193-A37C-B6A6149D6C3B}"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99662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095AF-CC34-4193-A37C-B6A6149D6C3B}"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118662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095AF-CC34-4193-A37C-B6A6149D6C3B}"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220918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5612068"/>
            <a:ext cx="9147765" cy="1253019"/>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111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0808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4640608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5541212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19001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7123471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251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5608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095AF-CC34-4193-A37C-B6A6149D6C3B}"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360861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66019782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69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AC613-DC35-4E6A-BB13-2B34BF060EC9}"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896B6D-E855-42DC-AA15-E1FF5FD851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2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095AF-CC34-4193-A37C-B6A6149D6C3B}"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25506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095AF-CC34-4193-A37C-B6A6149D6C3B}"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168253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095AF-CC34-4193-A37C-B6A6149D6C3B}"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279037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095AF-CC34-4193-A37C-B6A6149D6C3B}"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94835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095AF-CC34-4193-A37C-B6A6149D6C3B}"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87918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095AF-CC34-4193-A37C-B6A6149D6C3B}"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351338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095AF-CC34-4193-A37C-B6A6149D6C3B}"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285F8-1728-4E24-9C06-B79C4A2A91B5}" type="slidenum">
              <a:rPr lang="en-US" smtClean="0"/>
              <a:t>‹#›</a:t>
            </a:fld>
            <a:endParaRPr lang="en-US"/>
          </a:p>
        </p:txBody>
      </p:sp>
    </p:spTree>
    <p:extLst>
      <p:ext uri="{BB962C8B-B14F-4D97-AF65-F5344CB8AC3E}">
        <p14:creationId xmlns:p14="http://schemas.microsoft.com/office/powerpoint/2010/main" val="67376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095AF-CC34-4193-A37C-B6A6149D6C3B}" type="datetimeFigureOut">
              <a:rPr lang="en-US" smtClean="0"/>
              <a:t>10/17/2021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285F8-1728-4E24-9C06-B79C4A2A91B5}" type="slidenum">
              <a:rPr lang="en-US" smtClean="0"/>
              <a:t>‹#›</a:t>
            </a:fld>
            <a:endParaRPr lang="en-US"/>
          </a:p>
        </p:txBody>
      </p:sp>
    </p:spTree>
    <p:extLst>
      <p:ext uri="{BB962C8B-B14F-4D97-AF65-F5344CB8AC3E}">
        <p14:creationId xmlns:p14="http://schemas.microsoft.com/office/powerpoint/2010/main" val="3472057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6DFD23-AB84-4AF5-AF1B-93237962C8A0}" type="datetimeFigureOut">
              <a:rPr lang="en-US" smtClean="0">
                <a:solidFill>
                  <a:prstClr val="black"/>
                </a:solidFill>
              </a:rPr>
              <a:pPr/>
              <a:t>10/18/2021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817C67-C987-4D01-A299-7F298521668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9577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83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rPr>
              <a:t>I.	Those Who Obey the Gospel.</a:t>
            </a:r>
            <a:endParaRPr kumimoji="0" lang="en-US" sz="2800" b="0"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57F508DA-747A-4E01-9924-051386053482}"/>
              </a:ext>
            </a:extLst>
          </p:cNvPr>
          <p:cNvSpPr txBox="1"/>
          <p:nvPr/>
        </p:nvSpPr>
        <p:spPr>
          <a:xfrm>
            <a:off x="270387" y="2541122"/>
            <a:ext cx="6808839" cy="954107"/>
          </a:xfrm>
          <a:prstGeom prst="rect">
            <a:avLst/>
          </a:prstGeom>
          <a:noFill/>
        </p:spPr>
        <p:txBody>
          <a:bodyPr wrap="square">
            <a:spAutoFit/>
          </a:bodyPr>
          <a:lstStyle/>
          <a:p>
            <a:pPr marL="457200" lvl="0" indent="-457200" algn="just"/>
            <a:r>
              <a:rPr kumimoji="0" lang="en-US" sz="2800" b="1"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rPr>
              <a:t>II.	</a:t>
            </a:r>
            <a:r>
              <a:rPr lang="en-US" sz="2800" b="1" dirty="0">
                <a:solidFill>
                  <a:prstClr val="black"/>
                </a:solidFill>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rPr>
              <a:t>Those Who Are Members of the Lord Church.</a:t>
            </a:r>
            <a:endParaRPr kumimoji="0" lang="en-US" sz="2800" b="0"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endParaRPr>
          </a:p>
        </p:txBody>
      </p:sp>
      <p:sp>
        <p:nvSpPr>
          <p:cNvPr id="7" name="TextBox 6">
            <a:extLst>
              <a:ext uri="{FF2B5EF4-FFF2-40B4-BE49-F238E27FC236}">
                <a16:creationId xmlns:a16="http://schemas.microsoft.com/office/drawing/2014/main" id="{F51DEE16-D8F5-451B-ADAD-0869705BDE96}"/>
              </a:ext>
            </a:extLst>
          </p:cNvPr>
          <p:cNvSpPr txBox="1"/>
          <p:nvPr/>
        </p:nvSpPr>
        <p:spPr>
          <a:xfrm>
            <a:off x="0" y="3539771"/>
            <a:ext cx="9144000" cy="1200329"/>
          </a:xfrm>
          <a:prstGeom prst="rect">
            <a:avLst/>
          </a:prstGeom>
          <a:solidFill>
            <a:schemeClr val="tx1"/>
          </a:solidFill>
        </p:spPr>
        <p:txBody>
          <a:bodyPr wrap="square" lIns="365760" rIns="274320">
            <a:spAutoFit/>
          </a:bodyPr>
          <a:lstStyle/>
          <a:p>
            <a:r>
              <a:rPr lang="en-US" sz="2400" b="1" dirty="0">
                <a:solidFill>
                  <a:schemeClr val="bg1"/>
                </a:solidFill>
                <a:latin typeface="Arial" panose="020B0604020202020204" pitchFamily="34" charset="0"/>
                <a:ea typeface="Arial" panose="020B0604020202020204" pitchFamily="34" charset="0"/>
              </a:rPr>
              <a:t>Acts 2:47 (NKJV) </a:t>
            </a:r>
            <a:br>
              <a:rPr lang="en-US" sz="2400" dirty="0">
                <a:solidFill>
                  <a:schemeClr val="bg1"/>
                </a:solidFill>
                <a:latin typeface="Arial" panose="020B0604020202020204" pitchFamily="34" charset="0"/>
                <a:ea typeface="Arial" panose="020B0604020202020204" pitchFamily="34" charset="0"/>
              </a:rPr>
            </a:br>
            <a:r>
              <a:rPr lang="en-US" sz="2400" i="1" baseline="30000" dirty="0">
                <a:solidFill>
                  <a:schemeClr val="bg1"/>
                </a:solidFill>
                <a:latin typeface="Arial" panose="020B0604020202020204" pitchFamily="34" charset="0"/>
                <a:ea typeface="Arial" panose="020B0604020202020204" pitchFamily="34" charset="0"/>
              </a:rPr>
              <a:t>47 </a:t>
            </a:r>
            <a:r>
              <a:rPr lang="en-US" sz="2400" i="1" dirty="0">
                <a:solidFill>
                  <a:schemeClr val="bg1"/>
                </a:solidFill>
                <a:latin typeface="Arial" panose="020B0604020202020204" pitchFamily="34" charset="0"/>
                <a:ea typeface="Arial" panose="020B0604020202020204" pitchFamily="34" charset="0"/>
              </a:rPr>
              <a:t> Praising God and having favor with all the people. And the Lord added to the church daily those who were being saved.</a:t>
            </a:r>
            <a:endParaRPr lang="en-US" sz="2400" i="1" dirty="0">
              <a:solidFill>
                <a:schemeClr val="bg1"/>
              </a:solidFill>
            </a:endParaRPr>
          </a:p>
        </p:txBody>
      </p:sp>
    </p:spTree>
    <p:extLst>
      <p:ext uri="{BB962C8B-B14F-4D97-AF65-F5344CB8AC3E}">
        <p14:creationId xmlns:p14="http://schemas.microsoft.com/office/powerpoint/2010/main" val="2851511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0" y="1524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The Church</a:t>
            </a:r>
            <a:endParaRPr kumimoji="0" lang="en-US" sz="4800" b="0" i="0" u="none" strike="noStrike" kern="1200" cap="none" spc="0" normalizeH="0" baseline="30000" noProof="0" dirty="0">
              <a:ln>
                <a:noFill/>
              </a:ln>
              <a:solidFill>
                <a:prstClr val="black"/>
              </a:solidFill>
              <a:effectLst/>
              <a:uLnTx/>
              <a:uFillTx/>
              <a:latin typeface="Britannic Bold" panose="020B0903060703020204" pitchFamily="34" charset="0"/>
              <a:ea typeface="+mn-ea"/>
              <a:cs typeface="+mn-cs"/>
            </a:endParaRPr>
          </a:p>
        </p:txBody>
      </p:sp>
      <p:sp>
        <p:nvSpPr>
          <p:cNvPr id="12" name="Oval 11"/>
          <p:cNvSpPr/>
          <p:nvPr/>
        </p:nvSpPr>
        <p:spPr>
          <a:xfrm>
            <a:off x="703053" y="3124200"/>
            <a:ext cx="2743200" cy="25146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p3d extrusionH="57150" contourW="12700">
              <a:bevelT w="38100" h="38100"/>
              <a:bevelB w="38100" h="38100"/>
              <a:contourClr>
                <a:schemeClr val="tx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Oval 4"/>
          <p:cNvSpPr>
            <a:spLocks noChangeArrowheads="1"/>
          </p:cNvSpPr>
          <p:nvPr/>
        </p:nvSpPr>
        <p:spPr bwMode="auto">
          <a:xfrm>
            <a:off x="1274553" y="3612210"/>
            <a:ext cx="1600200" cy="1538579"/>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Made Up Of All the Saved</a:t>
            </a:r>
            <a:endParaRPr kumimoji="0" lang="en-US" alt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 name="TextBox 1"/>
          <p:cNvSpPr txBox="1"/>
          <p:nvPr/>
        </p:nvSpPr>
        <p:spPr>
          <a:xfrm>
            <a:off x="928852" y="3048959"/>
            <a:ext cx="2286000" cy="1421402"/>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Universal Church</a:t>
            </a:r>
          </a:p>
        </p:txBody>
      </p:sp>
      <p:sp>
        <p:nvSpPr>
          <p:cNvPr id="16" name="TextBox 15"/>
          <p:cNvSpPr txBox="1"/>
          <p:nvPr/>
        </p:nvSpPr>
        <p:spPr>
          <a:xfrm rot="164687">
            <a:off x="6648450" y="3520296"/>
            <a:ext cx="1866900" cy="1737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Local Church</a:t>
            </a:r>
          </a:p>
        </p:txBody>
      </p:sp>
      <p:sp>
        <p:nvSpPr>
          <p:cNvPr id="15" name="Oval 4"/>
          <p:cNvSpPr>
            <a:spLocks noChangeArrowheads="1"/>
          </p:cNvSpPr>
          <p:nvPr/>
        </p:nvSpPr>
        <p:spPr bwMode="auto">
          <a:xfrm>
            <a:off x="6781800" y="3612210"/>
            <a:ext cx="1600200" cy="1538579"/>
          </a:xfrm>
          <a:prstGeom prst="ellipse">
            <a:avLst/>
          </a:prstGeom>
          <a:solidFill>
            <a:srgbClr val="FFC000"/>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Elders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Deacons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Saints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 1:1)</a:t>
            </a:r>
            <a:endParaRPr kumimoji="0" lang="en-US" altLang="en-US" sz="2000" b="0"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4" name="TextBox 13">
            <a:extLst>
              <a:ext uri="{FF2B5EF4-FFF2-40B4-BE49-F238E27FC236}">
                <a16:creationId xmlns:a16="http://schemas.microsoft.com/office/drawing/2014/main" id="{270F9C46-95E3-4246-9AD9-9A0F59094AC6}"/>
              </a:ext>
            </a:extLst>
          </p:cNvPr>
          <p:cNvSpPr txBox="1"/>
          <p:nvPr/>
        </p:nvSpPr>
        <p:spPr>
          <a:xfrm>
            <a:off x="7287493" y="559454"/>
            <a:ext cx="1752600" cy="224676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dirty="0">
                <a:solidFill>
                  <a:prstClr val="white"/>
                </a:solidFill>
                <a:effectLst>
                  <a:outerShdw blurRad="50800" dist="38100" dir="2700000" algn="tl" rotWithShape="0">
                    <a:prstClr val="black">
                      <a:alpha val="40000"/>
                    </a:prstClr>
                  </a:outerShdw>
                </a:effectLst>
                <a:latin typeface="Arial" panose="020B0604020202020204" pitchFamily="34" charset="0"/>
              </a:rPr>
              <a:t>Christians who have a-greed to work together in a specific, geographical location</a:t>
            </a:r>
          </a:p>
        </p:txBody>
      </p:sp>
      <p:sp>
        <p:nvSpPr>
          <p:cNvPr id="17" name="Curved Right Arrow 2">
            <a:extLst>
              <a:ext uri="{FF2B5EF4-FFF2-40B4-BE49-F238E27FC236}">
                <a16:creationId xmlns:a16="http://schemas.microsoft.com/office/drawing/2014/main" id="{A5E86793-51E6-4679-863C-BFF05C518B76}"/>
              </a:ext>
            </a:extLst>
          </p:cNvPr>
          <p:cNvSpPr/>
          <p:nvPr/>
        </p:nvSpPr>
        <p:spPr>
          <a:xfrm>
            <a:off x="5895111" y="1602118"/>
            <a:ext cx="1371600" cy="3307410"/>
          </a:xfrm>
          <a:prstGeom prst="curvedRightArrow">
            <a:avLst>
              <a:gd name="adj1" fmla="val 10667"/>
              <a:gd name="adj2" fmla="val 50000"/>
              <a:gd name="adj3" fmla="val 154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438466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16" grpId="0"/>
      <p:bldP spid="15"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0" y="1524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The Church</a:t>
            </a:r>
            <a:endParaRPr kumimoji="0" lang="en-US" sz="4800" b="0" i="0" u="none" strike="noStrike" kern="1200" cap="none" spc="0" normalizeH="0" baseline="30000" noProof="0" dirty="0">
              <a:ln>
                <a:noFill/>
              </a:ln>
              <a:solidFill>
                <a:prstClr val="black"/>
              </a:solidFill>
              <a:effectLst/>
              <a:uLnTx/>
              <a:uFillTx/>
              <a:latin typeface="Britannic Bold" panose="020B0903060703020204" pitchFamily="34" charset="0"/>
              <a:ea typeface="+mn-ea"/>
              <a:cs typeface="+mn-cs"/>
            </a:endParaRPr>
          </a:p>
        </p:txBody>
      </p:sp>
      <p:sp>
        <p:nvSpPr>
          <p:cNvPr id="12" name="Oval 11"/>
          <p:cNvSpPr/>
          <p:nvPr/>
        </p:nvSpPr>
        <p:spPr>
          <a:xfrm>
            <a:off x="703053" y="3124200"/>
            <a:ext cx="2743200" cy="25146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p3d extrusionH="57150" contourW="12700">
              <a:bevelT w="38100" h="38100"/>
              <a:bevelB w="38100" h="38100"/>
              <a:contourClr>
                <a:schemeClr val="tx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Oval 4"/>
          <p:cNvSpPr>
            <a:spLocks noChangeArrowheads="1"/>
          </p:cNvSpPr>
          <p:nvPr/>
        </p:nvSpPr>
        <p:spPr bwMode="auto">
          <a:xfrm>
            <a:off x="1274553" y="3612210"/>
            <a:ext cx="1600200" cy="1538579"/>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Made Up Of All the Saved</a:t>
            </a:r>
            <a:endParaRPr kumimoji="0" lang="en-US" alt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 name="TextBox 1"/>
          <p:cNvSpPr txBox="1"/>
          <p:nvPr/>
        </p:nvSpPr>
        <p:spPr>
          <a:xfrm>
            <a:off x="928852" y="3048959"/>
            <a:ext cx="2286000" cy="1421402"/>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Universal Church</a:t>
            </a:r>
          </a:p>
        </p:txBody>
      </p:sp>
      <p:sp>
        <p:nvSpPr>
          <p:cNvPr id="16" name="TextBox 15"/>
          <p:cNvSpPr txBox="1"/>
          <p:nvPr/>
        </p:nvSpPr>
        <p:spPr>
          <a:xfrm rot="164687">
            <a:off x="6648450" y="3520296"/>
            <a:ext cx="1866900" cy="1737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Local Church</a:t>
            </a:r>
          </a:p>
        </p:txBody>
      </p:sp>
      <p:sp>
        <p:nvSpPr>
          <p:cNvPr id="15" name="Oval 4"/>
          <p:cNvSpPr>
            <a:spLocks noChangeArrowheads="1"/>
          </p:cNvSpPr>
          <p:nvPr/>
        </p:nvSpPr>
        <p:spPr bwMode="auto">
          <a:xfrm>
            <a:off x="6781800" y="3612210"/>
            <a:ext cx="1600200" cy="1538579"/>
          </a:xfrm>
          <a:prstGeom prst="ellipse">
            <a:avLst/>
          </a:prstGeom>
          <a:solidFill>
            <a:srgbClr val="FFC000"/>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Elders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Deacons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Saints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 1:1)</a:t>
            </a:r>
            <a:endParaRPr kumimoji="0" lang="en-US" altLang="en-US" sz="2000" b="0"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4" name="TextBox 13">
            <a:extLst>
              <a:ext uri="{FF2B5EF4-FFF2-40B4-BE49-F238E27FC236}">
                <a16:creationId xmlns:a16="http://schemas.microsoft.com/office/drawing/2014/main" id="{270F9C46-95E3-4246-9AD9-9A0F59094AC6}"/>
              </a:ext>
            </a:extLst>
          </p:cNvPr>
          <p:cNvSpPr txBox="1"/>
          <p:nvPr/>
        </p:nvSpPr>
        <p:spPr>
          <a:xfrm>
            <a:off x="7287493" y="559454"/>
            <a:ext cx="1752600" cy="224676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dirty="0">
                <a:solidFill>
                  <a:prstClr val="white"/>
                </a:solidFill>
                <a:effectLst>
                  <a:outerShdw blurRad="50800" dist="38100" dir="2700000" algn="tl" rotWithShape="0">
                    <a:prstClr val="black">
                      <a:alpha val="40000"/>
                    </a:prstClr>
                  </a:outerShdw>
                </a:effectLst>
                <a:latin typeface="Arial" panose="020B0604020202020204" pitchFamily="34" charset="0"/>
              </a:rPr>
              <a:t>Christians who have a-greed to work together in a specific, geographical location</a:t>
            </a:r>
          </a:p>
        </p:txBody>
      </p:sp>
      <p:sp>
        <p:nvSpPr>
          <p:cNvPr id="17" name="Curved Right Arrow 2">
            <a:extLst>
              <a:ext uri="{FF2B5EF4-FFF2-40B4-BE49-F238E27FC236}">
                <a16:creationId xmlns:a16="http://schemas.microsoft.com/office/drawing/2014/main" id="{A5E86793-51E6-4679-863C-BFF05C518B76}"/>
              </a:ext>
            </a:extLst>
          </p:cNvPr>
          <p:cNvSpPr/>
          <p:nvPr/>
        </p:nvSpPr>
        <p:spPr>
          <a:xfrm>
            <a:off x="5895111" y="1602118"/>
            <a:ext cx="1371600" cy="3307410"/>
          </a:xfrm>
          <a:prstGeom prst="curvedRightArrow">
            <a:avLst>
              <a:gd name="adj1" fmla="val 10667"/>
              <a:gd name="adj2" fmla="val 50000"/>
              <a:gd name="adj3" fmla="val 154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0" name="Straight Arrow Connector 9">
            <a:extLst>
              <a:ext uri="{FF2B5EF4-FFF2-40B4-BE49-F238E27FC236}">
                <a16:creationId xmlns:a16="http://schemas.microsoft.com/office/drawing/2014/main" id="{5D08D40A-BB05-4300-8BFA-2996FD884C0D}"/>
              </a:ext>
            </a:extLst>
          </p:cNvPr>
          <p:cNvCxnSpPr/>
          <p:nvPr/>
        </p:nvCxnSpPr>
        <p:spPr>
          <a:xfrm flipH="1" flipV="1">
            <a:off x="4800600" y="2706060"/>
            <a:ext cx="2743200" cy="1408740"/>
          </a:xfrm>
          <a:prstGeom prst="straightConnector1">
            <a:avLst/>
          </a:prstGeom>
          <a:ln w="57150">
            <a:solidFill>
              <a:srgbClr val="6633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D9396E-1E44-40D1-ABBB-A47AF6E67F65}"/>
              </a:ext>
            </a:extLst>
          </p:cNvPr>
          <p:cNvSpPr txBox="1"/>
          <p:nvPr/>
        </p:nvSpPr>
        <p:spPr>
          <a:xfrm>
            <a:off x="2514600" y="457200"/>
            <a:ext cx="4724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prstClr val="black"/>
                </a:solidFill>
                <a:effectLst>
                  <a:outerShdw blurRad="38100" dist="38100" dir="2700000" algn="tl">
                    <a:srgbClr val="000000">
                      <a:alpha val="43137"/>
                    </a:srgbClr>
                  </a:outerShdw>
                </a:effectLst>
              </a:rPr>
              <a:t>Called “churches of Christ (Rom. 16:16)</a:t>
            </a:r>
          </a:p>
        </p:txBody>
      </p:sp>
      <p:cxnSp>
        <p:nvCxnSpPr>
          <p:cNvPr id="18" name="Straight Arrow Connector 17">
            <a:extLst>
              <a:ext uri="{FF2B5EF4-FFF2-40B4-BE49-F238E27FC236}">
                <a16:creationId xmlns:a16="http://schemas.microsoft.com/office/drawing/2014/main" id="{4C142113-4AB9-4553-B2E3-5B3B016F5D43}"/>
              </a:ext>
            </a:extLst>
          </p:cNvPr>
          <p:cNvCxnSpPr/>
          <p:nvPr/>
        </p:nvCxnSpPr>
        <p:spPr>
          <a:xfrm flipH="1" flipV="1">
            <a:off x="5029200" y="826532"/>
            <a:ext cx="2590800" cy="31150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EF2A51-A2AB-4DE4-B084-70A1C458F123}"/>
              </a:ext>
            </a:extLst>
          </p:cNvPr>
          <p:cNvCxnSpPr/>
          <p:nvPr/>
        </p:nvCxnSpPr>
        <p:spPr>
          <a:xfrm flipH="1" flipV="1">
            <a:off x="4419602" y="1602118"/>
            <a:ext cx="3081879" cy="2418900"/>
          </a:xfrm>
          <a:prstGeom prst="straightConnector1">
            <a:avLst/>
          </a:prstGeom>
          <a:ln w="57150">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2AB4B92-A0FD-4147-91F6-EFDF1CA55D90}"/>
              </a:ext>
            </a:extLst>
          </p:cNvPr>
          <p:cNvSpPr txBox="1"/>
          <p:nvPr/>
        </p:nvSpPr>
        <p:spPr>
          <a:xfrm>
            <a:off x="152400" y="1173200"/>
            <a:ext cx="4267201" cy="646331"/>
          </a:xfrm>
          <a:prstGeom prst="rect">
            <a:avLst/>
          </a:prstGeom>
          <a:ln>
            <a:solidFill>
              <a:srgbClr val="00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prstClr val="black"/>
                </a:solidFill>
                <a:effectLst>
                  <a:outerShdw blurRad="38100" dist="38100" dir="2700000" algn="tl">
                    <a:srgbClr val="000000">
                      <a:alpha val="43137"/>
                    </a:srgbClr>
                  </a:outerShdw>
                </a:effectLst>
              </a:rPr>
              <a:t>Always a plurality (Acts 14:23; Acts 20:17)</a:t>
            </a:r>
          </a:p>
        </p:txBody>
      </p:sp>
      <p:sp>
        <p:nvSpPr>
          <p:cNvPr id="21" name="TextBox 20">
            <a:extLst>
              <a:ext uri="{FF2B5EF4-FFF2-40B4-BE49-F238E27FC236}">
                <a16:creationId xmlns:a16="http://schemas.microsoft.com/office/drawing/2014/main" id="{DD2EF021-983B-46DE-A9CB-D0D8930231E4}"/>
              </a:ext>
            </a:extLst>
          </p:cNvPr>
          <p:cNvSpPr txBox="1"/>
          <p:nvPr/>
        </p:nvSpPr>
        <p:spPr>
          <a:xfrm>
            <a:off x="664953" y="2286000"/>
            <a:ext cx="4121792" cy="646331"/>
          </a:xfrm>
          <a:prstGeom prst="rect">
            <a:avLst/>
          </a:prstGeom>
          <a:ln>
            <a:solidFill>
              <a:srgbClr val="66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prstClr val="black"/>
                </a:solidFill>
                <a:effectLst>
                  <a:outerShdw blurRad="38100" dist="38100" dir="2700000" algn="tl">
                    <a:srgbClr val="000000">
                      <a:alpha val="43137"/>
                    </a:srgbClr>
                  </a:outerShdw>
                </a:effectLst>
              </a:rPr>
              <a:t>Only shepherd the flock among them (1 Pet. 5:2)</a:t>
            </a:r>
          </a:p>
        </p:txBody>
      </p:sp>
    </p:spTree>
    <p:extLst>
      <p:ext uri="{BB962C8B-B14F-4D97-AF65-F5344CB8AC3E}">
        <p14:creationId xmlns:p14="http://schemas.microsoft.com/office/powerpoint/2010/main" val="17761562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Line 2"/>
          <p:cNvSpPr>
            <a:spLocks noChangeShapeType="1"/>
          </p:cNvSpPr>
          <p:nvPr/>
        </p:nvSpPr>
        <p:spPr bwMode="auto">
          <a:xfrm flipV="1">
            <a:off x="3273732" y="2007981"/>
            <a:ext cx="1143000" cy="825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3" name="Line 3"/>
          <p:cNvSpPr>
            <a:spLocks noChangeShapeType="1"/>
          </p:cNvSpPr>
          <p:nvPr/>
        </p:nvSpPr>
        <p:spPr bwMode="auto">
          <a:xfrm>
            <a:off x="3261032" y="2884281"/>
            <a:ext cx="1257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4" name="Line 4"/>
          <p:cNvSpPr>
            <a:spLocks noChangeShapeType="1"/>
          </p:cNvSpPr>
          <p:nvPr/>
        </p:nvSpPr>
        <p:spPr bwMode="auto">
          <a:xfrm rot="4901383" flipV="1">
            <a:off x="2978457" y="2711244"/>
            <a:ext cx="137160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 name="Text Box 8"/>
          <p:cNvSpPr txBox="1">
            <a:spLocks noChangeArrowheads="1"/>
          </p:cNvSpPr>
          <p:nvPr/>
        </p:nvSpPr>
        <p:spPr bwMode="auto">
          <a:xfrm>
            <a:off x="3680132" y="1626981"/>
            <a:ext cx="320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rPr>
              <a:t>Universal  Church? No!</a:t>
            </a:r>
            <a:endParaRPr kumimoji="0" lang="en-US" alt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26" name="Text Box 9"/>
          <p:cNvSpPr txBox="1">
            <a:spLocks noChangeArrowheads="1"/>
          </p:cNvSpPr>
          <p:nvPr/>
        </p:nvSpPr>
        <p:spPr bwMode="auto">
          <a:xfrm>
            <a:off x="4023032" y="3798681"/>
            <a:ext cx="2743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Local  Church? No!</a:t>
            </a:r>
            <a:endParaRPr kumimoji="0" lang="en-US" alt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7" name="Text Box 10"/>
          <p:cNvSpPr txBox="1">
            <a:spLocks noChangeArrowheads="1"/>
          </p:cNvSpPr>
          <p:nvPr/>
        </p:nvSpPr>
        <p:spPr bwMode="auto">
          <a:xfrm>
            <a:off x="4353232" y="2703306"/>
            <a:ext cx="2501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In-Between? </a:t>
            </a:r>
            <a:endParaRPr kumimoji="0" lang="en-US" alt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extBox 3"/>
          <p:cNvSpPr txBox="1"/>
          <p:nvPr/>
        </p:nvSpPr>
        <p:spPr>
          <a:xfrm>
            <a:off x="0" y="1524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The Church</a:t>
            </a:r>
            <a:endParaRPr kumimoji="0" lang="en-US" sz="4800" b="0" i="0" u="none" strike="noStrike" kern="1200" cap="none" spc="0" normalizeH="0" baseline="30000" noProof="0" dirty="0">
              <a:ln>
                <a:noFill/>
              </a:ln>
              <a:solidFill>
                <a:prstClr val="black"/>
              </a:solidFill>
              <a:effectLst/>
              <a:uLnTx/>
              <a:uFillTx/>
              <a:latin typeface="Britannic Bold" panose="020B0903060703020204" pitchFamily="34" charset="0"/>
              <a:ea typeface="+mn-ea"/>
              <a:cs typeface="+mn-cs"/>
            </a:endParaRPr>
          </a:p>
        </p:txBody>
      </p:sp>
      <p:sp>
        <p:nvSpPr>
          <p:cNvPr id="12" name="Oval 11"/>
          <p:cNvSpPr/>
          <p:nvPr/>
        </p:nvSpPr>
        <p:spPr>
          <a:xfrm>
            <a:off x="712885" y="1629696"/>
            <a:ext cx="2743200" cy="25146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p3d extrusionH="57150" contourW="12700">
              <a:bevelT w="38100" h="38100"/>
              <a:bevelB w="38100" h="38100"/>
              <a:contourClr>
                <a:schemeClr val="tx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rot="290739">
            <a:off x="727140" y="1541677"/>
            <a:ext cx="2735955" cy="1988238"/>
          </a:xfrm>
          <a:prstGeom prst="rect">
            <a:avLst/>
          </a:prstGeom>
          <a:noFill/>
        </p:spPr>
        <p:txBody>
          <a:bodyPr wrap="square" rtlCol="0">
            <a:prstTxWarp prst="textArchUp">
              <a:avLst>
                <a:gd name="adj" fmla="val 1010053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Denominational Churches</a:t>
            </a:r>
          </a:p>
        </p:txBody>
      </p:sp>
      <p:sp>
        <p:nvSpPr>
          <p:cNvPr id="14" name="Oval 7"/>
          <p:cNvSpPr>
            <a:spLocks noChangeArrowheads="1"/>
          </p:cNvSpPr>
          <p:nvPr/>
        </p:nvSpPr>
        <p:spPr bwMode="auto">
          <a:xfrm>
            <a:off x="1076632" y="1934496"/>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28" name="Oval 7"/>
          <p:cNvSpPr>
            <a:spLocks noChangeArrowheads="1"/>
          </p:cNvSpPr>
          <p:nvPr/>
        </p:nvSpPr>
        <p:spPr bwMode="auto">
          <a:xfrm>
            <a:off x="1905307" y="1779381"/>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Oval 7"/>
          <p:cNvSpPr>
            <a:spLocks noChangeArrowheads="1"/>
          </p:cNvSpPr>
          <p:nvPr/>
        </p:nvSpPr>
        <p:spPr bwMode="auto">
          <a:xfrm>
            <a:off x="1638607" y="2490581"/>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30" name="Oval 7"/>
          <p:cNvSpPr>
            <a:spLocks noChangeArrowheads="1"/>
          </p:cNvSpPr>
          <p:nvPr/>
        </p:nvSpPr>
        <p:spPr bwMode="auto">
          <a:xfrm>
            <a:off x="2448232" y="2303716"/>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31" name="Oval 7"/>
          <p:cNvSpPr>
            <a:spLocks noChangeArrowheads="1"/>
          </p:cNvSpPr>
          <p:nvPr/>
        </p:nvSpPr>
        <p:spPr bwMode="auto">
          <a:xfrm>
            <a:off x="2195819" y="2989516"/>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32" name="Oval 7"/>
          <p:cNvSpPr>
            <a:spLocks noChangeArrowheads="1"/>
          </p:cNvSpPr>
          <p:nvPr/>
        </p:nvSpPr>
        <p:spPr bwMode="auto">
          <a:xfrm>
            <a:off x="1357619" y="3176381"/>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33" name="Oval 7"/>
          <p:cNvSpPr>
            <a:spLocks noChangeArrowheads="1"/>
          </p:cNvSpPr>
          <p:nvPr/>
        </p:nvSpPr>
        <p:spPr bwMode="auto">
          <a:xfrm>
            <a:off x="814694" y="2587419"/>
            <a:ext cx="809625" cy="685800"/>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Local</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1100" b="1" i="0" u="none" strike="noStrike" kern="1200" cap="none" spc="-150" normalizeH="0" baseline="0" noProof="0" dirty="0">
                <a:ln>
                  <a:noFill/>
                </a:ln>
                <a:solidFill>
                  <a:srgbClr val="000044"/>
                </a:solidFill>
                <a:effectLst/>
                <a:uLnTx/>
                <a:uFillTx/>
                <a:latin typeface="Arial" pitchFamily="34" charset="0"/>
                <a:ea typeface="+mn-ea"/>
                <a:cs typeface="Arial" pitchFamily="34" charset="0"/>
              </a:rPr>
              <a:t>Church</a:t>
            </a:r>
            <a:endParaRPr kumimoji="0" lang="en-US" altLang="en-US" sz="1100" b="0" i="0" u="none" strike="noStrike" kern="1200" cap="none" spc="-150" normalizeH="0" baseline="0" noProof="0" dirty="0">
              <a:ln>
                <a:noFill/>
              </a:ln>
              <a:solidFill>
                <a:prstClr val="black"/>
              </a:solidFill>
              <a:effectLst/>
              <a:uLnTx/>
              <a:uFillTx/>
              <a:latin typeface="Arial" pitchFamily="34" charset="0"/>
              <a:ea typeface="+mn-ea"/>
              <a:cs typeface="Arial" pitchFamily="34" charset="0"/>
            </a:endParaRPr>
          </a:p>
        </p:txBody>
      </p:sp>
      <p:sp>
        <p:nvSpPr>
          <p:cNvPr id="3" name="TextBox 2"/>
          <p:cNvSpPr txBox="1"/>
          <p:nvPr/>
        </p:nvSpPr>
        <p:spPr>
          <a:xfrm>
            <a:off x="5686732" y="2136603"/>
            <a:ext cx="2387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Unscriptural</a:t>
            </a:r>
          </a:p>
        </p:txBody>
      </p:sp>
      <p:sp>
        <p:nvSpPr>
          <p:cNvPr id="34" name="TextBox 33"/>
          <p:cNvSpPr txBox="1"/>
          <p:nvPr/>
        </p:nvSpPr>
        <p:spPr>
          <a:xfrm>
            <a:off x="5686732" y="3164158"/>
            <a:ext cx="2743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Anti-scriptural</a:t>
            </a:r>
          </a:p>
        </p:txBody>
      </p:sp>
    </p:spTree>
    <p:extLst>
      <p:ext uri="{BB962C8B-B14F-4D97-AF65-F5344CB8AC3E}">
        <p14:creationId xmlns:p14="http://schemas.microsoft.com/office/powerpoint/2010/main" val="2001419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fltVal val="0"/>
                                          </p:val>
                                        </p:tav>
                                        <p:tav tm="100000">
                                          <p:val>
                                            <p:strVal val="#ppt_w"/>
                                          </p:val>
                                        </p:tav>
                                      </p:tavLst>
                                    </p:anim>
                                    <p:anim calcmode="lin" valueType="num">
                                      <p:cBhvr>
                                        <p:cTn id="40" dur="1000" fill="hold"/>
                                        <p:tgtEl>
                                          <p:spTgt spid="34"/>
                                        </p:tgtEl>
                                        <p:attrNameLst>
                                          <p:attrName>ppt_h</p:attrName>
                                        </p:attrNameLst>
                                      </p:cBhvr>
                                      <p:tavLst>
                                        <p:tav tm="0">
                                          <p:val>
                                            <p:fltVal val="0"/>
                                          </p:val>
                                        </p:tav>
                                        <p:tav tm="100000">
                                          <p:val>
                                            <p:strVal val="#ppt_h"/>
                                          </p:val>
                                        </p:tav>
                                      </p:tavLst>
                                    </p:anim>
                                    <p:anim calcmode="lin" valueType="num">
                                      <p:cBhvr>
                                        <p:cTn id="41" dur="1000" fill="hold"/>
                                        <p:tgtEl>
                                          <p:spTgt spid="34"/>
                                        </p:tgtEl>
                                        <p:attrNameLst>
                                          <p:attrName>style.rotation</p:attrName>
                                        </p:attrNameLst>
                                      </p:cBhvr>
                                      <p:tavLst>
                                        <p:tav tm="0">
                                          <p:val>
                                            <p:fltVal val="90"/>
                                          </p:val>
                                        </p:tav>
                                        <p:tav tm="100000">
                                          <p:val>
                                            <p:fltVal val="0"/>
                                          </p:val>
                                        </p:tav>
                                      </p:tavLst>
                                    </p:anim>
                                    <p:animEffect transition="in" filter="fade">
                                      <p:cBhvr>
                                        <p:cTn id="4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0" y="1524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The Church</a:t>
            </a:r>
            <a:endParaRPr kumimoji="0" lang="en-US" sz="4800" b="0" i="0" u="none" strike="noStrike" kern="1200" cap="none" spc="0" normalizeH="0" baseline="30000" noProof="0" dirty="0">
              <a:ln>
                <a:noFill/>
              </a:ln>
              <a:solidFill>
                <a:prstClr val="black"/>
              </a:solidFill>
              <a:effectLst/>
              <a:uLnTx/>
              <a:uFillTx/>
              <a:latin typeface="Britannic Bold" panose="020B0903060703020204" pitchFamily="34" charset="0"/>
              <a:ea typeface="+mn-ea"/>
              <a:cs typeface="+mn-cs"/>
            </a:endParaRPr>
          </a:p>
        </p:txBody>
      </p:sp>
      <p:sp>
        <p:nvSpPr>
          <p:cNvPr id="12" name="Oval 11"/>
          <p:cNvSpPr/>
          <p:nvPr/>
        </p:nvSpPr>
        <p:spPr>
          <a:xfrm>
            <a:off x="703053" y="3124200"/>
            <a:ext cx="2743200" cy="25146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p3d extrusionH="57150" contourW="12700">
              <a:bevelT w="38100" h="38100"/>
              <a:bevelB w="38100" h="38100"/>
              <a:contourClr>
                <a:schemeClr val="tx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Oval 4"/>
          <p:cNvSpPr>
            <a:spLocks noChangeArrowheads="1"/>
          </p:cNvSpPr>
          <p:nvPr/>
        </p:nvSpPr>
        <p:spPr bwMode="auto">
          <a:xfrm>
            <a:off x="1274553" y="3612210"/>
            <a:ext cx="1600200" cy="1538579"/>
          </a:xfrm>
          <a:prstGeom prst="ellipse">
            <a:avLst/>
          </a:prstGeom>
          <a:solidFill>
            <a:srgbClr val="FFFFFF"/>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US"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Made Up Of All the Saved</a:t>
            </a:r>
            <a:endParaRPr kumimoji="0" lang="en-US" alt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 name="TextBox 1"/>
          <p:cNvSpPr txBox="1"/>
          <p:nvPr/>
        </p:nvSpPr>
        <p:spPr>
          <a:xfrm>
            <a:off x="928852" y="3048959"/>
            <a:ext cx="2286000" cy="1421402"/>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Universal Church</a:t>
            </a:r>
          </a:p>
        </p:txBody>
      </p:sp>
      <p:sp>
        <p:nvSpPr>
          <p:cNvPr id="16" name="TextBox 15"/>
          <p:cNvSpPr txBox="1"/>
          <p:nvPr/>
        </p:nvSpPr>
        <p:spPr>
          <a:xfrm rot="164687">
            <a:off x="6648450" y="3520296"/>
            <a:ext cx="1866900" cy="1737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Local Church</a:t>
            </a:r>
          </a:p>
        </p:txBody>
      </p:sp>
      <p:sp>
        <p:nvSpPr>
          <p:cNvPr id="15" name="Oval 4"/>
          <p:cNvSpPr>
            <a:spLocks noChangeArrowheads="1"/>
          </p:cNvSpPr>
          <p:nvPr/>
        </p:nvSpPr>
        <p:spPr bwMode="auto">
          <a:xfrm>
            <a:off x="6781800" y="3612210"/>
            <a:ext cx="1600200" cy="1538579"/>
          </a:xfrm>
          <a:prstGeom prst="ellipse">
            <a:avLst/>
          </a:prstGeom>
          <a:solidFill>
            <a:srgbClr val="FFC000"/>
          </a:solidFill>
          <a:ln w="9525">
            <a:solidFill>
              <a:srgbClr val="000044"/>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Elders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Deacons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Saints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000" b="1"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 1:1)</a:t>
            </a:r>
            <a:endParaRPr kumimoji="0" lang="en-US" altLang="en-US" sz="2000" b="0" i="0" u="none" strike="noStrike" kern="1200" cap="none" spc="-10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4" name="TextBox 13">
            <a:extLst>
              <a:ext uri="{FF2B5EF4-FFF2-40B4-BE49-F238E27FC236}">
                <a16:creationId xmlns:a16="http://schemas.microsoft.com/office/drawing/2014/main" id="{270F9C46-95E3-4246-9AD9-9A0F59094AC6}"/>
              </a:ext>
            </a:extLst>
          </p:cNvPr>
          <p:cNvSpPr txBox="1"/>
          <p:nvPr/>
        </p:nvSpPr>
        <p:spPr>
          <a:xfrm>
            <a:off x="7287493" y="559454"/>
            <a:ext cx="1752600" cy="224676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dirty="0">
                <a:solidFill>
                  <a:prstClr val="white"/>
                </a:solidFill>
                <a:effectLst>
                  <a:outerShdw blurRad="50800" dist="38100" dir="2700000" algn="tl" rotWithShape="0">
                    <a:prstClr val="black">
                      <a:alpha val="40000"/>
                    </a:prstClr>
                  </a:outerShdw>
                </a:effectLst>
                <a:latin typeface="Arial" panose="020B0604020202020204" pitchFamily="34" charset="0"/>
              </a:rPr>
              <a:t>Christians who have a-greed to work together in a specific, geographical location</a:t>
            </a:r>
          </a:p>
        </p:txBody>
      </p:sp>
      <p:sp>
        <p:nvSpPr>
          <p:cNvPr id="17" name="Curved Right Arrow 2">
            <a:extLst>
              <a:ext uri="{FF2B5EF4-FFF2-40B4-BE49-F238E27FC236}">
                <a16:creationId xmlns:a16="http://schemas.microsoft.com/office/drawing/2014/main" id="{A5E86793-51E6-4679-863C-BFF05C518B76}"/>
              </a:ext>
            </a:extLst>
          </p:cNvPr>
          <p:cNvSpPr/>
          <p:nvPr/>
        </p:nvSpPr>
        <p:spPr>
          <a:xfrm>
            <a:off x="5895111" y="1602118"/>
            <a:ext cx="1371600" cy="3307410"/>
          </a:xfrm>
          <a:prstGeom prst="curvedRightArrow">
            <a:avLst>
              <a:gd name="adj1" fmla="val 10667"/>
              <a:gd name="adj2" fmla="val 50000"/>
              <a:gd name="adj3" fmla="val 154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0" name="Straight Arrow Connector 9">
            <a:extLst>
              <a:ext uri="{FF2B5EF4-FFF2-40B4-BE49-F238E27FC236}">
                <a16:creationId xmlns:a16="http://schemas.microsoft.com/office/drawing/2014/main" id="{5D08D40A-BB05-4300-8BFA-2996FD884C0D}"/>
              </a:ext>
            </a:extLst>
          </p:cNvPr>
          <p:cNvCxnSpPr/>
          <p:nvPr/>
        </p:nvCxnSpPr>
        <p:spPr>
          <a:xfrm flipH="1" flipV="1">
            <a:off x="4800600" y="2706060"/>
            <a:ext cx="2743200" cy="1408740"/>
          </a:xfrm>
          <a:prstGeom prst="straightConnector1">
            <a:avLst/>
          </a:prstGeom>
          <a:ln w="57150">
            <a:solidFill>
              <a:srgbClr val="6633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D9396E-1E44-40D1-ABBB-A47AF6E67F65}"/>
              </a:ext>
            </a:extLst>
          </p:cNvPr>
          <p:cNvSpPr txBox="1"/>
          <p:nvPr/>
        </p:nvSpPr>
        <p:spPr>
          <a:xfrm>
            <a:off x="2514600" y="457200"/>
            <a:ext cx="4724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prstClr val="black"/>
                </a:solidFill>
                <a:effectLst>
                  <a:outerShdw blurRad="38100" dist="38100" dir="2700000" algn="tl">
                    <a:srgbClr val="000000">
                      <a:alpha val="43137"/>
                    </a:srgbClr>
                  </a:outerShdw>
                </a:effectLst>
              </a:rPr>
              <a:t>Called “churches of Christ (Rom. 16:16)</a:t>
            </a:r>
          </a:p>
        </p:txBody>
      </p:sp>
      <p:cxnSp>
        <p:nvCxnSpPr>
          <p:cNvPr id="18" name="Straight Arrow Connector 17">
            <a:extLst>
              <a:ext uri="{FF2B5EF4-FFF2-40B4-BE49-F238E27FC236}">
                <a16:creationId xmlns:a16="http://schemas.microsoft.com/office/drawing/2014/main" id="{4C142113-4AB9-4553-B2E3-5B3B016F5D43}"/>
              </a:ext>
            </a:extLst>
          </p:cNvPr>
          <p:cNvCxnSpPr/>
          <p:nvPr/>
        </p:nvCxnSpPr>
        <p:spPr>
          <a:xfrm flipH="1" flipV="1">
            <a:off x="5029200" y="826532"/>
            <a:ext cx="2590800" cy="31150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EF2A51-A2AB-4DE4-B084-70A1C458F123}"/>
              </a:ext>
            </a:extLst>
          </p:cNvPr>
          <p:cNvCxnSpPr/>
          <p:nvPr/>
        </p:nvCxnSpPr>
        <p:spPr>
          <a:xfrm flipH="1" flipV="1">
            <a:off x="4419602" y="1602118"/>
            <a:ext cx="3081879" cy="2418900"/>
          </a:xfrm>
          <a:prstGeom prst="straightConnector1">
            <a:avLst/>
          </a:prstGeom>
          <a:ln w="57150">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2AB4B92-A0FD-4147-91F6-EFDF1CA55D90}"/>
              </a:ext>
            </a:extLst>
          </p:cNvPr>
          <p:cNvSpPr txBox="1"/>
          <p:nvPr/>
        </p:nvSpPr>
        <p:spPr>
          <a:xfrm>
            <a:off x="152400" y="1173200"/>
            <a:ext cx="4267201" cy="646331"/>
          </a:xfrm>
          <a:prstGeom prst="rect">
            <a:avLst/>
          </a:prstGeom>
          <a:ln>
            <a:solidFill>
              <a:srgbClr val="00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prstClr val="black"/>
                </a:solidFill>
                <a:effectLst>
                  <a:outerShdw blurRad="38100" dist="38100" dir="2700000" algn="tl">
                    <a:srgbClr val="000000">
                      <a:alpha val="43137"/>
                    </a:srgbClr>
                  </a:outerShdw>
                </a:effectLst>
              </a:rPr>
              <a:t>Always a plurality (Acts 14:23; Acts 20:17)</a:t>
            </a:r>
          </a:p>
        </p:txBody>
      </p:sp>
      <p:sp>
        <p:nvSpPr>
          <p:cNvPr id="21" name="TextBox 20">
            <a:extLst>
              <a:ext uri="{FF2B5EF4-FFF2-40B4-BE49-F238E27FC236}">
                <a16:creationId xmlns:a16="http://schemas.microsoft.com/office/drawing/2014/main" id="{DD2EF021-983B-46DE-A9CB-D0D8930231E4}"/>
              </a:ext>
            </a:extLst>
          </p:cNvPr>
          <p:cNvSpPr txBox="1"/>
          <p:nvPr/>
        </p:nvSpPr>
        <p:spPr>
          <a:xfrm>
            <a:off x="664953" y="2286000"/>
            <a:ext cx="4121792" cy="646331"/>
          </a:xfrm>
          <a:prstGeom prst="rect">
            <a:avLst/>
          </a:prstGeom>
          <a:ln>
            <a:solidFill>
              <a:srgbClr val="6633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prstClr val="black"/>
                </a:solidFill>
                <a:effectLst>
                  <a:outerShdw blurRad="38100" dist="38100" dir="2700000" algn="tl">
                    <a:srgbClr val="000000">
                      <a:alpha val="43137"/>
                    </a:srgbClr>
                  </a:outerShdw>
                </a:effectLst>
              </a:rPr>
              <a:t>Only shepherd the flock among them (1 Pet. 5:2)</a:t>
            </a:r>
          </a:p>
        </p:txBody>
      </p:sp>
      <p:sp>
        <p:nvSpPr>
          <p:cNvPr id="3" name="Arrow: Left-Right 2">
            <a:extLst>
              <a:ext uri="{FF2B5EF4-FFF2-40B4-BE49-F238E27FC236}">
                <a16:creationId xmlns:a16="http://schemas.microsoft.com/office/drawing/2014/main" id="{51042A5C-D991-4B51-AC09-37845F867413}"/>
              </a:ext>
            </a:extLst>
          </p:cNvPr>
          <p:cNvSpPr/>
          <p:nvPr/>
        </p:nvSpPr>
        <p:spPr>
          <a:xfrm>
            <a:off x="3446253" y="3925670"/>
            <a:ext cx="3314765" cy="909203"/>
          </a:xfrm>
          <a:prstGeom prst="leftRightArrow">
            <a:avLst/>
          </a:prstGeom>
          <a:solidFill>
            <a:schemeClr val="tx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52EFFB-83AE-4FA3-B36A-B6CA69080C8B}"/>
              </a:ext>
            </a:extLst>
          </p:cNvPr>
          <p:cNvSpPr txBox="1"/>
          <p:nvPr/>
        </p:nvSpPr>
        <p:spPr>
          <a:xfrm>
            <a:off x="3903406" y="4129300"/>
            <a:ext cx="2427423"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The Remnant</a:t>
            </a:r>
          </a:p>
        </p:txBody>
      </p:sp>
    </p:spTree>
    <p:extLst>
      <p:ext uri="{BB962C8B-B14F-4D97-AF65-F5344CB8AC3E}">
        <p14:creationId xmlns:p14="http://schemas.microsoft.com/office/powerpoint/2010/main" val="2808252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63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CFA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5B7EBD-6FB7-4F01-A165-FAF16151F780}"/>
              </a:ext>
            </a:extLst>
          </p:cNvPr>
          <p:cNvPicPr>
            <a:picLocks noChangeAspect="1"/>
          </p:cNvPicPr>
          <p:nvPr/>
        </p:nvPicPr>
        <p:blipFill>
          <a:blip r:embed="rId2"/>
          <a:stretch>
            <a:fillRect/>
          </a:stretch>
        </p:blipFill>
        <p:spPr>
          <a:xfrm>
            <a:off x="277761" y="276066"/>
            <a:ext cx="4014019" cy="18853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EB4BC7EE-EA84-4232-BBA5-2B95C14521CD}"/>
              </a:ext>
            </a:extLst>
          </p:cNvPr>
          <p:cNvSpPr txBox="1"/>
          <p:nvPr/>
        </p:nvSpPr>
        <p:spPr>
          <a:xfrm>
            <a:off x="4572000" y="480085"/>
            <a:ext cx="4100051" cy="2677656"/>
          </a:xfrm>
          <a:prstGeom prst="rect">
            <a:avLst/>
          </a:prstGeom>
          <a:noFill/>
        </p:spPr>
        <p:txBody>
          <a:bodyPr wrap="square">
            <a:spAutoFit/>
          </a:bodyPr>
          <a:lstStyle/>
          <a:p>
            <a:r>
              <a:rPr lang="en-US" sz="2400" b="1" dirty="0">
                <a:effectLst/>
                <a:latin typeface="Arial" panose="020B0604020202020204" pitchFamily="34" charset="0"/>
                <a:ea typeface="Arial" panose="020B0604020202020204" pitchFamily="34" charset="0"/>
              </a:rPr>
              <a:t>Ezra 9:8 (ESV) </a:t>
            </a:r>
            <a:br>
              <a:rPr lang="en-US" sz="2400" dirty="0">
                <a:effectLst/>
                <a:latin typeface="Arial" panose="020B0604020202020204" pitchFamily="34" charset="0"/>
                <a:ea typeface="Arial" panose="020B0604020202020204" pitchFamily="34" charset="0"/>
              </a:rPr>
            </a:br>
            <a:r>
              <a:rPr lang="en-US" sz="2400" i="1" baseline="30000" dirty="0">
                <a:effectLst/>
                <a:latin typeface="Arial" panose="020B0604020202020204" pitchFamily="34" charset="0"/>
                <a:ea typeface="Arial" panose="020B0604020202020204" pitchFamily="34" charset="0"/>
              </a:rPr>
              <a:t>8 </a:t>
            </a:r>
            <a:r>
              <a:rPr lang="en-US" sz="2400" i="1" dirty="0">
                <a:effectLst/>
                <a:latin typeface="Arial" panose="020B0604020202020204" pitchFamily="34" charset="0"/>
                <a:ea typeface="Arial" panose="020B0604020202020204" pitchFamily="34" charset="0"/>
              </a:rPr>
              <a:t> But now for a brief moment favor has been shown by the LORD our God, to leave us a remnant and to give us a secure hold within his holy place…</a:t>
            </a:r>
            <a:endParaRPr lang="en-US" sz="2400" dirty="0"/>
          </a:p>
        </p:txBody>
      </p:sp>
      <p:sp>
        <p:nvSpPr>
          <p:cNvPr id="13" name="TextBox 12">
            <a:extLst>
              <a:ext uri="{FF2B5EF4-FFF2-40B4-BE49-F238E27FC236}">
                <a16:creationId xmlns:a16="http://schemas.microsoft.com/office/drawing/2014/main" id="{04607564-DE52-4995-8ADA-F6249CE7F459}"/>
              </a:ext>
            </a:extLst>
          </p:cNvPr>
          <p:cNvSpPr txBox="1"/>
          <p:nvPr/>
        </p:nvSpPr>
        <p:spPr>
          <a:xfrm>
            <a:off x="471949" y="3005816"/>
            <a:ext cx="8131277" cy="1200329"/>
          </a:xfrm>
          <a:prstGeom prst="rect">
            <a:avLst/>
          </a:prstGeom>
          <a:noFill/>
        </p:spPr>
        <p:txBody>
          <a:bodyPr wrap="square">
            <a:spAutoFit/>
          </a:bodyPr>
          <a:lstStyle/>
          <a:p>
            <a:r>
              <a:rPr lang="en-US" sz="2400" b="1" dirty="0">
                <a:effectLst/>
                <a:latin typeface="Arial" panose="020B0604020202020204" pitchFamily="34" charset="0"/>
                <a:ea typeface="Arial" panose="020B0604020202020204" pitchFamily="34" charset="0"/>
              </a:rPr>
              <a:t>Ezra 9:15 (ESV)</a:t>
            </a:r>
            <a:r>
              <a:rPr lang="en-US" sz="2400" b="1" i="1" dirty="0">
                <a:effectLst/>
                <a:latin typeface="Arial" panose="020B0604020202020204" pitchFamily="34" charset="0"/>
                <a:ea typeface="Arial" panose="020B0604020202020204" pitchFamily="34" charset="0"/>
              </a:rPr>
              <a:t> </a:t>
            </a:r>
            <a:br>
              <a:rPr lang="en-US" sz="2400" i="1" dirty="0">
                <a:effectLst/>
                <a:latin typeface="Arial" panose="020B0604020202020204" pitchFamily="34" charset="0"/>
                <a:ea typeface="Arial" panose="020B0604020202020204" pitchFamily="34" charset="0"/>
              </a:rPr>
            </a:br>
            <a:r>
              <a:rPr lang="en-US" sz="2400" i="1" baseline="30000" dirty="0">
                <a:effectLst/>
                <a:latin typeface="Arial" panose="020B0604020202020204" pitchFamily="34" charset="0"/>
                <a:ea typeface="Arial" panose="020B0604020202020204" pitchFamily="34" charset="0"/>
              </a:rPr>
              <a:t>15 </a:t>
            </a:r>
            <a:r>
              <a:rPr lang="en-US" sz="2400" i="1" dirty="0">
                <a:effectLst/>
                <a:latin typeface="Arial" panose="020B0604020202020204" pitchFamily="34" charset="0"/>
                <a:ea typeface="Arial" panose="020B0604020202020204" pitchFamily="34" charset="0"/>
              </a:rPr>
              <a:t> O LORD, the God of Israel, you are just, for we are left a remnant that has escaped, as it is today…</a:t>
            </a:r>
            <a:endParaRPr lang="en-US" sz="2400" dirty="0"/>
          </a:p>
        </p:txBody>
      </p:sp>
    </p:spTree>
    <p:extLst>
      <p:ext uri="{BB962C8B-B14F-4D97-AF65-F5344CB8AC3E}">
        <p14:creationId xmlns:p14="http://schemas.microsoft.com/office/powerpoint/2010/main" val="40689004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FAF"/>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6C24C54-2F73-44EA-90B5-5A0793BBADD2}"/>
              </a:ext>
            </a:extLst>
          </p:cNvPr>
          <p:cNvPicPr>
            <a:picLocks noChangeAspect="1"/>
          </p:cNvPicPr>
          <p:nvPr/>
        </p:nvPicPr>
        <p:blipFill rotWithShape="1">
          <a:blip r:embed="rId2"/>
          <a:srcRect t="26372" b="19065"/>
          <a:stretch/>
        </p:blipFill>
        <p:spPr>
          <a:xfrm>
            <a:off x="0" y="0"/>
            <a:ext cx="9143980" cy="2300748"/>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sp>
        <p:nvSpPr>
          <p:cNvPr id="20" name="TextBox 19">
            <a:extLst>
              <a:ext uri="{FF2B5EF4-FFF2-40B4-BE49-F238E27FC236}">
                <a16:creationId xmlns:a16="http://schemas.microsoft.com/office/drawing/2014/main" id="{540A89EC-F430-448A-89F7-2C4D96E481AA}"/>
              </a:ext>
            </a:extLst>
          </p:cNvPr>
          <p:cNvSpPr txBox="1"/>
          <p:nvPr/>
        </p:nvSpPr>
        <p:spPr>
          <a:xfrm>
            <a:off x="452274" y="2417040"/>
            <a:ext cx="8239432" cy="1569660"/>
          </a:xfrm>
          <a:prstGeom prst="rect">
            <a:avLst/>
          </a:prstGeom>
          <a:noFill/>
        </p:spPr>
        <p:txBody>
          <a:bodyPr wrap="square">
            <a:spAutoFit/>
          </a:bodyPr>
          <a:lstStyle/>
          <a:p>
            <a:r>
              <a:rPr lang="en-US" sz="2400" b="1" dirty="0">
                <a:effectLst/>
                <a:latin typeface="Arial" panose="020B0604020202020204" pitchFamily="34" charset="0"/>
                <a:ea typeface="Arial" panose="020B0604020202020204" pitchFamily="34" charset="0"/>
              </a:rPr>
              <a:t>Romans 9:27 (ESV) </a:t>
            </a:r>
            <a:br>
              <a:rPr lang="en-US" sz="2400" dirty="0">
                <a:effectLst/>
                <a:latin typeface="Arial" panose="020B0604020202020204" pitchFamily="34" charset="0"/>
                <a:ea typeface="Arial" panose="020B0604020202020204" pitchFamily="34" charset="0"/>
              </a:rPr>
            </a:br>
            <a:r>
              <a:rPr lang="en-US" sz="2400" i="1" baseline="30000" dirty="0">
                <a:effectLst/>
                <a:latin typeface="Arial" panose="020B0604020202020204" pitchFamily="34" charset="0"/>
                <a:ea typeface="Arial" panose="020B0604020202020204" pitchFamily="34" charset="0"/>
              </a:rPr>
              <a:t>27 </a:t>
            </a:r>
            <a:r>
              <a:rPr lang="en-US" sz="2400" i="1" dirty="0">
                <a:effectLst/>
                <a:latin typeface="Arial" panose="020B0604020202020204" pitchFamily="34" charset="0"/>
                <a:ea typeface="Arial" panose="020B0604020202020204" pitchFamily="34" charset="0"/>
              </a:rPr>
              <a:t> And Isaiah cries out concerning Israel: “Though the number of the sons of Israel be as the sand of the sea, only a remnant of them will be saved.</a:t>
            </a:r>
            <a:endParaRPr lang="en-US" sz="2400" dirty="0"/>
          </a:p>
        </p:txBody>
      </p:sp>
      <p:sp>
        <p:nvSpPr>
          <p:cNvPr id="21" name="TextBox 20">
            <a:extLst>
              <a:ext uri="{FF2B5EF4-FFF2-40B4-BE49-F238E27FC236}">
                <a16:creationId xmlns:a16="http://schemas.microsoft.com/office/drawing/2014/main" id="{52F7723E-25BC-4729-919D-DE54DE84E27A}"/>
              </a:ext>
            </a:extLst>
          </p:cNvPr>
          <p:cNvSpPr txBox="1"/>
          <p:nvPr/>
        </p:nvSpPr>
        <p:spPr>
          <a:xfrm>
            <a:off x="0" y="4102992"/>
            <a:ext cx="8908026" cy="1384995"/>
          </a:xfrm>
          <a:prstGeom prst="rect">
            <a:avLst/>
          </a:prstGeom>
          <a:noFill/>
        </p:spPr>
        <p:txBody>
          <a:bodyPr wrap="square">
            <a:spAutoFit/>
          </a:bodyPr>
          <a:lstStyle/>
          <a:p>
            <a:pPr marL="457200" marR="0" indent="-457200" algn="just">
              <a:spcBef>
                <a:spcPts val="0"/>
              </a:spcBef>
              <a:spcAft>
                <a:spcPts val="0"/>
              </a:spcAft>
            </a:pPr>
            <a:r>
              <a:rPr lang="en-US" sz="1200" dirty="0">
                <a:effectLst/>
                <a:latin typeface="Arial" panose="020B0604020202020204" pitchFamily="34" charset="0"/>
                <a:ea typeface="Arial" panose="020B0604020202020204" pitchFamily="34" charset="0"/>
              </a:rPr>
              <a:t> </a:t>
            </a:r>
            <a:endParaRPr lang="en-US" sz="2400" dirty="0">
              <a:effectLst/>
              <a:latin typeface="Arial" panose="020B0604020202020204" pitchFamily="34" charset="0"/>
              <a:ea typeface="Arial" panose="020B0604020202020204" pitchFamily="34" charset="0"/>
            </a:endParaRPr>
          </a:p>
          <a:p>
            <a:pPr marL="457200" marR="0" indent="-457200" algn="l">
              <a:spcBef>
                <a:spcPts val="0"/>
              </a:spcBef>
              <a:spcAft>
                <a:spcPts val="0"/>
              </a:spcAft>
            </a:pPr>
            <a:r>
              <a:rPr lang="en-US" sz="2400"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Romans 9:6 (KJV) </a:t>
            </a:r>
            <a:br>
              <a:rPr lang="en-US" sz="2400" dirty="0">
                <a:effectLst/>
                <a:latin typeface="Arial" panose="020B0604020202020204" pitchFamily="34" charset="0"/>
                <a:ea typeface="Arial" panose="020B0604020202020204" pitchFamily="34" charset="0"/>
              </a:rPr>
            </a:br>
            <a:r>
              <a:rPr lang="en-US" sz="2400" i="1" baseline="30000" dirty="0">
                <a:effectLst/>
                <a:latin typeface="Arial" panose="020B0604020202020204" pitchFamily="34" charset="0"/>
                <a:ea typeface="Arial" panose="020B0604020202020204" pitchFamily="34" charset="0"/>
              </a:rPr>
              <a:t>6 </a:t>
            </a:r>
            <a:r>
              <a:rPr lang="en-US" sz="2400" i="1" dirty="0">
                <a:effectLst/>
                <a:latin typeface="Arial" panose="020B0604020202020204" pitchFamily="34" charset="0"/>
                <a:ea typeface="Arial" panose="020B0604020202020204" pitchFamily="34" charset="0"/>
              </a:rPr>
              <a:t> Not as though the word of God hath taken none effect. For they are not all Israel, which are of Israel:   </a:t>
            </a:r>
            <a:endParaRPr lang="en-US"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542644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indent="-457200" algn="just">
              <a:spcBef>
                <a:spcPts val="0"/>
              </a:spcBef>
              <a:spcAft>
                <a:spcPts val="0"/>
              </a:spcAft>
            </a:pPr>
            <a:r>
              <a:rPr lang="en-US" sz="2800" b="1"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rPr>
              <a:t>I.	Those Who Obey the Gospel.</a:t>
            </a:r>
            <a:endParaRPr lang="en-US" sz="2800"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37EA6AE6-AEDD-43D6-B14A-A0B0AF6FADC9}"/>
              </a:ext>
            </a:extLst>
          </p:cNvPr>
          <p:cNvSpPr txBox="1"/>
          <p:nvPr/>
        </p:nvSpPr>
        <p:spPr>
          <a:xfrm>
            <a:off x="-1" y="2640624"/>
            <a:ext cx="9144000" cy="2308324"/>
          </a:xfrm>
          <a:prstGeom prst="rect">
            <a:avLst/>
          </a:prstGeom>
          <a:solidFill>
            <a:schemeClr val="tx1"/>
          </a:solidFill>
        </p:spPr>
        <p:txBody>
          <a:bodyPr wrap="square" lIns="365760" rIns="274320">
            <a:spAutoFit/>
          </a:bodyPr>
          <a:lstStyle/>
          <a:p>
            <a:r>
              <a:rPr lang="en-US" sz="2400" b="1" i="1" dirty="0">
                <a:solidFill>
                  <a:schemeClr val="bg1"/>
                </a:solidFill>
                <a:effectLst/>
                <a:latin typeface="Arial" panose="020B0604020202020204" pitchFamily="34" charset="0"/>
                <a:ea typeface="Arial" panose="020B0604020202020204" pitchFamily="34" charset="0"/>
              </a:rPr>
              <a:t>2 Thessalonians 2:13-14 (ESV) </a:t>
            </a:r>
            <a:br>
              <a:rPr lang="en-US" sz="2400" i="1" dirty="0">
                <a:solidFill>
                  <a:schemeClr val="bg1"/>
                </a:solidFill>
                <a:effectLst/>
                <a:latin typeface="Arial" panose="020B0604020202020204" pitchFamily="34" charset="0"/>
                <a:ea typeface="Arial" panose="020B0604020202020204" pitchFamily="34" charset="0"/>
              </a:rPr>
            </a:br>
            <a:r>
              <a:rPr lang="en-US" sz="2400" i="1" baseline="30000" dirty="0">
                <a:solidFill>
                  <a:schemeClr val="bg1"/>
                </a:solidFill>
                <a:effectLst/>
                <a:latin typeface="Arial" panose="020B0604020202020204" pitchFamily="34" charset="0"/>
                <a:ea typeface="Arial" panose="020B0604020202020204" pitchFamily="34" charset="0"/>
              </a:rPr>
              <a:t>13 </a:t>
            </a:r>
            <a:r>
              <a:rPr lang="en-US" sz="2400" i="1" dirty="0">
                <a:solidFill>
                  <a:schemeClr val="bg1"/>
                </a:solidFill>
                <a:effectLst/>
                <a:latin typeface="Arial" panose="020B0604020202020204" pitchFamily="34" charset="0"/>
                <a:ea typeface="Arial" panose="020B0604020202020204" pitchFamily="34" charset="0"/>
              </a:rPr>
              <a:t> But we ought always to give thanks to God for you, brothers beloved by the Lord, because God chose you as the firstfruits to be saved, through sanctification by the Spirit and belief in the truth. </a:t>
            </a:r>
            <a:r>
              <a:rPr lang="en-US" sz="2400" i="1" baseline="30000" dirty="0">
                <a:solidFill>
                  <a:schemeClr val="bg1"/>
                </a:solidFill>
                <a:effectLst/>
                <a:latin typeface="Arial" panose="020B0604020202020204" pitchFamily="34" charset="0"/>
                <a:ea typeface="Arial" panose="020B0604020202020204" pitchFamily="34" charset="0"/>
              </a:rPr>
              <a:t>14 </a:t>
            </a:r>
            <a:r>
              <a:rPr lang="en-US" sz="2400" i="1" dirty="0">
                <a:solidFill>
                  <a:schemeClr val="bg1"/>
                </a:solidFill>
                <a:effectLst/>
                <a:latin typeface="Arial" panose="020B0604020202020204" pitchFamily="34" charset="0"/>
                <a:ea typeface="Arial" panose="020B0604020202020204" pitchFamily="34" charset="0"/>
              </a:rPr>
              <a:t> To this he called you through our gospel, so that you may obtain the glory of our Lord Jesus Christ. </a:t>
            </a:r>
            <a:endParaRPr lang="en-US" sz="2400" dirty="0">
              <a:solidFill>
                <a:schemeClr val="bg1"/>
              </a:solidFill>
            </a:endParaRPr>
          </a:p>
        </p:txBody>
      </p:sp>
    </p:spTree>
    <p:extLst>
      <p:ext uri="{BB962C8B-B14F-4D97-AF65-F5344CB8AC3E}">
        <p14:creationId xmlns:p14="http://schemas.microsoft.com/office/powerpoint/2010/main" val="3286848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indent="-457200" algn="just">
              <a:spcBef>
                <a:spcPts val="0"/>
              </a:spcBef>
              <a:spcAft>
                <a:spcPts val="0"/>
              </a:spcAft>
            </a:pPr>
            <a:r>
              <a:rPr lang="en-US" sz="2800" b="1"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rPr>
              <a:t>I.	Those Who Obey the Gospel.</a:t>
            </a:r>
            <a:endParaRPr lang="en-US" sz="2800"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37EA6AE6-AEDD-43D6-B14A-A0B0AF6FADC9}"/>
              </a:ext>
            </a:extLst>
          </p:cNvPr>
          <p:cNvSpPr txBox="1"/>
          <p:nvPr/>
        </p:nvSpPr>
        <p:spPr>
          <a:xfrm>
            <a:off x="-1" y="2640624"/>
            <a:ext cx="9144000" cy="1938992"/>
          </a:xfrm>
          <a:prstGeom prst="rect">
            <a:avLst/>
          </a:prstGeom>
          <a:solidFill>
            <a:schemeClr val="tx1"/>
          </a:solidFill>
        </p:spPr>
        <p:txBody>
          <a:bodyPr wrap="square" lIns="365760" rIns="274320">
            <a:spAutoFit/>
          </a:bodyPr>
          <a:lstStyle/>
          <a:p>
            <a:r>
              <a:rPr lang="en-US" sz="2400" b="1" dirty="0">
                <a:solidFill>
                  <a:schemeClr val="bg1"/>
                </a:solidFill>
                <a:latin typeface="Arial" panose="020B0604020202020204" pitchFamily="34" charset="0"/>
                <a:ea typeface="Arial" panose="020B0604020202020204" pitchFamily="34" charset="0"/>
              </a:rPr>
              <a:t>Galatians 1:6-7 (NKJV) </a:t>
            </a:r>
            <a:br>
              <a:rPr lang="en-US" sz="2400" dirty="0">
                <a:solidFill>
                  <a:schemeClr val="bg1"/>
                </a:solidFill>
                <a:latin typeface="Arial" panose="020B0604020202020204" pitchFamily="34" charset="0"/>
                <a:ea typeface="Arial" panose="020B0604020202020204" pitchFamily="34" charset="0"/>
              </a:rPr>
            </a:br>
            <a:r>
              <a:rPr lang="en-US" sz="2400" i="1" baseline="30000" dirty="0">
                <a:solidFill>
                  <a:schemeClr val="bg1"/>
                </a:solidFill>
                <a:latin typeface="Arial" panose="020B0604020202020204" pitchFamily="34" charset="0"/>
                <a:ea typeface="Arial" panose="020B0604020202020204" pitchFamily="34" charset="0"/>
              </a:rPr>
              <a:t>6 </a:t>
            </a:r>
            <a:r>
              <a:rPr lang="en-US" sz="2400" i="1" dirty="0">
                <a:solidFill>
                  <a:schemeClr val="bg1"/>
                </a:solidFill>
                <a:latin typeface="Arial" panose="020B0604020202020204" pitchFamily="34" charset="0"/>
                <a:ea typeface="Arial" panose="020B0604020202020204" pitchFamily="34" charset="0"/>
              </a:rPr>
              <a:t> I marvel that you are turning away so soon from Him who called you in the grace of Christ, to a different gospel, </a:t>
            </a:r>
            <a:r>
              <a:rPr lang="en-US" sz="2400" i="1" baseline="30000" dirty="0">
                <a:solidFill>
                  <a:schemeClr val="bg1"/>
                </a:solidFill>
                <a:latin typeface="Arial" panose="020B0604020202020204" pitchFamily="34" charset="0"/>
                <a:ea typeface="Arial" panose="020B0604020202020204" pitchFamily="34" charset="0"/>
              </a:rPr>
              <a:t>7 </a:t>
            </a:r>
            <a:r>
              <a:rPr lang="en-US" sz="2400" i="1" dirty="0">
                <a:solidFill>
                  <a:schemeClr val="bg1"/>
                </a:solidFill>
                <a:latin typeface="Arial" panose="020B0604020202020204" pitchFamily="34" charset="0"/>
                <a:ea typeface="Arial" panose="020B0604020202020204" pitchFamily="34" charset="0"/>
              </a:rPr>
              <a:t> which is not another; but there are some who trouble you and want to pervert the gospel of Christ.</a:t>
            </a:r>
            <a:endParaRPr lang="en-US" sz="2400" dirty="0">
              <a:solidFill>
                <a:schemeClr val="bg1"/>
              </a:solidFill>
            </a:endParaRPr>
          </a:p>
        </p:txBody>
      </p:sp>
    </p:spTree>
    <p:extLst>
      <p:ext uri="{BB962C8B-B14F-4D97-AF65-F5344CB8AC3E}">
        <p14:creationId xmlns:p14="http://schemas.microsoft.com/office/powerpoint/2010/main" val="26851305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indent="-457200" algn="just">
              <a:spcBef>
                <a:spcPts val="0"/>
              </a:spcBef>
              <a:spcAft>
                <a:spcPts val="0"/>
              </a:spcAft>
            </a:pPr>
            <a:r>
              <a:rPr lang="en-US" sz="2800" b="1"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rPr>
              <a:t>I.	Those Who Obey the Gospel.</a:t>
            </a:r>
            <a:endParaRPr lang="en-US" sz="2800"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A60EF7EE-4347-4936-8C8A-B6C785881992}"/>
              </a:ext>
            </a:extLst>
          </p:cNvPr>
          <p:cNvSpPr txBox="1"/>
          <p:nvPr/>
        </p:nvSpPr>
        <p:spPr>
          <a:xfrm>
            <a:off x="0" y="2634527"/>
            <a:ext cx="9144000" cy="523220"/>
          </a:xfrm>
          <a:prstGeom prst="rect">
            <a:avLst/>
          </a:prstGeom>
          <a:solidFill>
            <a:srgbClr val="6482B9"/>
          </a:solidFill>
        </p:spPr>
        <p:txBody>
          <a:bodyPr wrap="square">
            <a:spAutoFit/>
          </a:bodyPr>
          <a:lstStyle/>
          <a:p>
            <a:pPr marL="457200" marR="0" indent="-457200" algn="ctr">
              <a:spcBef>
                <a:spcPts val="0"/>
              </a:spcBef>
              <a:spcAft>
                <a:spcPts val="0"/>
              </a:spcAft>
            </a:pPr>
            <a:r>
              <a:rPr lang="en-US" sz="2800" b="1" dirty="0">
                <a:solidFill>
                  <a:schemeClr val="bg1"/>
                </a:solidFill>
                <a:effectLst>
                  <a:outerShdw blurRad="50800" dist="38100" dir="16200000" rotWithShape="0">
                    <a:prstClr val="black">
                      <a:alpha val="40000"/>
                    </a:prstClr>
                  </a:outerShdw>
                </a:effectLst>
                <a:latin typeface="Britannic Bold" panose="020B0903060703020204" pitchFamily="34" charset="0"/>
                <a:ea typeface="Arial" panose="020B0604020202020204" pitchFamily="34" charset="0"/>
              </a:rPr>
              <a:t>3 Three Things Baptism Does</a:t>
            </a:r>
            <a:endParaRPr lang="en-US" sz="2800" dirty="0">
              <a:solidFill>
                <a:schemeClr val="bg1"/>
              </a:solidFill>
              <a:effectLst>
                <a:outerShdw blurRad="50800" dist="38100" dir="16200000" rotWithShape="0">
                  <a:prstClr val="black">
                    <a:alpha val="40000"/>
                  </a:prstClr>
                </a:outerShdw>
              </a:effectLst>
              <a:latin typeface="Britannic Bold" panose="020B0903060703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833AF610-66B4-452A-883A-1DA4D0A41151}"/>
              </a:ext>
            </a:extLst>
          </p:cNvPr>
          <p:cNvSpPr txBox="1"/>
          <p:nvPr/>
        </p:nvSpPr>
        <p:spPr>
          <a:xfrm>
            <a:off x="373626" y="3467722"/>
            <a:ext cx="7462684" cy="461665"/>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Arial" panose="020B0604020202020204" pitchFamily="34" charset="0"/>
                <a:cs typeface="Arial" panose="020B0604020202020204" pitchFamily="34" charset="0"/>
              </a:rPr>
              <a:t>A. </a:t>
            </a:r>
            <a:r>
              <a:rPr lang="en-US" sz="2400" i="1" dirty="0">
                <a:effectLst/>
                <a:latin typeface="Arial" panose="020B0604020202020204" pitchFamily="34" charset="0"/>
                <a:ea typeface="Times New Roman" panose="02020603050405020304" pitchFamily="18" charset="0"/>
                <a:cs typeface="Times New Roman" panose="02020603050405020304" pitchFamily="18" charset="0"/>
              </a:rPr>
              <a:t>It is where sins are forgiven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(Acts 2:38).</a:t>
            </a:r>
            <a:endParaRPr lang="en-US" sz="2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B53DF3-EA8A-4C3B-B3E4-3A5F20AF5618}"/>
              </a:ext>
            </a:extLst>
          </p:cNvPr>
          <p:cNvSpPr txBox="1"/>
          <p:nvPr/>
        </p:nvSpPr>
        <p:spPr>
          <a:xfrm>
            <a:off x="0" y="4066301"/>
            <a:ext cx="9144000" cy="1569660"/>
          </a:xfrm>
          <a:prstGeom prst="rect">
            <a:avLst/>
          </a:prstGeom>
          <a:solidFill>
            <a:schemeClr val="tx1"/>
          </a:solidFill>
        </p:spPr>
        <p:txBody>
          <a:bodyPr wrap="square" lIns="365760" rIns="274320">
            <a:spAutoFit/>
          </a:bodyPr>
          <a:lstStyle/>
          <a:p>
            <a:r>
              <a:rPr lang="en-US" sz="24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Acts 2:38 (ESV) </a:t>
            </a:r>
            <a:b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br>
            <a:r>
              <a:rPr lang="en-US" sz="2400" i="1"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38 </a:t>
            </a:r>
            <a:r>
              <a:rPr lang="en-US" sz="2400" i="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And Peter said to them, “Repent and be baptized every one of you in the name of Jesus Christ </a:t>
            </a:r>
            <a:r>
              <a:rPr lang="en-US" sz="2400" b="1" i="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for the forgiveness of your sins</a:t>
            </a:r>
            <a:r>
              <a:rPr lang="en-US" sz="2400" i="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and you will receive the gift of the Holy Spirit.</a:t>
            </a:r>
            <a:endParaRPr lang="en-US" sz="2400" i="1" dirty="0">
              <a:solidFill>
                <a:schemeClr val="bg1"/>
              </a:solidFill>
            </a:endParaRPr>
          </a:p>
        </p:txBody>
      </p:sp>
    </p:spTree>
    <p:extLst>
      <p:ext uri="{BB962C8B-B14F-4D97-AF65-F5344CB8AC3E}">
        <p14:creationId xmlns:p14="http://schemas.microsoft.com/office/powerpoint/2010/main" val="5991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indent="-457200" algn="just">
              <a:spcBef>
                <a:spcPts val="0"/>
              </a:spcBef>
              <a:spcAft>
                <a:spcPts val="0"/>
              </a:spcAft>
            </a:pPr>
            <a:r>
              <a:rPr lang="en-US" sz="2800" b="1"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rPr>
              <a:t>I.	Those Who Obey the Gospel.</a:t>
            </a:r>
            <a:endParaRPr lang="en-US" sz="2800" dirty="0">
              <a:effectLst>
                <a:outerShdw blurRad="50800" dist="38100" dir="16200000" rotWithShape="0">
                  <a:prstClr val="black">
                    <a:alpha val="40000"/>
                  </a:prstClr>
                </a:outerShdw>
              </a:effectLst>
              <a:latin typeface="Arial Black" panose="020B0A040201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A60EF7EE-4347-4936-8C8A-B6C785881992}"/>
              </a:ext>
            </a:extLst>
          </p:cNvPr>
          <p:cNvSpPr txBox="1"/>
          <p:nvPr/>
        </p:nvSpPr>
        <p:spPr>
          <a:xfrm>
            <a:off x="0" y="2634527"/>
            <a:ext cx="9144000" cy="523220"/>
          </a:xfrm>
          <a:prstGeom prst="rect">
            <a:avLst/>
          </a:prstGeom>
          <a:solidFill>
            <a:srgbClr val="6482B9"/>
          </a:solidFill>
        </p:spPr>
        <p:txBody>
          <a:bodyPr wrap="square">
            <a:spAutoFit/>
          </a:bodyPr>
          <a:lstStyle/>
          <a:p>
            <a:pPr marL="457200" marR="0" indent="-457200" algn="ctr">
              <a:spcBef>
                <a:spcPts val="0"/>
              </a:spcBef>
              <a:spcAft>
                <a:spcPts val="0"/>
              </a:spcAft>
            </a:pPr>
            <a:r>
              <a:rPr lang="en-US" sz="2800" b="1" dirty="0">
                <a:solidFill>
                  <a:schemeClr val="bg1"/>
                </a:solidFill>
                <a:effectLst>
                  <a:outerShdw blurRad="50800" dist="38100" dir="16200000" rotWithShape="0">
                    <a:prstClr val="black">
                      <a:alpha val="40000"/>
                    </a:prstClr>
                  </a:outerShdw>
                </a:effectLst>
                <a:latin typeface="Britannic Bold" panose="020B0903060703020204" pitchFamily="34" charset="0"/>
                <a:ea typeface="Arial" panose="020B0604020202020204" pitchFamily="34" charset="0"/>
              </a:rPr>
              <a:t>3 Three Things Baptism Does</a:t>
            </a:r>
            <a:endParaRPr lang="en-US" sz="2800" dirty="0">
              <a:solidFill>
                <a:schemeClr val="bg1"/>
              </a:solidFill>
              <a:effectLst>
                <a:outerShdw blurRad="50800" dist="38100" dir="16200000" rotWithShape="0">
                  <a:prstClr val="black">
                    <a:alpha val="40000"/>
                  </a:prstClr>
                </a:outerShdw>
              </a:effectLst>
              <a:latin typeface="Britannic Bold" panose="020B0903060703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833AF610-66B4-452A-883A-1DA4D0A41151}"/>
              </a:ext>
            </a:extLst>
          </p:cNvPr>
          <p:cNvSpPr txBox="1"/>
          <p:nvPr/>
        </p:nvSpPr>
        <p:spPr>
          <a:xfrm>
            <a:off x="373626" y="3467722"/>
            <a:ext cx="7462684" cy="461665"/>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Arial" panose="020B0604020202020204" pitchFamily="34" charset="0"/>
                <a:cs typeface="Arial" panose="020B0604020202020204" pitchFamily="34" charset="0"/>
              </a:rPr>
              <a:t>A. </a:t>
            </a:r>
            <a:r>
              <a:rPr lang="en-US" sz="2400" i="1" dirty="0">
                <a:effectLst/>
                <a:latin typeface="Arial" panose="020B0604020202020204" pitchFamily="34" charset="0"/>
                <a:ea typeface="Times New Roman" panose="02020603050405020304" pitchFamily="18" charset="0"/>
                <a:cs typeface="Times New Roman" panose="02020603050405020304" pitchFamily="18" charset="0"/>
              </a:rPr>
              <a:t>It is where sins are forgiven</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(Acts 2:38).</a:t>
            </a:r>
            <a:endParaRPr lang="en-US" sz="2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B53DF3-EA8A-4C3B-B3E4-3A5F20AF5618}"/>
              </a:ext>
            </a:extLst>
          </p:cNvPr>
          <p:cNvSpPr txBox="1"/>
          <p:nvPr/>
        </p:nvSpPr>
        <p:spPr>
          <a:xfrm>
            <a:off x="0" y="4066301"/>
            <a:ext cx="9144000" cy="1569660"/>
          </a:xfrm>
          <a:prstGeom prst="rect">
            <a:avLst/>
          </a:prstGeom>
          <a:solidFill>
            <a:schemeClr val="tx1"/>
          </a:solidFill>
        </p:spPr>
        <p:txBody>
          <a:bodyPr wrap="square" lIns="365760" rIns="274320">
            <a:spAutoFit/>
          </a:bodyPr>
          <a:lstStyle/>
          <a:p>
            <a:r>
              <a:rPr lang="en-US" sz="24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Acts 2:38 (ESV) </a:t>
            </a:r>
            <a:br>
              <a:rPr lang="en-US"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br>
            <a:r>
              <a:rPr lang="en-US" sz="2400" i="1"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38 </a:t>
            </a:r>
            <a:r>
              <a:rPr lang="en-US" sz="2400" i="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And Peter said to them, “Repent and be baptized every one of you in the name of Jesus Christ </a:t>
            </a:r>
            <a:r>
              <a:rPr lang="en-US" sz="2400" b="1" i="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for the forgiveness of your sins</a:t>
            </a:r>
            <a:r>
              <a:rPr lang="en-US" sz="2400" i="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and you will receive the gift of the Holy Spirit.</a:t>
            </a:r>
            <a:endParaRPr lang="en-US" sz="2400" i="1" dirty="0">
              <a:solidFill>
                <a:schemeClr val="bg1"/>
              </a:solidFill>
            </a:endParaRPr>
          </a:p>
        </p:txBody>
      </p:sp>
      <p:sp>
        <p:nvSpPr>
          <p:cNvPr id="8" name="TextBox 7">
            <a:extLst>
              <a:ext uri="{FF2B5EF4-FFF2-40B4-BE49-F238E27FC236}">
                <a16:creationId xmlns:a16="http://schemas.microsoft.com/office/drawing/2014/main" id="{87261864-F365-4F23-A984-944919CF251B}"/>
              </a:ext>
            </a:extLst>
          </p:cNvPr>
          <p:cNvSpPr txBox="1"/>
          <p:nvPr/>
        </p:nvSpPr>
        <p:spPr>
          <a:xfrm>
            <a:off x="0" y="1578500"/>
            <a:ext cx="9144000" cy="1938992"/>
          </a:xfrm>
          <a:prstGeom prst="rect">
            <a:avLst/>
          </a:prstGeom>
          <a:solidFill>
            <a:srgbClr val="EFB500"/>
          </a:solidFill>
        </p:spPr>
        <p:txBody>
          <a:bodyPr wrap="square" lIns="365760" rIns="274320">
            <a:spAutoFit/>
          </a:bodyPr>
          <a:lstStyle/>
          <a:p>
            <a:r>
              <a:rPr lang="en-US" sz="2400" b="1" dirty="0">
                <a:latin typeface="Arial" panose="020B0604020202020204" pitchFamily="34" charset="0"/>
                <a:ea typeface="Times New Roman" panose="02020603050405020304" pitchFamily="18" charset="0"/>
                <a:cs typeface="Times New Roman" panose="02020603050405020304" pitchFamily="18" charset="0"/>
              </a:rPr>
              <a:t>Matthew 26:27-28 (ESV) </a:t>
            </a:r>
            <a:br>
              <a:rPr lang="en-US" sz="2400" dirty="0">
                <a:latin typeface="Arial" panose="020B0604020202020204" pitchFamily="34" charset="0"/>
                <a:ea typeface="Times New Roman" panose="02020603050405020304" pitchFamily="18" charset="0"/>
                <a:cs typeface="Times New Roman" panose="02020603050405020304" pitchFamily="18" charset="0"/>
              </a:rPr>
            </a:br>
            <a:r>
              <a:rPr lang="en-US" sz="2400" i="1" baseline="30000" dirty="0">
                <a:latin typeface="Arial" panose="020B0604020202020204" pitchFamily="34" charset="0"/>
                <a:ea typeface="Times New Roman" panose="02020603050405020304" pitchFamily="18" charset="0"/>
                <a:cs typeface="Times New Roman" panose="02020603050405020304" pitchFamily="18" charset="0"/>
              </a:rPr>
              <a:t>27 </a:t>
            </a:r>
            <a:r>
              <a:rPr lang="en-US" sz="2400" i="1" dirty="0">
                <a:latin typeface="Arial" panose="020B0604020202020204" pitchFamily="34" charset="0"/>
                <a:ea typeface="Times New Roman" panose="02020603050405020304" pitchFamily="18" charset="0"/>
                <a:cs typeface="Times New Roman" panose="02020603050405020304" pitchFamily="18" charset="0"/>
              </a:rPr>
              <a:t> And he took a cup, and when he had given thanks he gave it to them, saying, “Drink of it, all of you, </a:t>
            </a:r>
            <a:r>
              <a:rPr lang="en-US" sz="2400" i="1" baseline="30000" dirty="0">
                <a:latin typeface="Arial" panose="020B0604020202020204" pitchFamily="34" charset="0"/>
                <a:ea typeface="Times New Roman" panose="02020603050405020304" pitchFamily="18" charset="0"/>
                <a:cs typeface="Times New Roman" panose="02020603050405020304" pitchFamily="18" charset="0"/>
              </a:rPr>
              <a:t>28 </a:t>
            </a:r>
            <a:r>
              <a:rPr lang="en-US" sz="2400" i="1" dirty="0">
                <a:latin typeface="Arial" panose="020B0604020202020204" pitchFamily="34" charset="0"/>
                <a:ea typeface="Times New Roman" panose="02020603050405020304" pitchFamily="18" charset="0"/>
                <a:cs typeface="Times New Roman" panose="02020603050405020304" pitchFamily="18" charset="0"/>
              </a:rPr>
              <a:t> for this is my blood of the covenant, which is poured out for many </a:t>
            </a:r>
            <a:r>
              <a:rPr lang="en-US" sz="2400" b="1" i="1" u="sng" dirty="0">
                <a:latin typeface="Arial" panose="020B0604020202020204" pitchFamily="34" charset="0"/>
                <a:ea typeface="Times New Roman" panose="02020603050405020304" pitchFamily="18" charset="0"/>
                <a:cs typeface="Times New Roman" panose="02020603050405020304" pitchFamily="18" charset="0"/>
              </a:rPr>
              <a:t>for the forgiveness of sins</a:t>
            </a:r>
            <a:r>
              <a:rPr lang="en-US" sz="2400" i="1" dirty="0">
                <a:latin typeface="Arial" panose="020B0604020202020204" pitchFamily="34" charset="0"/>
                <a:ea typeface="Times New Roman" panose="02020603050405020304" pitchFamily="18" charset="0"/>
                <a:cs typeface="Times New Roman" panose="02020603050405020304" pitchFamily="18" charset="0"/>
              </a:rPr>
              <a:t>.</a:t>
            </a:r>
            <a:endParaRPr lang="en-US" sz="2400" i="1" dirty="0"/>
          </a:p>
        </p:txBody>
      </p:sp>
    </p:spTree>
    <p:extLst>
      <p:ext uri="{BB962C8B-B14F-4D97-AF65-F5344CB8AC3E}">
        <p14:creationId xmlns:p14="http://schemas.microsoft.com/office/powerpoint/2010/main" val="70963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rPr>
              <a:t>I.	Those Who Obey the Gospel.</a:t>
            </a:r>
            <a:endParaRPr kumimoji="0" lang="en-US" sz="2800" b="0"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A60EF7EE-4347-4936-8C8A-B6C785881992}"/>
              </a:ext>
            </a:extLst>
          </p:cNvPr>
          <p:cNvSpPr txBox="1"/>
          <p:nvPr/>
        </p:nvSpPr>
        <p:spPr>
          <a:xfrm>
            <a:off x="0" y="2634527"/>
            <a:ext cx="9144000" cy="523220"/>
          </a:xfrm>
          <a:prstGeom prst="rect">
            <a:avLst/>
          </a:prstGeom>
          <a:solidFill>
            <a:srgbClr val="6482B9"/>
          </a:solidFill>
        </p:spPr>
        <p:txBody>
          <a:bodyPr wrap="square">
            <a:spAutoFit/>
          </a:bodyPr>
          <a:lstStyle/>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38100" dir="16200000" rotWithShape="0">
                    <a:prstClr val="black">
                      <a:alpha val="40000"/>
                    </a:prstClr>
                  </a:outerShdw>
                </a:effectLst>
                <a:uLnTx/>
                <a:uFillTx/>
                <a:latin typeface="Britannic Bold" panose="020B0903060703020204" pitchFamily="34" charset="0"/>
                <a:ea typeface="Arial" panose="020B0604020202020204" pitchFamily="34" charset="0"/>
                <a:cs typeface="+mn-cs"/>
              </a:rPr>
              <a:t>3 Three Things Baptism Does</a:t>
            </a:r>
            <a:endParaRPr kumimoji="0" lang="en-US" sz="2800" b="0" i="0" u="none" strike="noStrike" kern="1200" cap="none" spc="0" normalizeH="0" baseline="0" noProof="0" dirty="0">
              <a:ln>
                <a:noFill/>
              </a:ln>
              <a:solidFill>
                <a:prstClr val="white"/>
              </a:solidFill>
              <a:effectLst>
                <a:outerShdw blurRad="50800" dist="38100" dir="16200000" rotWithShape="0">
                  <a:prstClr val="black">
                    <a:alpha val="40000"/>
                  </a:prstClr>
                </a:outerShdw>
              </a:effectLst>
              <a:uLnTx/>
              <a:uFillTx/>
              <a:latin typeface="Britannic Bold" panose="020B0903060703020204" pitchFamily="34" charset="0"/>
              <a:ea typeface="Arial" panose="020B0604020202020204" pitchFamily="34" charset="0"/>
              <a:cs typeface="+mn-cs"/>
            </a:endParaRPr>
          </a:p>
        </p:txBody>
      </p:sp>
      <p:sp>
        <p:nvSpPr>
          <p:cNvPr id="2" name="TextBox 1">
            <a:extLst>
              <a:ext uri="{FF2B5EF4-FFF2-40B4-BE49-F238E27FC236}">
                <a16:creationId xmlns:a16="http://schemas.microsoft.com/office/drawing/2014/main" id="{833AF610-66B4-452A-883A-1DA4D0A41151}"/>
              </a:ext>
            </a:extLst>
          </p:cNvPr>
          <p:cNvSpPr txBox="1"/>
          <p:nvPr/>
        </p:nvSpPr>
        <p:spPr>
          <a:xfrm>
            <a:off x="373626" y="3467722"/>
            <a:ext cx="7462684" cy="461665"/>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It is where sins are forgiven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(Acts 2:38).</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AF1F50B-CECA-4F96-A742-0D930A6E0450}"/>
              </a:ext>
            </a:extLst>
          </p:cNvPr>
          <p:cNvSpPr txBox="1"/>
          <p:nvPr/>
        </p:nvSpPr>
        <p:spPr>
          <a:xfrm>
            <a:off x="373626" y="4008529"/>
            <a:ext cx="7462684" cy="461665"/>
          </a:xfrm>
          <a:prstGeom prst="rect">
            <a:avLst/>
          </a:prstGeom>
          <a:noFill/>
        </p:spPr>
        <p:txBody>
          <a:bodyPr wrap="square" rtlCol="0">
            <a:spAutoFit/>
          </a:bodyPr>
          <a:lstStyle/>
          <a:p>
            <a:pPr marL="457200" lvl="0" indent="-457200" algn="just"/>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lang="en-US" sz="2400" i="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It adds one to the body of Christ </a:t>
            </a:r>
            <a:r>
              <a:rPr lang="en-US" sz="2400" b="1" i="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(Gal. 3:27).</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D78919-EF16-408A-A33E-9AD6B808A723}"/>
              </a:ext>
            </a:extLst>
          </p:cNvPr>
          <p:cNvSpPr txBox="1"/>
          <p:nvPr/>
        </p:nvSpPr>
        <p:spPr>
          <a:xfrm>
            <a:off x="373626" y="4549336"/>
            <a:ext cx="8386916" cy="461665"/>
          </a:xfrm>
          <a:prstGeom prst="rect">
            <a:avLst/>
          </a:prstGeom>
          <a:noFill/>
        </p:spPr>
        <p:txBody>
          <a:bodyPr wrap="square" rtlCol="0">
            <a:spAutoFit/>
          </a:bodyPr>
          <a:lstStyle/>
          <a:p>
            <a:pPr marL="457200" lvl="0" indent="-457200" algn="just"/>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lang="en-US" sz="2400" i="1" dirty="0">
                <a:latin typeface="Arial" panose="020B0604020202020204" pitchFamily="34" charset="0"/>
                <a:ea typeface="Times New Roman" panose="02020603050405020304" pitchFamily="18" charset="0"/>
                <a:cs typeface="Times New Roman" panose="02020603050405020304" pitchFamily="18" charset="0"/>
              </a:rPr>
              <a:t>It is where the blood of Christ is contacted</a:t>
            </a:r>
            <a:r>
              <a:rPr lang="en-US" sz="2400" b="1" dirty="0">
                <a:latin typeface="Arial" panose="020B0604020202020204" pitchFamily="34" charset="0"/>
                <a:ea typeface="Times New Roman" panose="02020603050405020304" pitchFamily="18" charset="0"/>
                <a:cs typeface="Times New Roman" panose="02020603050405020304" pitchFamily="18" charset="0"/>
              </a:rPr>
              <a:t> (Rom. 6:3-4).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15FF1B7-BB77-4C91-A0EA-065C71FB1B81}"/>
              </a:ext>
            </a:extLst>
          </p:cNvPr>
          <p:cNvSpPr txBox="1"/>
          <p:nvPr/>
        </p:nvSpPr>
        <p:spPr>
          <a:xfrm>
            <a:off x="0" y="5090143"/>
            <a:ext cx="9144000" cy="1569660"/>
          </a:xfrm>
          <a:prstGeom prst="rect">
            <a:avLst/>
          </a:prstGeom>
          <a:solidFill>
            <a:schemeClr val="tx1"/>
          </a:solidFill>
        </p:spPr>
        <p:txBody>
          <a:bodyPr wrap="square" lIns="365760" rIns="274320">
            <a:spAutoFit/>
          </a:bodyPr>
          <a:lstStyle/>
          <a:p>
            <a:r>
              <a:rPr lang="en-US" sz="2400" b="1" dirty="0">
                <a:solidFill>
                  <a:schemeClr val="bg1"/>
                </a:solidFill>
                <a:latin typeface="Arial" panose="020B0604020202020204" pitchFamily="34" charset="0"/>
                <a:ea typeface="Arial" panose="020B0604020202020204" pitchFamily="34" charset="0"/>
              </a:rPr>
              <a:t>Romans 6:4 (ESV) </a:t>
            </a:r>
            <a:br>
              <a:rPr lang="en-US" sz="2400" dirty="0">
                <a:solidFill>
                  <a:schemeClr val="bg1"/>
                </a:solidFill>
                <a:latin typeface="Arial" panose="020B0604020202020204" pitchFamily="34" charset="0"/>
                <a:ea typeface="Arial" panose="020B0604020202020204" pitchFamily="34" charset="0"/>
              </a:rPr>
            </a:br>
            <a:r>
              <a:rPr lang="en-US" sz="2400" baseline="30000" dirty="0">
                <a:solidFill>
                  <a:schemeClr val="bg1"/>
                </a:solidFill>
                <a:latin typeface="Arial" panose="020B0604020202020204" pitchFamily="34" charset="0"/>
                <a:ea typeface="Arial" panose="020B0604020202020204" pitchFamily="34" charset="0"/>
              </a:rPr>
              <a:t>4 </a:t>
            </a:r>
            <a:r>
              <a:rPr lang="en-US" sz="2400" dirty="0">
                <a:solidFill>
                  <a:schemeClr val="bg1"/>
                </a:solidFill>
                <a:latin typeface="Arial" panose="020B0604020202020204" pitchFamily="34" charset="0"/>
                <a:ea typeface="Arial" panose="020B0604020202020204" pitchFamily="34" charset="0"/>
              </a:rPr>
              <a:t> We were buried therefore with him by baptism into death, in order that, just as Christ was raised from the dead by the glory of the Father, we too might walk in newness of life. </a:t>
            </a:r>
            <a:endParaRPr lang="en-US" sz="2400" i="1" dirty="0">
              <a:solidFill>
                <a:schemeClr val="bg1"/>
              </a:solidFill>
            </a:endParaRPr>
          </a:p>
        </p:txBody>
      </p:sp>
    </p:spTree>
    <p:extLst>
      <p:ext uri="{BB962C8B-B14F-4D97-AF65-F5344CB8AC3E}">
        <p14:creationId xmlns:p14="http://schemas.microsoft.com/office/powerpoint/2010/main" val="32888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3" name="TextBox 2">
            <a:extLst>
              <a:ext uri="{FF2B5EF4-FFF2-40B4-BE49-F238E27FC236}">
                <a16:creationId xmlns:a16="http://schemas.microsoft.com/office/drawing/2014/main" id="{4ABE0080-0590-4829-B667-678FA0E56FF3}"/>
              </a:ext>
            </a:extLst>
          </p:cNvPr>
          <p:cNvSpPr txBox="1"/>
          <p:nvPr/>
        </p:nvSpPr>
        <p:spPr>
          <a:xfrm>
            <a:off x="290051" y="2010180"/>
            <a:ext cx="6975988" cy="52322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rPr>
              <a:t>I.	Those Who Obey the Gospel.</a:t>
            </a:r>
            <a:endParaRPr kumimoji="0" lang="en-US" sz="2800" b="0" i="0" u="none" strike="noStrike" kern="1200" cap="none" spc="0" normalizeH="0" baseline="0" noProof="0" dirty="0">
              <a:ln>
                <a:noFill/>
              </a:ln>
              <a:solidFill>
                <a:prstClr val="black"/>
              </a:solidFill>
              <a:effectLst>
                <a:outerShdw blurRad="50800" dist="38100" dir="16200000" rotWithShape="0">
                  <a:prstClr val="black">
                    <a:alpha val="40000"/>
                  </a:prstClr>
                </a:outerShdw>
              </a:effectLst>
              <a:uLnTx/>
              <a:uFillTx/>
              <a:latin typeface="Arial Black" panose="020B0A040201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A60EF7EE-4347-4936-8C8A-B6C785881992}"/>
              </a:ext>
            </a:extLst>
          </p:cNvPr>
          <p:cNvSpPr txBox="1"/>
          <p:nvPr/>
        </p:nvSpPr>
        <p:spPr>
          <a:xfrm>
            <a:off x="0" y="2634527"/>
            <a:ext cx="9144000" cy="523220"/>
          </a:xfrm>
          <a:prstGeom prst="rect">
            <a:avLst/>
          </a:prstGeom>
          <a:solidFill>
            <a:srgbClr val="6482B9"/>
          </a:solidFill>
        </p:spPr>
        <p:txBody>
          <a:bodyPr wrap="square">
            <a:spAutoFit/>
          </a:bodyPr>
          <a:lstStyle/>
          <a:p>
            <a:pPr marL="457200" marR="0" lvl="0" indent="-4572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38100" dir="16200000" rotWithShape="0">
                    <a:prstClr val="black">
                      <a:alpha val="40000"/>
                    </a:prstClr>
                  </a:outerShdw>
                </a:effectLst>
                <a:uLnTx/>
                <a:uFillTx/>
                <a:latin typeface="Britannic Bold" panose="020B0903060703020204" pitchFamily="34" charset="0"/>
                <a:ea typeface="Arial" panose="020B0604020202020204" pitchFamily="34" charset="0"/>
                <a:cs typeface="+mn-cs"/>
              </a:rPr>
              <a:t>3 Three Things Baptism Does</a:t>
            </a:r>
            <a:endParaRPr kumimoji="0" lang="en-US" sz="2800" b="0" i="0" u="none" strike="noStrike" kern="1200" cap="none" spc="0" normalizeH="0" baseline="0" noProof="0" dirty="0">
              <a:ln>
                <a:noFill/>
              </a:ln>
              <a:solidFill>
                <a:prstClr val="white"/>
              </a:solidFill>
              <a:effectLst>
                <a:outerShdw blurRad="50800" dist="38100" dir="16200000" rotWithShape="0">
                  <a:prstClr val="black">
                    <a:alpha val="40000"/>
                  </a:prstClr>
                </a:outerShdw>
              </a:effectLst>
              <a:uLnTx/>
              <a:uFillTx/>
              <a:latin typeface="Britannic Bold" panose="020B0903060703020204" pitchFamily="34" charset="0"/>
              <a:ea typeface="Arial" panose="020B0604020202020204" pitchFamily="34" charset="0"/>
              <a:cs typeface="+mn-cs"/>
            </a:endParaRPr>
          </a:p>
        </p:txBody>
      </p:sp>
      <p:sp>
        <p:nvSpPr>
          <p:cNvPr id="2" name="TextBox 1">
            <a:extLst>
              <a:ext uri="{FF2B5EF4-FFF2-40B4-BE49-F238E27FC236}">
                <a16:creationId xmlns:a16="http://schemas.microsoft.com/office/drawing/2014/main" id="{833AF610-66B4-452A-883A-1DA4D0A41151}"/>
              </a:ext>
            </a:extLst>
          </p:cNvPr>
          <p:cNvSpPr txBox="1"/>
          <p:nvPr/>
        </p:nvSpPr>
        <p:spPr>
          <a:xfrm>
            <a:off x="373626" y="3467722"/>
            <a:ext cx="7462684" cy="461665"/>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It is where sins are forgiven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(Acts 2:38).</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AF1F50B-CECA-4F96-A742-0D930A6E0450}"/>
              </a:ext>
            </a:extLst>
          </p:cNvPr>
          <p:cNvSpPr txBox="1"/>
          <p:nvPr/>
        </p:nvSpPr>
        <p:spPr>
          <a:xfrm>
            <a:off x="373626" y="4008529"/>
            <a:ext cx="7462684" cy="461665"/>
          </a:xfrm>
          <a:prstGeom prst="rect">
            <a:avLst/>
          </a:prstGeom>
          <a:noFill/>
        </p:spPr>
        <p:txBody>
          <a:bodyPr wrap="square" rtlCol="0">
            <a:spAutoFit/>
          </a:bodyPr>
          <a:lstStyle/>
          <a:p>
            <a:pPr marL="457200" lvl="0" indent="-457200" algn="just"/>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lang="en-US" sz="2400" i="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It adds one to the body of Christ </a:t>
            </a:r>
            <a:r>
              <a:rPr lang="en-US" sz="2400" b="1" i="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(Gal. 3:27).</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D78919-EF16-408A-A33E-9AD6B808A723}"/>
              </a:ext>
            </a:extLst>
          </p:cNvPr>
          <p:cNvSpPr txBox="1"/>
          <p:nvPr/>
        </p:nvSpPr>
        <p:spPr>
          <a:xfrm>
            <a:off x="373626" y="4549336"/>
            <a:ext cx="8386916" cy="461665"/>
          </a:xfrm>
          <a:prstGeom prst="rect">
            <a:avLst/>
          </a:prstGeom>
          <a:noFill/>
        </p:spPr>
        <p:txBody>
          <a:bodyPr wrap="square" rtlCol="0">
            <a:spAutoFit/>
          </a:bodyPr>
          <a:lstStyle/>
          <a:p>
            <a:pPr marL="457200" lvl="0" indent="-457200" algn="just"/>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lang="en-US" sz="2400" i="1" dirty="0">
                <a:latin typeface="Arial" panose="020B0604020202020204" pitchFamily="34" charset="0"/>
                <a:ea typeface="Times New Roman" panose="02020603050405020304" pitchFamily="18" charset="0"/>
                <a:cs typeface="Times New Roman" panose="02020603050405020304" pitchFamily="18" charset="0"/>
              </a:rPr>
              <a:t>It is where the blood of Christ is contacted</a:t>
            </a:r>
            <a:r>
              <a:rPr lang="en-US" sz="2400" b="1" dirty="0">
                <a:latin typeface="Arial" panose="020B0604020202020204" pitchFamily="34" charset="0"/>
                <a:ea typeface="Times New Roman" panose="02020603050405020304" pitchFamily="18" charset="0"/>
                <a:cs typeface="Times New Roman" panose="02020603050405020304" pitchFamily="18" charset="0"/>
              </a:rPr>
              <a:t> (Rom. 6:3-4).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15FF1B7-BB77-4C91-A0EA-065C71FB1B81}"/>
              </a:ext>
            </a:extLst>
          </p:cNvPr>
          <p:cNvSpPr txBox="1"/>
          <p:nvPr/>
        </p:nvSpPr>
        <p:spPr>
          <a:xfrm>
            <a:off x="0" y="5090143"/>
            <a:ext cx="9144000" cy="1569660"/>
          </a:xfrm>
          <a:prstGeom prst="rect">
            <a:avLst/>
          </a:prstGeom>
          <a:solidFill>
            <a:schemeClr val="tx1"/>
          </a:solidFill>
        </p:spPr>
        <p:txBody>
          <a:bodyPr wrap="square" lIns="365760" rIns="274320">
            <a:spAutoFit/>
          </a:bodyPr>
          <a:lstStyle/>
          <a:p>
            <a:r>
              <a:rPr lang="en-US" sz="2400" b="1" dirty="0">
                <a:solidFill>
                  <a:schemeClr val="bg1"/>
                </a:solidFill>
                <a:latin typeface="Arial" panose="020B0604020202020204" pitchFamily="34" charset="0"/>
                <a:ea typeface="Arial" panose="020B0604020202020204" pitchFamily="34" charset="0"/>
              </a:rPr>
              <a:t>Romans 6:4 (ESV) </a:t>
            </a:r>
            <a:br>
              <a:rPr lang="en-US" sz="2400" dirty="0">
                <a:solidFill>
                  <a:schemeClr val="bg1"/>
                </a:solidFill>
                <a:latin typeface="Arial" panose="020B0604020202020204" pitchFamily="34" charset="0"/>
                <a:ea typeface="Arial" panose="020B0604020202020204" pitchFamily="34" charset="0"/>
              </a:rPr>
            </a:br>
            <a:r>
              <a:rPr lang="en-US" sz="2400" baseline="30000" dirty="0">
                <a:solidFill>
                  <a:schemeClr val="bg1"/>
                </a:solidFill>
                <a:latin typeface="Arial" panose="020B0604020202020204" pitchFamily="34" charset="0"/>
                <a:ea typeface="Arial" panose="020B0604020202020204" pitchFamily="34" charset="0"/>
              </a:rPr>
              <a:t>4 </a:t>
            </a:r>
            <a:r>
              <a:rPr lang="en-US" sz="2400" dirty="0">
                <a:solidFill>
                  <a:schemeClr val="bg1"/>
                </a:solidFill>
                <a:latin typeface="Arial" panose="020B0604020202020204" pitchFamily="34" charset="0"/>
                <a:ea typeface="Arial" panose="020B0604020202020204" pitchFamily="34" charset="0"/>
              </a:rPr>
              <a:t> We were buried therefore with him by baptism into death, in order that</a:t>
            </a:r>
            <a:r>
              <a:rPr lang="en-US" sz="2400" dirty="0">
                <a:solidFill>
                  <a:schemeClr val="bg1">
                    <a:lumMod val="65000"/>
                  </a:schemeClr>
                </a:solidFill>
                <a:latin typeface="Arial" panose="020B0604020202020204" pitchFamily="34" charset="0"/>
                <a:ea typeface="Arial" panose="020B0604020202020204" pitchFamily="34" charset="0"/>
              </a:rPr>
              <a:t>, </a:t>
            </a:r>
            <a:r>
              <a:rPr lang="en-US" sz="2400" dirty="0">
                <a:solidFill>
                  <a:schemeClr val="bg1">
                    <a:lumMod val="50000"/>
                  </a:schemeClr>
                </a:solidFill>
                <a:latin typeface="Arial" panose="020B0604020202020204" pitchFamily="34" charset="0"/>
                <a:ea typeface="Arial" panose="020B0604020202020204" pitchFamily="34" charset="0"/>
              </a:rPr>
              <a:t>just as Christ was raised from the dead by the glory of the Father,</a:t>
            </a:r>
            <a:r>
              <a:rPr lang="en-US" sz="2400" dirty="0">
                <a:solidFill>
                  <a:schemeClr val="bg1">
                    <a:lumMod val="65000"/>
                  </a:schemeClr>
                </a:solidFill>
                <a:latin typeface="Arial" panose="020B0604020202020204" pitchFamily="34" charset="0"/>
                <a:ea typeface="Arial" panose="020B0604020202020204" pitchFamily="34" charset="0"/>
              </a:rPr>
              <a:t> </a:t>
            </a:r>
            <a:r>
              <a:rPr lang="en-US" sz="2400" dirty="0">
                <a:solidFill>
                  <a:schemeClr val="bg1"/>
                </a:solidFill>
                <a:latin typeface="Arial" panose="020B0604020202020204" pitchFamily="34" charset="0"/>
                <a:ea typeface="Arial" panose="020B0604020202020204" pitchFamily="34" charset="0"/>
              </a:rPr>
              <a:t>we too might walk in newness of life. </a:t>
            </a:r>
            <a:endParaRPr lang="en-US" sz="2400" i="1" dirty="0">
              <a:solidFill>
                <a:schemeClr val="bg1"/>
              </a:solidFill>
            </a:endParaRPr>
          </a:p>
        </p:txBody>
      </p:sp>
    </p:spTree>
    <p:extLst>
      <p:ext uri="{BB962C8B-B14F-4D97-AF65-F5344CB8AC3E}">
        <p14:creationId xmlns:p14="http://schemas.microsoft.com/office/powerpoint/2010/main" val="10922552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4152</TotalTime>
  <Words>947</Words>
  <Application>Microsoft Office PowerPoint</Application>
  <PresentationFormat>On-screen Show (4:3)</PresentationFormat>
  <Paragraphs>88</Paragraphs>
  <Slides>15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Arial Black</vt:lpstr>
      <vt:lpstr>Britannic Bold</vt:lpstr>
      <vt:lpstr>Calibri</vt:lpstr>
      <vt:lpstr>Calibri Light</vt:lpstr>
      <vt:lpstr>Lucida Sans Unicode</vt:lpstr>
      <vt:lpstr>Times New Roman</vt:lpstr>
      <vt:lpstr>Verdana</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Donald Wright</cp:lastModifiedBy>
  <cp:revision>17</cp:revision>
  <dcterms:created xsi:type="dcterms:W3CDTF">2021-07-03T14:29:44Z</dcterms:created>
  <dcterms:modified xsi:type="dcterms:W3CDTF">2021-10-18T20:27:54Z</dcterms:modified>
</cp:coreProperties>
</file>