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2.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9" r:id="rId1"/>
    <p:sldMasterId id="2147483781" r:id="rId2"/>
    <p:sldMasterId id="2147483793" r:id="rId3"/>
    <p:sldMasterId id="2147483805" r:id="rId4"/>
    <p:sldMasterId id="2147483817" r:id="rId5"/>
    <p:sldMasterId id="2147483829" r:id="rId6"/>
    <p:sldMasterId id="2147483841" r:id="rId7"/>
    <p:sldMasterId id="2147483853" r:id="rId8"/>
    <p:sldMasterId id="2147483865" r:id="rId9"/>
    <p:sldMasterId id="2147483965" r:id="rId10"/>
    <p:sldMasterId id="2147483983" r:id="rId11"/>
    <p:sldMasterId id="2147484001" r:id="rId12"/>
    <p:sldMasterId id="2147484019" r:id="rId13"/>
  </p:sldMasterIdLst>
  <p:notesMasterIdLst>
    <p:notesMasterId r:id="rId32"/>
  </p:notesMasterIdLst>
  <p:handoutMasterIdLst>
    <p:handoutMasterId r:id="rId33"/>
  </p:handoutMasterIdLst>
  <p:sldIdLst>
    <p:sldId id="256" r:id="rId14"/>
    <p:sldId id="533" r:id="rId15"/>
    <p:sldId id="1205" r:id="rId16"/>
    <p:sldId id="1211" r:id="rId17"/>
    <p:sldId id="1213" r:id="rId18"/>
    <p:sldId id="1223" r:id="rId19"/>
    <p:sldId id="1224" r:id="rId20"/>
    <p:sldId id="1207" r:id="rId21"/>
    <p:sldId id="1226" r:id="rId22"/>
    <p:sldId id="1231" r:id="rId23"/>
    <p:sldId id="1232" r:id="rId24"/>
    <p:sldId id="1233" r:id="rId25"/>
    <p:sldId id="1236" r:id="rId26"/>
    <p:sldId id="1239" r:id="rId27"/>
    <p:sldId id="1240" r:id="rId28"/>
    <p:sldId id="1241" r:id="rId29"/>
    <p:sldId id="1209" r:id="rId30"/>
    <p:sldId id="728" r:id="rId31"/>
  </p:sldIdLst>
  <p:sldSz cx="12192000" cy="6858000"/>
  <p:notesSz cx="6858000" cy="9144000"/>
  <p:defaultTextStyle>
    <a:defPPr>
      <a:defRPr lang="en-US"/>
    </a:defPPr>
    <a:lvl1pPr algn="ctr" rtl="0" fontAlgn="base">
      <a:spcBef>
        <a:spcPct val="0"/>
      </a:spcBef>
      <a:spcAft>
        <a:spcPct val="0"/>
      </a:spcAft>
      <a:defRPr sz="2400" b="1" kern="1200">
        <a:solidFill>
          <a:srgbClr val="FFFF00"/>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5pPr>
    <a:lvl6pPr marL="2286000" algn="l" defTabSz="914400" rtl="0" eaLnBrk="1" latinLnBrk="0" hangingPunct="1">
      <a:defRPr sz="2400" b="1" kern="1200">
        <a:solidFill>
          <a:srgbClr val="FFFF00"/>
        </a:solidFill>
        <a:latin typeface="Tahoma" pitchFamily="34" charset="0"/>
        <a:ea typeface="+mn-ea"/>
        <a:cs typeface="Times New Roman" pitchFamily="18" charset="0"/>
      </a:defRPr>
    </a:lvl6pPr>
    <a:lvl7pPr marL="2743200" algn="l" defTabSz="914400" rtl="0" eaLnBrk="1" latinLnBrk="0" hangingPunct="1">
      <a:defRPr sz="2400" b="1" kern="1200">
        <a:solidFill>
          <a:srgbClr val="FFFF00"/>
        </a:solidFill>
        <a:latin typeface="Tahoma" pitchFamily="34" charset="0"/>
        <a:ea typeface="+mn-ea"/>
        <a:cs typeface="Times New Roman" pitchFamily="18" charset="0"/>
      </a:defRPr>
    </a:lvl7pPr>
    <a:lvl8pPr marL="3200400" algn="l" defTabSz="914400" rtl="0" eaLnBrk="1" latinLnBrk="0" hangingPunct="1">
      <a:defRPr sz="2400" b="1" kern="1200">
        <a:solidFill>
          <a:srgbClr val="FFFF00"/>
        </a:solidFill>
        <a:latin typeface="Tahoma" pitchFamily="34" charset="0"/>
        <a:ea typeface="+mn-ea"/>
        <a:cs typeface="Times New Roman" pitchFamily="18" charset="0"/>
      </a:defRPr>
    </a:lvl8pPr>
    <a:lvl9pPr marL="3657600" algn="l" defTabSz="914400" rtl="0" eaLnBrk="1" latinLnBrk="0" hangingPunct="1">
      <a:defRPr sz="2400" b="1" kern="1200">
        <a:solidFill>
          <a:srgbClr val="FFFF00"/>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FFCCFF"/>
    <a:srgbClr val="686868"/>
    <a:srgbClr val="7B7B7B"/>
    <a:srgbClr val="969696"/>
    <a:srgbClr val="717171"/>
    <a:srgbClr val="696969"/>
    <a:srgbClr val="606060"/>
    <a:srgbClr val="5656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656" autoAdjust="0"/>
    <p:restoredTop sz="86346" autoAdjust="0"/>
  </p:normalViewPr>
  <p:slideViewPr>
    <p:cSldViewPr snapToObjects="1">
      <p:cViewPr varScale="1">
        <p:scale>
          <a:sx n="84" d="100"/>
          <a:sy n="84" d="100"/>
        </p:scale>
        <p:origin x="120" y="12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21" Type="http://schemas.openxmlformats.org/officeDocument/2006/relationships/slide" Target="slides/slide8.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46E1D2F9-EBC0-4DA0-A7E1-CC00D5E192F7}" type="slidenum">
              <a:rPr lang="en-US"/>
              <a:pPr>
                <a:defRPr/>
              </a:pPr>
              <a:t>‹#›</a:t>
            </a:fld>
            <a:endParaRPr lang="en-US" dirty="0"/>
          </a:p>
        </p:txBody>
      </p:sp>
    </p:spTree>
    <p:extLst>
      <p:ext uri="{BB962C8B-B14F-4D97-AF65-F5344CB8AC3E}">
        <p14:creationId xmlns:p14="http://schemas.microsoft.com/office/powerpoint/2010/main" val="3006837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83016846-4634-43EF-ACEC-2D17B4E8C055}" type="slidenum">
              <a:rPr lang="en-US"/>
              <a:pPr>
                <a:defRPr/>
              </a:pPr>
              <a:t>‹#›</a:t>
            </a:fld>
            <a:endParaRPr lang="en-US" dirty="0"/>
          </a:p>
        </p:txBody>
      </p:sp>
    </p:spTree>
    <p:extLst>
      <p:ext uri="{BB962C8B-B14F-4D97-AF65-F5344CB8AC3E}">
        <p14:creationId xmlns:p14="http://schemas.microsoft.com/office/powerpoint/2010/main" val="229767078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200" b="0">
                <a:solidFill>
                  <a:schemeClr val="tx1"/>
                </a:solidFill>
                <a:latin typeface="Times New Roman" pitchFamily="18" charset="0"/>
              </a:rPr>
              <a:t>A Specific Request</a:t>
            </a:r>
          </a:p>
        </p:txBody>
      </p:sp>
      <p:sp>
        <p:nvSpPr>
          <p:cNvPr id="2765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200" b="0">
                <a:solidFill>
                  <a:schemeClr val="tx1"/>
                </a:solidFill>
                <a:latin typeface="Times New Roman" pitchFamily="18" charset="0"/>
              </a:rPr>
              <a:t>Prepared by Nathan L Morrison / 05-14-06</a:t>
            </a:r>
          </a:p>
        </p:txBody>
      </p:sp>
      <p:sp>
        <p:nvSpPr>
          <p:cNvPr id="276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fld id="{7BA1C665-5710-4130-9DD5-BF8B3269C2A7}" type="slidenum">
              <a:rPr lang="en-US" sz="1200" b="0" smtClean="0">
                <a:solidFill>
                  <a:schemeClr val="tx1"/>
                </a:solidFill>
                <a:latin typeface="Times New Roman" pitchFamily="18" charset="0"/>
              </a:rPr>
              <a:pPr eaLnBrk="1" hangingPunct="1"/>
              <a:t>1</a:t>
            </a:fld>
            <a:endParaRPr lang="en-US" sz="1200" b="0">
              <a:solidFill>
                <a:schemeClr val="tx1"/>
              </a:solidFill>
              <a:latin typeface="Times New Roman" pitchFamily="18" charset="0"/>
            </a:endParaRPr>
          </a:p>
        </p:txBody>
      </p:sp>
      <p:sp>
        <p:nvSpPr>
          <p:cNvPr id="27653" name="Rectangle 2"/>
          <p:cNvSpPr>
            <a:spLocks noGrp="1" noRot="1" noChangeAspect="1" noChangeArrowheads="1" noTextEdit="1"/>
          </p:cNvSpPr>
          <p:nvPr>
            <p:ph type="sldImg"/>
          </p:nvPr>
        </p:nvSpPr>
        <p:spPr>
          <a:xfrm>
            <a:off x="381000" y="685800"/>
            <a:ext cx="6096000" cy="3429000"/>
          </a:xfrm>
          <a:ln/>
        </p:spPr>
      </p:sp>
      <p:sp>
        <p:nvSpPr>
          <p:cNvPr id="276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By Nathan L Morrison</a:t>
            </a:r>
          </a:p>
          <a:p>
            <a:r>
              <a:rPr lang="en-US" dirty="0"/>
              <a:t>All Scripture given is from NASB unless otherwise stated</a:t>
            </a:r>
          </a:p>
          <a:p>
            <a:endParaRPr lang="en-US" dirty="0"/>
          </a:p>
          <a:p>
            <a:r>
              <a:rPr lang="en-US" dirty="0"/>
              <a:t>For further study, or if questions, please Call: 804-277-1983 or Visit: www.courthousechurchofchrist.com</a:t>
            </a: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44319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538541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xfrm>
            <a:off x="381000" y="685800"/>
            <a:ext cx="6096000" cy="3429000"/>
          </a:xfrm>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1115366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756202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724385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665543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77422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629519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2</a:t>
            </a:fld>
            <a:endParaRPr lang="en-US" dirty="0"/>
          </a:p>
        </p:txBody>
      </p:sp>
    </p:spTree>
    <p:extLst>
      <p:ext uri="{BB962C8B-B14F-4D97-AF65-F5344CB8AC3E}">
        <p14:creationId xmlns:p14="http://schemas.microsoft.com/office/powerpoint/2010/main" val="1381973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Sources:</a:t>
            </a:r>
          </a:p>
          <a:p>
            <a:r>
              <a:rPr lang="en-US" dirty="0"/>
              <a:t>http://web.archive.org/web/20120415054339/http://www.phoenixzoo.org/learn/animals/animal_detail.aspx?FACT_SHEET_ID=100001</a:t>
            </a:r>
          </a:p>
          <a:p>
            <a:r>
              <a:rPr lang="en-US" dirty="0"/>
              <a:t>http://video.nationalgeographic.com/video/worlds-deadliest/deadliest-lions-vs</a:t>
            </a:r>
          </a:p>
          <a:p>
            <a:r>
              <a:rPr lang="en-US" dirty="0"/>
              <a:t>http://www.barkingzebratours.com/roaring-lions/</a:t>
            </a:r>
          </a:p>
          <a:p>
            <a:endParaRPr lang="en-US" dirty="0"/>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91549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63865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41274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xfrm>
            <a:off x="381000" y="685800"/>
            <a:ext cx="6096000" cy="3429000"/>
          </a:xfrm>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1989017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xfrm>
            <a:off x="381000" y="685800"/>
            <a:ext cx="6096000" cy="3429000"/>
          </a:xfrm>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1720460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127118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	Subvert the Word of God</a:t>
            </a:r>
          </a:p>
          <a:p>
            <a:r>
              <a:rPr lang="en-US" dirty="0"/>
              <a:t>A.	Many problems today result from same kind of perversion:</a:t>
            </a:r>
          </a:p>
          <a:p>
            <a:r>
              <a:rPr lang="en-US" dirty="0"/>
              <a:t>1.	Plan of Salvation: (“What about the thief on the cross?;” Say Sinner’s Prayer)</a:t>
            </a:r>
          </a:p>
          <a:p>
            <a:r>
              <a:rPr lang="en-US" dirty="0"/>
              <a:t>2.	Acceptable worship: (Sabbath; Instrumental music; Communion on Friday, or other special events)</a:t>
            </a:r>
          </a:p>
          <a:p>
            <a:r>
              <a:rPr lang="en-US" dirty="0"/>
              <a:t>3.	Identifying God’s people: (Premillennialism – Jews still God’s people; Mt. 21:43; Rom. 2:28-29; Gal. 3:27-29)</a:t>
            </a:r>
          </a:p>
          <a:p>
            <a:r>
              <a:rPr lang="en-US" dirty="0"/>
              <a:t>4.	Giving to God: (Materialism – Bazaars to raise money, etc. – Lk. 12:15-21:Beware of every form of greed; Life doesn’t consist of possessions)</a:t>
            </a:r>
          </a:p>
          <a:p>
            <a:r>
              <a:rPr lang="en-US" dirty="0"/>
              <a:t>5.	One church (Eph. 4:4-6: “One body”): (“One church is as good as another”)</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354BE-CA62-4BE3-94F8-F4E4D20857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199340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307506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10596488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Know Your Enemy: NOT Deceived!</a:t>
            </a:r>
          </a:p>
        </p:txBody>
      </p:sp>
      <p:sp>
        <p:nvSpPr>
          <p:cNvPr id="6" name="Slide Number Placeholder 5"/>
          <p:cNvSpPr>
            <a:spLocks noGrp="1"/>
          </p:cNvSpPr>
          <p:nvPr>
            <p:ph type="sldNum" sz="quarter" idx="12"/>
          </p:nvPr>
        </p:nvSpPr>
        <p:spPr/>
        <p:txBody>
          <a:bodyPr/>
          <a:lstStyle/>
          <a:p>
            <a:pPr>
              <a:defRPr/>
            </a:pPr>
            <a:fld id="{9620F48D-CA39-4A30-899D-CCDCF0AB1A99}" type="slidenum">
              <a:rPr lang="en-US" smtClean="0"/>
              <a:pPr>
                <a:defRPr/>
              </a:pPr>
              <a:t>‹#›</a:t>
            </a:fld>
            <a:endParaRPr lang="en-US" dirty="0"/>
          </a:p>
        </p:txBody>
      </p:sp>
    </p:spTree>
    <p:extLst>
      <p:ext uri="{BB962C8B-B14F-4D97-AF65-F5344CB8AC3E}">
        <p14:creationId xmlns:p14="http://schemas.microsoft.com/office/powerpoint/2010/main" val="10372337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Know Your Enemy: NOT Deceived!</a:t>
            </a:r>
          </a:p>
        </p:txBody>
      </p:sp>
      <p:sp>
        <p:nvSpPr>
          <p:cNvPr id="6" name="Slide Number Placeholder 5"/>
          <p:cNvSpPr>
            <a:spLocks noGrp="1"/>
          </p:cNvSpPr>
          <p:nvPr>
            <p:ph type="sldNum" sz="quarter" idx="12"/>
          </p:nvPr>
        </p:nvSpPr>
        <p:spPr/>
        <p:txBody>
          <a:bodyPr/>
          <a:lstStyle/>
          <a:p>
            <a:pPr>
              <a:defRPr/>
            </a:pPr>
            <a:fld id="{28CBEB07-E1CC-484F-9BBE-EA7D902740F6}" type="slidenum">
              <a:rPr lang="en-US" smtClean="0"/>
              <a:pPr>
                <a:defRPr/>
              </a:pPr>
              <a:t>‹#›</a:t>
            </a:fld>
            <a:endParaRPr lang="en-US" dirty="0"/>
          </a:p>
        </p:txBody>
      </p:sp>
    </p:spTree>
    <p:extLst>
      <p:ext uri="{BB962C8B-B14F-4D97-AF65-F5344CB8AC3E}">
        <p14:creationId xmlns:p14="http://schemas.microsoft.com/office/powerpoint/2010/main" val="208190741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Know Your Enemy: NOT Deceived!</a:t>
            </a:r>
          </a:p>
        </p:txBody>
      </p:sp>
      <p:sp>
        <p:nvSpPr>
          <p:cNvPr id="6" name="Slide Number Placeholder 5"/>
          <p:cNvSpPr>
            <a:spLocks noGrp="1"/>
          </p:cNvSpPr>
          <p:nvPr>
            <p:ph type="sldNum" sz="quarter" idx="12"/>
          </p:nvPr>
        </p:nvSpPr>
        <p:spPr/>
        <p:txBody>
          <a:bodyPr/>
          <a:lstStyle/>
          <a:p>
            <a:pPr>
              <a:defRPr/>
            </a:pPr>
            <a:fld id="{3BBA8525-0A72-4C05-B223-7EDA2B48B231}" type="slidenum">
              <a:rPr lang="en-US" smtClean="0"/>
              <a:pPr>
                <a:defRPr/>
              </a:pPr>
              <a:t>‹#›</a:t>
            </a:fld>
            <a:endParaRPr lang="en-US" dirty="0"/>
          </a:p>
        </p:txBody>
      </p:sp>
    </p:spTree>
    <p:extLst>
      <p:ext uri="{BB962C8B-B14F-4D97-AF65-F5344CB8AC3E}">
        <p14:creationId xmlns:p14="http://schemas.microsoft.com/office/powerpoint/2010/main" val="176373449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Know Your Enemy: NOT Deceived!</a:t>
            </a:r>
          </a:p>
        </p:txBody>
      </p:sp>
      <p:sp>
        <p:nvSpPr>
          <p:cNvPr id="7" name="Slide Number Placeholder 6"/>
          <p:cNvSpPr>
            <a:spLocks noGrp="1"/>
          </p:cNvSpPr>
          <p:nvPr>
            <p:ph type="sldNum" sz="quarter" idx="12"/>
          </p:nvPr>
        </p:nvSpPr>
        <p:spPr/>
        <p:txBody>
          <a:bodyPr/>
          <a:lstStyle/>
          <a:p>
            <a:pPr>
              <a:defRPr/>
            </a:pPr>
            <a:fld id="{5041AFF3-16D9-4048-963C-74B13CD744BB}" type="slidenum">
              <a:rPr lang="en-US" smtClean="0"/>
              <a:pPr>
                <a:defRPr/>
              </a:pPr>
              <a:t>‹#›</a:t>
            </a:fld>
            <a:endParaRPr lang="en-US" dirty="0"/>
          </a:p>
        </p:txBody>
      </p:sp>
    </p:spTree>
    <p:extLst>
      <p:ext uri="{BB962C8B-B14F-4D97-AF65-F5344CB8AC3E}">
        <p14:creationId xmlns:p14="http://schemas.microsoft.com/office/powerpoint/2010/main" val="33237569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Know Your Enemy: NOT Deceived!</a:t>
            </a:r>
          </a:p>
        </p:txBody>
      </p:sp>
      <p:sp>
        <p:nvSpPr>
          <p:cNvPr id="9" name="Slide Number Placeholder 8"/>
          <p:cNvSpPr>
            <a:spLocks noGrp="1"/>
          </p:cNvSpPr>
          <p:nvPr>
            <p:ph type="sldNum" sz="quarter" idx="12"/>
          </p:nvPr>
        </p:nvSpPr>
        <p:spPr/>
        <p:txBody>
          <a:bodyPr/>
          <a:lstStyle/>
          <a:p>
            <a:pPr>
              <a:defRPr/>
            </a:pPr>
            <a:fld id="{B58C8994-46C1-46C4-BBC7-F13DDF24DE2E}" type="slidenum">
              <a:rPr lang="en-US" smtClean="0"/>
              <a:pPr>
                <a:defRPr/>
              </a:pPr>
              <a:t>‹#›</a:t>
            </a:fld>
            <a:endParaRPr lang="en-US" dirty="0"/>
          </a:p>
        </p:txBody>
      </p:sp>
    </p:spTree>
    <p:extLst>
      <p:ext uri="{BB962C8B-B14F-4D97-AF65-F5344CB8AC3E}">
        <p14:creationId xmlns:p14="http://schemas.microsoft.com/office/powerpoint/2010/main" val="2486423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Know Your Enemy: NOT Deceived!</a:t>
            </a:r>
          </a:p>
        </p:txBody>
      </p:sp>
      <p:sp>
        <p:nvSpPr>
          <p:cNvPr id="5" name="Slide Number Placeholder 4"/>
          <p:cNvSpPr>
            <a:spLocks noGrp="1"/>
          </p:cNvSpPr>
          <p:nvPr>
            <p:ph type="sldNum" sz="quarter" idx="12"/>
          </p:nvPr>
        </p:nvSpPr>
        <p:spPr/>
        <p:txBody>
          <a:bodyPr/>
          <a:lstStyle/>
          <a:p>
            <a:pPr>
              <a:defRPr/>
            </a:pPr>
            <a:fld id="{3E36B4CC-5D46-473D-ABCA-5FF63C6E6FB4}" type="slidenum">
              <a:rPr lang="en-US" smtClean="0"/>
              <a:pPr>
                <a:defRPr/>
              </a:pPr>
              <a:t>‹#›</a:t>
            </a:fld>
            <a:endParaRPr lang="en-US" dirty="0"/>
          </a:p>
        </p:txBody>
      </p:sp>
    </p:spTree>
    <p:extLst>
      <p:ext uri="{BB962C8B-B14F-4D97-AF65-F5344CB8AC3E}">
        <p14:creationId xmlns:p14="http://schemas.microsoft.com/office/powerpoint/2010/main" val="26186936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Know Your Enemy: NOT Deceived!</a:t>
            </a:r>
          </a:p>
        </p:txBody>
      </p:sp>
      <p:sp>
        <p:nvSpPr>
          <p:cNvPr id="4" name="Slide Number Placeholder 3"/>
          <p:cNvSpPr>
            <a:spLocks noGrp="1"/>
          </p:cNvSpPr>
          <p:nvPr>
            <p:ph type="sldNum" sz="quarter" idx="12"/>
          </p:nvPr>
        </p:nvSpPr>
        <p:spPr/>
        <p:txBody>
          <a:bodyPr/>
          <a:lstStyle/>
          <a:p>
            <a:pPr>
              <a:defRPr/>
            </a:pPr>
            <a:fld id="{94C90D3B-95B3-4CAC-81D8-800069D7D6BE}" type="slidenum">
              <a:rPr lang="en-US" smtClean="0"/>
              <a:pPr>
                <a:defRPr/>
              </a:pPr>
              <a:t>‹#›</a:t>
            </a:fld>
            <a:endParaRPr lang="en-US" dirty="0"/>
          </a:p>
        </p:txBody>
      </p:sp>
    </p:spTree>
    <p:extLst>
      <p:ext uri="{BB962C8B-B14F-4D97-AF65-F5344CB8AC3E}">
        <p14:creationId xmlns:p14="http://schemas.microsoft.com/office/powerpoint/2010/main" val="20224974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Know Your Enemy: NOT Deceived!</a:t>
            </a:r>
          </a:p>
        </p:txBody>
      </p:sp>
      <p:sp>
        <p:nvSpPr>
          <p:cNvPr id="7" name="Slide Number Placeholder 6"/>
          <p:cNvSpPr>
            <a:spLocks noGrp="1"/>
          </p:cNvSpPr>
          <p:nvPr>
            <p:ph type="sldNum" sz="quarter" idx="12"/>
          </p:nvPr>
        </p:nvSpPr>
        <p:spPr/>
        <p:txBody>
          <a:bodyPr/>
          <a:lstStyle/>
          <a:p>
            <a:pPr>
              <a:defRPr/>
            </a:pPr>
            <a:fld id="{F888A0E2-5A4F-4F36-BA79-F3AA56B017BF}" type="slidenum">
              <a:rPr lang="en-US" smtClean="0"/>
              <a:pPr>
                <a:defRPr/>
              </a:pPr>
              <a:t>‹#›</a:t>
            </a:fld>
            <a:endParaRPr lang="en-US" dirty="0"/>
          </a:p>
        </p:txBody>
      </p:sp>
    </p:spTree>
    <p:extLst>
      <p:ext uri="{BB962C8B-B14F-4D97-AF65-F5344CB8AC3E}">
        <p14:creationId xmlns:p14="http://schemas.microsoft.com/office/powerpoint/2010/main" val="142065382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Know Your Enemy: NOT Deceived!</a:t>
            </a:r>
          </a:p>
        </p:txBody>
      </p:sp>
      <p:sp>
        <p:nvSpPr>
          <p:cNvPr id="7" name="Slide Number Placeholder 6"/>
          <p:cNvSpPr>
            <a:spLocks noGrp="1"/>
          </p:cNvSpPr>
          <p:nvPr>
            <p:ph type="sldNum" sz="quarter" idx="12"/>
          </p:nvPr>
        </p:nvSpPr>
        <p:spPr/>
        <p:txBody>
          <a:bodyPr/>
          <a:lstStyle/>
          <a:p>
            <a:pPr>
              <a:defRPr/>
            </a:pPr>
            <a:fld id="{39C8912B-0483-491E-ABB6-A3E9449F6109}" type="slidenum">
              <a:rPr lang="en-US" smtClean="0"/>
              <a:pPr>
                <a:defRPr/>
              </a:pPr>
              <a:t>‹#›</a:t>
            </a:fld>
            <a:endParaRPr lang="en-US" dirty="0"/>
          </a:p>
        </p:txBody>
      </p:sp>
    </p:spTree>
    <p:extLst>
      <p:ext uri="{BB962C8B-B14F-4D97-AF65-F5344CB8AC3E}">
        <p14:creationId xmlns:p14="http://schemas.microsoft.com/office/powerpoint/2010/main" val="229219690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Know Your Enemy: NOT Deceived!</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623796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31530036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Know Your Enemy: NOT Deceived!</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56362554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Know Your Enemy: NOT Deceived!</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7451647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Know Your Enemy: NOT Deceived!</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11994580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Know Your Enemy: NOT Deceived!</a:t>
            </a:r>
          </a:p>
        </p:txBody>
      </p:sp>
      <p:sp>
        <p:nvSpPr>
          <p:cNvPr id="5" name="Slide Number Placeholder 4"/>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241570572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Know Your Enemy: NOT Deceived!</a:t>
            </a:r>
          </a:p>
        </p:txBody>
      </p:sp>
      <p:sp>
        <p:nvSpPr>
          <p:cNvPr id="5" name="Slide Number Placeholder 4"/>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7062556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Know Your Enemy: NOT Deceived!</a:t>
            </a:r>
          </a:p>
        </p:txBody>
      </p:sp>
      <p:sp>
        <p:nvSpPr>
          <p:cNvPr id="6" name="Slide Number Placeholder 5"/>
          <p:cNvSpPr>
            <a:spLocks noGrp="1"/>
          </p:cNvSpPr>
          <p:nvPr>
            <p:ph type="sldNum" sz="quarter" idx="12"/>
          </p:nvPr>
        </p:nvSpPr>
        <p:spPr/>
        <p:txBody>
          <a:bodyPr/>
          <a:lstStyle/>
          <a:p>
            <a:pPr>
              <a:defRPr/>
            </a:pPr>
            <a:fld id="{421A611F-4085-4BBC-A244-5346EB145DC5}" type="slidenum">
              <a:rPr lang="en-US" smtClean="0"/>
              <a:pPr>
                <a:defRPr/>
              </a:pPr>
              <a:t>‹#›</a:t>
            </a:fld>
            <a:endParaRPr lang="en-US" dirty="0"/>
          </a:p>
        </p:txBody>
      </p:sp>
    </p:spTree>
    <p:extLst>
      <p:ext uri="{BB962C8B-B14F-4D97-AF65-F5344CB8AC3E}">
        <p14:creationId xmlns:p14="http://schemas.microsoft.com/office/powerpoint/2010/main" val="62889363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Know Your Enemy: NOT Deceived!</a:t>
            </a:r>
          </a:p>
        </p:txBody>
      </p:sp>
      <p:sp>
        <p:nvSpPr>
          <p:cNvPr id="6" name="Slide Number Placeholder 5"/>
          <p:cNvSpPr>
            <a:spLocks noGrp="1"/>
          </p:cNvSpPr>
          <p:nvPr>
            <p:ph type="sldNum" sz="quarter" idx="12"/>
          </p:nvPr>
        </p:nvSpPr>
        <p:spPr/>
        <p:txBody>
          <a:bodyPr/>
          <a:lstStyle/>
          <a:p>
            <a:pPr>
              <a:defRPr/>
            </a:pPr>
            <a:fld id="{5725183C-689C-4A71-B8A9-6BB94A09FEA6}" type="slidenum">
              <a:rPr lang="en-US" smtClean="0"/>
              <a:pPr>
                <a:defRPr/>
              </a:pPr>
              <a:t>‹#›</a:t>
            </a:fld>
            <a:endParaRPr lang="en-US" dirty="0"/>
          </a:p>
        </p:txBody>
      </p:sp>
    </p:spTree>
    <p:extLst>
      <p:ext uri="{BB962C8B-B14F-4D97-AF65-F5344CB8AC3E}">
        <p14:creationId xmlns:p14="http://schemas.microsoft.com/office/powerpoint/2010/main" val="36381009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Know Your Enemy: NOT Deceived!</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294963469"/>
      </p:ext>
    </p:extLst>
  </p:cSld>
  <p:clrMapOvr>
    <a:masterClrMapping/>
  </p:clrMapOvr>
  <p:transition spd="slow">
    <p:split/>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Know Your Enemy: NOT Deceived!</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761362890"/>
      </p:ext>
    </p:extLst>
  </p:cSld>
  <p:clrMapOvr>
    <a:masterClrMapping/>
  </p:clrMapOvr>
  <p:transition spd="slow">
    <p:split/>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Know Your Enemy: NOT Deceived!</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954698355"/>
      </p:ext>
    </p:extLst>
  </p:cSld>
  <p:clrMapOvr>
    <a:masterClrMapping/>
  </p:clrMapOvr>
  <p:transition spd="slow">
    <p:spli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3A73E53D-3509-453C-A08C-60D27CDEA365}" type="slidenum">
              <a:rPr lang="en-US"/>
              <a:pPr>
                <a:defRPr/>
              </a:pPr>
              <a:t>‹#›</a:t>
            </a:fld>
            <a:endParaRPr lang="en-US" dirty="0"/>
          </a:p>
        </p:txBody>
      </p:sp>
    </p:spTree>
    <p:extLst>
      <p:ext uri="{BB962C8B-B14F-4D97-AF65-F5344CB8AC3E}">
        <p14:creationId xmlns:p14="http://schemas.microsoft.com/office/powerpoint/2010/main" val="18578981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Know Your Enemy: NOT Deceived!</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097754948"/>
      </p:ext>
    </p:extLst>
  </p:cSld>
  <p:clrMapOvr>
    <a:masterClrMapping/>
  </p:clrMapOvr>
  <p:transition spd="slow">
    <p:split/>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Know Your Enemy: NOT Deceived!</a:t>
            </a:r>
            <a:endParaRPr lang="en-US" dirty="0"/>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197693490"/>
      </p:ext>
    </p:extLst>
  </p:cSld>
  <p:clrMapOvr>
    <a:masterClrMapping/>
  </p:clrMapOvr>
  <p:transition spd="slow">
    <p:split/>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Know Your Enemy: NOT Deceived!</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037328162"/>
      </p:ext>
    </p:extLst>
  </p:cSld>
  <p:clrMapOvr>
    <a:masterClrMapping/>
  </p:clrMapOvr>
  <p:transition spd="slow">
    <p:split/>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Know Your Enemy: NOT Deceived!</a:t>
            </a:r>
            <a:endParaRPr lang="en-US" dirty="0"/>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832785181"/>
      </p:ext>
    </p:extLst>
  </p:cSld>
  <p:clrMapOvr>
    <a:masterClrMapping/>
  </p:clrMapOvr>
  <p:transition spd="slow">
    <p:split/>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Know Your Enemy: NOT Deceived!</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516577671"/>
      </p:ext>
    </p:extLst>
  </p:cSld>
  <p:clrMapOvr>
    <a:masterClrMapping/>
  </p:clrMapOvr>
  <p:transition spd="slow">
    <p:split/>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Know Your Enemy: NOT Deceived!</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335034934"/>
      </p:ext>
    </p:extLst>
  </p:cSld>
  <p:clrMapOvr>
    <a:masterClrMapping/>
  </p:clrMapOvr>
  <p:transition spd="slow">
    <p:split/>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Know Your Enemy: NOT Deceived!</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59626733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Know Your Enemy: NOT Deceived!</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96659680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Know Your Enemy: NOT Deceived!</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4491625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Know Your Enemy: NOT Deceived!</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023243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1D3721DC-1A71-42D8-87C4-7FE5DB8F1BEC}" type="slidenum">
              <a:rPr lang="en-US"/>
              <a:pPr>
                <a:defRPr/>
              </a:pPr>
              <a:t>‹#›</a:t>
            </a:fld>
            <a:endParaRPr lang="en-US" dirty="0"/>
          </a:p>
        </p:txBody>
      </p:sp>
    </p:spTree>
    <p:extLst>
      <p:ext uri="{BB962C8B-B14F-4D97-AF65-F5344CB8AC3E}">
        <p14:creationId xmlns:p14="http://schemas.microsoft.com/office/powerpoint/2010/main" val="222962179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Know Your Enemy: NOT Deceived!</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89941859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Know Your Enemy: NOT Deceived!</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377359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Know Your Enemy: NOT Deceived!</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67258620"/>
      </p:ext>
    </p:extLst>
  </p:cSld>
  <p:clrMapOvr>
    <a:masterClrMapping/>
  </p:clrMapOvr>
  <p:transition spd="slow">
    <p:split/>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Know Your Enemy: NOT Deceived!</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755757742"/>
      </p:ext>
    </p:extLst>
  </p:cSld>
  <p:clrMapOvr>
    <a:masterClrMapping/>
  </p:clrMapOvr>
  <p:transition spd="slow">
    <p:split/>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Know Your Enemy: NOT Deceived!</a:t>
            </a:r>
            <a:endParaRPr lang="en-US" dirty="0"/>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27839462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Know Your Enemy: NOT Deceived!</a:t>
            </a:r>
            <a:endParaRPr lang="en-US" dirty="0"/>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293517611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Know Your Enemy: NOT Deceived!</a:t>
            </a:r>
            <a:endParaRPr lang="en-US" dirty="0"/>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323120919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Know Your Enemy: NOT Deceived!</a:t>
            </a:r>
            <a:endParaRPr lang="en-US" dirty="0"/>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360788591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Know Your Enemy: NOT Deceived!</a:t>
            </a:r>
            <a:endParaRPr lang="en-US" dirty="0"/>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303765501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Know Your Enemy: NOT Deceived!</a:t>
            </a:r>
            <a:endParaRPr lang="en-US" dirty="0"/>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3258114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8B1E30AB-6FC8-4CD4-AF5E-F366032CB342}" type="slidenum">
              <a:rPr lang="en-US"/>
              <a:pPr>
                <a:defRPr/>
              </a:pPr>
              <a:t>‹#›</a:t>
            </a:fld>
            <a:endParaRPr lang="en-US" dirty="0"/>
          </a:p>
        </p:txBody>
      </p:sp>
    </p:spTree>
    <p:extLst>
      <p:ext uri="{BB962C8B-B14F-4D97-AF65-F5344CB8AC3E}">
        <p14:creationId xmlns:p14="http://schemas.microsoft.com/office/powerpoint/2010/main" val="318875250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Know Your Enemy: NOT Deceived!</a:t>
            </a:r>
            <a:endParaRPr lang="en-US" dirty="0"/>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98213036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Know Your Enemy: NOT Deceived!</a:t>
            </a:r>
            <a:endParaRPr lang="en-US" dirty="0"/>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301036839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Know Your Enemy: NOT Deceived!</a:t>
            </a:r>
            <a:endParaRPr lang="en-US" dirty="0"/>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164737492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Know Your Enemy: NOT Deceived!</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3346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Know Your Enemy: NOT Deceived!</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91984503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Know Your Enemy: NOT Deceived!</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9167651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Know Your Enemy: NOT Deceived!</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21900624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Know Your Enemy: NOT Deceived!</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180712155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Know Your Enemy: NOT Deceived!</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6797626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Know Your Enemy: NOT Deceived!</a:t>
            </a:r>
            <a:endParaRPr lang="en-US" dirty="0"/>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3914550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7" name="Rectangle 6"/>
          <p:cNvSpPr>
            <a:spLocks noGrp="1" noChangeArrowheads="1"/>
          </p:cNvSpPr>
          <p:nvPr>
            <p:ph type="sldNum" sz="quarter" idx="12"/>
          </p:nvPr>
        </p:nvSpPr>
        <p:spPr>
          <a:ln/>
        </p:spPr>
        <p:txBody>
          <a:bodyPr/>
          <a:lstStyle>
            <a:lvl1pPr>
              <a:defRPr/>
            </a:lvl1pPr>
          </a:lstStyle>
          <a:p>
            <a:pPr>
              <a:defRPr/>
            </a:pPr>
            <a:fld id="{D25547FF-4825-4414-8D2B-34D53E01B817}" type="slidenum">
              <a:rPr lang="en-US"/>
              <a:pPr>
                <a:defRPr/>
              </a:pPr>
              <a:t>‹#›</a:t>
            </a:fld>
            <a:endParaRPr lang="en-US" dirty="0"/>
          </a:p>
        </p:txBody>
      </p:sp>
    </p:spTree>
    <p:extLst>
      <p:ext uri="{BB962C8B-B14F-4D97-AF65-F5344CB8AC3E}">
        <p14:creationId xmlns:p14="http://schemas.microsoft.com/office/powerpoint/2010/main" val="369469920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Know Your Enemy: NOT Deceived!</a:t>
            </a:r>
            <a:endParaRPr lang="en-US" dirty="0"/>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74404349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7518400" y="5791201"/>
            <a:ext cx="4267200" cy="519113"/>
          </a:xfrm>
          <a:prstGeom prst="rect">
            <a:avLst/>
          </a:prstGeom>
          <a:noFill/>
          <a:ln w="9525">
            <a:noFill/>
            <a:miter lim="800000"/>
            <a:headEnd/>
            <a:tailEnd/>
          </a:ln>
          <a:effectLst/>
        </p:spPr>
        <p:txBody>
          <a:bodyPr>
            <a:spAutoFit/>
          </a:bodyPr>
          <a:lstStyle/>
          <a:p>
            <a:pPr algn="r">
              <a:defRPr/>
            </a:pPr>
            <a:r>
              <a:rPr lang="en-US" sz="2800" dirty="0">
                <a:solidFill>
                  <a:srgbClr val="FFFFFF"/>
                </a:solidFill>
              </a:rPr>
              <a:t>LOGO</a:t>
            </a:r>
          </a:p>
        </p:txBody>
      </p:sp>
      <p:sp>
        <p:nvSpPr>
          <p:cNvPr id="3074" name="Rectangle 2"/>
          <p:cNvSpPr>
            <a:spLocks noGrp="1" noChangeArrowheads="1"/>
          </p:cNvSpPr>
          <p:nvPr>
            <p:ph type="ctrTitle"/>
          </p:nvPr>
        </p:nvSpPr>
        <p:spPr>
          <a:xfrm>
            <a:off x="711200" y="1371601"/>
            <a:ext cx="11176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711200" y="3810000"/>
            <a:ext cx="109728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914400" y="6400801"/>
            <a:ext cx="2641600" cy="244475"/>
          </a:xfrm>
        </p:spPr>
        <p:txBody>
          <a:bodyPr/>
          <a:lstStyle>
            <a:lvl1pPr>
              <a:defRPr sz="1200"/>
            </a:lvl1pPr>
          </a:lstStyle>
          <a:p>
            <a:pPr>
              <a:defRPr/>
            </a:pPr>
            <a:endParaRPr lang="en-US" dirty="0"/>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9550401" y="6515101"/>
            <a:ext cx="2453217" cy="244475"/>
          </a:xfrm>
        </p:spPr>
        <p:txBody>
          <a:bodyPr/>
          <a:lstStyle>
            <a:lvl1pPr>
              <a:defRPr b="0" i="1" smtClean="0">
                <a:solidFill>
                  <a:schemeClr val="tx1"/>
                </a:solidFill>
              </a:defRPr>
            </a:lvl1pPr>
          </a:lstStyle>
          <a:p>
            <a:pPr>
              <a:defRPr/>
            </a:pPr>
            <a:r>
              <a:rPr lang="en-US"/>
              <a:t>Know Your Enemy: NOT Deceived!</a:t>
            </a:r>
            <a:endParaRPr lang="en-US" dirty="0"/>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304800" y="6400801"/>
            <a:ext cx="508000" cy="244475"/>
          </a:xfrm>
        </p:spPr>
        <p:txBody>
          <a:bodyPr/>
          <a:lstStyle>
            <a:lvl1pPr>
              <a:defRPr sz="1200"/>
            </a:lvl1pPr>
          </a:lstStyle>
          <a:p>
            <a:fld id="{BDD05D21-89DB-4D27-80C2-661FD7176BF9}" type="slidenum">
              <a:rPr lang="en-US" altLang="en-US"/>
              <a:pPr/>
              <a:t>‹#›</a:t>
            </a:fld>
            <a:endParaRPr lang="en-US" altLang="en-US" dirty="0"/>
          </a:p>
        </p:txBody>
      </p:sp>
    </p:spTree>
    <p:extLst>
      <p:ext uri="{BB962C8B-B14F-4D97-AF65-F5344CB8AC3E}">
        <p14:creationId xmlns:p14="http://schemas.microsoft.com/office/powerpoint/2010/main" val="101272917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Know Your Enemy: NOT Deceived!</a:t>
            </a:r>
            <a:endParaRPr lang="en-US" dirty="0"/>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dirty="0"/>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03844825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Know Your Enemy: NOT Deceived!</a:t>
            </a:r>
            <a:endParaRPr lang="en-US" dirty="0"/>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dirty="0"/>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32742866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1200" y="1219200"/>
            <a:ext cx="5359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3800" y="1219200"/>
            <a:ext cx="5359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Know Your Enemy: NOT Deceived!</a:t>
            </a:r>
            <a:endParaRPr lang="en-US" dirty="0"/>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dirty="0"/>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66073134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Know Your Enemy: NOT Deceived!</a:t>
            </a:r>
            <a:endParaRPr lang="en-US" dirty="0"/>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dirty="0"/>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3987545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Know Your Enemy: NOT Deceived!</a:t>
            </a:r>
            <a:endParaRPr lang="en-US" dirty="0"/>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dirty="0"/>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27761942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Know Your Enemy: NOT Deceived!</a:t>
            </a:r>
            <a:endParaRPr lang="en-US" dirty="0"/>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dirty="0"/>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17434883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Know Your Enemy: NOT Deceived!</a:t>
            </a:r>
            <a:endParaRPr lang="en-US" dirty="0"/>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dirty="0"/>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28037560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Know Your Enemy: NOT Deceived!</a:t>
            </a:r>
            <a:endParaRPr lang="en-US" dirty="0"/>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dirty="0"/>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948867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9" name="Rectangle 6"/>
          <p:cNvSpPr>
            <a:spLocks noGrp="1" noChangeArrowheads="1"/>
          </p:cNvSpPr>
          <p:nvPr>
            <p:ph type="sldNum" sz="quarter" idx="12"/>
          </p:nvPr>
        </p:nvSpPr>
        <p:spPr>
          <a:ln/>
        </p:spPr>
        <p:txBody>
          <a:bodyPr/>
          <a:lstStyle>
            <a:lvl1pPr>
              <a:defRPr/>
            </a:lvl1pPr>
          </a:lstStyle>
          <a:p>
            <a:pPr>
              <a:defRPr/>
            </a:pPr>
            <a:fld id="{6A570F2D-B070-4C4E-A78A-E426D9EF4408}" type="slidenum">
              <a:rPr lang="en-US"/>
              <a:pPr>
                <a:defRPr/>
              </a:pPr>
              <a:t>‹#›</a:t>
            </a:fld>
            <a:endParaRPr lang="en-US" dirty="0"/>
          </a:p>
        </p:txBody>
      </p:sp>
    </p:spTree>
    <p:extLst>
      <p:ext uri="{BB962C8B-B14F-4D97-AF65-F5344CB8AC3E}">
        <p14:creationId xmlns:p14="http://schemas.microsoft.com/office/powerpoint/2010/main" val="345754488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Know Your Enemy: NOT Deceived!</a:t>
            </a:r>
            <a:endParaRPr lang="en-US" dirty="0"/>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dirty="0"/>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59850038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2701" y="381000"/>
            <a:ext cx="27305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1201" y="381000"/>
            <a:ext cx="79883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Know Your Enemy: NOT Deceived!</a:t>
            </a:r>
            <a:endParaRPr lang="en-US" dirty="0"/>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dirty="0"/>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49641613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668000" cy="609600"/>
          </a:xfrm>
        </p:spPr>
        <p:txBody>
          <a:bodyPr/>
          <a:lstStyle/>
          <a:p>
            <a:r>
              <a:rPr lang="en-US"/>
              <a:t>Click to edit Master title style</a:t>
            </a:r>
          </a:p>
        </p:txBody>
      </p:sp>
      <p:sp>
        <p:nvSpPr>
          <p:cNvPr id="3" name="Table Placeholder 2"/>
          <p:cNvSpPr>
            <a:spLocks noGrp="1"/>
          </p:cNvSpPr>
          <p:nvPr>
            <p:ph type="tbl" idx="1"/>
          </p:nvPr>
        </p:nvSpPr>
        <p:spPr>
          <a:xfrm>
            <a:off x="711200" y="1219200"/>
            <a:ext cx="10922000" cy="5181600"/>
          </a:xfrm>
        </p:spPr>
        <p:txBody>
          <a:bodyPr/>
          <a:lstStyle/>
          <a:p>
            <a:pPr lvl="0"/>
            <a:r>
              <a:rPr lang="en-US" noProof="0" dirty="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Know Your Enemy: NOT Deceived!</a:t>
            </a:r>
            <a:endParaRPr lang="en-US" dirty="0"/>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dirty="0"/>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829872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5" name="Rectangle 6"/>
          <p:cNvSpPr>
            <a:spLocks noGrp="1" noChangeArrowheads="1"/>
          </p:cNvSpPr>
          <p:nvPr>
            <p:ph type="sldNum" sz="quarter" idx="12"/>
          </p:nvPr>
        </p:nvSpPr>
        <p:spPr>
          <a:ln/>
        </p:spPr>
        <p:txBody>
          <a:bodyPr/>
          <a:lstStyle>
            <a:lvl1pPr>
              <a:defRPr/>
            </a:lvl1pPr>
          </a:lstStyle>
          <a:p>
            <a:pPr>
              <a:defRPr/>
            </a:pPr>
            <a:fld id="{F94D10D8-B33B-4295-AFCE-FD0DB378BE68}" type="slidenum">
              <a:rPr lang="en-US"/>
              <a:pPr>
                <a:defRPr/>
              </a:pPr>
              <a:t>‹#›</a:t>
            </a:fld>
            <a:endParaRPr lang="en-US" dirty="0"/>
          </a:p>
        </p:txBody>
      </p:sp>
    </p:spTree>
    <p:extLst>
      <p:ext uri="{BB962C8B-B14F-4D97-AF65-F5344CB8AC3E}">
        <p14:creationId xmlns:p14="http://schemas.microsoft.com/office/powerpoint/2010/main" val="1244485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4" name="Rectangle 6"/>
          <p:cNvSpPr>
            <a:spLocks noGrp="1" noChangeArrowheads="1"/>
          </p:cNvSpPr>
          <p:nvPr>
            <p:ph type="sldNum" sz="quarter" idx="12"/>
          </p:nvPr>
        </p:nvSpPr>
        <p:spPr>
          <a:ln/>
        </p:spPr>
        <p:txBody>
          <a:bodyPr/>
          <a:lstStyle>
            <a:lvl1pPr>
              <a:defRPr/>
            </a:lvl1pPr>
          </a:lstStyle>
          <a:p>
            <a:pPr>
              <a:defRPr/>
            </a:pPr>
            <a:fld id="{AE89FBDA-DEA2-459B-9954-3CF30E7A3146}" type="slidenum">
              <a:rPr lang="en-US"/>
              <a:pPr>
                <a:defRPr/>
              </a:pPr>
              <a:t>‹#›</a:t>
            </a:fld>
            <a:endParaRPr lang="en-US" dirty="0"/>
          </a:p>
        </p:txBody>
      </p:sp>
    </p:spTree>
    <p:extLst>
      <p:ext uri="{BB962C8B-B14F-4D97-AF65-F5344CB8AC3E}">
        <p14:creationId xmlns:p14="http://schemas.microsoft.com/office/powerpoint/2010/main" val="3694281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7" name="Rectangle 6"/>
          <p:cNvSpPr>
            <a:spLocks noGrp="1" noChangeArrowheads="1"/>
          </p:cNvSpPr>
          <p:nvPr>
            <p:ph type="sldNum" sz="quarter" idx="12"/>
          </p:nvPr>
        </p:nvSpPr>
        <p:spPr>
          <a:ln/>
        </p:spPr>
        <p:txBody>
          <a:bodyPr/>
          <a:lstStyle>
            <a:lvl1pPr>
              <a:defRPr/>
            </a:lvl1pPr>
          </a:lstStyle>
          <a:p>
            <a:pPr>
              <a:defRPr/>
            </a:pPr>
            <a:fld id="{0A331659-0AA3-4650-A689-510C58BC40AB}" type="slidenum">
              <a:rPr lang="en-US"/>
              <a:pPr>
                <a:defRPr/>
              </a:pPr>
              <a:t>‹#›</a:t>
            </a:fld>
            <a:endParaRPr lang="en-US" dirty="0"/>
          </a:p>
        </p:txBody>
      </p:sp>
    </p:spTree>
    <p:extLst>
      <p:ext uri="{BB962C8B-B14F-4D97-AF65-F5344CB8AC3E}">
        <p14:creationId xmlns:p14="http://schemas.microsoft.com/office/powerpoint/2010/main" val="326616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3675888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7" name="Rectangle 6"/>
          <p:cNvSpPr>
            <a:spLocks noGrp="1" noChangeArrowheads="1"/>
          </p:cNvSpPr>
          <p:nvPr>
            <p:ph type="sldNum" sz="quarter" idx="12"/>
          </p:nvPr>
        </p:nvSpPr>
        <p:spPr>
          <a:ln/>
        </p:spPr>
        <p:txBody>
          <a:bodyPr/>
          <a:lstStyle>
            <a:lvl1pPr>
              <a:defRPr/>
            </a:lvl1pPr>
          </a:lstStyle>
          <a:p>
            <a:pPr>
              <a:defRPr/>
            </a:pPr>
            <a:fld id="{27C9B4F6-AFEC-4D90-B920-2304C3AE261A}" type="slidenum">
              <a:rPr lang="en-US"/>
              <a:pPr>
                <a:defRPr/>
              </a:pPr>
              <a:t>‹#›</a:t>
            </a:fld>
            <a:endParaRPr lang="en-US" dirty="0"/>
          </a:p>
        </p:txBody>
      </p:sp>
    </p:spTree>
    <p:extLst>
      <p:ext uri="{BB962C8B-B14F-4D97-AF65-F5344CB8AC3E}">
        <p14:creationId xmlns:p14="http://schemas.microsoft.com/office/powerpoint/2010/main" val="2911969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B1CE1880-5455-45A5-8064-05F9C12BBE01}" type="slidenum">
              <a:rPr lang="en-US"/>
              <a:pPr>
                <a:defRPr/>
              </a:pPr>
              <a:t>‹#›</a:t>
            </a:fld>
            <a:endParaRPr lang="en-US" dirty="0"/>
          </a:p>
        </p:txBody>
      </p:sp>
    </p:spTree>
    <p:extLst>
      <p:ext uri="{BB962C8B-B14F-4D97-AF65-F5344CB8AC3E}">
        <p14:creationId xmlns:p14="http://schemas.microsoft.com/office/powerpoint/2010/main" val="1154372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4DAA637F-B98D-4157-B4FB-B819FEBD6F83}" type="slidenum">
              <a:rPr lang="en-US"/>
              <a:pPr>
                <a:defRPr/>
              </a:pPr>
              <a:t>‹#›</a:t>
            </a:fld>
            <a:endParaRPr lang="en-US" dirty="0"/>
          </a:p>
        </p:txBody>
      </p:sp>
    </p:spTree>
    <p:extLst>
      <p:ext uri="{BB962C8B-B14F-4D97-AF65-F5344CB8AC3E}">
        <p14:creationId xmlns:p14="http://schemas.microsoft.com/office/powerpoint/2010/main" val="4065628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F0D6D5DB-412D-45DE-8DE7-B71ECA54B2C2}" type="slidenum">
              <a:rPr lang="en-US"/>
              <a:pPr>
                <a:defRPr/>
              </a:pPr>
              <a:t>‹#›</a:t>
            </a:fld>
            <a:endParaRPr lang="en-US" dirty="0"/>
          </a:p>
        </p:txBody>
      </p:sp>
    </p:spTree>
    <p:extLst>
      <p:ext uri="{BB962C8B-B14F-4D97-AF65-F5344CB8AC3E}">
        <p14:creationId xmlns:p14="http://schemas.microsoft.com/office/powerpoint/2010/main" val="3598964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4EAF12CB-910F-4575-9C81-48C3985A1001}" type="slidenum">
              <a:rPr lang="en-US"/>
              <a:pPr>
                <a:defRPr/>
              </a:pPr>
              <a:t>‹#›</a:t>
            </a:fld>
            <a:endParaRPr lang="en-US" dirty="0"/>
          </a:p>
        </p:txBody>
      </p:sp>
    </p:spTree>
    <p:extLst>
      <p:ext uri="{BB962C8B-B14F-4D97-AF65-F5344CB8AC3E}">
        <p14:creationId xmlns:p14="http://schemas.microsoft.com/office/powerpoint/2010/main" val="1944300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669DF132-A8C7-44AF-A998-8B0A73C67919}" type="slidenum">
              <a:rPr lang="en-US"/>
              <a:pPr>
                <a:defRPr/>
              </a:pPr>
              <a:t>‹#›</a:t>
            </a:fld>
            <a:endParaRPr lang="en-US" dirty="0"/>
          </a:p>
        </p:txBody>
      </p:sp>
    </p:spTree>
    <p:extLst>
      <p:ext uri="{BB962C8B-B14F-4D97-AF65-F5344CB8AC3E}">
        <p14:creationId xmlns:p14="http://schemas.microsoft.com/office/powerpoint/2010/main" val="3324937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7" name="Rectangle 6"/>
          <p:cNvSpPr>
            <a:spLocks noGrp="1" noChangeArrowheads="1"/>
          </p:cNvSpPr>
          <p:nvPr>
            <p:ph type="sldNum" sz="quarter" idx="12"/>
          </p:nvPr>
        </p:nvSpPr>
        <p:spPr>
          <a:ln/>
        </p:spPr>
        <p:txBody>
          <a:bodyPr/>
          <a:lstStyle>
            <a:lvl1pPr>
              <a:defRPr/>
            </a:lvl1pPr>
          </a:lstStyle>
          <a:p>
            <a:pPr>
              <a:defRPr/>
            </a:pPr>
            <a:fld id="{0414017D-60A3-4073-BCCE-BA45B4EC5000}" type="slidenum">
              <a:rPr lang="en-US"/>
              <a:pPr>
                <a:defRPr/>
              </a:pPr>
              <a:t>‹#›</a:t>
            </a:fld>
            <a:endParaRPr lang="en-US" dirty="0"/>
          </a:p>
        </p:txBody>
      </p:sp>
    </p:spTree>
    <p:extLst>
      <p:ext uri="{BB962C8B-B14F-4D97-AF65-F5344CB8AC3E}">
        <p14:creationId xmlns:p14="http://schemas.microsoft.com/office/powerpoint/2010/main" val="3957379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9" name="Rectangle 6"/>
          <p:cNvSpPr>
            <a:spLocks noGrp="1" noChangeArrowheads="1"/>
          </p:cNvSpPr>
          <p:nvPr>
            <p:ph type="sldNum" sz="quarter" idx="12"/>
          </p:nvPr>
        </p:nvSpPr>
        <p:spPr>
          <a:ln/>
        </p:spPr>
        <p:txBody>
          <a:bodyPr/>
          <a:lstStyle>
            <a:lvl1pPr>
              <a:defRPr/>
            </a:lvl1pPr>
          </a:lstStyle>
          <a:p>
            <a:pPr>
              <a:defRPr/>
            </a:pPr>
            <a:fld id="{80D26ECE-22CC-4A40-99C6-87786213054B}" type="slidenum">
              <a:rPr lang="en-US"/>
              <a:pPr>
                <a:defRPr/>
              </a:pPr>
              <a:t>‹#›</a:t>
            </a:fld>
            <a:endParaRPr lang="en-US" dirty="0"/>
          </a:p>
        </p:txBody>
      </p:sp>
    </p:spTree>
    <p:extLst>
      <p:ext uri="{BB962C8B-B14F-4D97-AF65-F5344CB8AC3E}">
        <p14:creationId xmlns:p14="http://schemas.microsoft.com/office/powerpoint/2010/main" val="1942137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5" name="Rectangle 6"/>
          <p:cNvSpPr>
            <a:spLocks noGrp="1" noChangeArrowheads="1"/>
          </p:cNvSpPr>
          <p:nvPr>
            <p:ph type="sldNum" sz="quarter" idx="12"/>
          </p:nvPr>
        </p:nvSpPr>
        <p:spPr>
          <a:ln/>
        </p:spPr>
        <p:txBody>
          <a:bodyPr/>
          <a:lstStyle>
            <a:lvl1pPr>
              <a:defRPr/>
            </a:lvl1pPr>
          </a:lstStyle>
          <a:p>
            <a:pPr>
              <a:defRPr/>
            </a:pPr>
            <a:fld id="{0E82A94A-89DA-40FD-8A75-EDF2135B59E2}" type="slidenum">
              <a:rPr lang="en-US"/>
              <a:pPr>
                <a:defRPr/>
              </a:pPr>
              <a:t>‹#›</a:t>
            </a:fld>
            <a:endParaRPr lang="en-US" dirty="0"/>
          </a:p>
        </p:txBody>
      </p:sp>
    </p:spTree>
    <p:extLst>
      <p:ext uri="{BB962C8B-B14F-4D97-AF65-F5344CB8AC3E}">
        <p14:creationId xmlns:p14="http://schemas.microsoft.com/office/powerpoint/2010/main" val="4095000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4" name="Rectangle 6"/>
          <p:cNvSpPr>
            <a:spLocks noGrp="1" noChangeArrowheads="1"/>
          </p:cNvSpPr>
          <p:nvPr>
            <p:ph type="sldNum" sz="quarter" idx="12"/>
          </p:nvPr>
        </p:nvSpPr>
        <p:spPr>
          <a:ln/>
        </p:spPr>
        <p:txBody>
          <a:bodyPr/>
          <a:lstStyle>
            <a:lvl1pPr>
              <a:defRPr/>
            </a:lvl1pPr>
          </a:lstStyle>
          <a:p>
            <a:pPr>
              <a:defRPr/>
            </a:pPr>
            <a:fld id="{68809955-2462-4CF9-B200-8BD3EDEA1C23}" type="slidenum">
              <a:rPr lang="en-US"/>
              <a:pPr>
                <a:defRPr/>
              </a:pPr>
              <a:t>‹#›</a:t>
            </a:fld>
            <a:endParaRPr lang="en-US" dirty="0"/>
          </a:p>
        </p:txBody>
      </p:sp>
    </p:spTree>
    <p:extLst>
      <p:ext uri="{BB962C8B-B14F-4D97-AF65-F5344CB8AC3E}">
        <p14:creationId xmlns:p14="http://schemas.microsoft.com/office/powerpoint/2010/main" val="105859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811119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7" name="Rectangle 6"/>
          <p:cNvSpPr>
            <a:spLocks noGrp="1" noChangeArrowheads="1"/>
          </p:cNvSpPr>
          <p:nvPr>
            <p:ph type="sldNum" sz="quarter" idx="12"/>
          </p:nvPr>
        </p:nvSpPr>
        <p:spPr>
          <a:ln/>
        </p:spPr>
        <p:txBody>
          <a:bodyPr/>
          <a:lstStyle>
            <a:lvl1pPr>
              <a:defRPr/>
            </a:lvl1pPr>
          </a:lstStyle>
          <a:p>
            <a:pPr>
              <a:defRPr/>
            </a:pPr>
            <a:fld id="{81B35202-8924-40C7-ABD4-985737036014}" type="slidenum">
              <a:rPr lang="en-US"/>
              <a:pPr>
                <a:defRPr/>
              </a:pPr>
              <a:t>‹#›</a:t>
            </a:fld>
            <a:endParaRPr lang="en-US" dirty="0"/>
          </a:p>
        </p:txBody>
      </p:sp>
    </p:spTree>
    <p:extLst>
      <p:ext uri="{BB962C8B-B14F-4D97-AF65-F5344CB8AC3E}">
        <p14:creationId xmlns:p14="http://schemas.microsoft.com/office/powerpoint/2010/main" val="4264667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7" name="Rectangle 6"/>
          <p:cNvSpPr>
            <a:spLocks noGrp="1" noChangeArrowheads="1"/>
          </p:cNvSpPr>
          <p:nvPr>
            <p:ph type="sldNum" sz="quarter" idx="12"/>
          </p:nvPr>
        </p:nvSpPr>
        <p:spPr>
          <a:ln/>
        </p:spPr>
        <p:txBody>
          <a:bodyPr/>
          <a:lstStyle>
            <a:lvl1pPr>
              <a:defRPr/>
            </a:lvl1pPr>
          </a:lstStyle>
          <a:p>
            <a:pPr>
              <a:defRPr/>
            </a:pPr>
            <a:fld id="{82F00316-5363-4BF4-9CF9-AF9A42365AEC}" type="slidenum">
              <a:rPr lang="en-US"/>
              <a:pPr>
                <a:defRPr/>
              </a:pPr>
              <a:t>‹#›</a:t>
            </a:fld>
            <a:endParaRPr lang="en-US" dirty="0"/>
          </a:p>
        </p:txBody>
      </p:sp>
    </p:spTree>
    <p:extLst>
      <p:ext uri="{BB962C8B-B14F-4D97-AF65-F5344CB8AC3E}">
        <p14:creationId xmlns:p14="http://schemas.microsoft.com/office/powerpoint/2010/main" val="2218326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F462D748-EB44-4250-9FB1-18610B3A3CF4}" type="slidenum">
              <a:rPr lang="en-US"/>
              <a:pPr>
                <a:defRPr/>
              </a:pPr>
              <a:t>‹#›</a:t>
            </a:fld>
            <a:endParaRPr lang="en-US" dirty="0"/>
          </a:p>
        </p:txBody>
      </p:sp>
    </p:spTree>
    <p:extLst>
      <p:ext uri="{BB962C8B-B14F-4D97-AF65-F5344CB8AC3E}">
        <p14:creationId xmlns:p14="http://schemas.microsoft.com/office/powerpoint/2010/main" val="3387297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19201"/>
            <a:ext cx="27432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1"/>
            <a:ext cx="80264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69EFE99A-6E87-46E3-BF38-65316CC011E8}" type="slidenum">
              <a:rPr lang="en-US"/>
              <a:pPr>
                <a:defRPr/>
              </a:pPr>
              <a:t>‹#›</a:t>
            </a:fld>
            <a:endParaRPr lang="en-US" dirty="0"/>
          </a:p>
        </p:txBody>
      </p:sp>
    </p:spTree>
    <p:extLst>
      <p:ext uri="{BB962C8B-B14F-4D97-AF65-F5344CB8AC3E}">
        <p14:creationId xmlns:p14="http://schemas.microsoft.com/office/powerpoint/2010/main" val="946134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F86C87E7-E2EE-4726-AA6A-9B8E859FC357}" type="slidenum">
              <a:rPr lang="en-US"/>
              <a:pPr>
                <a:defRPr/>
              </a:pPr>
              <a:t>‹#›</a:t>
            </a:fld>
            <a:endParaRPr lang="en-US" dirty="0"/>
          </a:p>
        </p:txBody>
      </p:sp>
    </p:spTree>
    <p:extLst>
      <p:ext uri="{BB962C8B-B14F-4D97-AF65-F5344CB8AC3E}">
        <p14:creationId xmlns:p14="http://schemas.microsoft.com/office/powerpoint/2010/main" val="3385712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EF5B03F7-8D69-4E7A-BA8E-0452DA26E993}" type="slidenum">
              <a:rPr lang="en-US"/>
              <a:pPr>
                <a:defRPr/>
              </a:pPr>
              <a:t>‹#›</a:t>
            </a:fld>
            <a:endParaRPr lang="en-US" dirty="0"/>
          </a:p>
        </p:txBody>
      </p:sp>
    </p:spTree>
    <p:extLst>
      <p:ext uri="{BB962C8B-B14F-4D97-AF65-F5344CB8AC3E}">
        <p14:creationId xmlns:p14="http://schemas.microsoft.com/office/powerpoint/2010/main" val="60565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250591A5-14B7-4CF1-9788-7B2149918895}" type="slidenum">
              <a:rPr lang="en-US"/>
              <a:pPr>
                <a:defRPr/>
              </a:pPr>
              <a:t>‹#›</a:t>
            </a:fld>
            <a:endParaRPr lang="en-US" dirty="0"/>
          </a:p>
        </p:txBody>
      </p:sp>
    </p:spTree>
    <p:extLst>
      <p:ext uri="{BB962C8B-B14F-4D97-AF65-F5344CB8AC3E}">
        <p14:creationId xmlns:p14="http://schemas.microsoft.com/office/powerpoint/2010/main" val="3909089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7" name="Rectangle 6"/>
          <p:cNvSpPr>
            <a:spLocks noGrp="1" noChangeArrowheads="1"/>
          </p:cNvSpPr>
          <p:nvPr>
            <p:ph type="sldNum" sz="quarter" idx="12"/>
          </p:nvPr>
        </p:nvSpPr>
        <p:spPr>
          <a:ln/>
        </p:spPr>
        <p:txBody>
          <a:bodyPr/>
          <a:lstStyle>
            <a:lvl1pPr>
              <a:defRPr/>
            </a:lvl1pPr>
          </a:lstStyle>
          <a:p>
            <a:pPr>
              <a:defRPr/>
            </a:pPr>
            <a:fld id="{0EAA5ADB-6073-4F6B-9C1E-791CCC970484}" type="slidenum">
              <a:rPr lang="en-US"/>
              <a:pPr>
                <a:defRPr/>
              </a:pPr>
              <a:t>‹#›</a:t>
            </a:fld>
            <a:endParaRPr lang="en-US" dirty="0"/>
          </a:p>
        </p:txBody>
      </p:sp>
    </p:spTree>
    <p:extLst>
      <p:ext uri="{BB962C8B-B14F-4D97-AF65-F5344CB8AC3E}">
        <p14:creationId xmlns:p14="http://schemas.microsoft.com/office/powerpoint/2010/main" val="27712594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9" name="Rectangle 6"/>
          <p:cNvSpPr>
            <a:spLocks noGrp="1" noChangeArrowheads="1"/>
          </p:cNvSpPr>
          <p:nvPr>
            <p:ph type="sldNum" sz="quarter" idx="12"/>
          </p:nvPr>
        </p:nvSpPr>
        <p:spPr>
          <a:ln/>
        </p:spPr>
        <p:txBody>
          <a:bodyPr/>
          <a:lstStyle>
            <a:lvl1pPr>
              <a:defRPr/>
            </a:lvl1pPr>
          </a:lstStyle>
          <a:p>
            <a:pPr>
              <a:defRPr/>
            </a:pPr>
            <a:fld id="{3FD140E2-F6CE-4A02-954D-C1D0551B6470}" type="slidenum">
              <a:rPr lang="en-US"/>
              <a:pPr>
                <a:defRPr/>
              </a:pPr>
              <a:t>‹#›</a:t>
            </a:fld>
            <a:endParaRPr lang="en-US" dirty="0"/>
          </a:p>
        </p:txBody>
      </p:sp>
    </p:spTree>
    <p:extLst>
      <p:ext uri="{BB962C8B-B14F-4D97-AF65-F5344CB8AC3E}">
        <p14:creationId xmlns:p14="http://schemas.microsoft.com/office/powerpoint/2010/main" val="32109800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5" name="Rectangle 6"/>
          <p:cNvSpPr>
            <a:spLocks noGrp="1" noChangeArrowheads="1"/>
          </p:cNvSpPr>
          <p:nvPr>
            <p:ph type="sldNum" sz="quarter" idx="12"/>
          </p:nvPr>
        </p:nvSpPr>
        <p:spPr>
          <a:ln/>
        </p:spPr>
        <p:txBody>
          <a:bodyPr/>
          <a:lstStyle>
            <a:lvl1pPr>
              <a:defRPr/>
            </a:lvl1pPr>
          </a:lstStyle>
          <a:p>
            <a:pPr>
              <a:defRPr/>
            </a:pPr>
            <a:fld id="{765F9A48-815E-43ED-8097-484BFEA1CAA3}" type="slidenum">
              <a:rPr lang="en-US"/>
              <a:pPr>
                <a:defRPr/>
              </a:pPr>
              <a:t>‹#›</a:t>
            </a:fld>
            <a:endParaRPr lang="en-US" dirty="0"/>
          </a:p>
        </p:txBody>
      </p:sp>
    </p:spTree>
    <p:extLst>
      <p:ext uri="{BB962C8B-B14F-4D97-AF65-F5344CB8AC3E}">
        <p14:creationId xmlns:p14="http://schemas.microsoft.com/office/powerpoint/2010/main" val="190123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26715738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4" name="Rectangle 6"/>
          <p:cNvSpPr>
            <a:spLocks noGrp="1" noChangeArrowheads="1"/>
          </p:cNvSpPr>
          <p:nvPr>
            <p:ph type="sldNum" sz="quarter" idx="12"/>
          </p:nvPr>
        </p:nvSpPr>
        <p:spPr>
          <a:ln/>
        </p:spPr>
        <p:txBody>
          <a:bodyPr/>
          <a:lstStyle>
            <a:lvl1pPr>
              <a:defRPr/>
            </a:lvl1pPr>
          </a:lstStyle>
          <a:p>
            <a:pPr>
              <a:defRPr/>
            </a:pPr>
            <a:fld id="{54FB1EC6-579A-4C6B-9933-9380DFA2809E}" type="slidenum">
              <a:rPr lang="en-US"/>
              <a:pPr>
                <a:defRPr/>
              </a:pPr>
              <a:t>‹#›</a:t>
            </a:fld>
            <a:endParaRPr lang="en-US" dirty="0"/>
          </a:p>
        </p:txBody>
      </p:sp>
    </p:spTree>
    <p:extLst>
      <p:ext uri="{BB962C8B-B14F-4D97-AF65-F5344CB8AC3E}">
        <p14:creationId xmlns:p14="http://schemas.microsoft.com/office/powerpoint/2010/main" val="1286786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7" name="Rectangle 6"/>
          <p:cNvSpPr>
            <a:spLocks noGrp="1" noChangeArrowheads="1"/>
          </p:cNvSpPr>
          <p:nvPr>
            <p:ph type="sldNum" sz="quarter" idx="12"/>
          </p:nvPr>
        </p:nvSpPr>
        <p:spPr>
          <a:ln/>
        </p:spPr>
        <p:txBody>
          <a:bodyPr/>
          <a:lstStyle>
            <a:lvl1pPr>
              <a:defRPr/>
            </a:lvl1pPr>
          </a:lstStyle>
          <a:p>
            <a:pPr>
              <a:defRPr/>
            </a:pPr>
            <a:fld id="{6B05683D-D25A-44B4-875B-37BBF554195E}" type="slidenum">
              <a:rPr lang="en-US"/>
              <a:pPr>
                <a:defRPr/>
              </a:pPr>
              <a:t>‹#›</a:t>
            </a:fld>
            <a:endParaRPr lang="en-US" dirty="0"/>
          </a:p>
        </p:txBody>
      </p:sp>
    </p:spTree>
    <p:extLst>
      <p:ext uri="{BB962C8B-B14F-4D97-AF65-F5344CB8AC3E}">
        <p14:creationId xmlns:p14="http://schemas.microsoft.com/office/powerpoint/2010/main" val="844846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7" name="Rectangle 6"/>
          <p:cNvSpPr>
            <a:spLocks noGrp="1" noChangeArrowheads="1"/>
          </p:cNvSpPr>
          <p:nvPr>
            <p:ph type="sldNum" sz="quarter" idx="12"/>
          </p:nvPr>
        </p:nvSpPr>
        <p:spPr>
          <a:ln/>
        </p:spPr>
        <p:txBody>
          <a:bodyPr/>
          <a:lstStyle>
            <a:lvl1pPr>
              <a:defRPr/>
            </a:lvl1pPr>
          </a:lstStyle>
          <a:p>
            <a:pPr>
              <a:defRPr/>
            </a:pPr>
            <a:fld id="{BD4DBCC2-FA55-4FE4-8EE4-5AE3639606F3}" type="slidenum">
              <a:rPr lang="en-US"/>
              <a:pPr>
                <a:defRPr/>
              </a:pPr>
              <a:t>‹#›</a:t>
            </a:fld>
            <a:endParaRPr lang="en-US" dirty="0"/>
          </a:p>
        </p:txBody>
      </p:sp>
    </p:spTree>
    <p:extLst>
      <p:ext uri="{BB962C8B-B14F-4D97-AF65-F5344CB8AC3E}">
        <p14:creationId xmlns:p14="http://schemas.microsoft.com/office/powerpoint/2010/main" val="1037522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17F4F2D2-73EB-4ECF-8730-DBE993968B1A}" type="slidenum">
              <a:rPr lang="en-US"/>
              <a:pPr>
                <a:defRPr/>
              </a:pPr>
              <a:t>‹#›</a:t>
            </a:fld>
            <a:endParaRPr lang="en-US" dirty="0"/>
          </a:p>
        </p:txBody>
      </p:sp>
    </p:spTree>
    <p:extLst>
      <p:ext uri="{BB962C8B-B14F-4D97-AF65-F5344CB8AC3E}">
        <p14:creationId xmlns:p14="http://schemas.microsoft.com/office/powerpoint/2010/main" val="1706995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6585FE1D-780C-4CAB-9C8A-02DAA2A93048}" type="slidenum">
              <a:rPr lang="en-US"/>
              <a:pPr>
                <a:defRPr/>
              </a:pPr>
              <a:t>‹#›</a:t>
            </a:fld>
            <a:endParaRPr lang="en-US" dirty="0"/>
          </a:p>
        </p:txBody>
      </p:sp>
    </p:spTree>
    <p:extLst>
      <p:ext uri="{BB962C8B-B14F-4D97-AF65-F5344CB8AC3E}">
        <p14:creationId xmlns:p14="http://schemas.microsoft.com/office/powerpoint/2010/main" val="3708827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E43721E7-84F9-4EB9-8E8A-D2A47F187C91}" type="slidenum">
              <a:rPr lang="en-US"/>
              <a:pPr>
                <a:defRPr/>
              </a:pPr>
              <a:t>‹#›</a:t>
            </a:fld>
            <a:endParaRPr lang="en-US" dirty="0"/>
          </a:p>
        </p:txBody>
      </p:sp>
    </p:spTree>
    <p:extLst>
      <p:ext uri="{BB962C8B-B14F-4D97-AF65-F5344CB8AC3E}">
        <p14:creationId xmlns:p14="http://schemas.microsoft.com/office/powerpoint/2010/main" val="18735716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02976A75-0D5A-4190-9A20-AA9DB84C043E}" type="slidenum">
              <a:rPr lang="en-US"/>
              <a:pPr>
                <a:defRPr/>
              </a:pPr>
              <a:t>‹#›</a:t>
            </a:fld>
            <a:endParaRPr lang="en-US" dirty="0"/>
          </a:p>
        </p:txBody>
      </p:sp>
    </p:spTree>
    <p:extLst>
      <p:ext uri="{BB962C8B-B14F-4D97-AF65-F5344CB8AC3E}">
        <p14:creationId xmlns:p14="http://schemas.microsoft.com/office/powerpoint/2010/main" val="15131381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6C35ECFE-EE96-4BE6-BEBF-C52F6CA79F4E}" type="slidenum">
              <a:rPr lang="en-US"/>
              <a:pPr>
                <a:defRPr/>
              </a:pPr>
              <a:t>‹#›</a:t>
            </a:fld>
            <a:endParaRPr lang="en-US" dirty="0"/>
          </a:p>
        </p:txBody>
      </p:sp>
    </p:spTree>
    <p:extLst>
      <p:ext uri="{BB962C8B-B14F-4D97-AF65-F5344CB8AC3E}">
        <p14:creationId xmlns:p14="http://schemas.microsoft.com/office/powerpoint/2010/main" val="3479631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7" name="Rectangle 6"/>
          <p:cNvSpPr>
            <a:spLocks noGrp="1" noChangeArrowheads="1"/>
          </p:cNvSpPr>
          <p:nvPr>
            <p:ph type="sldNum" sz="quarter" idx="12"/>
          </p:nvPr>
        </p:nvSpPr>
        <p:spPr>
          <a:ln/>
        </p:spPr>
        <p:txBody>
          <a:bodyPr/>
          <a:lstStyle>
            <a:lvl1pPr>
              <a:defRPr/>
            </a:lvl1pPr>
          </a:lstStyle>
          <a:p>
            <a:pPr>
              <a:defRPr/>
            </a:pPr>
            <a:fld id="{5EF5FFD5-B075-4CF9-9CA6-1B048309F9AC}" type="slidenum">
              <a:rPr lang="en-US"/>
              <a:pPr>
                <a:defRPr/>
              </a:pPr>
              <a:t>‹#›</a:t>
            </a:fld>
            <a:endParaRPr lang="en-US" dirty="0"/>
          </a:p>
        </p:txBody>
      </p:sp>
    </p:spTree>
    <p:extLst>
      <p:ext uri="{BB962C8B-B14F-4D97-AF65-F5344CB8AC3E}">
        <p14:creationId xmlns:p14="http://schemas.microsoft.com/office/powerpoint/2010/main" val="2777942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9" name="Rectangle 6"/>
          <p:cNvSpPr>
            <a:spLocks noGrp="1" noChangeArrowheads="1"/>
          </p:cNvSpPr>
          <p:nvPr>
            <p:ph type="sldNum" sz="quarter" idx="12"/>
          </p:nvPr>
        </p:nvSpPr>
        <p:spPr>
          <a:ln/>
        </p:spPr>
        <p:txBody>
          <a:bodyPr/>
          <a:lstStyle>
            <a:lvl1pPr>
              <a:defRPr/>
            </a:lvl1pPr>
          </a:lstStyle>
          <a:p>
            <a:pPr>
              <a:defRPr/>
            </a:pPr>
            <a:fld id="{0DE6C92C-CCF0-4E2F-A933-26305919BBCD}" type="slidenum">
              <a:rPr lang="en-US"/>
              <a:pPr>
                <a:defRPr/>
              </a:pPr>
              <a:t>‹#›</a:t>
            </a:fld>
            <a:endParaRPr lang="en-US" dirty="0"/>
          </a:p>
        </p:txBody>
      </p:sp>
    </p:spTree>
    <p:extLst>
      <p:ext uri="{BB962C8B-B14F-4D97-AF65-F5344CB8AC3E}">
        <p14:creationId xmlns:p14="http://schemas.microsoft.com/office/powerpoint/2010/main" val="368993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8941757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5" name="Rectangle 6"/>
          <p:cNvSpPr>
            <a:spLocks noGrp="1" noChangeArrowheads="1"/>
          </p:cNvSpPr>
          <p:nvPr>
            <p:ph type="sldNum" sz="quarter" idx="12"/>
          </p:nvPr>
        </p:nvSpPr>
        <p:spPr>
          <a:ln/>
        </p:spPr>
        <p:txBody>
          <a:bodyPr/>
          <a:lstStyle>
            <a:lvl1pPr>
              <a:defRPr/>
            </a:lvl1pPr>
          </a:lstStyle>
          <a:p>
            <a:pPr>
              <a:defRPr/>
            </a:pPr>
            <a:fld id="{3F937DA6-55B7-4163-A939-13ADAB3247ED}" type="slidenum">
              <a:rPr lang="en-US"/>
              <a:pPr>
                <a:defRPr/>
              </a:pPr>
              <a:t>‹#›</a:t>
            </a:fld>
            <a:endParaRPr lang="en-US" dirty="0"/>
          </a:p>
        </p:txBody>
      </p:sp>
    </p:spTree>
    <p:extLst>
      <p:ext uri="{BB962C8B-B14F-4D97-AF65-F5344CB8AC3E}">
        <p14:creationId xmlns:p14="http://schemas.microsoft.com/office/powerpoint/2010/main" val="3407945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4" name="Rectangle 6"/>
          <p:cNvSpPr>
            <a:spLocks noGrp="1" noChangeArrowheads="1"/>
          </p:cNvSpPr>
          <p:nvPr>
            <p:ph type="sldNum" sz="quarter" idx="12"/>
          </p:nvPr>
        </p:nvSpPr>
        <p:spPr>
          <a:ln/>
        </p:spPr>
        <p:txBody>
          <a:bodyPr/>
          <a:lstStyle>
            <a:lvl1pPr>
              <a:defRPr/>
            </a:lvl1pPr>
          </a:lstStyle>
          <a:p>
            <a:pPr>
              <a:defRPr/>
            </a:pPr>
            <a:fld id="{87110E50-1471-4051-A4D6-E0E59A41D956}" type="slidenum">
              <a:rPr lang="en-US"/>
              <a:pPr>
                <a:defRPr/>
              </a:pPr>
              <a:t>‹#›</a:t>
            </a:fld>
            <a:endParaRPr lang="en-US" dirty="0"/>
          </a:p>
        </p:txBody>
      </p:sp>
    </p:spTree>
    <p:extLst>
      <p:ext uri="{BB962C8B-B14F-4D97-AF65-F5344CB8AC3E}">
        <p14:creationId xmlns:p14="http://schemas.microsoft.com/office/powerpoint/2010/main" val="27294503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7" name="Rectangle 6"/>
          <p:cNvSpPr>
            <a:spLocks noGrp="1" noChangeArrowheads="1"/>
          </p:cNvSpPr>
          <p:nvPr>
            <p:ph type="sldNum" sz="quarter" idx="12"/>
          </p:nvPr>
        </p:nvSpPr>
        <p:spPr>
          <a:ln/>
        </p:spPr>
        <p:txBody>
          <a:bodyPr/>
          <a:lstStyle>
            <a:lvl1pPr>
              <a:defRPr/>
            </a:lvl1pPr>
          </a:lstStyle>
          <a:p>
            <a:pPr>
              <a:defRPr/>
            </a:pPr>
            <a:fld id="{3D40743F-9DF2-4003-8AC4-7D99EC969BED}" type="slidenum">
              <a:rPr lang="en-US"/>
              <a:pPr>
                <a:defRPr/>
              </a:pPr>
              <a:t>‹#›</a:t>
            </a:fld>
            <a:endParaRPr lang="en-US" dirty="0"/>
          </a:p>
        </p:txBody>
      </p:sp>
    </p:spTree>
    <p:extLst>
      <p:ext uri="{BB962C8B-B14F-4D97-AF65-F5344CB8AC3E}">
        <p14:creationId xmlns:p14="http://schemas.microsoft.com/office/powerpoint/2010/main" val="1872384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7" name="Rectangle 6"/>
          <p:cNvSpPr>
            <a:spLocks noGrp="1" noChangeArrowheads="1"/>
          </p:cNvSpPr>
          <p:nvPr>
            <p:ph type="sldNum" sz="quarter" idx="12"/>
          </p:nvPr>
        </p:nvSpPr>
        <p:spPr>
          <a:ln/>
        </p:spPr>
        <p:txBody>
          <a:bodyPr/>
          <a:lstStyle>
            <a:lvl1pPr>
              <a:defRPr/>
            </a:lvl1pPr>
          </a:lstStyle>
          <a:p>
            <a:pPr>
              <a:defRPr/>
            </a:pPr>
            <a:fld id="{1569831A-302D-408C-8EAE-4201699A6110}" type="slidenum">
              <a:rPr lang="en-US"/>
              <a:pPr>
                <a:defRPr/>
              </a:pPr>
              <a:t>‹#›</a:t>
            </a:fld>
            <a:endParaRPr lang="en-US" dirty="0"/>
          </a:p>
        </p:txBody>
      </p:sp>
    </p:spTree>
    <p:extLst>
      <p:ext uri="{BB962C8B-B14F-4D97-AF65-F5344CB8AC3E}">
        <p14:creationId xmlns:p14="http://schemas.microsoft.com/office/powerpoint/2010/main" val="2230194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D14A0CB4-5FE1-4B1F-9A9A-F5A61FE98651}" type="slidenum">
              <a:rPr lang="en-US"/>
              <a:pPr>
                <a:defRPr/>
              </a:pPr>
              <a:t>‹#›</a:t>
            </a:fld>
            <a:endParaRPr lang="en-US" dirty="0"/>
          </a:p>
        </p:txBody>
      </p:sp>
    </p:spTree>
    <p:extLst>
      <p:ext uri="{BB962C8B-B14F-4D97-AF65-F5344CB8AC3E}">
        <p14:creationId xmlns:p14="http://schemas.microsoft.com/office/powerpoint/2010/main" val="642120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6B08B078-E4E5-4711-B1EB-E314BD83DF26}" type="slidenum">
              <a:rPr lang="en-US"/>
              <a:pPr>
                <a:defRPr/>
              </a:pPr>
              <a:t>‹#›</a:t>
            </a:fld>
            <a:endParaRPr lang="en-US" dirty="0"/>
          </a:p>
        </p:txBody>
      </p:sp>
    </p:spTree>
    <p:extLst>
      <p:ext uri="{BB962C8B-B14F-4D97-AF65-F5344CB8AC3E}">
        <p14:creationId xmlns:p14="http://schemas.microsoft.com/office/powerpoint/2010/main" val="584201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9F622208-C23B-4B03-B1F2-EF97A5FA3607}" type="slidenum">
              <a:rPr lang="en-US"/>
              <a:pPr>
                <a:defRPr/>
              </a:pPr>
              <a:t>‹#›</a:t>
            </a:fld>
            <a:endParaRPr lang="en-US" dirty="0"/>
          </a:p>
        </p:txBody>
      </p:sp>
    </p:spTree>
    <p:extLst>
      <p:ext uri="{BB962C8B-B14F-4D97-AF65-F5344CB8AC3E}">
        <p14:creationId xmlns:p14="http://schemas.microsoft.com/office/powerpoint/2010/main" val="5126418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A0B45E23-8E96-42C1-84C4-15836EE8D224}" type="slidenum">
              <a:rPr lang="en-US"/>
              <a:pPr>
                <a:defRPr/>
              </a:pPr>
              <a:t>‹#›</a:t>
            </a:fld>
            <a:endParaRPr lang="en-US" dirty="0"/>
          </a:p>
        </p:txBody>
      </p:sp>
    </p:spTree>
    <p:extLst>
      <p:ext uri="{BB962C8B-B14F-4D97-AF65-F5344CB8AC3E}">
        <p14:creationId xmlns:p14="http://schemas.microsoft.com/office/powerpoint/2010/main" val="568925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D3A99505-59BC-4875-A217-47650C466C8A}" type="slidenum">
              <a:rPr lang="en-US"/>
              <a:pPr>
                <a:defRPr/>
              </a:pPr>
              <a:t>‹#›</a:t>
            </a:fld>
            <a:endParaRPr lang="en-US" dirty="0"/>
          </a:p>
        </p:txBody>
      </p:sp>
    </p:spTree>
    <p:extLst>
      <p:ext uri="{BB962C8B-B14F-4D97-AF65-F5344CB8AC3E}">
        <p14:creationId xmlns:p14="http://schemas.microsoft.com/office/powerpoint/2010/main" val="2506207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7" name="Rectangle 6"/>
          <p:cNvSpPr>
            <a:spLocks noGrp="1" noChangeArrowheads="1"/>
          </p:cNvSpPr>
          <p:nvPr>
            <p:ph type="sldNum" sz="quarter" idx="12"/>
          </p:nvPr>
        </p:nvSpPr>
        <p:spPr>
          <a:ln/>
        </p:spPr>
        <p:txBody>
          <a:bodyPr/>
          <a:lstStyle>
            <a:lvl1pPr>
              <a:defRPr/>
            </a:lvl1pPr>
          </a:lstStyle>
          <a:p>
            <a:pPr>
              <a:defRPr/>
            </a:pPr>
            <a:fld id="{5CC0D75E-4B2A-4A8F-BBD3-5B8DA09400CE}" type="slidenum">
              <a:rPr lang="en-US"/>
              <a:pPr>
                <a:defRPr/>
              </a:pPr>
              <a:t>‹#›</a:t>
            </a:fld>
            <a:endParaRPr lang="en-US" dirty="0"/>
          </a:p>
        </p:txBody>
      </p:sp>
    </p:spTree>
    <p:extLst>
      <p:ext uri="{BB962C8B-B14F-4D97-AF65-F5344CB8AC3E}">
        <p14:creationId xmlns:p14="http://schemas.microsoft.com/office/powerpoint/2010/main" val="397187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8864404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9" name="Rectangle 6"/>
          <p:cNvSpPr>
            <a:spLocks noGrp="1" noChangeArrowheads="1"/>
          </p:cNvSpPr>
          <p:nvPr>
            <p:ph type="sldNum" sz="quarter" idx="12"/>
          </p:nvPr>
        </p:nvSpPr>
        <p:spPr>
          <a:ln/>
        </p:spPr>
        <p:txBody>
          <a:bodyPr/>
          <a:lstStyle>
            <a:lvl1pPr>
              <a:defRPr/>
            </a:lvl1pPr>
          </a:lstStyle>
          <a:p>
            <a:pPr>
              <a:defRPr/>
            </a:pPr>
            <a:fld id="{A9D21EA4-C9EE-464F-B7C4-12F8A2A00D08}" type="slidenum">
              <a:rPr lang="en-US"/>
              <a:pPr>
                <a:defRPr/>
              </a:pPr>
              <a:t>‹#›</a:t>
            </a:fld>
            <a:endParaRPr lang="en-US" dirty="0"/>
          </a:p>
        </p:txBody>
      </p:sp>
    </p:spTree>
    <p:extLst>
      <p:ext uri="{BB962C8B-B14F-4D97-AF65-F5344CB8AC3E}">
        <p14:creationId xmlns:p14="http://schemas.microsoft.com/office/powerpoint/2010/main" val="34150480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5" name="Rectangle 6"/>
          <p:cNvSpPr>
            <a:spLocks noGrp="1" noChangeArrowheads="1"/>
          </p:cNvSpPr>
          <p:nvPr>
            <p:ph type="sldNum" sz="quarter" idx="12"/>
          </p:nvPr>
        </p:nvSpPr>
        <p:spPr>
          <a:ln/>
        </p:spPr>
        <p:txBody>
          <a:bodyPr/>
          <a:lstStyle>
            <a:lvl1pPr>
              <a:defRPr/>
            </a:lvl1pPr>
          </a:lstStyle>
          <a:p>
            <a:pPr>
              <a:defRPr/>
            </a:pPr>
            <a:fld id="{0C2A869C-2927-4CBF-8E56-51EC68CB889F}" type="slidenum">
              <a:rPr lang="en-US"/>
              <a:pPr>
                <a:defRPr/>
              </a:pPr>
              <a:t>‹#›</a:t>
            </a:fld>
            <a:endParaRPr lang="en-US" dirty="0"/>
          </a:p>
        </p:txBody>
      </p:sp>
    </p:spTree>
    <p:extLst>
      <p:ext uri="{BB962C8B-B14F-4D97-AF65-F5344CB8AC3E}">
        <p14:creationId xmlns:p14="http://schemas.microsoft.com/office/powerpoint/2010/main" val="11973922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4" name="Rectangle 6"/>
          <p:cNvSpPr>
            <a:spLocks noGrp="1" noChangeArrowheads="1"/>
          </p:cNvSpPr>
          <p:nvPr>
            <p:ph type="sldNum" sz="quarter" idx="12"/>
          </p:nvPr>
        </p:nvSpPr>
        <p:spPr>
          <a:ln/>
        </p:spPr>
        <p:txBody>
          <a:bodyPr/>
          <a:lstStyle>
            <a:lvl1pPr>
              <a:defRPr/>
            </a:lvl1pPr>
          </a:lstStyle>
          <a:p>
            <a:pPr>
              <a:defRPr/>
            </a:pPr>
            <a:fld id="{E097A1B5-F67A-4EFE-9997-A1639ACE8155}" type="slidenum">
              <a:rPr lang="en-US"/>
              <a:pPr>
                <a:defRPr/>
              </a:pPr>
              <a:t>‹#›</a:t>
            </a:fld>
            <a:endParaRPr lang="en-US" dirty="0"/>
          </a:p>
        </p:txBody>
      </p:sp>
    </p:spTree>
    <p:extLst>
      <p:ext uri="{BB962C8B-B14F-4D97-AF65-F5344CB8AC3E}">
        <p14:creationId xmlns:p14="http://schemas.microsoft.com/office/powerpoint/2010/main" val="9337035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7" name="Rectangle 6"/>
          <p:cNvSpPr>
            <a:spLocks noGrp="1" noChangeArrowheads="1"/>
          </p:cNvSpPr>
          <p:nvPr>
            <p:ph type="sldNum" sz="quarter" idx="12"/>
          </p:nvPr>
        </p:nvSpPr>
        <p:spPr>
          <a:ln/>
        </p:spPr>
        <p:txBody>
          <a:bodyPr/>
          <a:lstStyle>
            <a:lvl1pPr>
              <a:defRPr/>
            </a:lvl1pPr>
          </a:lstStyle>
          <a:p>
            <a:pPr>
              <a:defRPr/>
            </a:pPr>
            <a:fld id="{B308B901-E75B-4158-B47E-44CB33F287A2}" type="slidenum">
              <a:rPr lang="en-US"/>
              <a:pPr>
                <a:defRPr/>
              </a:pPr>
              <a:t>‹#›</a:t>
            </a:fld>
            <a:endParaRPr lang="en-US" dirty="0"/>
          </a:p>
        </p:txBody>
      </p:sp>
    </p:spTree>
    <p:extLst>
      <p:ext uri="{BB962C8B-B14F-4D97-AF65-F5344CB8AC3E}">
        <p14:creationId xmlns:p14="http://schemas.microsoft.com/office/powerpoint/2010/main" val="7587694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7" name="Rectangle 6"/>
          <p:cNvSpPr>
            <a:spLocks noGrp="1" noChangeArrowheads="1"/>
          </p:cNvSpPr>
          <p:nvPr>
            <p:ph type="sldNum" sz="quarter" idx="12"/>
          </p:nvPr>
        </p:nvSpPr>
        <p:spPr>
          <a:ln/>
        </p:spPr>
        <p:txBody>
          <a:bodyPr/>
          <a:lstStyle>
            <a:lvl1pPr>
              <a:defRPr/>
            </a:lvl1pPr>
          </a:lstStyle>
          <a:p>
            <a:pPr>
              <a:defRPr/>
            </a:pPr>
            <a:fld id="{F9EA4336-2764-46EE-9E82-304E457CF44D}" type="slidenum">
              <a:rPr lang="en-US"/>
              <a:pPr>
                <a:defRPr/>
              </a:pPr>
              <a:t>‹#›</a:t>
            </a:fld>
            <a:endParaRPr lang="en-US" dirty="0"/>
          </a:p>
        </p:txBody>
      </p:sp>
    </p:spTree>
    <p:extLst>
      <p:ext uri="{BB962C8B-B14F-4D97-AF65-F5344CB8AC3E}">
        <p14:creationId xmlns:p14="http://schemas.microsoft.com/office/powerpoint/2010/main" val="1616185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C19D6373-21E9-42DB-8DA0-53DE1DE76111}" type="slidenum">
              <a:rPr lang="en-US"/>
              <a:pPr>
                <a:defRPr/>
              </a:pPr>
              <a:t>‹#›</a:t>
            </a:fld>
            <a:endParaRPr lang="en-US" dirty="0"/>
          </a:p>
        </p:txBody>
      </p:sp>
    </p:spTree>
    <p:extLst>
      <p:ext uri="{BB962C8B-B14F-4D97-AF65-F5344CB8AC3E}">
        <p14:creationId xmlns:p14="http://schemas.microsoft.com/office/powerpoint/2010/main" val="38324394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19201"/>
            <a:ext cx="27432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1"/>
            <a:ext cx="80264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CDA028C8-EF04-4EDF-9FAA-422D32C0C56C}" type="slidenum">
              <a:rPr lang="en-US"/>
              <a:pPr>
                <a:defRPr/>
              </a:pPr>
              <a:t>‹#›</a:t>
            </a:fld>
            <a:endParaRPr lang="en-US" dirty="0"/>
          </a:p>
        </p:txBody>
      </p:sp>
    </p:spTree>
    <p:extLst>
      <p:ext uri="{BB962C8B-B14F-4D97-AF65-F5344CB8AC3E}">
        <p14:creationId xmlns:p14="http://schemas.microsoft.com/office/powerpoint/2010/main" val="2626304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A65A5B59-17B4-4642-892B-D38A9DFAEAB5}" type="slidenum">
              <a:rPr lang="en-US"/>
              <a:pPr>
                <a:defRPr/>
              </a:pPr>
              <a:t>‹#›</a:t>
            </a:fld>
            <a:endParaRPr lang="en-US" dirty="0"/>
          </a:p>
        </p:txBody>
      </p:sp>
    </p:spTree>
    <p:extLst>
      <p:ext uri="{BB962C8B-B14F-4D97-AF65-F5344CB8AC3E}">
        <p14:creationId xmlns:p14="http://schemas.microsoft.com/office/powerpoint/2010/main" val="27006803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5621971F-3D8A-4FD2-8F58-1517A77E8183}" type="slidenum">
              <a:rPr lang="en-US"/>
              <a:pPr>
                <a:defRPr/>
              </a:pPr>
              <a:t>‹#›</a:t>
            </a:fld>
            <a:endParaRPr lang="en-US" dirty="0"/>
          </a:p>
        </p:txBody>
      </p:sp>
    </p:spTree>
    <p:extLst>
      <p:ext uri="{BB962C8B-B14F-4D97-AF65-F5344CB8AC3E}">
        <p14:creationId xmlns:p14="http://schemas.microsoft.com/office/powerpoint/2010/main" val="3252762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9D41DF3C-0430-4327-89A5-2AE7CE6732E8}" type="slidenum">
              <a:rPr lang="en-US"/>
              <a:pPr>
                <a:defRPr/>
              </a:pPr>
              <a:t>‹#›</a:t>
            </a:fld>
            <a:endParaRPr lang="en-US" dirty="0"/>
          </a:p>
        </p:txBody>
      </p:sp>
    </p:spTree>
    <p:extLst>
      <p:ext uri="{BB962C8B-B14F-4D97-AF65-F5344CB8AC3E}">
        <p14:creationId xmlns:p14="http://schemas.microsoft.com/office/powerpoint/2010/main" val="2572276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27939402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7" name="Rectangle 6"/>
          <p:cNvSpPr>
            <a:spLocks noGrp="1" noChangeArrowheads="1"/>
          </p:cNvSpPr>
          <p:nvPr>
            <p:ph type="sldNum" sz="quarter" idx="12"/>
          </p:nvPr>
        </p:nvSpPr>
        <p:spPr>
          <a:ln/>
        </p:spPr>
        <p:txBody>
          <a:bodyPr/>
          <a:lstStyle>
            <a:lvl1pPr>
              <a:defRPr/>
            </a:lvl1pPr>
          </a:lstStyle>
          <a:p>
            <a:pPr>
              <a:defRPr/>
            </a:pPr>
            <a:fld id="{3DF3943D-C69D-4D21-8058-36E75DB798C9}" type="slidenum">
              <a:rPr lang="en-US"/>
              <a:pPr>
                <a:defRPr/>
              </a:pPr>
              <a:t>‹#›</a:t>
            </a:fld>
            <a:endParaRPr lang="en-US" dirty="0"/>
          </a:p>
        </p:txBody>
      </p:sp>
    </p:spTree>
    <p:extLst>
      <p:ext uri="{BB962C8B-B14F-4D97-AF65-F5344CB8AC3E}">
        <p14:creationId xmlns:p14="http://schemas.microsoft.com/office/powerpoint/2010/main" val="11979579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9" name="Rectangle 6"/>
          <p:cNvSpPr>
            <a:spLocks noGrp="1" noChangeArrowheads="1"/>
          </p:cNvSpPr>
          <p:nvPr>
            <p:ph type="sldNum" sz="quarter" idx="12"/>
          </p:nvPr>
        </p:nvSpPr>
        <p:spPr>
          <a:ln/>
        </p:spPr>
        <p:txBody>
          <a:bodyPr/>
          <a:lstStyle>
            <a:lvl1pPr>
              <a:defRPr/>
            </a:lvl1pPr>
          </a:lstStyle>
          <a:p>
            <a:pPr>
              <a:defRPr/>
            </a:pPr>
            <a:fld id="{3B75AB6D-B133-4FB2-8198-1335F98F1E10}" type="slidenum">
              <a:rPr lang="en-US"/>
              <a:pPr>
                <a:defRPr/>
              </a:pPr>
              <a:t>‹#›</a:t>
            </a:fld>
            <a:endParaRPr lang="en-US" dirty="0"/>
          </a:p>
        </p:txBody>
      </p:sp>
    </p:spTree>
    <p:extLst>
      <p:ext uri="{BB962C8B-B14F-4D97-AF65-F5344CB8AC3E}">
        <p14:creationId xmlns:p14="http://schemas.microsoft.com/office/powerpoint/2010/main" val="26780619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5" name="Rectangle 6"/>
          <p:cNvSpPr>
            <a:spLocks noGrp="1" noChangeArrowheads="1"/>
          </p:cNvSpPr>
          <p:nvPr>
            <p:ph type="sldNum" sz="quarter" idx="12"/>
          </p:nvPr>
        </p:nvSpPr>
        <p:spPr>
          <a:ln/>
        </p:spPr>
        <p:txBody>
          <a:bodyPr/>
          <a:lstStyle>
            <a:lvl1pPr>
              <a:defRPr/>
            </a:lvl1pPr>
          </a:lstStyle>
          <a:p>
            <a:pPr>
              <a:defRPr/>
            </a:pPr>
            <a:fld id="{4BE4957E-BA85-4D4F-9A29-9EAAD88B52C6}" type="slidenum">
              <a:rPr lang="en-US"/>
              <a:pPr>
                <a:defRPr/>
              </a:pPr>
              <a:t>‹#›</a:t>
            </a:fld>
            <a:endParaRPr lang="en-US" dirty="0"/>
          </a:p>
        </p:txBody>
      </p:sp>
    </p:spTree>
    <p:extLst>
      <p:ext uri="{BB962C8B-B14F-4D97-AF65-F5344CB8AC3E}">
        <p14:creationId xmlns:p14="http://schemas.microsoft.com/office/powerpoint/2010/main" val="3968732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4" name="Rectangle 6"/>
          <p:cNvSpPr>
            <a:spLocks noGrp="1" noChangeArrowheads="1"/>
          </p:cNvSpPr>
          <p:nvPr>
            <p:ph type="sldNum" sz="quarter" idx="12"/>
          </p:nvPr>
        </p:nvSpPr>
        <p:spPr>
          <a:ln/>
        </p:spPr>
        <p:txBody>
          <a:bodyPr/>
          <a:lstStyle>
            <a:lvl1pPr>
              <a:defRPr/>
            </a:lvl1pPr>
          </a:lstStyle>
          <a:p>
            <a:pPr>
              <a:defRPr/>
            </a:pPr>
            <a:fld id="{9A295F94-C485-4AF6-8763-05CDC0520C0E}" type="slidenum">
              <a:rPr lang="en-US"/>
              <a:pPr>
                <a:defRPr/>
              </a:pPr>
              <a:t>‹#›</a:t>
            </a:fld>
            <a:endParaRPr lang="en-US" dirty="0"/>
          </a:p>
        </p:txBody>
      </p:sp>
    </p:spTree>
    <p:extLst>
      <p:ext uri="{BB962C8B-B14F-4D97-AF65-F5344CB8AC3E}">
        <p14:creationId xmlns:p14="http://schemas.microsoft.com/office/powerpoint/2010/main" val="24109406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7" name="Rectangle 6"/>
          <p:cNvSpPr>
            <a:spLocks noGrp="1" noChangeArrowheads="1"/>
          </p:cNvSpPr>
          <p:nvPr>
            <p:ph type="sldNum" sz="quarter" idx="12"/>
          </p:nvPr>
        </p:nvSpPr>
        <p:spPr>
          <a:ln/>
        </p:spPr>
        <p:txBody>
          <a:bodyPr/>
          <a:lstStyle>
            <a:lvl1pPr>
              <a:defRPr/>
            </a:lvl1pPr>
          </a:lstStyle>
          <a:p>
            <a:pPr>
              <a:defRPr/>
            </a:pPr>
            <a:fld id="{C571A24C-6BD0-4592-883D-CCBBEDF8C2ED}" type="slidenum">
              <a:rPr lang="en-US"/>
              <a:pPr>
                <a:defRPr/>
              </a:pPr>
              <a:t>‹#›</a:t>
            </a:fld>
            <a:endParaRPr lang="en-US" dirty="0"/>
          </a:p>
        </p:txBody>
      </p:sp>
    </p:spTree>
    <p:extLst>
      <p:ext uri="{BB962C8B-B14F-4D97-AF65-F5344CB8AC3E}">
        <p14:creationId xmlns:p14="http://schemas.microsoft.com/office/powerpoint/2010/main" val="3801608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7" name="Rectangle 6"/>
          <p:cNvSpPr>
            <a:spLocks noGrp="1" noChangeArrowheads="1"/>
          </p:cNvSpPr>
          <p:nvPr>
            <p:ph type="sldNum" sz="quarter" idx="12"/>
          </p:nvPr>
        </p:nvSpPr>
        <p:spPr>
          <a:ln/>
        </p:spPr>
        <p:txBody>
          <a:bodyPr/>
          <a:lstStyle>
            <a:lvl1pPr>
              <a:defRPr/>
            </a:lvl1pPr>
          </a:lstStyle>
          <a:p>
            <a:pPr>
              <a:defRPr/>
            </a:pPr>
            <a:fld id="{E1E6631B-F05E-4C56-A37A-2C921E459320}" type="slidenum">
              <a:rPr lang="en-US"/>
              <a:pPr>
                <a:defRPr/>
              </a:pPr>
              <a:t>‹#›</a:t>
            </a:fld>
            <a:endParaRPr lang="en-US" dirty="0"/>
          </a:p>
        </p:txBody>
      </p:sp>
    </p:spTree>
    <p:extLst>
      <p:ext uri="{BB962C8B-B14F-4D97-AF65-F5344CB8AC3E}">
        <p14:creationId xmlns:p14="http://schemas.microsoft.com/office/powerpoint/2010/main" val="2792787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713B5CF8-AD1E-4E63-BA5F-58733D573D50}" type="slidenum">
              <a:rPr lang="en-US"/>
              <a:pPr>
                <a:defRPr/>
              </a:pPr>
              <a:t>‹#›</a:t>
            </a:fld>
            <a:endParaRPr lang="en-US" dirty="0"/>
          </a:p>
        </p:txBody>
      </p:sp>
    </p:spTree>
    <p:extLst>
      <p:ext uri="{BB962C8B-B14F-4D97-AF65-F5344CB8AC3E}">
        <p14:creationId xmlns:p14="http://schemas.microsoft.com/office/powerpoint/2010/main" val="22588881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7EA0214D-EDE6-4F13-8F28-AFDAEBD09683}" type="slidenum">
              <a:rPr lang="en-US"/>
              <a:pPr>
                <a:defRPr/>
              </a:pPr>
              <a:t>‹#›</a:t>
            </a:fld>
            <a:endParaRPr lang="en-US" dirty="0"/>
          </a:p>
        </p:txBody>
      </p:sp>
    </p:spTree>
    <p:extLst>
      <p:ext uri="{BB962C8B-B14F-4D97-AF65-F5344CB8AC3E}">
        <p14:creationId xmlns:p14="http://schemas.microsoft.com/office/powerpoint/2010/main" val="24657534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3169EDCB-7AB1-4DBB-B08F-D4CF33A8A2F5}" type="slidenum">
              <a:rPr lang="en-US"/>
              <a:pPr>
                <a:defRPr/>
              </a:pPr>
              <a:t>‹#›</a:t>
            </a:fld>
            <a:endParaRPr lang="en-US" dirty="0"/>
          </a:p>
        </p:txBody>
      </p:sp>
    </p:spTree>
    <p:extLst>
      <p:ext uri="{BB962C8B-B14F-4D97-AF65-F5344CB8AC3E}">
        <p14:creationId xmlns:p14="http://schemas.microsoft.com/office/powerpoint/2010/main" val="9271705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D4ACD990-4C2B-42A0-9E5C-BE53D44EC2F1}" type="slidenum">
              <a:rPr lang="en-US"/>
              <a:pPr>
                <a:defRPr/>
              </a:pPr>
              <a:t>‹#›</a:t>
            </a:fld>
            <a:endParaRPr lang="en-US" dirty="0"/>
          </a:p>
        </p:txBody>
      </p:sp>
    </p:spTree>
    <p:extLst>
      <p:ext uri="{BB962C8B-B14F-4D97-AF65-F5344CB8AC3E}">
        <p14:creationId xmlns:p14="http://schemas.microsoft.com/office/powerpoint/2010/main" val="3067102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31582285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F1466406-E161-4845-8415-9589DFA4F152}" type="slidenum">
              <a:rPr lang="en-US"/>
              <a:pPr>
                <a:defRPr/>
              </a:pPr>
              <a:t>‹#›</a:t>
            </a:fld>
            <a:endParaRPr lang="en-US" dirty="0"/>
          </a:p>
        </p:txBody>
      </p:sp>
    </p:spTree>
    <p:extLst>
      <p:ext uri="{BB962C8B-B14F-4D97-AF65-F5344CB8AC3E}">
        <p14:creationId xmlns:p14="http://schemas.microsoft.com/office/powerpoint/2010/main" val="38530297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7" name="Rectangle 6"/>
          <p:cNvSpPr>
            <a:spLocks noGrp="1" noChangeArrowheads="1"/>
          </p:cNvSpPr>
          <p:nvPr>
            <p:ph type="sldNum" sz="quarter" idx="12"/>
          </p:nvPr>
        </p:nvSpPr>
        <p:spPr>
          <a:ln/>
        </p:spPr>
        <p:txBody>
          <a:bodyPr/>
          <a:lstStyle>
            <a:lvl1pPr>
              <a:defRPr/>
            </a:lvl1pPr>
          </a:lstStyle>
          <a:p>
            <a:pPr>
              <a:defRPr/>
            </a:pPr>
            <a:fld id="{BFD63703-4CA1-4870-B468-2371A0F885FD}" type="slidenum">
              <a:rPr lang="en-US"/>
              <a:pPr>
                <a:defRPr/>
              </a:pPr>
              <a:t>‹#›</a:t>
            </a:fld>
            <a:endParaRPr lang="en-US" dirty="0"/>
          </a:p>
        </p:txBody>
      </p:sp>
    </p:spTree>
    <p:extLst>
      <p:ext uri="{BB962C8B-B14F-4D97-AF65-F5344CB8AC3E}">
        <p14:creationId xmlns:p14="http://schemas.microsoft.com/office/powerpoint/2010/main" val="18592081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9" name="Rectangle 6"/>
          <p:cNvSpPr>
            <a:spLocks noGrp="1" noChangeArrowheads="1"/>
          </p:cNvSpPr>
          <p:nvPr>
            <p:ph type="sldNum" sz="quarter" idx="12"/>
          </p:nvPr>
        </p:nvSpPr>
        <p:spPr>
          <a:ln/>
        </p:spPr>
        <p:txBody>
          <a:bodyPr/>
          <a:lstStyle>
            <a:lvl1pPr>
              <a:defRPr/>
            </a:lvl1pPr>
          </a:lstStyle>
          <a:p>
            <a:pPr>
              <a:defRPr/>
            </a:pPr>
            <a:fld id="{624F5BA9-D0B3-45A4-96C6-84ACB10F5E2B}" type="slidenum">
              <a:rPr lang="en-US"/>
              <a:pPr>
                <a:defRPr/>
              </a:pPr>
              <a:t>‹#›</a:t>
            </a:fld>
            <a:endParaRPr lang="en-US" dirty="0"/>
          </a:p>
        </p:txBody>
      </p:sp>
    </p:spTree>
    <p:extLst>
      <p:ext uri="{BB962C8B-B14F-4D97-AF65-F5344CB8AC3E}">
        <p14:creationId xmlns:p14="http://schemas.microsoft.com/office/powerpoint/2010/main" val="42023041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5" name="Rectangle 6"/>
          <p:cNvSpPr>
            <a:spLocks noGrp="1" noChangeArrowheads="1"/>
          </p:cNvSpPr>
          <p:nvPr>
            <p:ph type="sldNum" sz="quarter" idx="12"/>
          </p:nvPr>
        </p:nvSpPr>
        <p:spPr>
          <a:ln/>
        </p:spPr>
        <p:txBody>
          <a:bodyPr/>
          <a:lstStyle>
            <a:lvl1pPr>
              <a:defRPr/>
            </a:lvl1pPr>
          </a:lstStyle>
          <a:p>
            <a:pPr>
              <a:defRPr/>
            </a:pPr>
            <a:fld id="{7BA51EFE-8498-4863-9222-E0BCBAF52B99}" type="slidenum">
              <a:rPr lang="en-US"/>
              <a:pPr>
                <a:defRPr/>
              </a:pPr>
              <a:t>‹#›</a:t>
            </a:fld>
            <a:endParaRPr lang="en-US" dirty="0"/>
          </a:p>
        </p:txBody>
      </p:sp>
    </p:spTree>
    <p:extLst>
      <p:ext uri="{BB962C8B-B14F-4D97-AF65-F5344CB8AC3E}">
        <p14:creationId xmlns:p14="http://schemas.microsoft.com/office/powerpoint/2010/main" val="428732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4" name="Rectangle 6"/>
          <p:cNvSpPr>
            <a:spLocks noGrp="1" noChangeArrowheads="1"/>
          </p:cNvSpPr>
          <p:nvPr>
            <p:ph type="sldNum" sz="quarter" idx="12"/>
          </p:nvPr>
        </p:nvSpPr>
        <p:spPr>
          <a:ln/>
        </p:spPr>
        <p:txBody>
          <a:bodyPr/>
          <a:lstStyle>
            <a:lvl1pPr>
              <a:defRPr/>
            </a:lvl1pPr>
          </a:lstStyle>
          <a:p>
            <a:pPr>
              <a:defRPr/>
            </a:pPr>
            <a:fld id="{7D4FEAB7-5DB9-4FFA-850E-59DA13B4A194}" type="slidenum">
              <a:rPr lang="en-US"/>
              <a:pPr>
                <a:defRPr/>
              </a:pPr>
              <a:t>‹#›</a:t>
            </a:fld>
            <a:endParaRPr lang="en-US" dirty="0"/>
          </a:p>
        </p:txBody>
      </p:sp>
    </p:spTree>
    <p:extLst>
      <p:ext uri="{BB962C8B-B14F-4D97-AF65-F5344CB8AC3E}">
        <p14:creationId xmlns:p14="http://schemas.microsoft.com/office/powerpoint/2010/main" val="18941435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7" name="Rectangle 6"/>
          <p:cNvSpPr>
            <a:spLocks noGrp="1" noChangeArrowheads="1"/>
          </p:cNvSpPr>
          <p:nvPr>
            <p:ph type="sldNum" sz="quarter" idx="12"/>
          </p:nvPr>
        </p:nvSpPr>
        <p:spPr>
          <a:ln/>
        </p:spPr>
        <p:txBody>
          <a:bodyPr/>
          <a:lstStyle>
            <a:lvl1pPr>
              <a:defRPr/>
            </a:lvl1pPr>
          </a:lstStyle>
          <a:p>
            <a:pPr>
              <a:defRPr/>
            </a:pPr>
            <a:fld id="{60F20430-EF63-4AE7-B7A0-0C9B1AEB0E05}" type="slidenum">
              <a:rPr lang="en-US"/>
              <a:pPr>
                <a:defRPr/>
              </a:pPr>
              <a:t>‹#›</a:t>
            </a:fld>
            <a:endParaRPr lang="en-US" dirty="0"/>
          </a:p>
        </p:txBody>
      </p:sp>
    </p:spTree>
    <p:extLst>
      <p:ext uri="{BB962C8B-B14F-4D97-AF65-F5344CB8AC3E}">
        <p14:creationId xmlns:p14="http://schemas.microsoft.com/office/powerpoint/2010/main" val="10191717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7" name="Rectangle 6"/>
          <p:cNvSpPr>
            <a:spLocks noGrp="1" noChangeArrowheads="1"/>
          </p:cNvSpPr>
          <p:nvPr>
            <p:ph type="sldNum" sz="quarter" idx="12"/>
          </p:nvPr>
        </p:nvSpPr>
        <p:spPr>
          <a:ln/>
        </p:spPr>
        <p:txBody>
          <a:bodyPr/>
          <a:lstStyle>
            <a:lvl1pPr>
              <a:defRPr/>
            </a:lvl1pPr>
          </a:lstStyle>
          <a:p>
            <a:pPr>
              <a:defRPr/>
            </a:pPr>
            <a:fld id="{C44A361A-4931-442A-95D4-B3A5B6D62448}" type="slidenum">
              <a:rPr lang="en-US"/>
              <a:pPr>
                <a:defRPr/>
              </a:pPr>
              <a:t>‹#›</a:t>
            </a:fld>
            <a:endParaRPr lang="en-US" dirty="0"/>
          </a:p>
        </p:txBody>
      </p:sp>
    </p:spTree>
    <p:extLst>
      <p:ext uri="{BB962C8B-B14F-4D97-AF65-F5344CB8AC3E}">
        <p14:creationId xmlns:p14="http://schemas.microsoft.com/office/powerpoint/2010/main" val="14616151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646171C7-BCEB-4E4D-BE52-8834A76260F3}" type="slidenum">
              <a:rPr lang="en-US"/>
              <a:pPr>
                <a:defRPr/>
              </a:pPr>
              <a:t>‹#›</a:t>
            </a:fld>
            <a:endParaRPr lang="en-US" dirty="0"/>
          </a:p>
        </p:txBody>
      </p:sp>
    </p:spTree>
    <p:extLst>
      <p:ext uri="{BB962C8B-B14F-4D97-AF65-F5344CB8AC3E}">
        <p14:creationId xmlns:p14="http://schemas.microsoft.com/office/powerpoint/2010/main" val="23219455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03DE1A32-5EEC-4587-844E-696508CC9581}" type="slidenum">
              <a:rPr lang="en-US"/>
              <a:pPr>
                <a:defRPr/>
              </a:pPr>
              <a:t>‹#›</a:t>
            </a:fld>
            <a:endParaRPr lang="en-US" dirty="0"/>
          </a:p>
        </p:txBody>
      </p:sp>
    </p:spTree>
    <p:extLst>
      <p:ext uri="{BB962C8B-B14F-4D97-AF65-F5344CB8AC3E}">
        <p14:creationId xmlns:p14="http://schemas.microsoft.com/office/powerpoint/2010/main" val="16119945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2F15E7CC-A340-40FD-A364-6F7ECEFC9E8E}" type="slidenum">
              <a:rPr lang="en-US"/>
              <a:pPr>
                <a:defRPr/>
              </a:pPr>
              <a:t>‹#›</a:t>
            </a:fld>
            <a:endParaRPr lang="en-US" dirty="0"/>
          </a:p>
        </p:txBody>
      </p:sp>
    </p:spTree>
    <p:extLst>
      <p:ext uri="{BB962C8B-B14F-4D97-AF65-F5344CB8AC3E}">
        <p14:creationId xmlns:p14="http://schemas.microsoft.com/office/powerpoint/2010/main" val="173334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41232230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9CF2D8FD-6A39-4468-971C-CCF3C6477E7A}" type="slidenum">
              <a:rPr lang="en-US"/>
              <a:pPr>
                <a:defRPr/>
              </a:pPr>
              <a:t>‹#›</a:t>
            </a:fld>
            <a:endParaRPr lang="en-US" dirty="0"/>
          </a:p>
        </p:txBody>
      </p:sp>
    </p:spTree>
    <p:extLst>
      <p:ext uri="{BB962C8B-B14F-4D97-AF65-F5344CB8AC3E}">
        <p14:creationId xmlns:p14="http://schemas.microsoft.com/office/powerpoint/2010/main" val="9751066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85762D1D-C7A5-4F2C-9D11-9F9C726491B1}" type="slidenum">
              <a:rPr lang="en-US"/>
              <a:pPr>
                <a:defRPr/>
              </a:pPr>
              <a:t>‹#›</a:t>
            </a:fld>
            <a:endParaRPr lang="en-US" dirty="0"/>
          </a:p>
        </p:txBody>
      </p:sp>
    </p:spTree>
    <p:extLst>
      <p:ext uri="{BB962C8B-B14F-4D97-AF65-F5344CB8AC3E}">
        <p14:creationId xmlns:p14="http://schemas.microsoft.com/office/powerpoint/2010/main" val="8039994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7" name="Rectangle 6"/>
          <p:cNvSpPr>
            <a:spLocks noGrp="1" noChangeArrowheads="1"/>
          </p:cNvSpPr>
          <p:nvPr>
            <p:ph type="sldNum" sz="quarter" idx="12"/>
          </p:nvPr>
        </p:nvSpPr>
        <p:spPr>
          <a:ln/>
        </p:spPr>
        <p:txBody>
          <a:bodyPr/>
          <a:lstStyle>
            <a:lvl1pPr>
              <a:defRPr/>
            </a:lvl1pPr>
          </a:lstStyle>
          <a:p>
            <a:pPr>
              <a:defRPr/>
            </a:pPr>
            <a:fld id="{D8DF0905-BA23-44DB-B96A-383EA77589DF}" type="slidenum">
              <a:rPr lang="en-US"/>
              <a:pPr>
                <a:defRPr/>
              </a:pPr>
              <a:t>‹#›</a:t>
            </a:fld>
            <a:endParaRPr lang="en-US" dirty="0"/>
          </a:p>
        </p:txBody>
      </p:sp>
    </p:spTree>
    <p:extLst>
      <p:ext uri="{BB962C8B-B14F-4D97-AF65-F5344CB8AC3E}">
        <p14:creationId xmlns:p14="http://schemas.microsoft.com/office/powerpoint/2010/main" val="20224524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9" name="Rectangle 6"/>
          <p:cNvSpPr>
            <a:spLocks noGrp="1" noChangeArrowheads="1"/>
          </p:cNvSpPr>
          <p:nvPr>
            <p:ph type="sldNum" sz="quarter" idx="12"/>
          </p:nvPr>
        </p:nvSpPr>
        <p:spPr>
          <a:ln/>
        </p:spPr>
        <p:txBody>
          <a:bodyPr/>
          <a:lstStyle>
            <a:lvl1pPr>
              <a:defRPr/>
            </a:lvl1pPr>
          </a:lstStyle>
          <a:p>
            <a:pPr>
              <a:defRPr/>
            </a:pPr>
            <a:fld id="{FF105198-1D56-43EF-8997-1D02D872C264}" type="slidenum">
              <a:rPr lang="en-US"/>
              <a:pPr>
                <a:defRPr/>
              </a:pPr>
              <a:t>‹#›</a:t>
            </a:fld>
            <a:endParaRPr lang="en-US" dirty="0"/>
          </a:p>
        </p:txBody>
      </p:sp>
    </p:spTree>
    <p:extLst>
      <p:ext uri="{BB962C8B-B14F-4D97-AF65-F5344CB8AC3E}">
        <p14:creationId xmlns:p14="http://schemas.microsoft.com/office/powerpoint/2010/main" val="18681457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5" name="Rectangle 6"/>
          <p:cNvSpPr>
            <a:spLocks noGrp="1" noChangeArrowheads="1"/>
          </p:cNvSpPr>
          <p:nvPr>
            <p:ph type="sldNum" sz="quarter" idx="12"/>
          </p:nvPr>
        </p:nvSpPr>
        <p:spPr>
          <a:ln/>
        </p:spPr>
        <p:txBody>
          <a:bodyPr/>
          <a:lstStyle>
            <a:lvl1pPr>
              <a:defRPr/>
            </a:lvl1pPr>
          </a:lstStyle>
          <a:p>
            <a:pPr>
              <a:defRPr/>
            </a:pPr>
            <a:fld id="{6991E414-3982-43FF-A555-BF38A4BE854D}" type="slidenum">
              <a:rPr lang="en-US"/>
              <a:pPr>
                <a:defRPr/>
              </a:pPr>
              <a:t>‹#›</a:t>
            </a:fld>
            <a:endParaRPr lang="en-US" dirty="0"/>
          </a:p>
        </p:txBody>
      </p:sp>
    </p:spTree>
    <p:extLst>
      <p:ext uri="{BB962C8B-B14F-4D97-AF65-F5344CB8AC3E}">
        <p14:creationId xmlns:p14="http://schemas.microsoft.com/office/powerpoint/2010/main" val="14173760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4" name="Rectangle 6"/>
          <p:cNvSpPr>
            <a:spLocks noGrp="1" noChangeArrowheads="1"/>
          </p:cNvSpPr>
          <p:nvPr>
            <p:ph type="sldNum" sz="quarter" idx="12"/>
          </p:nvPr>
        </p:nvSpPr>
        <p:spPr>
          <a:ln/>
        </p:spPr>
        <p:txBody>
          <a:bodyPr/>
          <a:lstStyle>
            <a:lvl1pPr>
              <a:defRPr/>
            </a:lvl1pPr>
          </a:lstStyle>
          <a:p>
            <a:pPr>
              <a:defRPr/>
            </a:pPr>
            <a:fld id="{FF7A70FA-5E0A-437A-972F-6A949FE3D7DB}" type="slidenum">
              <a:rPr lang="en-US"/>
              <a:pPr>
                <a:defRPr/>
              </a:pPr>
              <a:t>‹#›</a:t>
            </a:fld>
            <a:endParaRPr lang="en-US" dirty="0"/>
          </a:p>
        </p:txBody>
      </p:sp>
    </p:spTree>
    <p:extLst>
      <p:ext uri="{BB962C8B-B14F-4D97-AF65-F5344CB8AC3E}">
        <p14:creationId xmlns:p14="http://schemas.microsoft.com/office/powerpoint/2010/main" val="17668294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7" name="Rectangle 6"/>
          <p:cNvSpPr>
            <a:spLocks noGrp="1" noChangeArrowheads="1"/>
          </p:cNvSpPr>
          <p:nvPr>
            <p:ph type="sldNum" sz="quarter" idx="12"/>
          </p:nvPr>
        </p:nvSpPr>
        <p:spPr>
          <a:ln/>
        </p:spPr>
        <p:txBody>
          <a:bodyPr/>
          <a:lstStyle>
            <a:lvl1pPr>
              <a:defRPr/>
            </a:lvl1pPr>
          </a:lstStyle>
          <a:p>
            <a:pPr>
              <a:defRPr/>
            </a:pPr>
            <a:fld id="{60F6AA6A-2922-4FD2-8E1E-AB2F185F3F2F}" type="slidenum">
              <a:rPr lang="en-US"/>
              <a:pPr>
                <a:defRPr/>
              </a:pPr>
              <a:t>‹#›</a:t>
            </a:fld>
            <a:endParaRPr lang="en-US" dirty="0"/>
          </a:p>
        </p:txBody>
      </p:sp>
    </p:spTree>
    <p:extLst>
      <p:ext uri="{BB962C8B-B14F-4D97-AF65-F5344CB8AC3E}">
        <p14:creationId xmlns:p14="http://schemas.microsoft.com/office/powerpoint/2010/main" val="9168671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7" name="Rectangle 6"/>
          <p:cNvSpPr>
            <a:spLocks noGrp="1" noChangeArrowheads="1"/>
          </p:cNvSpPr>
          <p:nvPr>
            <p:ph type="sldNum" sz="quarter" idx="12"/>
          </p:nvPr>
        </p:nvSpPr>
        <p:spPr>
          <a:ln/>
        </p:spPr>
        <p:txBody>
          <a:bodyPr/>
          <a:lstStyle>
            <a:lvl1pPr>
              <a:defRPr/>
            </a:lvl1pPr>
          </a:lstStyle>
          <a:p>
            <a:pPr>
              <a:defRPr/>
            </a:pPr>
            <a:fld id="{45A7A2B4-1795-4E40-832A-56C2B8C46E96}" type="slidenum">
              <a:rPr lang="en-US"/>
              <a:pPr>
                <a:defRPr/>
              </a:pPr>
              <a:t>‹#›</a:t>
            </a:fld>
            <a:endParaRPr lang="en-US" dirty="0"/>
          </a:p>
        </p:txBody>
      </p:sp>
    </p:spTree>
    <p:extLst>
      <p:ext uri="{BB962C8B-B14F-4D97-AF65-F5344CB8AC3E}">
        <p14:creationId xmlns:p14="http://schemas.microsoft.com/office/powerpoint/2010/main" val="34525409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8474AAAB-5F8D-4FA5-87D5-654C463AB8CB}" type="slidenum">
              <a:rPr lang="en-US"/>
              <a:pPr>
                <a:defRPr/>
              </a:pPr>
              <a:t>‹#›</a:t>
            </a:fld>
            <a:endParaRPr lang="en-US" dirty="0"/>
          </a:p>
        </p:txBody>
      </p:sp>
    </p:spTree>
    <p:extLst>
      <p:ext uri="{BB962C8B-B14F-4D97-AF65-F5344CB8AC3E}">
        <p14:creationId xmlns:p14="http://schemas.microsoft.com/office/powerpoint/2010/main" val="29988747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19201"/>
            <a:ext cx="27432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1"/>
            <a:ext cx="80264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Know Your Enemy: NOT Deceived!</a:t>
            </a:r>
          </a:p>
        </p:txBody>
      </p:sp>
      <p:sp>
        <p:nvSpPr>
          <p:cNvPr id="6" name="Rectangle 6"/>
          <p:cNvSpPr>
            <a:spLocks noGrp="1" noChangeArrowheads="1"/>
          </p:cNvSpPr>
          <p:nvPr>
            <p:ph type="sldNum" sz="quarter" idx="12"/>
          </p:nvPr>
        </p:nvSpPr>
        <p:spPr>
          <a:ln/>
        </p:spPr>
        <p:txBody>
          <a:bodyPr/>
          <a:lstStyle>
            <a:lvl1pPr>
              <a:defRPr/>
            </a:lvl1pPr>
          </a:lstStyle>
          <a:p>
            <a:pPr>
              <a:defRPr/>
            </a:pPr>
            <a:fld id="{A7CF21F9-7F33-4256-85B2-F1F492A1E927}" type="slidenum">
              <a:rPr lang="en-US"/>
              <a:pPr>
                <a:defRPr/>
              </a:pPr>
              <a:t>‹#›</a:t>
            </a:fld>
            <a:endParaRPr lang="en-US" dirty="0"/>
          </a:p>
        </p:txBody>
      </p:sp>
    </p:spTree>
    <p:extLst>
      <p:ext uri="{BB962C8B-B14F-4D97-AF65-F5344CB8AC3E}">
        <p14:creationId xmlns:p14="http://schemas.microsoft.com/office/powerpoint/2010/main" val="322284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theme" Target="../theme/theme10.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theme" Target="../theme/theme11.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theme" Target="../theme/theme12.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theme" Target="../theme/theme1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image" Target="../media/image16.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Know Your Enemy: NOT Deceived!</a:t>
            </a: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Know Your Enemy: NOT Deceived!</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1720687766"/>
      </p:ext>
    </p:extLst>
  </p:cSld>
  <p:clrMap bg1="dk1" tx1="lt1" bg2="dk2" tx2="lt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 id="2147483978" r:id="rId13"/>
    <p:sldLayoutId id="2147483979" r:id="rId14"/>
    <p:sldLayoutId id="2147483980" r:id="rId15"/>
    <p:sldLayoutId id="2147483981" r:id="rId16"/>
    <p:sldLayoutId id="2147483982" r:id="rId17"/>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Know Your Enemy: NOT Deceived!</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8184AEC-35CB-4654-8739-2C0AB522234E}" type="slidenum">
              <a:rPr lang="en-US" altLang="en-US" smtClean="0"/>
              <a:pPr/>
              <a:t>‹#›</a:t>
            </a:fld>
            <a:endParaRPr lang="en-US" altLang="en-US" dirty="0"/>
          </a:p>
        </p:txBody>
      </p:sp>
    </p:spTree>
    <p:extLst>
      <p:ext uri="{BB962C8B-B14F-4D97-AF65-F5344CB8AC3E}">
        <p14:creationId xmlns:p14="http://schemas.microsoft.com/office/powerpoint/2010/main" val="2670214527"/>
      </p:ext>
    </p:extLst>
  </p:cSld>
  <p:clrMap bg1="dk1" tx1="lt1" bg2="dk2" tx2="lt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 id="2147483997" r:id="rId14"/>
    <p:sldLayoutId id="2147483998" r:id="rId15"/>
    <p:sldLayoutId id="2147483999" r:id="rId16"/>
    <p:sldLayoutId id="2147484000" r:id="rId17"/>
  </p:sldLayoutIdLst>
  <p:transition spd="slow">
    <p:split/>
  </p:transition>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Know Your Enemy: NOT Deceived!</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189349670"/>
      </p:ext>
    </p:extLst>
  </p:cSld>
  <p:clrMap bg1="dk1" tx1="lt1" bg2="dk2" tx2="lt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 id="2147484014" r:id="rId13"/>
    <p:sldLayoutId id="2147484015" r:id="rId14"/>
    <p:sldLayoutId id="2147484016" r:id="rId15"/>
    <p:sldLayoutId id="2147484017" r:id="rId16"/>
    <p:sldLayoutId id="2147484018"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304800" y="381000"/>
            <a:ext cx="64008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sz="1800" dirty="0"/>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508000" y="381000"/>
            <a:ext cx="62992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sz="1800" dirty="0"/>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812800" y="381000"/>
            <a:ext cx="109728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sz="1800" dirty="0"/>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711200" y="1219200"/>
            <a:ext cx="1092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8839200" y="6548439"/>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Know Your Enemy: NOT Deceived!</a:t>
            </a:r>
            <a:endParaRPr lang="en-US" dirty="0"/>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5588000" y="6548439"/>
            <a:ext cx="11176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dirty="0"/>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508000" y="6548439"/>
            <a:ext cx="2540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dirty="0"/>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914400" y="381000"/>
            <a:ext cx="10668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4456209"/>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819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Know Your Enemy: NOT Deceived!</a:t>
            </a:r>
          </a:p>
        </p:txBody>
      </p:sp>
      <p:sp>
        <p:nvSpPr>
          <p:cNvPr id="819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2E6E797-7EA4-4BE0-B64C-8FE640348AF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12192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09600" y="2514601"/>
            <a:ext cx="109728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Know Your Enemy: NOT Deceived!</a:t>
            </a:r>
          </a:p>
        </p:txBody>
      </p:sp>
      <p:sp>
        <p:nvSpPr>
          <p:cNvPr id="922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CA6C8CD2-BBB0-4F0E-A0CE-35F15146FEC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4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Know Your Enemy: NOT Deceived!</a:t>
            </a:r>
          </a:p>
        </p:txBody>
      </p:sp>
      <p:sp>
        <p:nvSpPr>
          <p:cNvPr id="1024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DD745C-AD9C-4F37-ADEC-69EB112F5658}"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126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Know Your Enemy: NOT Deceived!</a:t>
            </a:r>
          </a:p>
        </p:txBody>
      </p:sp>
      <p:sp>
        <p:nvSpPr>
          <p:cNvPr id="1127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E6FE35BC-B84D-490E-B6C0-A7A96EEF82B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12192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09600" y="2514601"/>
            <a:ext cx="109728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2293"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Know Your Enemy: NOT Deceived!</a:t>
            </a:r>
          </a:p>
        </p:txBody>
      </p:sp>
      <p:sp>
        <p:nvSpPr>
          <p:cNvPr id="12294"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D194804-5AB9-4CC4-A152-111BCAB417D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331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Know Your Enemy: NOT Deceived!</a:t>
            </a:r>
          </a:p>
        </p:txBody>
      </p:sp>
      <p:sp>
        <p:nvSpPr>
          <p:cNvPr id="1331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BED3193-CE87-43DB-9A63-14470DE8D8D6}"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434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Know Your Enemy: NOT Deceived!</a:t>
            </a:r>
          </a:p>
        </p:txBody>
      </p:sp>
      <p:sp>
        <p:nvSpPr>
          <p:cNvPr id="1434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F803EA-E8A2-4367-A417-A189CCC1C4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09600" y="12192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609600" y="2514601"/>
            <a:ext cx="109728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536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Know Your Enemy: NOT Deceived!</a:t>
            </a:r>
          </a:p>
        </p:txBody>
      </p:sp>
      <p:sp>
        <p:nvSpPr>
          <p:cNvPr id="1536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6B7FE20-B6FD-4C62-BB81-2D6BF2AA321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00.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18.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18.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18.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18.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18.xml"/><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18.xml"/><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01.xml"/><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5.jpeg"/><Relationship Id="rId1" Type="http://schemas.openxmlformats.org/officeDocument/2006/relationships/slideLayout" Target="../slideLayouts/slideLayout135.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01.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18.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18.xml"/><Relationship Id="rId4" Type="http://schemas.openxmlformats.org/officeDocument/2006/relationships/image" Target="../media/image23.jp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18.xml"/><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10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18.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4690552" y="10"/>
            <a:ext cx="7501427" cy="3809990"/>
          </a:xfrm>
        </p:spPr>
        <p:txBody>
          <a:bodyPr>
            <a:normAutofit/>
          </a:bodyPr>
          <a:lstStyle/>
          <a:p>
            <a:pPr eaLnBrk="1" hangingPunct="1"/>
            <a:r>
              <a:rPr lang="en-US" sz="6000" b="1" u="sng" dirty="0">
                <a:ln w="13462">
                  <a:solidFill>
                    <a:schemeClr val="bg1"/>
                  </a:solidFill>
                  <a:prstDash val="solid"/>
                </a:ln>
                <a:effectLst>
                  <a:outerShdw dist="38100" dir="2700000" algn="bl" rotWithShape="0">
                    <a:schemeClr val="accent5"/>
                  </a:outerShdw>
                </a:effectLst>
                <a:cs typeface="Times New Roman" pitchFamily="18" charset="0"/>
              </a:rPr>
              <a:t>Know Your Enemy: NOT Deceived!</a:t>
            </a:r>
          </a:p>
        </p:txBody>
      </p:sp>
      <p:sp>
        <p:nvSpPr>
          <p:cNvPr id="10243" name="Rectangle 3"/>
          <p:cNvSpPr>
            <a:spLocks noGrp="1" noChangeArrowheads="1"/>
          </p:cNvSpPr>
          <p:nvPr>
            <p:ph type="subTitle" idx="1"/>
          </p:nvPr>
        </p:nvSpPr>
        <p:spPr>
          <a:xfrm>
            <a:off x="4690552" y="5159399"/>
            <a:ext cx="7501448" cy="1675335"/>
          </a:xfrm>
        </p:spPr>
        <p:txBody>
          <a:bodyPr>
            <a:normAutofit/>
          </a:bodyPr>
          <a:lstStyle/>
          <a:p>
            <a:pPr eaLnBrk="1" hangingPunct="1"/>
            <a:r>
              <a:rPr lang="en-US" sz="2800" b="1" dirty="0">
                <a:solidFill>
                  <a:srgbClr val="FFFF00"/>
                </a:solidFill>
              </a:rPr>
              <a:t>Text: </a:t>
            </a:r>
          </a:p>
          <a:p>
            <a:pPr eaLnBrk="1" hangingPunct="1"/>
            <a:r>
              <a:rPr lang="en-US" sz="4800" b="1" dirty="0">
                <a:solidFill>
                  <a:srgbClr val="FFFF00"/>
                </a:solidFill>
              </a:rPr>
              <a:t>II Corinthians 2:10-11 </a:t>
            </a:r>
          </a:p>
        </p:txBody>
      </p:sp>
      <p:pic>
        <p:nvPicPr>
          <p:cNvPr id="10255" name="Picture 10254">
            <a:extLst>
              <a:ext uri="{FF2B5EF4-FFF2-40B4-BE49-F238E27FC236}">
                <a16:creationId xmlns:a16="http://schemas.microsoft.com/office/drawing/2014/main" id="{DBF7BBCC-A085-493E-83D9-01D4F8E88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4" name="Picture 3">
            <a:extLst>
              <a:ext uri="{FF2B5EF4-FFF2-40B4-BE49-F238E27FC236}">
                <a16:creationId xmlns:a16="http://schemas.microsoft.com/office/drawing/2014/main" id="{D705569E-3590-4DB5-985B-0BE06070753C}"/>
              </a:ext>
            </a:extLst>
          </p:cNvPr>
          <p:cNvPicPr>
            <a:picLocks noChangeAspect="1"/>
          </p:cNvPicPr>
          <p:nvPr/>
        </p:nvPicPr>
        <p:blipFill rotWithShape="1">
          <a:blip r:embed="rId5">
            <a:extLst>
              <a:ext uri="{28A0092B-C50C-407E-A947-70E740481C1C}">
                <a14:useLocalDpi xmlns:a14="http://schemas.microsoft.com/office/drawing/2010/main" val="0"/>
              </a:ext>
            </a:extLst>
          </a:blip>
          <a:srcRect l="16669" r="16669"/>
          <a:stretch/>
        </p:blipFill>
        <p:spPr>
          <a:xfrm>
            <a:off x="20" y="10"/>
            <a:ext cx="4571629" cy="6857990"/>
          </a:xfrm>
          <a:prstGeom prst="rect">
            <a:avLst/>
          </a:prstGeom>
        </p:spPr>
      </p:pic>
      <p:pic>
        <p:nvPicPr>
          <p:cNvPr id="2" name="Picture 1" descr="A picture containing circle, art, design&#10;&#10;Description automatically generated">
            <a:extLst>
              <a:ext uri="{FF2B5EF4-FFF2-40B4-BE49-F238E27FC236}">
                <a16:creationId xmlns:a16="http://schemas.microsoft.com/office/drawing/2014/main" id="{ACF83FD7-4BB0-8BEF-02C1-6EC54EC403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8984" y="5799086"/>
            <a:ext cx="1990308" cy="10506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16667" r="16667"/>
          <a:stretch/>
        </p:blipFill>
        <p:spPr>
          <a:xfrm>
            <a:off x="0"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2546" y="10886"/>
            <a:ext cx="4534368" cy="979714"/>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0000"/>
          </a:bodyPr>
          <a:lstStyle/>
          <a:p>
            <a:pPr algn="l" defTabSz="914400">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Set Mind on Things on Earth</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4934" y="6450240"/>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Know Your Enemy: NOT Deceived!</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71980" y="10887"/>
            <a:ext cx="7620020" cy="6847114"/>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7663" lvl="0" indent="-347663"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Colossians 3:2: Saints are not to set their minds on the things of earth, but above to Heaven. </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633413" lvl="1" indent="-347663" algn="l" defTabSz="457200" eaLnBrk="1" hangingPunct="1">
              <a:spcBef>
                <a:spcPct val="20000"/>
              </a:spcBef>
              <a:spcAft>
                <a:spcPts val="600"/>
              </a:spcAft>
              <a:buClr>
                <a:srgbClr val="DADADA"/>
              </a:buClr>
              <a:buSzPct val="70000"/>
              <a:buFont typeface="Wingdings" panose="05000000000000000000" pitchFamily="2" charset="2"/>
              <a:buChar char="q"/>
              <a:defRPr/>
            </a:pPr>
            <a:r>
              <a:rPr lang="en-US" sz="2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II Cor. 4:3-4: Satan is called the “god of this world (age).” </a:t>
            </a:r>
          </a:p>
          <a:p>
            <a:pPr marL="633413" lvl="1" indent="-347663" algn="l" defTabSz="457200" eaLnBrk="1" hangingPunct="1">
              <a:spcBef>
                <a:spcPct val="20000"/>
              </a:spcBef>
              <a:spcAft>
                <a:spcPts val="600"/>
              </a:spcAft>
              <a:buClr>
                <a:srgbClr val="DADADA"/>
              </a:buClr>
              <a:buSzPct val="70000"/>
              <a:buFont typeface="Wingdings" panose="05000000000000000000" pitchFamily="2" charset="2"/>
              <a:buChar char="q"/>
              <a:defRPr/>
            </a:pPr>
            <a:r>
              <a:rPr lang="en-US" sz="2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He tempts saints to focus on the things of the earth! (Mt. 13:22; Lk. 8:14: Unfruitful!)</a:t>
            </a:r>
          </a:p>
          <a:p>
            <a:pPr marL="633413" lvl="1" indent="-347663" algn="l" defTabSz="457200" eaLnBrk="1" hangingPunct="1">
              <a:spcBef>
                <a:spcPct val="20000"/>
              </a:spcBef>
              <a:spcAft>
                <a:spcPts val="600"/>
              </a:spcAft>
              <a:buClr>
                <a:srgbClr val="DADADA"/>
              </a:buClr>
              <a:buSzPct val="70000"/>
              <a:buFont typeface="Wingdings" panose="05000000000000000000" pitchFamily="2" charset="2"/>
              <a:buChar char="q"/>
              <a:defRPr/>
            </a:pPr>
            <a:r>
              <a:rPr lang="en-US" sz="2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“Prosperity Gospel” is very popular!</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God’s people live for present and future!</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633413" lvl="1" indent="-347663" algn="l" defTabSz="457200" eaLnBrk="1" hangingPunct="1">
              <a:spcBef>
                <a:spcPct val="20000"/>
              </a:spcBef>
              <a:spcAft>
                <a:spcPts val="600"/>
              </a:spcAft>
              <a:buClr>
                <a:srgbClr val="DADADA"/>
              </a:buClr>
              <a:buSzPct val="70000"/>
              <a:buFont typeface="Wingdings" panose="05000000000000000000" pitchFamily="2" charset="2"/>
              <a:buChar char="ü"/>
              <a:defRPr/>
            </a:pPr>
            <a:r>
              <a:rPr lang="en-US" sz="2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II Peter 1:3; Heb. 6:9-20: Intend to obtain God’s promises. </a:t>
            </a:r>
          </a:p>
          <a:p>
            <a:pPr marL="633413" lvl="1" indent="-347663" algn="l" defTabSz="457200" eaLnBrk="1" hangingPunct="1">
              <a:spcBef>
                <a:spcPct val="20000"/>
              </a:spcBef>
              <a:spcAft>
                <a:spcPts val="600"/>
              </a:spcAft>
              <a:buClr>
                <a:srgbClr val="DADADA"/>
              </a:buClr>
              <a:buSzPct val="70000"/>
              <a:buFont typeface="Wingdings" panose="05000000000000000000" pitchFamily="2" charset="2"/>
              <a:buChar char="ü"/>
              <a:defRPr/>
            </a:pPr>
            <a:r>
              <a:rPr lang="en-US" sz="2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II Tim. 4:7-8; </a:t>
            </a:r>
            <a:r>
              <a:rPr lang="en-US" sz="2400" dirty="0" err="1">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Js</a:t>
            </a:r>
            <a:r>
              <a:rPr lang="en-US" sz="2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 1:12: The “Crown of life” waits.</a:t>
            </a:r>
          </a:p>
          <a:p>
            <a:pPr marL="633413" lvl="1" indent="-347663" algn="l" defTabSz="457200" eaLnBrk="1" hangingPunct="1">
              <a:spcBef>
                <a:spcPct val="20000"/>
              </a:spcBef>
              <a:spcAft>
                <a:spcPts val="600"/>
              </a:spcAft>
              <a:buClr>
                <a:srgbClr val="DADADA"/>
              </a:buClr>
              <a:buSzPct val="70000"/>
              <a:buFont typeface="Wingdings" panose="05000000000000000000" pitchFamily="2" charset="2"/>
              <a:buChar char="ü"/>
              <a:defRPr/>
            </a:pPr>
            <a:r>
              <a:rPr lang="en-US" sz="2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Colossians 3:1-3: Seek things above</a:t>
            </a:r>
            <a:r>
              <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a:t>
            </a:r>
          </a:p>
        </p:txBody>
      </p:sp>
      <p:sp>
        <p:nvSpPr>
          <p:cNvPr id="2" name="Text Box 6">
            <a:extLst>
              <a:ext uri="{FF2B5EF4-FFF2-40B4-BE49-F238E27FC236}">
                <a16:creationId xmlns:a16="http://schemas.microsoft.com/office/drawing/2014/main" id="{F2709D6E-43CE-2932-D9CC-21F66BBB475A}"/>
              </a:ext>
            </a:extLst>
          </p:cNvPr>
          <p:cNvSpPr txBox="1">
            <a:spLocks noChangeArrowheads="1"/>
          </p:cNvSpPr>
          <p:nvPr/>
        </p:nvSpPr>
        <p:spPr bwMode="auto">
          <a:xfrm>
            <a:off x="-4934" y="4114800"/>
            <a:ext cx="4571980" cy="193899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0" lvl="0" indent="0" eaLnBrk="1" hangingPunct="1"/>
            <a:r>
              <a:rPr lang="en-US" altLang="en-US" dirty="0">
                <a:solidFill>
                  <a:srgbClr val="FF0000"/>
                </a:solidFill>
              </a:rPr>
              <a:t>Those seeking immediate gratification in life (their reward now) will have the reward they seek but miss out on the eternal reward! </a:t>
            </a:r>
            <a:endParaRPr kumimoji="0" lang="en-US" altLang="en-US" b="1" i="1" u="none" strike="noStrike" kern="1200" cap="none" spc="0" normalizeH="0" baseline="0" noProof="0" dirty="0">
              <a:ln>
                <a:noFill/>
              </a:ln>
              <a:solidFill>
                <a:srgbClr val="FF0000"/>
              </a:solidFill>
              <a:effectLst/>
              <a:uLnTx/>
              <a:uFillTx/>
            </a:endParaRPr>
          </a:p>
        </p:txBody>
      </p:sp>
    </p:spTree>
    <p:extLst>
      <p:ext uri="{BB962C8B-B14F-4D97-AF65-F5344CB8AC3E}">
        <p14:creationId xmlns:p14="http://schemas.microsoft.com/office/powerpoint/2010/main" val="10853738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barn(inVertical)">
                                      <p:cBhvr>
                                        <p:cTn id="11" dur="500"/>
                                        <p:tgtEl>
                                          <p:spTgt spid="11">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barn(inVertical)">
                                      <p:cBhvr>
                                        <p:cTn id="15" dur="500"/>
                                        <p:tgtEl>
                                          <p:spTgt spid="11">
                                            <p:txEl>
                                              <p:pRg st="2" end="2"/>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barn(inVertical)">
                                      <p:cBhvr>
                                        <p:cTn id="19" dur="500"/>
                                        <p:tgtEl>
                                          <p:spTgt spid="11">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Effect transition="in" filter="barn(inVertical)">
                                      <p:cBhvr>
                                        <p:cTn id="24" dur="500"/>
                                        <p:tgtEl>
                                          <p:spTgt spid="11">
                                            <p:txEl>
                                              <p:pRg st="4" end="4"/>
                                            </p:txEl>
                                          </p:spTgt>
                                        </p:tgtEl>
                                      </p:cBhvr>
                                    </p:animEffect>
                                  </p:childTnLst>
                                </p:cTn>
                              </p:par>
                            </p:childTnLst>
                          </p:cTn>
                        </p:par>
                        <p:par>
                          <p:cTn id="25" fill="hold">
                            <p:stCondLst>
                              <p:cond delay="500"/>
                            </p:stCondLst>
                            <p:childTnLst>
                              <p:par>
                                <p:cTn id="26" presetID="16" presetClass="entr" presetSubtype="21" fill="hold" nodeType="afterEffect">
                                  <p:stCondLst>
                                    <p:cond delay="0"/>
                                  </p:stCondLst>
                                  <p:childTnLst>
                                    <p:set>
                                      <p:cBhvr>
                                        <p:cTn id="27" dur="1" fill="hold">
                                          <p:stCondLst>
                                            <p:cond delay="0"/>
                                          </p:stCondLst>
                                        </p:cTn>
                                        <p:tgtEl>
                                          <p:spTgt spid="11">
                                            <p:txEl>
                                              <p:pRg st="5" end="5"/>
                                            </p:txEl>
                                          </p:spTgt>
                                        </p:tgtEl>
                                        <p:attrNameLst>
                                          <p:attrName>style.visibility</p:attrName>
                                        </p:attrNameLst>
                                      </p:cBhvr>
                                      <p:to>
                                        <p:strVal val="visible"/>
                                      </p:to>
                                    </p:set>
                                    <p:animEffect transition="in" filter="barn(inVertical)">
                                      <p:cBhvr>
                                        <p:cTn id="28" dur="500"/>
                                        <p:tgtEl>
                                          <p:spTgt spid="11">
                                            <p:txEl>
                                              <p:pRg st="5" end="5"/>
                                            </p:txEl>
                                          </p:spTgt>
                                        </p:tgtEl>
                                      </p:cBhvr>
                                    </p:animEffect>
                                  </p:childTnLst>
                                </p:cTn>
                              </p:par>
                            </p:childTnLst>
                          </p:cTn>
                        </p:par>
                        <p:par>
                          <p:cTn id="29" fill="hold">
                            <p:stCondLst>
                              <p:cond delay="1000"/>
                            </p:stCondLst>
                            <p:childTnLst>
                              <p:par>
                                <p:cTn id="30" presetID="16" presetClass="entr" presetSubtype="21" fill="hold"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barn(inVertical)">
                                      <p:cBhvr>
                                        <p:cTn id="32" dur="500"/>
                                        <p:tgtEl>
                                          <p:spTgt spid="11">
                                            <p:txEl>
                                              <p:pRg st="6" end="6"/>
                                            </p:txEl>
                                          </p:spTgt>
                                        </p:tgtEl>
                                      </p:cBhvr>
                                    </p:animEffect>
                                  </p:childTnLst>
                                </p:cTn>
                              </p:par>
                            </p:childTnLst>
                          </p:cTn>
                        </p:par>
                        <p:par>
                          <p:cTn id="33" fill="hold">
                            <p:stCondLst>
                              <p:cond delay="1500"/>
                            </p:stCondLst>
                            <p:childTnLst>
                              <p:par>
                                <p:cTn id="34" presetID="16" presetClass="entr" presetSubtype="21" fill="hold" nodeType="afterEffect">
                                  <p:stCondLst>
                                    <p:cond delay="0"/>
                                  </p:stCondLst>
                                  <p:childTnLst>
                                    <p:set>
                                      <p:cBhvr>
                                        <p:cTn id="35" dur="1" fill="hold">
                                          <p:stCondLst>
                                            <p:cond delay="0"/>
                                          </p:stCondLst>
                                        </p:cTn>
                                        <p:tgtEl>
                                          <p:spTgt spid="11">
                                            <p:txEl>
                                              <p:pRg st="7" end="7"/>
                                            </p:txEl>
                                          </p:spTgt>
                                        </p:tgtEl>
                                        <p:attrNameLst>
                                          <p:attrName>style.visibility</p:attrName>
                                        </p:attrNameLst>
                                      </p:cBhvr>
                                      <p:to>
                                        <p:strVal val="visible"/>
                                      </p:to>
                                    </p:set>
                                    <p:animEffect transition="in" filter="barn(inVertical)">
                                      <p:cBhvr>
                                        <p:cTn id="36" dur="500"/>
                                        <p:tgtEl>
                                          <p:spTgt spid="1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1000" fill="hold"/>
                                        <p:tgtEl>
                                          <p:spTgt spid="2"/>
                                        </p:tgtEl>
                                        <p:attrNameLst>
                                          <p:attrName>ppt_w</p:attrName>
                                        </p:attrNameLst>
                                      </p:cBhvr>
                                      <p:tavLst>
                                        <p:tav tm="0">
                                          <p:val>
                                            <p:fltVal val="0"/>
                                          </p:val>
                                        </p:tav>
                                        <p:tav tm="100000">
                                          <p:val>
                                            <p:strVal val="#ppt_w"/>
                                          </p:val>
                                        </p:tav>
                                      </p:tavLst>
                                    </p:anim>
                                    <p:anim calcmode="lin" valueType="num">
                                      <p:cBhvr>
                                        <p:cTn id="42" dur="1000" fill="hold"/>
                                        <p:tgtEl>
                                          <p:spTgt spid="2"/>
                                        </p:tgtEl>
                                        <p:attrNameLst>
                                          <p:attrName>ppt_h</p:attrName>
                                        </p:attrNameLst>
                                      </p:cBhvr>
                                      <p:tavLst>
                                        <p:tav tm="0">
                                          <p:val>
                                            <p:fltVal val="0"/>
                                          </p:val>
                                        </p:tav>
                                        <p:tav tm="100000">
                                          <p:val>
                                            <p:strVal val="#ppt_h"/>
                                          </p:val>
                                        </p:tav>
                                      </p:tavLst>
                                    </p:anim>
                                    <p:anim calcmode="lin" valueType="num">
                                      <p:cBhvr>
                                        <p:cTn id="43" dur="1000" fill="hold"/>
                                        <p:tgtEl>
                                          <p:spTgt spid="2"/>
                                        </p:tgtEl>
                                        <p:attrNameLst>
                                          <p:attrName>style.rotation</p:attrName>
                                        </p:attrNameLst>
                                      </p:cBhvr>
                                      <p:tavLst>
                                        <p:tav tm="0">
                                          <p:val>
                                            <p:fltVal val="90"/>
                                          </p:val>
                                        </p:tav>
                                        <p:tav tm="100000">
                                          <p:val>
                                            <p:fltVal val="0"/>
                                          </p:val>
                                        </p:tav>
                                      </p:tavLst>
                                    </p:anim>
                                    <p:animEffect transition="in" filter="fade">
                                      <p:cBhvr>
                                        <p:cTn id="4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16667" r="16667"/>
          <a:stretch/>
        </p:blipFill>
        <p:spPr>
          <a:xfrm>
            <a:off x="0"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2546" y="10886"/>
            <a:ext cx="4534368" cy="979714"/>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0000"/>
          </a:bodyPr>
          <a:lstStyle/>
          <a:p>
            <a:pPr algn="l" defTabSz="914400">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Seduce the Saints</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4934" y="6450240"/>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Know Your Enemy: NOT Deceived!</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71980" y="10887"/>
            <a:ext cx="7620020" cy="6847114"/>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7663" lvl="0" indent="-347663"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Satan wants souls (YOU!) – I Pet. 5:8: “Someone to devour” </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633413" lvl="1" indent="-347663" algn="l" defTabSz="457200" eaLnBrk="1" hangingPunct="1">
              <a:spcBef>
                <a:spcPct val="20000"/>
              </a:spcBef>
              <a:spcAft>
                <a:spcPts val="600"/>
              </a:spcAft>
              <a:buClr>
                <a:srgbClr val="DADADA"/>
              </a:buClr>
              <a:buSzPct val="70000"/>
              <a:buFont typeface="Wingdings" panose="05000000000000000000" pitchFamily="2" charset="2"/>
              <a:buChar char="q"/>
              <a:defRPr/>
            </a:pPr>
            <a:r>
              <a:rPr lang="en-US"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Luke 22:3-6: An </a:t>
            </a:r>
            <a:r>
              <a:rPr lang="en-US" i="1" u="sng"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apostle of Christ</a:t>
            </a:r>
            <a:r>
              <a:rPr lang="en-US"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 (Judas) was seduced by his greed (material things). </a:t>
            </a:r>
          </a:p>
          <a:p>
            <a:pPr marL="633413" lvl="1" indent="-347663" algn="l" defTabSz="457200" eaLnBrk="1" hangingPunct="1">
              <a:spcBef>
                <a:spcPct val="20000"/>
              </a:spcBef>
              <a:spcAft>
                <a:spcPts val="600"/>
              </a:spcAft>
              <a:buClr>
                <a:srgbClr val="DADADA"/>
              </a:buClr>
              <a:buSzPct val="70000"/>
              <a:buFont typeface="Wingdings" panose="05000000000000000000" pitchFamily="2" charset="2"/>
              <a:buChar char="q"/>
              <a:defRPr/>
            </a:pPr>
            <a:r>
              <a:rPr lang="en-US"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Luke 22:54-62; Galatians 2:11-14: An </a:t>
            </a:r>
            <a:r>
              <a:rPr lang="en-US" i="1" u="sng"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apostle of Christ</a:t>
            </a:r>
            <a:r>
              <a:rPr lang="en-US"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 (Peter) denied Jesus and was a hypocrite.</a:t>
            </a:r>
          </a:p>
          <a:p>
            <a:pPr marL="633413" lvl="1" indent="-347663" algn="l" defTabSz="457200" eaLnBrk="1" hangingPunct="1">
              <a:spcBef>
                <a:spcPct val="20000"/>
              </a:spcBef>
              <a:spcAft>
                <a:spcPts val="600"/>
              </a:spcAft>
              <a:buClr>
                <a:srgbClr val="DADADA"/>
              </a:buClr>
              <a:buSzPct val="70000"/>
              <a:buFont typeface="Wingdings" panose="05000000000000000000" pitchFamily="2" charset="2"/>
              <a:buChar char="q"/>
              <a:defRPr/>
            </a:pPr>
            <a:r>
              <a:rPr lang="en-US"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Acts 5:3: A </a:t>
            </a:r>
            <a:r>
              <a:rPr lang="en-US" i="1" u="sng"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Christian</a:t>
            </a:r>
            <a:r>
              <a:rPr lang="en-US"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 couple was seduced to lie for the praise of men.</a:t>
            </a:r>
          </a:p>
          <a:p>
            <a:pPr marL="633413" lvl="1" indent="-347663" algn="l" defTabSz="457200" eaLnBrk="1" hangingPunct="1">
              <a:spcBef>
                <a:spcPct val="20000"/>
              </a:spcBef>
              <a:spcAft>
                <a:spcPts val="600"/>
              </a:spcAft>
              <a:buClr>
                <a:srgbClr val="DADADA"/>
              </a:buClr>
              <a:buSzPct val="70000"/>
              <a:buFont typeface="Wingdings" panose="05000000000000000000" pitchFamily="2" charset="2"/>
              <a:buChar char="q"/>
              <a:defRPr/>
            </a:pPr>
            <a:r>
              <a:rPr lang="en-US"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 Corinthians 5:1-2: A </a:t>
            </a:r>
            <a:r>
              <a:rPr lang="en-US" i="1" u="sng"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Christian</a:t>
            </a:r>
            <a:r>
              <a:rPr lang="en-US"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 at Corinth involved in adultery.</a:t>
            </a:r>
          </a:p>
          <a:p>
            <a:pPr marL="633413" lvl="1" indent="-347663" algn="l" defTabSz="457200" eaLnBrk="1" hangingPunct="1">
              <a:spcBef>
                <a:spcPct val="20000"/>
              </a:spcBef>
              <a:spcAft>
                <a:spcPts val="600"/>
              </a:spcAft>
              <a:buClr>
                <a:srgbClr val="DADADA"/>
              </a:buClr>
              <a:buSzPct val="70000"/>
              <a:buFont typeface="Wingdings" panose="05000000000000000000" pitchFamily="2" charset="2"/>
              <a:buChar char="q"/>
              <a:defRPr/>
            </a:pPr>
            <a:r>
              <a:rPr lang="en-US"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II Timothy 4:10: A </a:t>
            </a:r>
            <a:r>
              <a:rPr lang="en-US" i="1" u="sng"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Christian</a:t>
            </a:r>
            <a:r>
              <a:rPr lang="en-US"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 was seduced into forsaking Christ and Paul for the world.</a:t>
            </a:r>
          </a:p>
          <a:p>
            <a:pPr marL="633413" lvl="1" indent="-347663" algn="l" defTabSz="457200" eaLnBrk="1" hangingPunct="1">
              <a:spcBef>
                <a:spcPct val="20000"/>
              </a:spcBef>
              <a:spcAft>
                <a:spcPts val="600"/>
              </a:spcAft>
              <a:buClr>
                <a:srgbClr val="DADADA"/>
              </a:buClr>
              <a:buSzPct val="70000"/>
              <a:buFont typeface="Wingdings" panose="05000000000000000000" pitchFamily="2" charset="2"/>
              <a:buChar char="q"/>
              <a:defRPr/>
            </a:pPr>
            <a:r>
              <a:rPr lang="en-US"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Revelation 2:20-23: A </a:t>
            </a:r>
            <a:r>
              <a:rPr lang="en-US" i="1" u="sng"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church of Christ</a:t>
            </a:r>
            <a:r>
              <a:rPr lang="en-US"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 in Thyatira tolerated members who were seduced into various acts of immorality by one of its members! (Not all participated – Rev. 2:24-25)</a:t>
            </a:r>
            <a:endParaRPr kumimoji="0" lang="en-US"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p:txBody>
      </p:sp>
    </p:spTree>
    <p:extLst>
      <p:ext uri="{BB962C8B-B14F-4D97-AF65-F5344CB8AC3E}">
        <p14:creationId xmlns:p14="http://schemas.microsoft.com/office/powerpoint/2010/main" val="22935654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barn(inVertical)">
                                      <p:cBhvr>
                                        <p:cTn id="11" dur="500"/>
                                        <p:tgtEl>
                                          <p:spTgt spid="1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barn(inVertical)">
                                      <p:cBhvr>
                                        <p:cTn id="16" dur="5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barn(inVertical)">
                                      <p:cBhvr>
                                        <p:cTn id="21" dur="500"/>
                                        <p:tgtEl>
                                          <p:spTgt spid="11">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barn(inVertical)">
                                      <p:cBhvr>
                                        <p:cTn id="26" dur="500"/>
                                        <p:tgtEl>
                                          <p:spTgt spid="11">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Effect transition="in" filter="barn(inVertical)">
                                      <p:cBhvr>
                                        <p:cTn id="31" dur="500"/>
                                        <p:tgtEl>
                                          <p:spTgt spid="11">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1">
                                            <p:txEl>
                                              <p:pRg st="6" end="6"/>
                                            </p:txEl>
                                          </p:spTgt>
                                        </p:tgtEl>
                                        <p:attrNameLst>
                                          <p:attrName>style.visibility</p:attrName>
                                        </p:attrNameLst>
                                      </p:cBhvr>
                                      <p:to>
                                        <p:strVal val="visible"/>
                                      </p:to>
                                    </p:set>
                                    <p:animEffect transition="in" filter="barn(inVertical)">
                                      <p:cBhvr>
                                        <p:cTn id="36"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2819400" y="0"/>
            <a:ext cx="9372600" cy="304800"/>
          </a:xfrm>
        </p:spPr>
        <p:txBody>
          <a:bodyPr/>
          <a:lstStyle/>
          <a:p>
            <a:pPr algn="r">
              <a:defRPr/>
            </a:pPr>
            <a:r>
              <a:rPr lang="en-US" sz="2800" u="sng" dirty="0">
                <a:solidFill>
                  <a:srgbClr val="0000FF"/>
                </a:solidFill>
                <a:latin typeface="+mn-lt"/>
                <a:cs typeface="Times New Roman" pitchFamily="18" charset="0"/>
              </a:rPr>
              <a:t>Seduce the Saints</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14111" y="1219200"/>
            <a:ext cx="12192000" cy="5509200"/>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n-US" sz="8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Therefore let him who thinks he stands take heed that he does not fall.</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152400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I Corinthians 10:12</a:t>
            </a:r>
          </a:p>
        </p:txBody>
      </p:sp>
      <p:sp>
        <p:nvSpPr>
          <p:cNvPr id="3" name="Footer Placeholder 1">
            <a:extLst>
              <a:ext uri="{FF2B5EF4-FFF2-40B4-BE49-F238E27FC236}">
                <a16:creationId xmlns:a16="http://schemas.microsoft.com/office/drawing/2014/main" id="{5A2B78E3-A069-28BA-BE8B-F2BFC8DE655B}"/>
              </a:ext>
            </a:extLst>
          </p:cNvPr>
          <p:cNvSpPr>
            <a:spLocks noGrp="1"/>
          </p:cNvSpPr>
          <p:nvPr>
            <p:ph type="ftr" sz="quarter" idx="10"/>
          </p:nvPr>
        </p:nvSpPr>
        <p:spPr>
          <a:xfrm>
            <a:off x="0" y="14990"/>
            <a:ext cx="3276601"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lumMod val="95000"/>
                    <a:lumOff val="5000"/>
                  </a:srgbClr>
                </a:solidFill>
                <a:effectLst/>
                <a:uLnTx/>
                <a:uFillTx/>
                <a:latin typeface="Tahoma" pitchFamily="34" charset="0"/>
                <a:ea typeface="+mn-ea"/>
                <a:cs typeface="Times New Roman" pitchFamily="18" charset="0"/>
              </a:rPr>
              <a:t>Know Your Enemy: NOT Deceived!</a:t>
            </a:r>
            <a:endParaRPr kumimoji="0" lang="en-US" sz="1200" b="1" i="0" u="none" strike="noStrike" kern="1200" cap="none" spc="0" normalizeH="0" baseline="0" noProof="0" dirty="0">
              <a:ln>
                <a:noFill/>
              </a:ln>
              <a:solidFill>
                <a:srgbClr val="000000">
                  <a:lumMod val="95000"/>
                  <a:lumOff val="5000"/>
                </a:srgbClr>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8011614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16667" r="16667"/>
          <a:stretch/>
        </p:blipFill>
        <p:spPr>
          <a:xfrm>
            <a:off x="0"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2546" y="10886"/>
            <a:ext cx="4534368" cy="979714"/>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0000"/>
          </a:bodyPr>
          <a:lstStyle/>
          <a:p>
            <a:pPr algn="l" defTabSz="914400">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Seduce the Saints</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4934" y="6450240"/>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Know Your Enemy: NOT Deceived!</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71980" y="10887"/>
            <a:ext cx="7620020" cy="6847114"/>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7663" marR="0" lvl="0" indent="-347663" algn="l" defTabSz="457200" rtl="0" eaLnBrk="1" fontAlgn="base" latinLnBrk="0" hangingPunct="1">
              <a:lnSpc>
                <a:spcPct val="100000"/>
              </a:lnSpc>
              <a:spcBef>
                <a:spcPct val="20000"/>
              </a:spcBef>
              <a:spcAft>
                <a:spcPts val="600"/>
              </a:spcAft>
              <a:buClr>
                <a:srgbClr val="DADADA"/>
              </a:buClr>
              <a:buSzPct val="70000"/>
              <a:buFont typeface="Wingdings" panose="05000000000000000000" pitchFamily="2" charset="2"/>
              <a:buChar char="v"/>
              <a:tabLst/>
              <a:defRPr/>
            </a:pPr>
            <a:r>
              <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rPr>
              <a:t>Satan wants souls (YOU!) – I Pet. 5:8: “Someone to devour” </a:t>
            </a:r>
          </a:p>
          <a:p>
            <a:pPr marL="633413" lvl="1" indent="-347663" algn="l" defTabSz="457200" eaLnBrk="1" hangingPunct="1">
              <a:spcBef>
                <a:spcPct val="20000"/>
              </a:spcBef>
              <a:spcAft>
                <a:spcPts val="600"/>
              </a:spcAft>
              <a:buClr>
                <a:srgbClr val="DADADA"/>
              </a:buClr>
              <a:buSzPct val="70000"/>
              <a:buFont typeface="Wingdings" panose="05000000000000000000" pitchFamily="2" charset="2"/>
              <a:buChar char="q"/>
              <a:defRPr/>
            </a:pPr>
            <a:r>
              <a:rPr lang="en-US"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Luke 22:3-6: An </a:t>
            </a:r>
            <a:r>
              <a:rPr lang="en-US" i="1" u="sng"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apostle of Christ</a:t>
            </a:r>
            <a:r>
              <a:rPr lang="en-US"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 (Judas) was seduced by his greed (material things). </a:t>
            </a:r>
          </a:p>
          <a:p>
            <a:pPr marL="633413" lvl="1" indent="-347663" algn="l" defTabSz="457200" eaLnBrk="1" hangingPunct="1">
              <a:spcBef>
                <a:spcPct val="20000"/>
              </a:spcBef>
              <a:spcAft>
                <a:spcPts val="600"/>
              </a:spcAft>
              <a:buClr>
                <a:srgbClr val="DADADA"/>
              </a:buClr>
              <a:buSzPct val="70000"/>
              <a:buFont typeface="Wingdings" panose="05000000000000000000" pitchFamily="2" charset="2"/>
              <a:buChar char="q"/>
              <a:defRPr/>
            </a:pPr>
            <a:r>
              <a:rPr lang="en-US"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Luke 22:54-62; Galatians 2:11-14: An </a:t>
            </a:r>
            <a:r>
              <a:rPr lang="en-US" i="1" u="sng"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apostle of Christ</a:t>
            </a:r>
            <a:r>
              <a:rPr lang="en-US"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 (Peter) denied Jesus and was a hypocrite.</a:t>
            </a:r>
          </a:p>
          <a:p>
            <a:pPr marL="633413" lvl="1" indent="-347663" algn="l" defTabSz="457200" eaLnBrk="1" hangingPunct="1">
              <a:spcBef>
                <a:spcPct val="20000"/>
              </a:spcBef>
              <a:spcAft>
                <a:spcPts val="600"/>
              </a:spcAft>
              <a:buClr>
                <a:srgbClr val="DADADA"/>
              </a:buClr>
              <a:buSzPct val="70000"/>
              <a:buFont typeface="Wingdings" panose="05000000000000000000" pitchFamily="2" charset="2"/>
              <a:buChar char="q"/>
              <a:defRPr/>
            </a:pPr>
            <a:r>
              <a:rPr lang="en-US"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Acts 5:3: A </a:t>
            </a:r>
            <a:r>
              <a:rPr lang="en-US" i="1" u="sng"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Christian</a:t>
            </a:r>
            <a:r>
              <a:rPr lang="en-US"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 couple was seduced to lie for the praise of men.</a:t>
            </a:r>
          </a:p>
          <a:p>
            <a:pPr marL="633413" lvl="1" indent="-347663" algn="l" defTabSz="457200" eaLnBrk="1" hangingPunct="1">
              <a:spcBef>
                <a:spcPct val="20000"/>
              </a:spcBef>
              <a:spcAft>
                <a:spcPts val="600"/>
              </a:spcAft>
              <a:buClr>
                <a:srgbClr val="DADADA"/>
              </a:buClr>
              <a:buSzPct val="70000"/>
              <a:buFont typeface="Wingdings" panose="05000000000000000000" pitchFamily="2" charset="2"/>
              <a:buChar char="q"/>
              <a:defRPr/>
            </a:pPr>
            <a:r>
              <a:rPr lang="en-US"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 Corinthians 5:1-2: A </a:t>
            </a:r>
            <a:r>
              <a:rPr lang="en-US" i="1" u="sng"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Christian</a:t>
            </a:r>
            <a:r>
              <a:rPr lang="en-US"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 at Corinth involved in adultery. </a:t>
            </a:r>
            <a:endParaRPr kumimoji="0" lang="en-US"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a:p>
            <a:pPr marL="633413" lvl="1" indent="-347663" algn="l" defTabSz="457200" eaLnBrk="1" hangingPunct="1">
              <a:spcBef>
                <a:spcPct val="20000"/>
              </a:spcBef>
              <a:spcAft>
                <a:spcPts val="600"/>
              </a:spcAft>
              <a:buClr>
                <a:srgbClr val="DADADA"/>
              </a:buClr>
              <a:buSzPct val="70000"/>
              <a:buFont typeface="Wingdings" panose="05000000000000000000" pitchFamily="2" charset="2"/>
              <a:buChar char="q"/>
              <a:defRPr/>
            </a:pPr>
            <a:r>
              <a:rPr lang="en-US"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II Timothy 4:10: A </a:t>
            </a:r>
            <a:r>
              <a:rPr lang="en-US" i="1" u="sng"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Christian</a:t>
            </a:r>
            <a:r>
              <a:rPr lang="en-US"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 was seduced into forsaking Christ and Paul for the world.</a:t>
            </a:r>
          </a:p>
          <a:p>
            <a:pPr marL="633413" lvl="1" indent="-347663" algn="l" defTabSz="457200" eaLnBrk="1" hangingPunct="1">
              <a:spcBef>
                <a:spcPct val="20000"/>
              </a:spcBef>
              <a:spcAft>
                <a:spcPts val="600"/>
              </a:spcAft>
              <a:buClr>
                <a:srgbClr val="DADADA"/>
              </a:buClr>
              <a:buSzPct val="70000"/>
              <a:buFont typeface="Wingdings" panose="05000000000000000000" pitchFamily="2" charset="2"/>
              <a:buChar char="q"/>
              <a:defRPr/>
            </a:pPr>
            <a:r>
              <a:rPr lang="en-US"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Revelation 2:20-23: A </a:t>
            </a:r>
            <a:r>
              <a:rPr lang="en-US" i="1" u="sng"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church of Christ</a:t>
            </a:r>
            <a:r>
              <a:rPr lang="en-US"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 in Thyatira tolerated members who were seduced into various acts of immorality by one of its members! (Not all participated – Rev. 2:24-25)</a:t>
            </a:r>
            <a:endParaRPr kumimoji="0" lang="en-US" sz="1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2" name="Text Box 6">
            <a:extLst>
              <a:ext uri="{FF2B5EF4-FFF2-40B4-BE49-F238E27FC236}">
                <a16:creationId xmlns:a16="http://schemas.microsoft.com/office/drawing/2014/main" id="{F2709D6E-43CE-2932-D9CC-21F66BBB475A}"/>
              </a:ext>
            </a:extLst>
          </p:cNvPr>
          <p:cNvSpPr txBox="1">
            <a:spLocks noChangeArrowheads="1"/>
          </p:cNvSpPr>
          <p:nvPr/>
        </p:nvSpPr>
        <p:spPr bwMode="auto">
          <a:xfrm>
            <a:off x="-4934" y="4114800"/>
            <a:ext cx="4571980" cy="206210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0" lvl="0" indent="0" eaLnBrk="1" hangingPunct="1"/>
            <a:r>
              <a:rPr lang="en-US" altLang="en-US" sz="3200" dirty="0">
                <a:solidFill>
                  <a:srgbClr val="FF0000"/>
                </a:solidFill>
              </a:rPr>
              <a:t>Many Christians today become unfaithful to Christ -- seduced by Satan! </a:t>
            </a:r>
            <a:endParaRPr kumimoji="0" lang="en-US" altLang="en-US" sz="3200" b="1" i="1" u="none" strike="noStrike" kern="1200" cap="none" spc="0" normalizeH="0" baseline="0" noProof="0" dirty="0">
              <a:ln>
                <a:noFill/>
              </a:ln>
              <a:solidFill>
                <a:srgbClr val="FF0000"/>
              </a:solidFill>
              <a:effectLst/>
              <a:uLnTx/>
              <a:uFillTx/>
            </a:endParaRPr>
          </a:p>
        </p:txBody>
      </p:sp>
    </p:spTree>
    <p:extLst>
      <p:ext uri="{BB962C8B-B14F-4D97-AF65-F5344CB8AC3E}">
        <p14:creationId xmlns:p14="http://schemas.microsoft.com/office/powerpoint/2010/main" val="25413119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16667" r="16667"/>
          <a:stretch/>
        </p:blipFill>
        <p:spPr>
          <a:xfrm>
            <a:off x="0"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2546" y="10886"/>
            <a:ext cx="4534368" cy="979714"/>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algn="l" defTabSz="914400">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Conclusion</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4934" y="6450240"/>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Know Your Enemy: NOT Deceived!</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71980" y="10887"/>
            <a:ext cx="7620020" cy="6847114"/>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7663" lvl="0" indent="-347663"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Important to know one’s enemy: Satan is strong, even powerful, but only as powerful as you let him be in your life! (I Cor. 10:13; James 1:14-16: Spiritual L.S.D.) </a:t>
            </a:r>
            <a:endPar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a:p>
            <a:pPr marL="914400" lvl="1" indent="-628650" algn="l" defTabSz="457200" eaLnBrk="1" hangingPunct="1">
              <a:spcBef>
                <a:spcPct val="20000"/>
              </a:spcBef>
              <a:spcAft>
                <a:spcPts val="600"/>
              </a:spcAft>
              <a:buClr>
                <a:srgbClr val="DADADA"/>
              </a:buClr>
              <a:buSzPct val="70000"/>
              <a:buFont typeface="Wingdings" panose="05000000000000000000" pitchFamily="2" charset="2"/>
              <a:buChar char="q"/>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Christ already defeated him!</a:t>
            </a:r>
          </a:p>
          <a:p>
            <a:pPr marL="914400" lvl="1" indent="-628650" algn="l" defTabSz="457200" eaLnBrk="1" hangingPunct="1">
              <a:spcBef>
                <a:spcPct val="20000"/>
              </a:spcBef>
              <a:spcAft>
                <a:spcPts val="600"/>
              </a:spcAft>
              <a:buClr>
                <a:srgbClr val="DADADA"/>
              </a:buClr>
              <a:buSzPct val="70000"/>
              <a:buFont typeface="Wingdings" panose="05000000000000000000" pitchFamily="2" charset="2"/>
              <a:buChar char="q"/>
              <a:defRPr/>
            </a:pPr>
            <a:r>
              <a:rPr lang="en-US" sz="40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Satan is strong, but not victorious! (Heb. 2:14-15)</a:t>
            </a:r>
            <a:endParaRPr kumimoji="0" lang="en-US" sz="40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p:txBody>
      </p:sp>
    </p:spTree>
    <p:extLst>
      <p:ext uri="{BB962C8B-B14F-4D97-AF65-F5344CB8AC3E}">
        <p14:creationId xmlns:p14="http://schemas.microsoft.com/office/powerpoint/2010/main" val="13858871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27762" r="27762"/>
          <a:stretch/>
        </p:blipFill>
        <p:spPr>
          <a:xfrm>
            <a:off x="0"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2546" y="10886"/>
            <a:ext cx="4534368" cy="979714"/>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algn="l" defTabSz="914400">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Conclusion</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4934" y="6450240"/>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Know Your Enemy: NOT Deceived!</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71980" y="10887"/>
            <a:ext cx="7620020" cy="6847114"/>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7663" lvl="0" indent="-347663"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Christians can resist Satan </a:t>
            </a:r>
          </a:p>
          <a:p>
            <a:pPr marL="347663" lvl="0" indent="-347663"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armor of God is given to prepare the Christian for battle</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633413" lvl="1" indent="-347663" algn="l" defTabSz="457200" eaLnBrk="1" hangingPunct="1">
              <a:spcBef>
                <a:spcPct val="20000"/>
              </a:spcBef>
              <a:spcAft>
                <a:spcPts val="600"/>
              </a:spcAft>
              <a:buClr>
                <a:srgbClr val="DADADA"/>
              </a:buClr>
              <a:buSzPct val="70000"/>
              <a:buFont typeface="Wingdings" panose="05000000000000000000" pitchFamily="2" charset="2"/>
              <a:buChar char="q"/>
              <a:defRPr/>
            </a:pPr>
            <a:r>
              <a:rPr lang="en-US" sz="2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Ephesians 6:10-13: The saint is to stand against the schemes of the devil!</a:t>
            </a:r>
          </a:p>
          <a:p>
            <a:pPr marL="633413" lvl="1" indent="-347663" algn="l" defTabSz="457200" eaLnBrk="1" hangingPunct="1">
              <a:spcBef>
                <a:spcPct val="20000"/>
              </a:spcBef>
              <a:spcAft>
                <a:spcPts val="600"/>
              </a:spcAft>
              <a:buClr>
                <a:srgbClr val="DADADA"/>
              </a:buClr>
              <a:buSzPct val="70000"/>
              <a:buFont typeface="Wingdings" panose="05000000000000000000" pitchFamily="2" charset="2"/>
              <a:buChar char="q"/>
              <a:defRPr/>
            </a:pPr>
            <a:r>
              <a:rPr lang="en-US" sz="2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II Timothy 2:24-26: The challenge or work of the Lord’s bond-servant is to recover/rescue those overtaken by the devil</a:t>
            </a:r>
          </a:p>
          <a:p>
            <a:pPr marL="347663" indent="-347663" algn="l" defTabSz="457200" eaLnBrk="1" hangingPunct="1">
              <a:spcBef>
                <a:spcPct val="20000"/>
              </a:spcBef>
              <a:spcAft>
                <a:spcPts val="600"/>
              </a:spcAft>
              <a:buClr>
                <a:srgbClr val="DADADA"/>
              </a:buClr>
              <a:buSzPct val="70000"/>
              <a:buFont typeface="Wingdings" panose="05000000000000000000" pitchFamily="2" charset="2"/>
              <a:buChar char="q"/>
              <a:defRPr/>
            </a:pPr>
            <a:r>
              <a:rPr lang="en-US" sz="2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James 4:7; I Peter 5:9: Power to resist comes from God’s word (Matthew 4: “It is written”): “Submit therefore to God. Resist the devil and he will flee from you!”</a:t>
            </a:r>
          </a:p>
          <a:p>
            <a:pPr marL="347663" indent="-347663" algn="l" defTabSz="457200" eaLnBrk="1" hangingPunct="1">
              <a:spcBef>
                <a:spcPct val="20000"/>
              </a:spcBef>
              <a:spcAft>
                <a:spcPts val="600"/>
              </a:spcAft>
              <a:buClr>
                <a:srgbClr val="DADADA"/>
              </a:buClr>
              <a:buSzPct val="70000"/>
              <a:buFont typeface="Wingdings" panose="05000000000000000000" pitchFamily="2" charset="2"/>
              <a:buChar char="q"/>
              <a:defRPr/>
            </a:pPr>
            <a:r>
              <a:rPr lang="en-US" sz="2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Stand firm! (Ephesians 6:11, 13)</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19967051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barn(inVertical)">
                                      <p:cBhvr>
                                        <p:cTn id="11" dur="500"/>
                                        <p:tgtEl>
                                          <p:spTgt spid="11">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barn(inVertical)">
                                      <p:cBhvr>
                                        <p:cTn id="15" dur="500"/>
                                        <p:tgtEl>
                                          <p:spTgt spid="11">
                                            <p:txEl>
                                              <p:pRg st="2" end="2"/>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barn(inVertical)">
                                      <p:cBhvr>
                                        <p:cTn id="19" dur="500"/>
                                        <p:tgtEl>
                                          <p:spTgt spid="11">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Effect transition="in" filter="barn(inVertical)">
                                      <p:cBhvr>
                                        <p:cTn id="24" dur="500"/>
                                        <p:tgtEl>
                                          <p:spTgt spid="11">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1">
                                            <p:txEl>
                                              <p:pRg st="5" end="5"/>
                                            </p:txEl>
                                          </p:spTgt>
                                        </p:tgtEl>
                                        <p:attrNameLst>
                                          <p:attrName>style.visibility</p:attrName>
                                        </p:attrNameLst>
                                      </p:cBhvr>
                                      <p:to>
                                        <p:strVal val="visible"/>
                                      </p:to>
                                    </p:set>
                                    <p:animEffect transition="in" filter="barn(inVertical)">
                                      <p:cBhvr>
                                        <p:cTn id="29"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rotWithShape="1">
          <a:blip r:embed="rId4">
            <a:extLst>
              <a:ext uri="{28A0092B-C50C-407E-A947-70E740481C1C}">
                <a14:useLocalDpi xmlns:a14="http://schemas.microsoft.com/office/drawing/2010/main" val="0"/>
              </a:ext>
            </a:extLst>
          </a:blip>
          <a:srcRect b="25000"/>
          <a:stretch/>
        </p:blipFill>
        <p:spPr>
          <a:xfrm>
            <a:off x="1" y="10"/>
            <a:ext cx="12192000" cy="6857990"/>
          </a:xfrm>
          <a:prstGeom prst="rect">
            <a:avLst/>
          </a:prstGeom>
        </p:spPr>
      </p:pic>
      <p:sp useBgFill="1">
        <p:nvSpPr>
          <p:cNvPr id="16"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6748093" y="1371604"/>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7510095" y="623975"/>
            <a:ext cx="4100419" cy="5624423"/>
          </a:xfrm>
          <a:prstGeom prst="rect">
            <a:avLst/>
          </a:prstGeom>
        </p:spPr>
        <p:txBody>
          <a:bodyPr vert="horz" lIns="91440" tIns="45720" rIns="91440" bIns="45720" rtlCol="0" anchor="t">
            <a:norm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l" defTabSz="457200" eaLnBrk="1" hangingPunct="1">
              <a:lnSpc>
                <a:spcPct val="90000"/>
              </a:lnSpc>
              <a:spcBef>
                <a:spcPct val="20000"/>
              </a:spcBef>
              <a:spcAft>
                <a:spcPts val="600"/>
              </a:spcAft>
              <a:buClr>
                <a:schemeClr val="tx2"/>
              </a:buClr>
              <a:buSzPct val="70000"/>
              <a:defRPr/>
            </a:pP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The Battle of Lions rages on: </a:t>
            </a:r>
          </a:p>
          <a:p>
            <a:pPr marL="342900" lvl="0" indent="-342900" algn="l" defTabSz="457200" eaLnBrk="1" hangingPunct="1">
              <a:lnSpc>
                <a:spcPct val="90000"/>
              </a:lnSpc>
              <a:spcBef>
                <a:spcPct val="20000"/>
              </a:spcBef>
              <a:spcAft>
                <a:spcPts val="600"/>
              </a:spcAft>
              <a:buClr>
                <a:schemeClr val="tx2"/>
              </a:buClr>
              <a:buSzPct val="70000"/>
              <a:buFont typeface="Wingdings" panose="05000000000000000000" pitchFamily="2" charset="2"/>
              <a:buChar char="v"/>
              <a:defRPr/>
            </a:pPr>
            <a:r>
              <a:rPr lang="en-US" sz="3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One roar is a call to obey and be blessed for eternity (Jesus)</a:t>
            </a:r>
          </a:p>
          <a:p>
            <a:pPr marL="342900" lvl="0" indent="-342900" algn="l" defTabSz="457200" eaLnBrk="1" hangingPunct="1">
              <a:lnSpc>
                <a:spcPct val="90000"/>
              </a:lnSpc>
              <a:spcBef>
                <a:spcPct val="20000"/>
              </a:spcBef>
              <a:spcAft>
                <a:spcPts val="600"/>
              </a:spcAft>
              <a:buClr>
                <a:schemeClr val="tx2"/>
              </a:buClr>
              <a:buSzPct val="70000"/>
              <a:buFont typeface="Wingdings" panose="05000000000000000000" pitchFamily="2" charset="2"/>
              <a:buChar char="v"/>
              <a:defRPr/>
            </a:pPr>
            <a:r>
              <a:rPr lang="en-US" sz="3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The other roar is to confuse and deceive you into staying in sin (Satan)</a:t>
            </a:r>
            <a:endParaRPr kumimoji="0" lang="en-US" sz="3200" b="1" i="0" u="none" strike="noStrike" cap="none" spc="0" normalizeH="0" baseline="0" noProof="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uLnTx/>
              <a:uFillTx/>
              <a:latin typeface="+mn-lt"/>
              <a:cs typeface="+mn-cs"/>
            </a:endParaRP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1" y="6507319"/>
            <a:ext cx="3596420" cy="365125"/>
          </a:xfrm>
        </p:spPr>
        <p:txBody>
          <a:bodyPr vert="horz" lIns="91440" tIns="45720" rIns="91440" bIns="45720" rtlCol="0" anchor="ctr">
            <a:normAutofit/>
          </a:bodyPr>
          <a:lstStyle/>
          <a:p>
            <a:pPr marR="0" lvl="0" indent="0" fontAlgn="base">
              <a:spcBef>
                <a:spcPct val="0"/>
              </a:spcBef>
              <a:spcAft>
                <a:spcPts val="450"/>
              </a:spcAft>
              <a:buClr>
                <a:srgbClr val="6BA9DA"/>
              </a:buClr>
              <a:buSzPct val="115000"/>
              <a:buFontTx/>
              <a:buNone/>
              <a:tabLst/>
              <a:defRPr/>
            </a:pPr>
            <a:r>
              <a:rPr kumimoji="0" lang="en-US"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mn-lt"/>
                <a:ea typeface="+mn-ea"/>
                <a:cs typeface="+mn-cs"/>
              </a:rPr>
              <a:t>Know Your Enemy: NOT Deceived!</a:t>
            </a:r>
            <a:endParaRPr kumimoji="0" lang="en-US" b="0" i="0" u="none" strike="noStrike" kern="1200" cap="none" spc="0" normalizeH="0" baseline="0" noProof="0" dirty="0">
              <a:ln>
                <a:noFill/>
              </a:ln>
              <a:solidFill>
                <a:schemeClr val="tx1">
                  <a:lumMod val="95000"/>
                </a:schemeClr>
              </a:solidFill>
              <a:effectLst>
                <a:outerShdw blurRad="50800" dist="38100" dir="2700000" algn="tl" rotWithShape="0">
                  <a:schemeClr val="bg1">
                    <a:alpha val="43000"/>
                  </a:schemeClr>
                </a:outerShdw>
              </a:effectLst>
              <a:uLnTx/>
              <a:uFillTx/>
              <a:latin typeface="+mn-lt"/>
              <a:ea typeface="+mn-ea"/>
              <a:cs typeface="+mn-cs"/>
            </a:endParaRPr>
          </a:p>
        </p:txBody>
      </p:sp>
      <p:sp>
        <p:nvSpPr>
          <p:cNvPr id="6" name="Title 5">
            <a:extLst>
              <a:ext uri="{FF2B5EF4-FFF2-40B4-BE49-F238E27FC236}">
                <a16:creationId xmlns:a16="http://schemas.microsoft.com/office/drawing/2014/main" id="{DD3A1F3D-2F2F-00B6-55E3-4596B83EA6BB}"/>
              </a:ext>
            </a:extLst>
          </p:cNvPr>
          <p:cNvSpPr>
            <a:spLocks noGrp="1"/>
          </p:cNvSpPr>
          <p:nvPr>
            <p:ph type="title"/>
          </p:nvPr>
        </p:nvSpPr>
        <p:spPr>
          <a:xfrm>
            <a:off x="2" y="-14434"/>
            <a:ext cx="12191999" cy="1297076"/>
          </a:xfrm>
        </p:spPr>
        <p:txBody>
          <a:bodyPr>
            <a:noAutofit/>
          </a:bodyPr>
          <a:lstStyle/>
          <a:p>
            <a:pPr algn="l"/>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Conclusion</a:t>
            </a:r>
            <a:b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br>
            <a:endParaRPr lang="en-US" dirty="0"/>
          </a:p>
        </p:txBody>
      </p:sp>
      <p:sp>
        <p:nvSpPr>
          <p:cNvPr id="7" name="Text Box 6">
            <a:extLst>
              <a:ext uri="{FF2B5EF4-FFF2-40B4-BE49-F238E27FC236}">
                <a16:creationId xmlns:a16="http://schemas.microsoft.com/office/drawing/2014/main" id="{B81DC71B-7590-0CF9-F4F9-9BD3E104680C}"/>
              </a:ext>
            </a:extLst>
          </p:cNvPr>
          <p:cNvSpPr txBox="1">
            <a:spLocks noChangeArrowheads="1"/>
          </p:cNvSpPr>
          <p:nvPr/>
        </p:nvSpPr>
        <p:spPr bwMode="auto">
          <a:xfrm>
            <a:off x="289854" y="4495800"/>
            <a:ext cx="6930389" cy="1446550"/>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0" lvl="0" indent="0" eaLnBrk="1" hangingPunct="1"/>
            <a:r>
              <a:rPr lang="en-US" altLang="en-US" sz="4400" i="1" dirty="0">
                <a:solidFill>
                  <a:srgbClr val="0000FF"/>
                </a:solidFill>
              </a:rPr>
              <a:t>Whose roar will you listen to?</a:t>
            </a:r>
            <a:endParaRPr kumimoji="0" lang="en-US" altLang="en-US" sz="4400" b="1" i="1" u="none" strike="noStrike" kern="1200" cap="none" spc="0" normalizeH="0" baseline="0" noProof="0" dirty="0">
              <a:ln>
                <a:noFill/>
              </a:ln>
              <a:solidFill>
                <a:srgbClr val="0000FF"/>
              </a:solidFill>
              <a:effectLst/>
              <a:uLnTx/>
              <a:uFillTx/>
            </a:endParaRPr>
          </a:p>
        </p:txBody>
      </p:sp>
    </p:spTree>
    <p:extLst>
      <p:ext uri="{BB962C8B-B14F-4D97-AF65-F5344CB8AC3E}">
        <p14:creationId xmlns:p14="http://schemas.microsoft.com/office/powerpoint/2010/main" val="39052259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barn(inVertical)">
                                      <p:cBhvr>
                                        <p:cTn id="11" dur="500"/>
                                        <p:tgtEl>
                                          <p:spTgt spid="11">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barn(inVertical)">
                                      <p:cBhvr>
                                        <p:cTn id="15" dur="5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919ED7-42D2-A3CE-0D30-C2FD2E820FCB}"/>
              </a:ext>
            </a:extLst>
          </p:cNvPr>
          <p:cNvPicPr>
            <a:picLocks noChangeAspect="1"/>
          </p:cNvPicPr>
          <p:nvPr/>
        </p:nvPicPr>
        <p:blipFill rotWithShape="1">
          <a:blip r:embed="rId4">
            <a:extLst>
              <a:ext uri="{28A0092B-C50C-407E-A947-70E740481C1C}">
                <a14:useLocalDpi xmlns:a14="http://schemas.microsoft.com/office/drawing/2010/main" val="0"/>
              </a:ext>
            </a:extLst>
          </a:blip>
          <a:srcRect t="11383" b="13617"/>
          <a:stretch/>
        </p:blipFill>
        <p:spPr>
          <a:xfrm>
            <a:off x="1" y="10"/>
            <a:ext cx="12192000" cy="6857990"/>
          </a:xfrm>
          <a:prstGeom prst="rect">
            <a:avLst/>
          </a:prstGeom>
        </p:spPr>
      </p:pic>
      <p:sp useBgFill="1">
        <p:nvSpPr>
          <p:cNvPr id="11272"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6748093" y="1371604"/>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7" name="Footer Placeholder 4"/>
          <p:cNvSpPr>
            <a:spLocks noGrp="1"/>
          </p:cNvSpPr>
          <p:nvPr>
            <p:ph type="ftr" sz="quarter" idx="11"/>
          </p:nvPr>
        </p:nvSpPr>
        <p:spPr>
          <a:xfrm>
            <a:off x="1" y="6492865"/>
            <a:ext cx="3596420" cy="365125"/>
          </a:xfrm>
        </p:spPr>
        <p:txBody>
          <a:bodyPr vert="horz" lIns="91440" tIns="45720" rIns="91440" bIns="45720" rtlCol="0" anchor="ctr">
            <a:normAutofit/>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R="0" lvl="0" indent="0" eaLnBrk="1" fontAlgn="base" hangingPunct="1">
              <a:spcBef>
                <a:spcPct val="0"/>
              </a:spcBef>
              <a:spcAft>
                <a:spcPts val="600"/>
              </a:spcAft>
              <a:buClrTx/>
              <a:buSzTx/>
              <a:buFontTx/>
              <a:buNone/>
              <a:tabLst/>
              <a:defRPr/>
            </a:pPr>
            <a:r>
              <a:rPr kumimoji="0" lang="en-US" sz="1000" b="0" i="0" u="none" strike="noStrike" kern="1200" cap="none" spc="0" normalizeH="0" baseline="0" noProof="0">
                <a:ln>
                  <a:noFill/>
                </a:ln>
                <a:solidFill>
                  <a:schemeClr val="tx1">
                    <a:lumMod val="95000"/>
                  </a:schemeClr>
                </a:solidFill>
                <a:effectLst>
                  <a:outerShdw blurRad="50800" dist="38100" dir="2700000" algn="tl" rotWithShape="0">
                    <a:schemeClr val="bg1">
                      <a:alpha val="43000"/>
                    </a:schemeClr>
                  </a:outerShdw>
                </a:effectLst>
                <a:uLnTx/>
                <a:uFillTx/>
                <a:latin typeface="+mn-lt"/>
                <a:ea typeface="+mn-ea"/>
                <a:cs typeface="+mn-cs"/>
              </a:rPr>
              <a:t>Know Your Enemy: NOT Deceived!</a:t>
            </a:r>
            <a:endParaRPr kumimoji="0" lang="en-US" sz="1000" b="0" i="0" u="none" strike="noStrike" kern="1200" cap="none" spc="0" normalizeH="0" baseline="0" noProof="0" dirty="0">
              <a:ln>
                <a:noFill/>
              </a:ln>
              <a:solidFill>
                <a:schemeClr val="tx1">
                  <a:lumMod val="95000"/>
                </a:schemeClr>
              </a:solidFill>
              <a:effectLst>
                <a:outerShdw blurRad="50800" dist="38100" dir="2700000" algn="tl" rotWithShape="0">
                  <a:schemeClr val="bg1">
                    <a:alpha val="43000"/>
                  </a:schemeClr>
                </a:outerShdw>
              </a:effectLst>
              <a:uLnTx/>
              <a:uFillTx/>
              <a:latin typeface="+mn-lt"/>
              <a:ea typeface="+mn-ea"/>
              <a:cs typeface="+mn-cs"/>
            </a:endParaRPr>
          </a:p>
        </p:txBody>
      </p:sp>
      <p:sp>
        <p:nvSpPr>
          <p:cNvPr id="4" name="Text Box 6">
            <a:extLst>
              <a:ext uri="{FF2B5EF4-FFF2-40B4-BE49-F238E27FC236}">
                <a16:creationId xmlns:a16="http://schemas.microsoft.com/office/drawing/2014/main" id="{0288A5BA-03E2-8371-449E-AE2193E949E7}"/>
              </a:ext>
            </a:extLst>
          </p:cNvPr>
          <p:cNvSpPr txBox="1">
            <a:spLocks noChangeArrowheads="1"/>
          </p:cNvSpPr>
          <p:nvPr/>
        </p:nvSpPr>
        <p:spPr bwMode="auto">
          <a:xfrm>
            <a:off x="7239000" y="2580"/>
            <a:ext cx="4940300" cy="686341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lvl="0" eaLnBrk="1" hangingPunct="1"/>
            <a:r>
              <a:rPr lang="en-US" altLang="en-US" sz="4000" dirty="0">
                <a:solidFill>
                  <a:srgbClr val="FF0000"/>
                </a:solidFill>
              </a:rPr>
              <a:t>Don’t be deceived by Satan’s schemes but “Resist him, firm in your faith!”  (I Peter 5:9) and obey Jesus, the Lion of Judah who died to make you alive!</a:t>
            </a:r>
            <a:endParaRPr kumimoji="0" lang="en-US" altLang="en-US" sz="4000" b="1" i="1" u="none" strike="noStrike" kern="1200" cap="none" spc="0" normalizeH="0" baseline="0" noProof="0" dirty="0">
              <a:ln>
                <a:noFill/>
              </a:ln>
              <a:solidFill>
                <a:srgbClr val="FF0000"/>
              </a:solidFill>
              <a:effectLst/>
              <a:uLnTx/>
              <a:uFillTx/>
            </a:endParaRPr>
          </a:p>
        </p:txBody>
      </p:sp>
      <p:sp>
        <p:nvSpPr>
          <p:cNvPr id="6" name="Title 5">
            <a:extLst>
              <a:ext uri="{FF2B5EF4-FFF2-40B4-BE49-F238E27FC236}">
                <a16:creationId xmlns:a16="http://schemas.microsoft.com/office/drawing/2014/main" id="{CB8F6BE8-E601-B5FA-6B1D-5A79F9FCC8E8}"/>
              </a:ext>
            </a:extLst>
          </p:cNvPr>
          <p:cNvSpPr>
            <a:spLocks noGrp="1"/>
          </p:cNvSpPr>
          <p:nvPr>
            <p:ph type="title"/>
          </p:nvPr>
        </p:nvSpPr>
        <p:spPr>
          <a:xfrm>
            <a:off x="-12700" y="-14374"/>
            <a:ext cx="12192000" cy="970450"/>
          </a:xfrm>
        </p:spPr>
        <p:txBody>
          <a:bodyPr/>
          <a:lstStyle/>
          <a:p>
            <a:pPr algn="l"/>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Conclusion</a:t>
            </a:r>
            <a:endParaRPr lang="en-US" dirty="0"/>
          </a:p>
        </p:txBody>
      </p:sp>
    </p:spTree>
    <p:extLst>
      <p:ext uri="{BB962C8B-B14F-4D97-AF65-F5344CB8AC3E}">
        <p14:creationId xmlns:p14="http://schemas.microsoft.com/office/powerpoint/2010/main" val="17608590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23" y="0"/>
            <a:ext cx="12191974" cy="990600"/>
          </a:xfrm>
          <a:solidFill>
            <a:srgbClr val="FFFF00"/>
          </a:solidFill>
        </p:spPr>
        <p:txBody>
          <a:bodyPr/>
          <a:lstStyle/>
          <a:p>
            <a:r>
              <a:rPr lang="en-US" sz="4600"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23" y="1066800"/>
            <a:ext cx="12191974"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23" y="5521895"/>
            <a:ext cx="12191974"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23" y="4803437"/>
            <a:ext cx="12191974"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sng" strike="noStrike" kern="1200" cap="all" spc="0" normalizeH="0" baseline="0" noProof="0" dirty="0">
                <a:ln>
                  <a:noFill/>
                </a:ln>
                <a:solidFill>
                  <a:srgbClr val="0000FF"/>
                </a:solidFill>
                <a:effectLst>
                  <a:outerShdw blurRad="50800" dist="63500" dir="2700000" algn="tl" rotWithShape="0">
                    <a:srgbClr val="000000">
                      <a:alpha val="48000"/>
                    </a:srgbClr>
                  </a:outerShdw>
                </a:effectLst>
                <a:uLnTx/>
                <a:uFillTx/>
                <a:latin typeface="Ameretto"/>
                <a:ea typeface="+mj-ea"/>
                <a:cs typeface="+mj-cs"/>
              </a:rPr>
              <a:t>For The Erring Saint: </a:t>
            </a:r>
          </a:p>
        </p:txBody>
      </p:sp>
    </p:spTree>
    <p:extLst>
      <p:ext uri="{BB962C8B-B14F-4D97-AF65-F5344CB8AC3E}">
        <p14:creationId xmlns:p14="http://schemas.microsoft.com/office/powerpoint/2010/main" val="11085275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11696" y="6553200"/>
            <a:ext cx="12203696" cy="304800"/>
          </a:xfrm>
        </p:spPr>
        <p:txBody>
          <a:bodyPr/>
          <a:lstStyle/>
          <a:p>
            <a:pPr algn="ctr">
              <a:defRPr/>
            </a:pPr>
            <a:r>
              <a:rPr lang="en-US" b="0" dirty="0">
                <a:solidFill>
                  <a:schemeClr val="tx1"/>
                </a:solidFill>
              </a:rPr>
              <a:t>Know Your Enemy: NOT Deceived!</a:t>
            </a:r>
          </a:p>
        </p:txBody>
      </p:sp>
      <p:sp>
        <p:nvSpPr>
          <p:cNvPr id="130050" name="Rectangle 2"/>
          <p:cNvSpPr>
            <a:spLocks noGrp="1" noChangeArrowheads="1"/>
          </p:cNvSpPr>
          <p:nvPr>
            <p:ph type="title"/>
          </p:nvPr>
        </p:nvSpPr>
        <p:spPr>
          <a:xfrm>
            <a:off x="0" y="0"/>
            <a:ext cx="12268200" cy="712434"/>
          </a:xfrm>
        </p:spPr>
        <p:txBody>
          <a:bodyPr>
            <a:normAutofit/>
          </a:bodyPr>
          <a:lstStyle/>
          <a:p>
            <a:pPr algn="l" eaLnBrk="1" hangingPunct="1">
              <a:defRPr/>
            </a:pPr>
            <a:r>
              <a:rPr lang="en-US" b="1" u="sng" dirty="0">
                <a:solidFill>
                  <a:srgbClr val="FFFF00"/>
                </a:solidFill>
                <a:cs typeface="Times New Roman" pitchFamily="18" charset="0"/>
              </a:rPr>
              <a:t>Intro</a:t>
            </a:r>
            <a:r>
              <a:rPr lang="en-US" b="1" u="sng" dirty="0">
                <a:solidFill>
                  <a:schemeClr val="tx1"/>
                </a:solidFill>
                <a:cs typeface="Times New Roman" pitchFamily="18" charset="0"/>
              </a:rPr>
              <a:t> </a:t>
            </a:r>
          </a:p>
        </p:txBody>
      </p:sp>
      <p:sp>
        <p:nvSpPr>
          <p:cNvPr id="130061" name="Text Box 13"/>
          <p:cNvSpPr txBox="1">
            <a:spLocks noChangeArrowheads="1"/>
          </p:cNvSpPr>
          <p:nvPr/>
        </p:nvSpPr>
        <p:spPr bwMode="auto">
          <a:xfrm>
            <a:off x="-11696" y="1153503"/>
            <a:ext cx="122153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eaLnBrk="1" hangingPunct="1"/>
            <a:r>
              <a:rPr lang="en-US" altLang="en-US" sz="2800" dirty="0">
                <a:solidFill>
                  <a:schemeClr val="tx1"/>
                </a:solidFill>
              </a:rPr>
              <a:t>The Scriptures tell us we have an enemy: Satan!</a:t>
            </a:r>
            <a:endParaRPr lang="en-US" altLang="en-US" sz="3200" dirty="0">
              <a:solidFill>
                <a:schemeClr val="tx1"/>
              </a:solidFill>
            </a:endParaRPr>
          </a:p>
        </p:txBody>
      </p:sp>
      <p:sp>
        <p:nvSpPr>
          <p:cNvPr id="130063" name="Text Box 15"/>
          <p:cNvSpPr txBox="1">
            <a:spLocks noChangeArrowheads="1"/>
          </p:cNvSpPr>
          <p:nvPr/>
        </p:nvSpPr>
        <p:spPr bwMode="auto">
          <a:xfrm>
            <a:off x="72390" y="3553562"/>
            <a:ext cx="1219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eaLnBrk="1" hangingPunct="1"/>
            <a:r>
              <a:rPr lang="en-US" altLang="en-US" sz="2800" dirty="0">
                <a:solidFill>
                  <a:schemeClr val="tx1"/>
                </a:solidFill>
              </a:rPr>
              <a:t>There are two figures in the Scriptures that are described as lions but have distinct and different traits from each other: </a:t>
            </a:r>
          </a:p>
          <a:p>
            <a:pPr eaLnBrk="1" hangingPunct="1"/>
            <a:r>
              <a:rPr lang="en-US" altLang="en-US" sz="2800" dirty="0">
                <a:solidFill>
                  <a:schemeClr val="tx1"/>
                </a:solidFill>
              </a:rPr>
              <a:t>Jesus and Satan</a:t>
            </a:r>
            <a:endParaRPr lang="en-US" altLang="en-US" sz="3200" dirty="0">
              <a:solidFill>
                <a:schemeClr val="tx1"/>
              </a:solidFill>
            </a:endParaRPr>
          </a:p>
        </p:txBody>
      </p:sp>
      <p:sp>
        <p:nvSpPr>
          <p:cNvPr id="7" name="Text Box 4"/>
          <p:cNvSpPr txBox="1">
            <a:spLocks noChangeArrowheads="1"/>
          </p:cNvSpPr>
          <p:nvPr/>
        </p:nvSpPr>
        <p:spPr bwMode="auto">
          <a:xfrm>
            <a:off x="11695" y="1861090"/>
            <a:ext cx="12192000" cy="1508105"/>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sz="2800" dirty="0">
                <a:solidFill>
                  <a:srgbClr val="7030A0"/>
                </a:solidFill>
              </a:rPr>
              <a:t>I Peter 5:8 </a:t>
            </a:r>
            <a:r>
              <a:rPr lang="en-US" sz="2800" i="1" dirty="0">
                <a:solidFill>
                  <a:srgbClr val="7030A0"/>
                </a:solidFill>
              </a:rPr>
              <a:t>(John 8:44)</a:t>
            </a:r>
          </a:p>
          <a:p>
            <a:pPr algn="l" eaLnBrk="1" hangingPunct="1"/>
            <a:r>
              <a:rPr lang="en-US" sz="3200" b="0" dirty="0">
                <a:solidFill>
                  <a:srgbClr val="002060"/>
                </a:solidFill>
              </a:rPr>
              <a:t>8.  Be of sober spirit, be on the alert. Your adversary, the devil, prowls around like a roaring lion, seeking someone to devour.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696" y="4407801"/>
            <a:ext cx="1892283" cy="245019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716097" y="4397406"/>
            <a:ext cx="2460594" cy="2460594"/>
          </a:xfrm>
          <a:prstGeom prst="rect">
            <a:avLst/>
          </a:prstGeom>
        </p:spPr>
      </p:pic>
      <p:sp>
        <p:nvSpPr>
          <p:cNvPr id="2" name="Text Box 13">
            <a:extLst>
              <a:ext uri="{FF2B5EF4-FFF2-40B4-BE49-F238E27FC236}">
                <a16:creationId xmlns:a16="http://schemas.microsoft.com/office/drawing/2014/main" id="{B2910707-3E27-3A7E-33B8-BB195E5C5FD0}"/>
              </a:ext>
            </a:extLst>
          </p:cNvPr>
          <p:cNvSpPr txBox="1">
            <a:spLocks noChangeArrowheads="1"/>
          </p:cNvSpPr>
          <p:nvPr/>
        </p:nvSpPr>
        <p:spPr bwMode="auto">
          <a:xfrm>
            <a:off x="2589162" y="15030"/>
            <a:ext cx="95647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eaLnBrk="1" hangingPunct="1"/>
            <a:r>
              <a:rPr lang="en-US" altLang="en-US" sz="2800" dirty="0">
                <a:solidFill>
                  <a:schemeClr val="tx1"/>
                </a:solidFill>
              </a:rPr>
              <a:t>“The wise warrior knows the enemy as well as they know themselves” (J.R.R. Tolkien)</a:t>
            </a:r>
            <a:endParaRPr lang="en-US" altLang="en-US" sz="3200" dirty="0">
              <a:solidFill>
                <a:schemeClr val="tx1"/>
              </a:solidFill>
            </a:endParaRPr>
          </a:p>
        </p:txBody>
      </p:sp>
    </p:spTree>
    <p:extLst>
      <p:ext uri="{BB962C8B-B14F-4D97-AF65-F5344CB8AC3E}">
        <p14:creationId xmlns:p14="http://schemas.microsoft.com/office/powerpoint/2010/main" val="8243475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061"/>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0063"/>
                                        </p:tgtEl>
                                        <p:attrNameLst>
                                          <p:attrName>style.visibility</p:attrName>
                                        </p:attrNameLst>
                                      </p:cBhvr>
                                      <p:to>
                                        <p:strVal val="visible"/>
                                      </p:to>
                                    </p:set>
                                  </p:childTnLst>
                                </p:cTn>
                              </p:par>
                            </p:childTnLst>
                          </p:cTn>
                        </p:par>
                        <p:par>
                          <p:cTn id="18" fill="hold">
                            <p:stCondLst>
                              <p:cond delay="0"/>
                            </p:stCondLst>
                            <p:childTnLst>
                              <p:par>
                                <p:cTn id="19" presetID="53" presetClass="entr" presetSubtype="1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par>
                          <p:cTn id="24" fill="hold">
                            <p:stCondLst>
                              <p:cond delay="500"/>
                            </p:stCondLst>
                            <p:childTnLst>
                              <p:par>
                                <p:cTn id="25" presetID="53" presetClass="entr" presetSubtype="16"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1" grpId="0"/>
      <p:bldP spid="130063" grpId="0"/>
      <p:bldP spid="7"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25000" r="25000"/>
          <a:stretch/>
        </p:blipFill>
        <p:spPr>
          <a:xfrm>
            <a:off x="0"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2546" y="10886"/>
            <a:ext cx="4534368" cy="979714"/>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algn="l" defTabSz="914400">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Intro</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4934" y="6450240"/>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rPr>
              <a:t>Know Your Enemy: NOT Deceived!</a:t>
            </a: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71980" y="10887"/>
            <a:ext cx="7620020" cy="6847114"/>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l" defTabSz="457200" eaLnBrk="1" hangingPunct="1">
              <a:spcBef>
                <a:spcPct val="20000"/>
              </a:spcBef>
              <a:spcAft>
                <a:spcPts val="600"/>
              </a:spcAft>
              <a:buClr>
                <a:srgbClr val="DADADA"/>
              </a:buClr>
              <a:buSzPct val="70000"/>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Lions in the Wild</a:t>
            </a:r>
            <a:endPar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a:p>
            <a:pPr marL="347663" lvl="0" indent="-347663"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Alpha male lions own a pride and are very territorial. </a:t>
            </a:r>
          </a:p>
          <a:p>
            <a:pPr marL="347663" lvl="0" indent="-347663"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If another male challenges the alpha lion, the lion king must fight to hold on to his pride. </a:t>
            </a:r>
          </a:p>
          <a:p>
            <a:pPr marL="347663" lvl="0" indent="-347663"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If the challenger succeeds, he usually kills the cubs and other young males of the alpha.</a:t>
            </a:r>
          </a:p>
          <a:p>
            <a:pPr marL="347663" lvl="0" indent="-347663"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For a lion king, there is no such thing as retirement – He must fight for his throne or be cast aside.</a:t>
            </a:r>
          </a:p>
          <a:p>
            <a:pPr marL="347663" lvl="0" indent="-347663"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A lion's roar can be heard up to five miles away and is done marking territory, talking to pride members, and for catching prey.</a:t>
            </a:r>
          </a:p>
          <a:p>
            <a:pPr marL="347663" lvl="0" indent="-347663"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sound of the roar confuses and scares the prey: the result is that the prey becomes easily trapped and caught by the lion.</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p:txBody>
      </p:sp>
    </p:spTree>
    <p:extLst>
      <p:ext uri="{BB962C8B-B14F-4D97-AF65-F5344CB8AC3E}">
        <p14:creationId xmlns:p14="http://schemas.microsoft.com/office/powerpoint/2010/main" val="34005158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barn(inVertical)">
                                      <p:cBhvr>
                                        <p:cTn id="7" dur="500"/>
                                        <p:tgtEl>
                                          <p:spTgt spid="11">
                                            <p:txEl>
                                              <p:pRg st="1" end="1"/>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Effect transition="in" filter="barn(inVertical)">
                                      <p:cBhvr>
                                        <p:cTn id="11" dur="500"/>
                                        <p:tgtEl>
                                          <p:spTgt spid="11">
                                            <p:txEl>
                                              <p:pRg st="2" end="2"/>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animEffect transition="in" filter="barn(inVertical)">
                                      <p:cBhvr>
                                        <p:cTn id="15" dur="500"/>
                                        <p:tgtEl>
                                          <p:spTgt spid="11">
                                            <p:txEl>
                                              <p:pRg st="3" end="3"/>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barn(inVertical)">
                                      <p:cBhvr>
                                        <p:cTn id="19" dur="500"/>
                                        <p:tgtEl>
                                          <p:spTgt spid="11">
                                            <p:txEl>
                                              <p:pRg st="4" end="4"/>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animEffect transition="in" filter="barn(inVertical)">
                                      <p:cBhvr>
                                        <p:cTn id="23" dur="500"/>
                                        <p:tgtEl>
                                          <p:spTgt spid="11">
                                            <p:txEl>
                                              <p:pRg st="5" end="5"/>
                                            </p:txEl>
                                          </p:spTgt>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barn(inVertical)">
                                      <p:cBhvr>
                                        <p:cTn id="27"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23500" r="23500"/>
          <a:stretch/>
        </p:blipFill>
        <p:spPr>
          <a:xfrm>
            <a:off x="0"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2546" y="10886"/>
            <a:ext cx="4534368" cy="979714"/>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algn="l" defTabSz="914400">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Intro</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4934" y="6450240"/>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Know Your Enemy: NOT Deceived!</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71980" y="10887"/>
            <a:ext cx="7620020" cy="6847114"/>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l" defTabSz="457200" eaLnBrk="1" hangingPunct="1">
              <a:spcBef>
                <a:spcPct val="20000"/>
              </a:spcBef>
              <a:spcAft>
                <a:spcPts val="600"/>
              </a:spcAft>
              <a:buClr>
                <a:srgbClr val="DADADA"/>
              </a:buClr>
              <a:buSzPct val="70000"/>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Scriptures present to us a “Battle of Lions!”</a:t>
            </a:r>
            <a:endPar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Jesus, also seen as a lamb of sacrifice to save the world from sin (John 1:29), is the King from the line of David, and the Lion of Judah (Mt. 25:31, 34; Heb. 9:28; Rev. 5:5). </a:t>
            </a:r>
            <a:endPar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a:p>
            <a:pPr marL="633413" lvl="1" indent="-347663" algn="l" defTabSz="457200" eaLnBrk="1" hangingPunct="1">
              <a:spcBef>
                <a:spcPct val="20000"/>
              </a:spcBef>
              <a:spcAft>
                <a:spcPts val="600"/>
              </a:spcAft>
              <a:buClr>
                <a:srgbClr val="DADADA"/>
              </a:buClr>
              <a:buSzPct val="70000"/>
              <a:buFont typeface="Wingdings" panose="05000000000000000000" pitchFamily="2" charset="2"/>
              <a:buChar char="ü"/>
              <a:defRPr/>
            </a:pPr>
            <a:r>
              <a:rPr lang="en-US" sz="2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Jesus’ roar is to His bride and is reassuring and one of hope and peace!</a:t>
            </a:r>
          </a:p>
          <a:p>
            <a:pPr marL="347663" lvl="0" indent="-347663"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Satan, though described in various ways and creatures, is also described as a roaring lion seeking someone to devour (I Peter 5:8).</a:t>
            </a:r>
            <a:endPar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ndParaRPr>
          </a:p>
          <a:p>
            <a:pPr marL="633413" lvl="1" indent="-347663" algn="l" defTabSz="457200" eaLnBrk="1" hangingPunct="1">
              <a:spcBef>
                <a:spcPct val="20000"/>
              </a:spcBef>
              <a:spcAft>
                <a:spcPts val="600"/>
              </a:spcAft>
              <a:buClr>
                <a:srgbClr val="DADADA"/>
              </a:buClr>
              <a:buSzPct val="70000"/>
              <a:buFont typeface="Wingdings" panose="05000000000000000000" pitchFamily="2" charset="2"/>
              <a:buChar char="ü"/>
              <a:defRPr/>
            </a:pPr>
            <a:r>
              <a:rPr lang="en-US" sz="2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Satan’s roar is to confuse, frighten and deceive!</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1085714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barn(inVertical)">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arn(inVertic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barn(inVertical)">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barn(inVertical)">
                                      <p:cBhvr>
                                        <p:cTn id="2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16667" r="16667"/>
          <a:stretch/>
        </p:blipFill>
        <p:spPr>
          <a:xfrm>
            <a:off x="0"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2546" y="10886"/>
            <a:ext cx="4534368" cy="979714"/>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algn="l" defTabSz="914400">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Intro</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4934" y="6450240"/>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Know Your Enemy: NOT Deceived!</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71980" y="10887"/>
            <a:ext cx="7620020" cy="6847114"/>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l" defTabSz="457200" eaLnBrk="1" hangingPunct="1">
              <a:spcBef>
                <a:spcPct val="20000"/>
              </a:spcBef>
              <a:spcAft>
                <a:spcPts val="600"/>
              </a:spcAft>
              <a:buClr>
                <a:srgbClr val="DADADA"/>
              </a:buClr>
              <a:buSzPct val="70000"/>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The Scriptures also tell us Satan has an agenda</a:t>
            </a:r>
            <a:endParaRPr kumimoji="0" lang="en-US" sz="28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II Cor. 11:3: To control the heart (minds) of man. </a:t>
            </a:r>
          </a:p>
          <a:p>
            <a:pPr marL="347663" lvl="0" indent="-347663"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II Cor. 11:13-15: He works through agents. </a:t>
            </a:r>
          </a:p>
          <a:p>
            <a:pPr marL="347663" lvl="0" indent="-347663"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Eph. 4:14: His doctrines are to deceive men (to hold to a form of godliness;    II Tim. 3:1-5)</a:t>
            </a:r>
          </a:p>
        </p:txBody>
      </p:sp>
    </p:spTree>
    <p:extLst>
      <p:ext uri="{BB962C8B-B14F-4D97-AF65-F5344CB8AC3E}">
        <p14:creationId xmlns:p14="http://schemas.microsoft.com/office/powerpoint/2010/main" val="21997091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barn(inVertical)">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arn(inVertic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barn(inVertical)">
                                      <p:cBhvr>
                                        <p:cTn id="1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2819400" y="0"/>
            <a:ext cx="9372600" cy="304800"/>
          </a:xfrm>
        </p:spPr>
        <p:txBody>
          <a:bodyPr/>
          <a:lstStyle/>
          <a:p>
            <a:pPr algn="r">
              <a:defRPr/>
            </a:pPr>
            <a:r>
              <a:rPr lang="en-US" sz="2800" u="sng" dirty="0">
                <a:solidFill>
                  <a:srgbClr val="0000FF"/>
                </a:solidFill>
                <a:latin typeface="+mn-lt"/>
                <a:cs typeface="Times New Roman" pitchFamily="18" charset="0"/>
              </a:rPr>
              <a:t>Intro</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371600"/>
            <a:ext cx="12192000" cy="4832092"/>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1200150" marR="0" lvl="0" indent="-120015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10.  But one whom you forgive anything, I forgive also; for indeed what I have forgiven, if I have forgiven anything, I did it for your sakes in the presence of Christ, </a:t>
            </a:r>
          </a:p>
          <a:p>
            <a:pPr marL="1200150" marR="0" lvl="0" indent="-120015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11.  so that no advantage would be taken of us by Satan, for we are not ignorant of his schemes.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152400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II Corinthians 2:10-11</a:t>
            </a:r>
          </a:p>
        </p:txBody>
      </p:sp>
      <p:sp>
        <p:nvSpPr>
          <p:cNvPr id="3" name="Footer Placeholder 1">
            <a:extLst>
              <a:ext uri="{FF2B5EF4-FFF2-40B4-BE49-F238E27FC236}">
                <a16:creationId xmlns:a16="http://schemas.microsoft.com/office/drawing/2014/main" id="{5A2B78E3-A069-28BA-BE8B-F2BFC8DE655B}"/>
              </a:ext>
            </a:extLst>
          </p:cNvPr>
          <p:cNvSpPr>
            <a:spLocks noGrp="1"/>
          </p:cNvSpPr>
          <p:nvPr>
            <p:ph type="ftr" sz="quarter" idx="10"/>
          </p:nvPr>
        </p:nvSpPr>
        <p:spPr>
          <a:xfrm>
            <a:off x="0" y="14990"/>
            <a:ext cx="3276601"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lumMod val="95000"/>
                    <a:lumOff val="5000"/>
                  </a:srgbClr>
                </a:solidFill>
                <a:effectLst/>
                <a:uLnTx/>
                <a:uFillTx/>
                <a:latin typeface="Tahoma" pitchFamily="34" charset="0"/>
                <a:ea typeface="+mn-ea"/>
                <a:cs typeface="Times New Roman" pitchFamily="18" charset="0"/>
              </a:rPr>
              <a:t>Know Your Enemy: NOT Deceived!</a:t>
            </a:r>
            <a:endParaRPr kumimoji="0" lang="en-US" sz="1200" b="1" i="0" u="none" strike="noStrike" kern="1200" cap="none" spc="0" normalizeH="0" baseline="0" noProof="0" dirty="0">
              <a:ln>
                <a:noFill/>
              </a:ln>
              <a:solidFill>
                <a:srgbClr val="000000">
                  <a:lumMod val="95000"/>
                  <a:lumOff val="5000"/>
                </a:srgbClr>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9760627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2819400" y="0"/>
            <a:ext cx="9372600" cy="304800"/>
          </a:xfrm>
        </p:spPr>
        <p:txBody>
          <a:bodyPr/>
          <a:lstStyle/>
          <a:p>
            <a:pPr algn="r">
              <a:defRPr/>
            </a:pPr>
            <a:r>
              <a:rPr lang="en-US" sz="2800" u="sng" dirty="0">
                <a:solidFill>
                  <a:srgbClr val="0000FF"/>
                </a:solidFill>
                <a:latin typeface="+mn-lt"/>
                <a:cs typeface="Times New Roman" pitchFamily="18" charset="0"/>
              </a:rPr>
              <a:t>Intro</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371600"/>
            <a:ext cx="12192000" cy="4832092"/>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857250" marR="0" lvl="0" indent="-85725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3.  And even if our gospel is veiled, it is veiled to those who are perishing, </a:t>
            </a:r>
          </a:p>
          <a:p>
            <a:pPr marL="857250" marR="0" lvl="0" indent="-85725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4.  in whose case the god of this world has blinded the minds of the unbelieving so that they might not see the light of the gospel of the glory of Christ, who is the image of God.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152400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II Corinthians 4:3-4</a:t>
            </a:r>
          </a:p>
        </p:txBody>
      </p:sp>
      <p:sp>
        <p:nvSpPr>
          <p:cNvPr id="3" name="Footer Placeholder 1">
            <a:extLst>
              <a:ext uri="{FF2B5EF4-FFF2-40B4-BE49-F238E27FC236}">
                <a16:creationId xmlns:a16="http://schemas.microsoft.com/office/drawing/2014/main" id="{5A2B78E3-A069-28BA-BE8B-F2BFC8DE655B}"/>
              </a:ext>
            </a:extLst>
          </p:cNvPr>
          <p:cNvSpPr>
            <a:spLocks noGrp="1"/>
          </p:cNvSpPr>
          <p:nvPr>
            <p:ph type="ftr" sz="quarter" idx="10"/>
          </p:nvPr>
        </p:nvSpPr>
        <p:spPr>
          <a:xfrm>
            <a:off x="0" y="14990"/>
            <a:ext cx="3276601"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lumMod val="95000"/>
                    <a:lumOff val="5000"/>
                  </a:srgbClr>
                </a:solidFill>
                <a:effectLst/>
                <a:uLnTx/>
                <a:uFillTx/>
                <a:latin typeface="Tahoma" pitchFamily="34" charset="0"/>
                <a:ea typeface="+mn-ea"/>
                <a:cs typeface="Times New Roman" pitchFamily="18" charset="0"/>
              </a:rPr>
              <a:t>Know Your Enemy: NOT Deceived!</a:t>
            </a:r>
            <a:endParaRPr kumimoji="0" lang="en-US" sz="1200" b="1" i="0" u="none" strike="noStrike" kern="1200" cap="none" spc="0" normalizeH="0" baseline="0" noProof="0" dirty="0">
              <a:ln>
                <a:noFill/>
              </a:ln>
              <a:solidFill>
                <a:srgbClr val="000000">
                  <a:lumMod val="95000"/>
                  <a:lumOff val="5000"/>
                </a:srgbClr>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9556887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12192000" cy="914400"/>
          </a:xfrm>
        </p:spPr>
        <p:txBody>
          <a:bodyPr>
            <a:normAutofit/>
          </a:bodyPr>
          <a:lstStyle/>
          <a:p>
            <a:pPr algn="l" eaLnBrk="1" hangingPunct="1"/>
            <a:r>
              <a:rPr lang="en-US" b="1" u="sng" dirty="0">
                <a:solidFill>
                  <a:srgbClr val="FFC000"/>
                </a:solidFill>
                <a:cs typeface="Times New Roman" pitchFamily="18" charset="0"/>
              </a:rPr>
              <a:t>Intro</a:t>
            </a:r>
            <a:endParaRPr lang="en-US" b="1" u="sng" dirty="0">
              <a:solidFill>
                <a:srgbClr val="FFC000"/>
              </a:solidFill>
            </a:endParaRPr>
          </a:p>
        </p:txBody>
      </p:sp>
      <p:sp>
        <p:nvSpPr>
          <p:cNvPr id="11267" name="Footer Placeholder 4"/>
          <p:cNvSpPr>
            <a:spLocks noGrp="1"/>
          </p:cNvSpPr>
          <p:nvPr>
            <p:ph type="ftr" sz="quarter" idx="11"/>
          </p:nvPr>
        </p:nvSpPr>
        <p:spPr>
          <a:xfrm>
            <a:off x="38862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212123"/>
                </a:solidFill>
                <a:effectLst>
                  <a:outerShdw blurRad="50800" dist="38100" dir="2700000" algn="tl" rotWithShape="0">
                    <a:prstClr val="black">
                      <a:alpha val="43000"/>
                    </a:prstClr>
                  </a:outerShdw>
                </a:effectLst>
                <a:uLnTx/>
                <a:uFillTx/>
                <a:latin typeface="Tahoma" pitchFamily="34" charset="0"/>
                <a:ea typeface="+mn-ea"/>
                <a:cs typeface="Times New Roman" pitchFamily="18" charset="0"/>
              </a:rPr>
              <a:t>Know Your Enemy: NOT Deceived!</a:t>
            </a:r>
            <a:endParaRPr kumimoji="0" lang="en-US" sz="1400" b="0" i="0" u="none" strike="noStrike" kern="1200" cap="none" spc="0" normalizeH="0" baseline="0" noProof="0" dirty="0">
              <a:ln>
                <a:noFill/>
              </a:ln>
              <a:solidFill>
                <a:srgbClr val="212123"/>
              </a:solidFill>
              <a:effectLst>
                <a:outerShdw blurRad="50800" dist="38100" dir="2700000" algn="tl" rotWithShape="0">
                  <a:prstClr val="black">
                    <a:alpha val="43000"/>
                  </a:prstClr>
                </a:outerShdw>
              </a:effectLst>
              <a:uLnTx/>
              <a:uFillTx/>
              <a:latin typeface="Tahoma" pitchFamily="34" charset="0"/>
              <a:ea typeface="+mn-ea"/>
              <a:cs typeface="Times New Roman" pitchFamily="18" charset="0"/>
            </a:endParaRPr>
          </a:p>
        </p:txBody>
      </p:sp>
      <p:sp>
        <p:nvSpPr>
          <p:cNvPr id="12" name="Text Box 6"/>
          <p:cNvSpPr txBox="1">
            <a:spLocks noChangeArrowheads="1"/>
          </p:cNvSpPr>
          <p:nvPr/>
        </p:nvSpPr>
        <p:spPr bwMode="auto">
          <a:xfrm>
            <a:off x="5118100" y="2904916"/>
            <a:ext cx="7077710" cy="280076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lvl="0" eaLnBrk="1" hangingPunct="1"/>
            <a:r>
              <a:rPr lang="en-US" altLang="en-US" sz="4400" dirty="0">
                <a:solidFill>
                  <a:srgbClr val="FF0000"/>
                </a:solidFill>
              </a:rPr>
              <a:t>Part of knowing our enemy is to know his schemes and to NOT be deceived by them!</a:t>
            </a:r>
            <a:endParaRPr kumimoji="0" lang="en-US" altLang="en-US" sz="4400" b="1" i="1" u="none" strike="noStrike" kern="1200" cap="none" spc="0" normalizeH="0" baseline="0" noProof="0" dirty="0">
              <a:ln>
                <a:noFill/>
              </a:ln>
              <a:solidFill>
                <a:srgbClr val="FF0000"/>
              </a:solidFill>
              <a:effectLst/>
              <a:uLnTx/>
              <a:uFillTx/>
            </a:endParaRPr>
          </a:p>
        </p:txBody>
      </p:sp>
      <p:pic>
        <p:nvPicPr>
          <p:cNvPr id="2" name="Picture 1">
            <a:extLst>
              <a:ext uri="{FF2B5EF4-FFF2-40B4-BE49-F238E27FC236}">
                <a16:creationId xmlns:a16="http://schemas.microsoft.com/office/drawing/2014/main" id="{9D919ED7-42D2-A3CE-0D30-C2FD2E820F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700" y="1752600"/>
            <a:ext cx="5105400" cy="5105400"/>
          </a:xfrm>
          <a:prstGeom prst="rect">
            <a:avLst/>
          </a:prstGeom>
        </p:spPr>
      </p:pic>
    </p:spTree>
    <p:extLst>
      <p:ext uri="{BB962C8B-B14F-4D97-AF65-F5344CB8AC3E}">
        <p14:creationId xmlns:p14="http://schemas.microsoft.com/office/powerpoint/2010/main" val="26632485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53"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B19801-B626-494A-4B6C-E98E8F399788}"/>
              </a:ext>
            </a:extLst>
          </p:cNvPr>
          <p:cNvPicPr>
            <a:picLocks noChangeAspect="1"/>
          </p:cNvPicPr>
          <p:nvPr/>
        </p:nvPicPr>
        <p:blipFill>
          <a:blip r:embed="rId4">
            <a:extLst>
              <a:ext uri="{28A0092B-C50C-407E-A947-70E740481C1C}">
                <a14:useLocalDpi xmlns:a14="http://schemas.microsoft.com/office/drawing/2010/main" val="0"/>
              </a:ext>
            </a:extLst>
          </a:blip>
          <a:srcRect l="16667" r="16667"/>
          <a:stretch/>
        </p:blipFill>
        <p:spPr>
          <a:xfrm>
            <a:off x="0" y="0"/>
            <a:ext cx="4571980" cy="6857990"/>
          </a:xfrm>
          <a:prstGeom prst="rect">
            <a:avLst/>
          </a:prstGeom>
        </p:spPr>
      </p:pic>
      <p:sp>
        <p:nvSpPr>
          <p:cNvPr id="10" name="Rectangle 2">
            <a:extLst>
              <a:ext uri="{FF2B5EF4-FFF2-40B4-BE49-F238E27FC236}">
                <a16:creationId xmlns:a16="http://schemas.microsoft.com/office/drawing/2014/main" id="{0EE34ECA-984F-AFE9-DC72-BF480BC4F5D3}"/>
              </a:ext>
            </a:extLst>
          </p:cNvPr>
          <p:cNvSpPr>
            <a:spLocks noGrp="1" noChangeArrowheads="1"/>
          </p:cNvSpPr>
          <p:nvPr>
            <p:ph type="title"/>
          </p:nvPr>
        </p:nvSpPr>
        <p:spPr>
          <a:xfrm>
            <a:off x="42546" y="10886"/>
            <a:ext cx="4534368" cy="979714"/>
          </a:xfr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0000"/>
          </a:bodyPr>
          <a:lstStyle/>
          <a:p>
            <a:pPr algn="l" defTabSz="914400">
              <a:defRPr/>
            </a:pPr>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Subvert the Word of God</a:t>
            </a:r>
          </a:p>
        </p:txBody>
      </p:sp>
      <p:sp>
        <p:nvSpPr>
          <p:cNvPr id="3" name="Footer Placeholder 4">
            <a:extLst>
              <a:ext uri="{FF2B5EF4-FFF2-40B4-BE49-F238E27FC236}">
                <a16:creationId xmlns:a16="http://schemas.microsoft.com/office/drawing/2014/main" id="{EF5FD864-6C83-DFAC-D6FC-45E71BDC9E2A}"/>
              </a:ext>
            </a:extLst>
          </p:cNvPr>
          <p:cNvSpPr>
            <a:spLocks noGrp="1"/>
          </p:cNvSpPr>
          <p:nvPr>
            <p:ph type="ftr" sz="quarter" idx="11"/>
          </p:nvPr>
        </p:nvSpPr>
        <p:spPr>
          <a:xfrm>
            <a:off x="4934" y="6450240"/>
            <a:ext cx="4571980"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450"/>
              </a:spcAft>
              <a:buClr>
                <a:srgbClr val="6BA9DA"/>
              </a:buClr>
              <a:buSzPct val="115000"/>
              <a:buFontTx/>
              <a:buNone/>
              <a:tabLst/>
              <a:defRPr/>
            </a:pPr>
            <a:r>
              <a:rPr kumimoji="0" lang="en-US" sz="1000" b="0" i="0" u="none" strike="noStrike" kern="1200" cap="none" spc="0" normalizeH="0" baseline="0" noProof="0">
                <a:ln>
                  <a:noFill/>
                </a:ln>
                <a:solidFill>
                  <a:prstClr val="white">
                    <a:tint val="75000"/>
                  </a:prstClr>
                </a:solidFill>
                <a:effectLst/>
                <a:uLnTx/>
                <a:uFillTx/>
                <a:latin typeface="Tahoma"/>
                <a:ea typeface="+mn-ea"/>
                <a:cs typeface="Arial" charset="0"/>
              </a:rPr>
              <a:t>Know Your Enemy: NOT Deceived!</a:t>
            </a:r>
            <a:endParaRPr kumimoji="0" lang="en-US" sz="1000" b="0" i="0" u="none" strike="noStrike" kern="1200" cap="none" spc="0" normalizeH="0" baseline="0" noProof="0" dirty="0">
              <a:ln>
                <a:noFill/>
              </a:ln>
              <a:solidFill>
                <a:prstClr val="white">
                  <a:tint val="75000"/>
                </a:prstClr>
              </a:solidFill>
              <a:effectLst/>
              <a:uLnTx/>
              <a:uFillTx/>
              <a:latin typeface="Tahoma"/>
              <a:ea typeface="+mn-ea"/>
              <a:cs typeface="Arial" charset="0"/>
            </a:endParaRPr>
          </a:p>
        </p:txBody>
      </p:sp>
      <p:sp>
        <p:nvSpPr>
          <p:cNvPr id="11" name="Text Box 11">
            <a:extLst>
              <a:ext uri="{FF2B5EF4-FFF2-40B4-BE49-F238E27FC236}">
                <a16:creationId xmlns:a16="http://schemas.microsoft.com/office/drawing/2014/main" id="{58A8A522-9A08-16DA-1FEE-DA9B79ACD016}"/>
              </a:ext>
            </a:extLst>
          </p:cNvPr>
          <p:cNvSpPr txBox="1">
            <a:spLocks noChangeArrowheads="1"/>
          </p:cNvSpPr>
          <p:nvPr/>
        </p:nvSpPr>
        <p:spPr bwMode="auto">
          <a:xfrm>
            <a:off x="4571980" y="10887"/>
            <a:ext cx="7620020" cy="6847114"/>
          </a:xfrm>
          <a:prstGeom prst="rect">
            <a:avLst/>
          </a:prstGeom>
        </p:spPr>
        <p:txBody>
          <a:bodyPr vert="horz" lIns="91440" tIns="45720" rIns="91440" bIns="45720" rtlCol="0">
            <a:no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347663" lvl="0" indent="-347663"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Genesis 3:1-19: Adam and Eve fell from God’s grace because of deceit! (II Cor. 11:3). </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II Cor. 11:14-15: Satan, through his servants, perverts God’s word. </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633413" lvl="1" indent="-347663" algn="l" defTabSz="457200" eaLnBrk="1" hangingPunct="1">
              <a:spcBef>
                <a:spcPct val="20000"/>
              </a:spcBef>
              <a:spcAft>
                <a:spcPts val="600"/>
              </a:spcAft>
              <a:buClr>
                <a:srgbClr val="DADADA"/>
              </a:buClr>
              <a:buSzPct val="70000"/>
              <a:buFont typeface="Wingdings" panose="05000000000000000000" pitchFamily="2" charset="2"/>
              <a:buChar char="q"/>
              <a:defRPr/>
            </a:pPr>
            <a:r>
              <a:rPr lang="en-US" sz="2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II Cor. 3:12-16; I Tim. 1:3-4: Mixing the gospel with the Old Law (Acts 15)</a:t>
            </a:r>
          </a:p>
          <a:p>
            <a:pPr marL="633413" lvl="1" indent="-347663" algn="l" defTabSz="457200" eaLnBrk="1" hangingPunct="1">
              <a:spcBef>
                <a:spcPct val="20000"/>
              </a:spcBef>
              <a:spcAft>
                <a:spcPts val="600"/>
              </a:spcAft>
              <a:buClr>
                <a:srgbClr val="DADADA"/>
              </a:buClr>
              <a:buSzPct val="70000"/>
              <a:buFont typeface="Wingdings" panose="05000000000000000000" pitchFamily="2" charset="2"/>
              <a:buChar char="q"/>
              <a:defRPr/>
            </a:pPr>
            <a:r>
              <a:rPr lang="en-US" sz="2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Gal. 1:6-9: Perverting the gospel</a:t>
            </a:r>
          </a:p>
          <a:p>
            <a:pPr marL="347663" lvl="0" indent="-347663"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Many problems today result from same kind of perversion!</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347663" lvl="0" indent="-347663" algn="l" defTabSz="457200" eaLnBrk="1" hangingPunct="1">
              <a:spcBef>
                <a:spcPct val="20000"/>
              </a:spcBef>
              <a:spcAft>
                <a:spcPts val="600"/>
              </a:spcAft>
              <a:buClr>
                <a:srgbClr val="DADADA"/>
              </a:buClr>
              <a:buSzPct val="70000"/>
              <a:buFont typeface="Wingdings" panose="05000000000000000000" pitchFamily="2" charset="2"/>
              <a:buChar char="v"/>
              <a:defRPr/>
            </a:pPr>
            <a:r>
              <a:rPr lang="en-US" sz="24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Tahoma"/>
              </a:rPr>
              <a:t>By subverting the word and people believing the lie, Satan wins; all the while people think they are saved so why should they change? (Matthew 7:21-23).</a:t>
            </a:r>
            <a:endParaRPr kumimoji="0" lang="en-US" sz="2400" b="1"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2" name="Text Box 6">
            <a:extLst>
              <a:ext uri="{FF2B5EF4-FFF2-40B4-BE49-F238E27FC236}">
                <a16:creationId xmlns:a16="http://schemas.microsoft.com/office/drawing/2014/main" id="{F2709D6E-43CE-2932-D9CC-21F66BBB475A}"/>
              </a:ext>
            </a:extLst>
          </p:cNvPr>
          <p:cNvSpPr txBox="1">
            <a:spLocks noChangeArrowheads="1"/>
          </p:cNvSpPr>
          <p:nvPr/>
        </p:nvSpPr>
        <p:spPr bwMode="auto">
          <a:xfrm>
            <a:off x="-4934" y="4114800"/>
            <a:ext cx="4571980" cy="206210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0" lvl="0" indent="0" eaLnBrk="1" hangingPunct="1"/>
            <a:r>
              <a:rPr lang="en-US" altLang="en-US" sz="3200" dirty="0">
                <a:solidFill>
                  <a:srgbClr val="FF0000"/>
                </a:solidFill>
              </a:rPr>
              <a:t>The Truth is in Jesus &amp; His word – we must not only know it but practice it! </a:t>
            </a:r>
            <a:endParaRPr kumimoji="0" lang="en-US" altLang="en-US" sz="3200" b="1" i="1" u="none" strike="noStrike" kern="1200" cap="none" spc="0" normalizeH="0" baseline="0" noProof="0" dirty="0">
              <a:ln>
                <a:noFill/>
              </a:ln>
              <a:solidFill>
                <a:srgbClr val="FF0000"/>
              </a:solidFill>
              <a:effectLst/>
              <a:uLnTx/>
              <a:uFillTx/>
            </a:endParaRPr>
          </a:p>
        </p:txBody>
      </p:sp>
    </p:spTree>
    <p:extLst>
      <p:ext uri="{BB962C8B-B14F-4D97-AF65-F5344CB8AC3E}">
        <p14:creationId xmlns:p14="http://schemas.microsoft.com/office/powerpoint/2010/main" val="30158832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barn(inVertical)">
                                      <p:cBhvr>
                                        <p:cTn id="16" dur="500"/>
                                        <p:tgtEl>
                                          <p:spTgt spid="11">
                                            <p:txEl>
                                              <p:pRg st="2" end="2"/>
                                            </p:txEl>
                                          </p:spTgt>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barn(inVertical)">
                                      <p:cBhvr>
                                        <p:cTn id="20" dur="500"/>
                                        <p:tgtEl>
                                          <p:spTgt spid="1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barn(inVertical)">
                                      <p:cBhvr>
                                        <p:cTn id="25" dur="500"/>
                                        <p:tgtEl>
                                          <p:spTgt spid="1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animEffect transition="in" filter="barn(inVertical)">
                                      <p:cBhvr>
                                        <p:cTn id="30" dur="500"/>
                                        <p:tgtEl>
                                          <p:spTgt spid="1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fltVal val="0"/>
                                          </p:val>
                                        </p:tav>
                                        <p:tav tm="100000">
                                          <p:val>
                                            <p:strVal val="#ppt_w"/>
                                          </p:val>
                                        </p:tav>
                                      </p:tavLst>
                                    </p:anim>
                                    <p:anim calcmode="lin" valueType="num">
                                      <p:cBhvr>
                                        <p:cTn id="36" dur="1000" fill="hold"/>
                                        <p:tgtEl>
                                          <p:spTgt spid="2"/>
                                        </p:tgtEl>
                                        <p:attrNameLst>
                                          <p:attrName>ppt_h</p:attrName>
                                        </p:attrNameLst>
                                      </p:cBhvr>
                                      <p:tavLst>
                                        <p:tav tm="0">
                                          <p:val>
                                            <p:fltVal val="0"/>
                                          </p:val>
                                        </p:tav>
                                        <p:tav tm="100000">
                                          <p:val>
                                            <p:strVal val="#ppt_h"/>
                                          </p:val>
                                        </p:tav>
                                      </p:tavLst>
                                    </p:anim>
                                    <p:anim calcmode="lin" valueType="num">
                                      <p:cBhvr>
                                        <p:cTn id="37" dur="1000" fill="hold"/>
                                        <p:tgtEl>
                                          <p:spTgt spid="2"/>
                                        </p:tgtEl>
                                        <p:attrNameLst>
                                          <p:attrName>style.rotation</p:attrName>
                                        </p:attrNameLst>
                                      </p:cBhvr>
                                      <p:tavLst>
                                        <p:tav tm="0">
                                          <p:val>
                                            <p:fltVal val="90"/>
                                          </p:val>
                                        </p:tav>
                                        <p:tav tm="100000">
                                          <p:val>
                                            <p:fltVal val="0"/>
                                          </p:val>
                                        </p:tav>
                                      </p:tavLst>
                                    </p:anim>
                                    <p:animEffect transition="in" filter="fade">
                                      <p:cBhvr>
                                        <p:cTn id="3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0.xml.rels><?xml version="1.0" encoding="UTF-8" standalone="yes"?>
<Relationships xmlns="http://schemas.openxmlformats.org/package/2006/relationships"><Relationship Id="rId1" Type="http://schemas.openxmlformats.org/officeDocument/2006/relationships/image" Target="../media/image10.jpeg"/></Relationships>
</file>

<file path=ppt/theme/_rels/theme11.xml.rels><?xml version="1.0" encoding="UTF-8" standalone="yes"?>
<Relationships xmlns="http://schemas.openxmlformats.org/package/2006/relationships"><Relationship Id="rId1" Type="http://schemas.openxmlformats.org/officeDocument/2006/relationships/image" Target="../media/image10.jpeg"/></Relationships>
</file>

<file path=ppt/theme/_rels/theme12.xml.rels><?xml version="1.0" encoding="UTF-8" standalone="yes"?>
<Relationships xmlns="http://schemas.openxmlformats.org/package/2006/relationships"><Relationship Id="rId1" Type="http://schemas.openxmlformats.org/officeDocument/2006/relationships/image" Target="../media/image15.jpeg"/></Relationships>
</file>

<file path=ppt/theme/theme1.xml><?xml version="1.0" encoding="utf-8"?>
<a:theme xmlns:a="http://schemas.openxmlformats.org/drawingml/2006/main" name="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11.xml><?xml version="1.0" encoding="utf-8"?>
<a:theme xmlns:a="http://schemas.openxmlformats.org/drawingml/2006/main" name="1_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1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13.xml><?xml version="1.0" encoding="utf-8"?>
<a:theme xmlns:a="http://schemas.openxmlformats.org/drawingml/2006/main" name="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
      <a:dk1>
        <a:srgbClr val="C0C0C0"/>
      </a:dk1>
      <a:lt1>
        <a:srgbClr val="FFFFFF"/>
      </a:lt1>
      <a:dk2>
        <a:srgbClr val="006699"/>
      </a:dk2>
      <a:lt2>
        <a:srgbClr val="CCECFF"/>
      </a:lt2>
      <a:accent1>
        <a:srgbClr val="29A329"/>
      </a:accent1>
      <a:accent2>
        <a:srgbClr val="00FFFF"/>
      </a:accent2>
      <a:accent3>
        <a:srgbClr val="AAB8CA"/>
      </a:accent3>
      <a:accent4>
        <a:srgbClr val="DADADA"/>
      </a:accent4>
      <a:accent5>
        <a:srgbClr val="ACCEAC"/>
      </a:accent5>
      <a:accent6>
        <a:srgbClr val="00E7E7"/>
      </a:accent6>
      <a:hlink>
        <a:srgbClr val="3B6AFF"/>
      </a:hlink>
      <a:folHlink>
        <a:srgbClr val="FF99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026</Template>
  <TotalTime>5473</TotalTime>
  <Words>1997</Words>
  <Application>Microsoft Office PowerPoint</Application>
  <PresentationFormat>Widescreen</PresentationFormat>
  <Paragraphs>178</Paragraphs>
  <Slides>18</Slides>
  <Notes>17</Notes>
  <HiddenSlides>0</HiddenSlides>
  <MMClips>0</MMClips>
  <ScaleCrop>false</ScaleCrop>
  <HeadingPairs>
    <vt:vector size="6" baseType="variant">
      <vt:variant>
        <vt:lpstr>Fonts Used</vt:lpstr>
      </vt:variant>
      <vt:variant>
        <vt:i4>8</vt:i4>
      </vt:variant>
      <vt:variant>
        <vt:lpstr>Theme</vt:lpstr>
      </vt:variant>
      <vt:variant>
        <vt:i4>13</vt:i4>
      </vt:variant>
      <vt:variant>
        <vt:lpstr>Slide Titles</vt:lpstr>
      </vt:variant>
      <vt:variant>
        <vt:i4>18</vt:i4>
      </vt:variant>
    </vt:vector>
  </HeadingPairs>
  <TitlesOfParts>
    <vt:vector size="39" baseType="lpstr">
      <vt:lpstr>Ameretto</vt:lpstr>
      <vt:lpstr>Arial</vt:lpstr>
      <vt:lpstr>Bookman Old Style</vt:lpstr>
      <vt:lpstr>Rockwell</vt:lpstr>
      <vt:lpstr>Tahoma</vt:lpstr>
      <vt:lpstr>Times New Roman</vt:lpstr>
      <vt:lpstr>Wingdings</vt:lpstr>
      <vt:lpstr>Wingdings 2</vt:lpstr>
      <vt:lpstr>eye</vt:lpstr>
      <vt:lpstr>1_colormaster</vt:lpstr>
      <vt:lpstr>2_colormaster</vt:lpstr>
      <vt:lpstr>3_colormaster</vt:lpstr>
      <vt:lpstr>4_colormaster</vt:lpstr>
      <vt:lpstr>5_colormaster</vt:lpstr>
      <vt:lpstr>6_colormaster</vt:lpstr>
      <vt:lpstr>7_colormaster</vt:lpstr>
      <vt:lpstr>8_colormaster</vt:lpstr>
      <vt:lpstr>Slate</vt:lpstr>
      <vt:lpstr>1_Slate</vt:lpstr>
      <vt:lpstr>Damask</vt:lpstr>
      <vt:lpstr>Theme1</vt:lpstr>
      <vt:lpstr>Know Your Enemy: NOT Deceived!</vt:lpstr>
      <vt:lpstr>Intro </vt:lpstr>
      <vt:lpstr>Intro</vt:lpstr>
      <vt:lpstr>Intro</vt:lpstr>
      <vt:lpstr>Intro</vt:lpstr>
      <vt:lpstr>Intro</vt:lpstr>
      <vt:lpstr>Intro</vt:lpstr>
      <vt:lpstr>Intro</vt:lpstr>
      <vt:lpstr>Subvert the Word of God</vt:lpstr>
      <vt:lpstr>Set Mind on Things on Earth</vt:lpstr>
      <vt:lpstr>Seduce the Saints</vt:lpstr>
      <vt:lpstr>Seduce the Saints</vt:lpstr>
      <vt:lpstr>Seduce the Saints</vt:lpstr>
      <vt:lpstr>Conclusion</vt:lpstr>
      <vt:lpstr>Conclusion</vt:lpstr>
      <vt:lpstr>Conclusion </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 Your Enemy: NOT Deceived!</dc:title>
  <dc:subject>07/23/2023</dc:subject>
  <dc:creator>DarkWolf</dc:creator>
  <cp:lastModifiedBy>Nathan Morrison</cp:lastModifiedBy>
  <cp:revision>11</cp:revision>
  <dcterms:created xsi:type="dcterms:W3CDTF">2005-06-04T23:49:02Z</dcterms:created>
  <dcterms:modified xsi:type="dcterms:W3CDTF">2023-07-29T21:09:34Z</dcterms:modified>
</cp:coreProperties>
</file>