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A"/>
    <a:srgbClr val="E18989"/>
    <a:srgbClr val="44443F"/>
    <a:srgbClr val="37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5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42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Do your part and trust God: 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Mark 4:26-29. 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  <a:ea typeface="Baskerville" panose="02020502070401020303" pitchFamily="18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man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Casts seed upon the soil.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man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Goes to bed. 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God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The seed sprouts and grows. 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God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The soil produces crops by itself.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The man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He gathers up the harvest.</a:t>
            </a:r>
          </a:p>
        </p:txBody>
      </p:sp>
    </p:spTree>
    <p:extLst>
      <p:ext uri="{BB962C8B-B14F-4D97-AF65-F5344CB8AC3E}">
        <p14:creationId xmlns:p14="http://schemas.microsoft.com/office/powerpoint/2010/main" val="25708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491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Do Not Worry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Catch and Release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Learn and Live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Face your physical reality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Stay Busy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Surrender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Do Your Part and Trust God</a:t>
            </a:r>
            <a:endParaRPr lang="en-US" sz="2800" b="1" dirty="0">
              <a:solidFill>
                <a:srgbClr val="FFF2EA"/>
              </a:solidFill>
              <a:latin typeface="Century Gothic" panose="020B0502020202020204" pitchFamily="34" charset="0"/>
              <a:ea typeface="Baskerville" panose="02020502070401020303" pitchFamily="18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D3350-548B-97FB-843D-43ADCF965401}"/>
              </a:ext>
            </a:extLst>
          </p:cNvPr>
          <p:cNvSpPr txBox="1"/>
          <p:nvPr/>
        </p:nvSpPr>
        <p:spPr>
          <a:xfrm>
            <a:off x="5375189" y="2551837"/>
            <a:ext cx="3436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“Is it really possible?”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9728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C3999-F87B-C845-AC55-3F9D425DA40C}"/>
              </a:ext>
            </a:extLst>
          </p:cNvPr>
          <p:cNvSpPr txBox="1"/>
          <p:nvPr/>
        </p:nvSpPr>
        <p:spPr>
          <a:xfrm>
            <a:off x="332553" y="3105834"/>
            <a:ext cx="847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“Is it really possible?”</a:t>
            </a:r>
          </a:p>
        </p:txBody>
      </p:sp>
    </p:spTree>
    <p:extLst>
      <p:ext uri="{BB962C8B-B14F-4D97-AF65-F5344CB8AC3E}">
        <p14:creationId xmlns:p14="http://schemas.microsoft.com/office/powerpoint/2010/main" val="22333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491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Do Not Worry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We have every reason </a:t>
            </a:r>
            <a:r>
              <a:rPr lang="en-US" sz="2800" b="1" u="sng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NOT to WORRY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!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Matthew 6:5-8: Our Father knows our needs. 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Matthew 6:11: He will give us what we need.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Matthew 6:19-21: He tells us what to avoid.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Matthew 6:24, 33: He tells us to what to seek.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Luke 12:29: Don’t Keep Worrying</a:t>
            </a:r>
          </a:p>
        </p:txBody>
      </p:sp>
    </p:spTree>
    <p:extLst>
      <p:ext uri="{BB962C8B-B14F-4D97-AF65-F5344CB8AC3E}">
        <p14:creationId xmlns:p14="http://schemas.microsoft.com/office/powerpoint/2010/main" val="2639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364221"/>
            <a:ext cx="8981954" cy="562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Catch and Release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Catch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What exactly are you worried about?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Control your thoughts, Philippians 4:8.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Release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Cast them to God in prayer, 1 Peter 5:7.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Check in with God often, Daniel 6:10.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Let go of the weight, Hebrews 12:1-2.</a:t>
            </a:r>
          </a:p>
        </p:txBody>
      </p:sp>
    </p:spTree>
    <p:extLst>
      <p:ext uri="{BB962C8B-B14F-4D97-AF65-F5344CB8AC3E}">
        <p14:creationId xmlns:p14="http://schemas.microsoft.com/office/powerpoint/2010/main" val="41210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42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Learn and Live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Take God’s word more seriously.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We must learn from our failures.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Money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Proverbs 22:7</a:t>
            </a:r>
            <a:r>
              <a:rPr lang="en-US" sz="2800" b="1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; 27:23-24</a:t>
            </a:r>
            <a:endParaRPr lang="en-US" sz="2800" b="1" dirty="0">
              <a:solidFill>
                <a:srgbClr val="FFF2EA"/>
              </a:solidFill>
              <a:latin typeface="Century Gothic" panose="020B0502020202020204" pitchFamily="34" charset="0"/>
              <a:ea typeface="Baskerville" panose="02020502070401020303" pitchFamily="18" charset="0"/>
              <a:cs typeface="Tahoma" panose="020B0604030504040204" pitchFamily="34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Health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Galatians 5:22-23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Sin</a:t>
            </a: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: John 8:10-11</a:t>
            </a:r>
          </a:p>
        </p:txBody>
      </p:sp>
    </p:spTree>
    <p:extLst>
      <p:ext uri="{BB962C8B-B14F-4D97-AF65-F5344CB8AC3E}">
        <p14:creationId xmlns:p14="http://schemas.microsoft.com/office/powerpoint/2010/main" val="14008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Face your Physical Reality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2 Corinthians 12:7-10: Paul’s thorn remained.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Philippians 4:10-12: He learned contentment.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“Be willing to have it so.”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Remember your eternal reality!</a:t>
            </a:r>
          </a:p>
        </p:txBody>
      </p:sp>
    </p:spTree>
    <p:extLst>
      <p:ext uri="{BB962C8B-B14F-4D97-AF65-F5344CB8AC3E}">
        <p14:creationId xmlns:p14="http://schemas.microsoft.com/office/powerpoint/2010/main" val="12032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207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Stay Busy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Acts 16:25: Worshipping God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Acts 28:23-31 Acts 8:1-4: Teaching others</a:t>
            </a:r>
          </a:p>
        </p:txBody>
      </p:sp>
    </p:spTree>
    <p:extLst>
      <p:ext uri="{BB962C8B-B14F-4D97-AF65-F5344CB8AC3E}">
        <p14:creationId xmlns:p14="http://schemas.microsoft.com/office/powerpoint/2010/main" val="270501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81023" y="1621405"/>
            <a:ext cx="8981954" cy="4207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Surrender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We are powerless. God is powerful.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2 Chronicles 20:12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2 Corinthians 1:8-11 </a:t>
            </a:r>
          </a:p>
          <a:p>
            <a:pPr marL="800100" lvl="1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Eliminate pride to fully surrender.</a:t>
            </a:r>
          </a:p>
          <a:p>
            <a:pPr marL="1257300" lvl="2" indent="-342900">
              <a:lnSpc>
                <a:spcPct val="15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2 Peter 5:6-7 </a:t>
            </a:r>
          </a:p>
        </p:txBody>
      </p:sp>
    </p:spTree>
    <p:extLst>
      <p:ext uri="{BB962C8B-B14F-4D97-AF65-F5344CB8AC3E}">
        <p14:creationId xmlns:p14="http://schemas.microsoft.com/office/powerpoint/2010/main" val="17817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10325</TotalTime>
  <Words>296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Nathan Morrison</cp:lastModifiedBy>
  <cp:revision>87</cp:revision>
  <dcterms:created xsi:type="dcterms:W3CDTF">2018-09-27T13:36:01Z</dcterms:created>
  <dcterms:modified xsi:type="dcterms:W3CDTF">2023-04-21T17:34:36Z</dcterms:modified>
</cp:coreProperties>
</file>