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1"/>
    <p:sldMasterId id="2147483871" r:id="rId2"/>
    <p:sldMasterId id="2147483883" r:id="rId3"/>
    <p:sldMasterId id="2147484003" r:id="rId4"/>
    <p:sldMasterId id="2147484021" r:id="rId5"/>
  </p:sldMasterIdLst>
  <p:notesMasterIdLst>
    <p:notesMasterId r:id="rId26"/>
  </p:notesMasterIdLst>
  <p:handoutMasterIdLst>
    <p:handoutMasterId r:id="rId27"/>
  </p:handoutMasterIdLst>
  <p:sldIdLst>
    <p:sldId id="695" r:id="rId6"/>
    <p:sldId id="1053" r:id="rId7"/>
    <p:sldId id="1087" r:id="rId8"/>
    <p:sldId id="1091" r:id="rId9"/>
    <p:sldId id="1092" r:id="rId10"/>
    <p:sldId id="1055" r:id="rId11"/>
    <p:sldId id="1094" r:id="rId12"/>
    <p:sldId id="1100" r:id="rId13"/>
    <p:sldId id="1103" r:id="rId14"/>
    <p:sldId id="1101" r:id="rId15"/>
    <p:sldId id="1104" r:id="rId16"/>
    <p:sldId id="1105" r:id="rId17"/>
    <p:sldId id="1106" r:id="rId18"/>
    <p:sldId id="1110" r:id="rId19"/>
    <p:sldId id="1111" r:id="rId20"/>
    <p:sldId id="1114" r:id="rId21"/>
    <p:sldId id="1115" r:id="rId22"/>
    <p:sldId id="1118" r:id="rId23"/>
    <p:sldId id="1120" r:id="rId24"/>
    <p:sldId id="728"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FF"/>
    <a:srgbClr val="FFFFCC"/>
    <a:srgbClr val="FFFFFF"/>
    <a:srgbClr val="006600"/>
    <a:srgbClr val="FFCCFF"/>
    <a:srgbClr val="FF0066"/>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02" autoAdjust="0"/>
    <p:restoredTop sz="86391" autoAdjust="0"/>
  </p:normalViewPr>
  <p:slideViewPr>
    <p:cSldViewPr snapToObjects="1">
      <p:cViewPr varScale="1">
        <p:scale>
          <a:sx n="88" d="100"/>
          <a:sy n="88" d="100"/>
        </p:scale>
        <p:origin x="9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4162D817-5D5D-4DE6-931C-DC3C17584EA8}" type="slidenum">
              <a:rPr lang="en-US"/>
              <a:pPr>
                <a:defRPr/>
              </a:pPr>
              <a:t>‹#›</a:t>
            </a:fld>
            <a:endParaRPr lang="en-US" dirty="0"/>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E4354BE-CA62-4BE3-94F8-F4E4D20857CD}" type="slidenum">
              <a:rPr lang="en-US"/>
              <a:pPr>
                <a:defRPr/>
              </a:pPr>
              <a:t>‹#›</a:t>
            </a:fld>
            <a:endParaRPr lang="en-US" dirty="0"/>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By Nathan L Morrison for Sunday 03/26/2023</a:t>
            </a:r>
          </a:p>
          <a:p>
            <a:r>
              <a:rPr lang="en-US" sz="1100" dirty="0">
                <a:latin typeface="Times New Roman" panose="02020603050405020304" pitchFamily="18" charset="0"/>
                <a:cs typeface="Times New Roman" panose="02020603050405020304" pitchFamily="18" charset="0"/>
              </a:rPr>
              <a:t>All Scripture given is from NASB unless otherwise stated</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For further study, or if questions, please Call: 804-277-1983 or Visit: www.courthousechurchofchrist.com</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Adapted from a Social Media post by Zackary Olson</a:t>
            </a:r>
          </a:p>
          <a:p>
            <a:endParaRPr lang="en-US" sz="11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52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21487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90513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2732854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7282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47684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44503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1883119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4005847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58497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40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13226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36915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72494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54430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3275616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3525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93196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1446834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Out Of Bondage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4260112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Out Of Bondage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6688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Out Of Bondage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471014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406-77E4-48CD-9C76-84D796D1AC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B35740-90B0-45D4-A5C1-6E8448EF96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25AC9B-2C10-4C63-81AD-A69B9C285A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C88957-C0FB-4BAA-A0A8-3F803C3D6CD7}"/>
              </a:ext>
            </a:extLst>
          </p:cNvPr>
          <p:cNvSpPr>
            <a:spLocks noGrp="1"/>
          </p:cNvSpPr>
          <p:nvPr>
            <p:ph type="ftr" sz="quarter" idx="11"/>
          </p:nvPr>
        </p:nvSpPr>
        <p:spPr/>
        <p:txBody>
          <a:bodyPr/>
          <a:lstStyle>
            <a:lvl1pPr>
              <a:defRPr/>
            </a:lvl1pPr>
          </a:lstStyle>
          <a:p>
            <a:pPr>
              <a:defRPr/>
            </a:pPr>
            <a:r>
              <a:rPr lang="en-US"/>
              <a:t>Out Of Bondage</a:t>
            </a:r>
          </a:p>
        </p:txBody>
      </p:sp>
      <p:sp>
        <p:nvSpPr>
          <p:cNvPr id="6" name="Slide Number Placeholder 5">
            <a:extLst>
              <a:ext uri="{FF2B5EF4-FFF2-40B4-BE49-F238E27FC236}">
                <a16:creationId xmlns:a16="http://schemas.microsoft.com/office/drawing/2014/main" id="{4F4F74AE-C4E8-4731-81E8-897BF5EAE0D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3982151547"/>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A0EC-AA4D-4148-8BA5-C2FC47EEE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97A37-DF4C-4C4F-8B77-ADE1E804A2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536A0-39FC-49C9-A22B-BF0F8908AB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9BA7392-403E-4B2B-A755-92D17CD04A57}"/>
              </a:ext>
            </a:extLst>
          </p:cNvPr>
          <p:cNvSpPr>
            <a:spLocks noGrp="1"/>
          </p:cNvSpPr>
          <p:nvPr>
            <p:ph type="ftr" sz="quarter" idx="11"/>
          </p:nvPr>
        </p:nvSpPr>
        <p:spPr/>
        <p:txBody>
          <a:bodyPr/>
          <a:lstStyle>
            <a:lvl1pPr>
              <a:defRPr/>
            </a:lvl1pPr>
          </a:lstStyle>
          <a:p>
            <a:pPr>
              <a:defRPr/>
            </a:pPr>
            <a:r>
              <a:rPr lang="en-US"/>
              <a:t>Out Of Bondage</a:t>
            </a:r>
          </a:p>
        </p:txBody>
      </p:sp>
      <p:sp>
        <p:nvSpPr>
          <p:cNvPr id="6" name="Slide Number Placeholder 5">
            <a:extLst>
              <a:ext uri="{FF2B5EF4-FFF2-40B4-BE49-F238E27FC236}">
                <a16:creationId xmlns:a16="http://schemas.microsoft.com/office/drawing/2014/main" id="{E9205572-5A6B-46B7-BD9D-03258CB46BD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3144909423"/>
      </p:ext>
    </p:extLst>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2E86-6286-461B-8DAB-0F05F500B505}"/>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47DCF1-3269-4A61-B590-D2820F35398C}"/>
              </a:ext>
            </a:extLst>
          </p:cNvPr>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575C319F-C24B-48E7-ABA4-748B6D9173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9B98FD-31B2-4A7E-9D2F-907CA05A77BA}"/>
              </a:ext>
            </a:extLst>
          </p:cNvPr>
          <p:cNvSpPr>
            <a:spLocks noGrp="1"/>
          </p:cNvSpPr>
          <p:nvPr>
            <p:ph type="ftr" sz="quarter" idx="11"/>
          </p:nvPr>
        </p:nvSpPr>
        <p:spPr/>
        <p:txBody>
          <a:bodyPr/>
          <a:lstStyle>
            <a:lvl1pPr>
              <a:defRPr/>
            </a:lvl1pPr>
          </a:lstStyle>
          <a:p>
            <a:pPr>
              <a:defRPr/>
            </a:pPr>
            <a:r>
              <a:rPr lang="en-US"/>
              <a:t>Out Of Bondage</a:t>
            </a:r>
          </a:p>
        </p:txBody>
      </p:sp>
      <p:sp>
        <p:nvSpPr>
          <p:cNvPr id="6" name="Slide Number Placeholder 5">
            <a:extLst>
              <a:ext uri="{FF2B5EF4-FFF2-40B4-BE49-F238E27FC236}">
                <a16:creationId xmlns:a16="http://schemas.microsoft.com/office/drawing/2014/main" id="{D691420E-2DC4-464C-A046-CC875A1AF3BC}"/>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381776866"/>
      </p:ext>
    </p:extLst>
  </p:cSld>
  <p:clrMapOvr>
    <a:masterClrMapping/>
  </p:clrMapOvr>
  <p:transition spd="med">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40F-E48E-4638-9FD0-26200CAD4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0DBC4-A3BC-4D79-9CE7-A98628EA6E79}"/>
              </a:ext>
            </a:extLst>
          </p:cNvPr>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373EF-FE2B-4809-B915-05B363FBECA3}"/>
              </a:ext>
            </a:extLst>
          </p:cNvPr>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3F4E3-1873-425E-B88F-4AC62BAA200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9E0C7E-2F62-4724-B434-0E2F2F46F7AC}"/>
              </a:ext>
            </a:extLst>
          </p:cNvPr>
          <p:cNvSpPr>
            <a:spLocks noGrp="1"/>
          </p:cNvSpPr>
          <p:nvPr>
            <p:ph type="ftr" sz="quarter" idx="11"/>
          </p:nvPr>
        </p:nvSpPr>
        <p:spPr/>
        <p:txBody>
          <a:bodyPr/>
          <a:lstStyle>
            <a:lvl1pPr>
              <a:defRPr/>
            </a:lvl1pPr>
          </a:lstStyle>
          <a:p>
            <a:pPr>
              <a:defRPr/>
            </a:pPr>
            <a:r>
              <a:rPr lang="en-US"/>
              <a:t>Out Of Bondage</a:t>
            </a:r>
          </a:p>
        </p:txBody>
      </p:sp>
      <p:sp>
        <p:nvSpPr>
          <p:cNvPr id="7" name="Slide Number Placeholder 6">
            <a:extLst>
              <a:ext uri="{FF2B5EF4-FFF2-40B4-BE49-F238E27FC236}">
                <a16:creationId xmlns:a16="http://schemas.microsoft.com/office/drawing/2014/main" id="{0A16970A-0FE5-4299-89E2-16170C250AE0}"/>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3795377249"/>
      </p:ext>
    </p:extLst>
  </p:cSld>
  <p:clrMapOvr>
    <a:masterClrMapping/>
  </p:clrMapOvr>
  <p:transition spd="med">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FF16-3F31-48C7-B908-3BB5F1A438C8}"/>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A22E5-6F78-481F-B1B2-8A199A37403A}"/>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7682010-1489-477F-AA32-0AFF93C4D336}"/>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32678-60D2-408B-81BE-D6C94612FA28}"/>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D77517B-9235-455E-9809-23B5557135B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B42F-BA1F-456D-802B-C8BBBB885AD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9B004E9-EDB4-4F10-B664-B7462980D476}"/>
              </a:ext>
            </a:extLst>
          </p:cNvPr>
          <p:cNvSpPr>
            <a:spLocks noGrp="1"/>
          </p:cNvSpPr>
          <p:nvPr>
            <p:ph type="ftr" sz="quarter" idx="11"/>
          </p:nvPr>
        </p:nvSpPr>
        <p:spPr/>
        <p:txBody>
          <a:bodyPr/>
          <a:lstStyle>
            <a:lvl1pPr>
              <a:defRPr/>
            </a:lvl1pPr>
          </a:lstStyle>
          <a:p>
            <a:pPr>
              <a:defRPr/>
            </a:pPr>
            <a:r>
              <a:rPr lang="en-US"/>
              <a:t>Out Of Bondage</a:t>
            </a:r>
          </a:p>
        </p:txBody>
      </p:sp>
      <p:sp>
        <p:nvSpPr>
          <p:cNvPr id="9" name="Slide Number Placeholder 8">
            <a:extLst>
              <a:ext uri="{FF2B5EF4-FFF2-40B4-BE49-F238E27FC236}">
                <a16:creationId xmlns:a16="http://schemas.microsoft.com/office/drawing/2014/main" id="{C07BA785-C51C-443C-985B-013BA2CC8D7D}"/>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3320582980"/>
      </p:ext>
    </p:extLst>
  </p:cSld>
  <p:clrMapOvr>
    <a:masterClrMapping/>
  </p:clrMapOvr>
  <p:transition spd="med">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020-6BB8-4C61-8E8F-9BB2DCD08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1BA77-C5F5-4C11-BF37-927C158BB59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C384660-BC3A-45A7-B8F0-7E4BE2255F51}"/>
              </a:ext>
            </a:extLst>
          </p:cNvPr>
          <p:cNvSpPr>
            <a:spLocks noGrp="1"/>
          </p:cNvSpPr>
          <p:nvPr>
            <p:ph type="ftr" sz="quarter" idx="11"/>
          </p:nvPr>
        </p:nvSpPr>
        <p:spPr/>
        <p:txBody>
          <a:bodyPr/>
          <a:lstStyle>
            <a:lvl1pPr>
              <a:defRPr/>
            </a:lvl1pPr>
          </a:lstStyle>
          <a:p>
            <a:pPr>
              <a:defRPr/>
            </a:pPr>
            <a:r>
              <a:rPr lang="en-US"/>
              <a:t>Out Of Bondage</a:t>
            </a:r>
          </a:p>
        </p:txBody>
      </p:sp>
      <p:sp>
        <p:nvSpPr>
          <p:cNvPr id="5" name="Slide Number Placeholder 4">
            <a:extLst>
              <a:ext uri="{FF2B5EF4-FFF2-40B4-BE49-F238E27FC236}">
                <a16:creationId xmlns:a16="http://schemas.microsoft.com/office/drawing/2014/main" id="{5D26B310-1541-426E-9AF2-0E2C881BC99D}"/>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1260021173"/>
      </p:ext>
    </p:extLst>
  </p:cSld>
  <p:clrMapOvr>
    <a:masterClrMapping/>
  </p:clrMapOvr>
  <p:transition spd="med">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7A3B3-5501-4B85-B52E-4F9752278C7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948FFF5-A7DD-41FD-9D21-D618D3BF6B6B}"/>
              </a:ext>
            </a:extLst>
          </p:cNvPr>
          <p:cNvSpPr>
            <a:spLocks noGrp="1"/>
          </p:cNvSpPr>
          <p:nvPr>
            <p:ph type="ftr" sz="quarter" idx="11"/>
          </p:nvPr>
        </p:nvSpPr>
        <p:spPr/>
        <p:txBody>
          <a:bodyPr/>
          <a:lstStyle>
            <a:lvl1pPr>
              <a:defRPr/>
            </a:lvl1pPr>
          </a:lstStyle>
          <a:p>
            <a:pPr>
              <a:defRPr/>
            </a:pPr>
            <a:r>
              <a:rPr lang="en-US"/>
              <a:t>Out Of Bondage</a:t>
            </a:r>
          </a:p>
        </p:txBody>
      </p:sp>
      <p:sp>
        <p:nvSpPr>
          <p:cNvPr id="4" name="Slide Number Placeholder 3">
            <a:extLst>
              <a:ext uri="{FF2B5EF4-FFF2-40B4-BE49-F238E27FC236}">
                <a16:creationId xmlns:a16="http://schemas.microsoft.com/office/drawing/2014/main" id="{383DCA12-CA14-40EB-942F-839736FB763C}"/>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1943772582"/>
      </p:ext>
    </p:extLst>
  </p:cSld>
  <p:clrMapOvr>
    <a:masterClrMapping/>
  </p:clrMapOvr>
  <p:transition spd="med">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28C-A86D-45C8-A02F-8ECB120CE6A7}"/>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78C22C-83A8-4B9A-AD84-7FC6040D7FFB}"/>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AE1AE-BE49-4C93-BA44-36E16F83B6F1}"/>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ED48BCB-CC84-4CAE-B69B-B447A0089F0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66AD90-249C-4493-8C60-D34E075EBE18}"/>
              </a:ext>
            </a:extLst>
          </p:cNvPr>
          <p:cNvSpPr>
            <a:spLocks noGrp="1"/>
          </p:cNvSpPr>
          <p:nvPr>
            <p:ph type="ftr" sz="quarter" idx="11"/>
          </p:nvPr>
        </p:nvSpPr>
        <p:spPr/>
        <p:txBody>
          <a:bodyPr/>
          <a:lstStyle>
            <a:lvl1pPr>
              <a:defRPr/>
            </a:lvl1pPr>
          </a:lstStyle>
          <a:p>
            <a:pPr>
              <a:defRPr/>
            </a:pPr>
            <a:r>
              <a:rPr lang="en-US"/>
              <a:t>Out Of Bondage</a:t>
            </a:r>
          </a:p>
        </p:txBody>
      </p:sp>
      <p:sp>
        <p:nvSpPr>
          <p:cNvPr id="7" name="Slide Number Placeholder 6">
            <a:extLst>
              <a:ext uri="{FF2B5EF4-FFF2-40B4-BE49-F238E27FC236}">
                <a16:creationId xmlns:a16="http://schemas.microsoft.com/office/drawing/2014/main" id="{7152DE1B-0B52-41AD-9735-E9244073D6FB}"/>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3299892489"/>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Out Of Bondage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4219977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4E62-3E53-4D96-BD5C-DD82B83F1733}"/>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FD71DC-147E-454F-B7AC-6843D03F70D1}"/>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F64A219-2B30-46E4-BC14-24D6EFE723A7}"/>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E8DB5B-D7C5-4BC8-BC4C-4C477C4D014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08E5F96-2244-4064-A4CB-4E95F7D3E3E7}"/>
              </a:ext>
            </a:extLst>
          </p:cNvPr>
          <p:cNvSpPr>
            <a:spLocks noGrp="1"/>
          </p:cNvSpPr>
          <p:nvPr>
            <p:ph type="ftr" sz="quarter" idx="11"/>
          </p:nvPr>
        </p:nvSpPr>
        <p:spPr/>
        <p:txBody>
          <a:bodyPr/>
          <a:lstStyle>
            <a:lvl1pPr>
              <a:defRPr/>
            </a:lvl1pPr>
          </a:lstStyle>
          <a:p>
            <a:pPr>
              <a:defRPr/>
            </a:pPr>
            <a:r>
              <a:rPr lang="en-US"/>
              <a:t>Out Of Bondage</a:t>
            </a:r>
          </a:p>
        </p:txBody>
      </p:sp>
      <p:sp>
        <p:nvSpPr>
          <p:cNvPr id="7" name="Slide Number Placeholder 6">
            <a:extLst>
              <a:ext uri="{FF2B5EF4-FFF2-40B4-BE49-F238E27FC236}">
                <a16:creationId xmlns:a16="http://schemas.microsoft.com/office/drawing/2014/main" id="{F4278097-4C83-4EBE-8A04-D7B42C49166E}"/>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3767447572"/>
      </p:ext>
    </p:extLst>
  </p:cSld>
  <p:clrMapOvr>
    <a:masterClrMapping/>
  </p:clrMapOvr>
  <p:transition spd="med">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9036-70EE-454F-ACFC-DA70BD954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1F70A-0E95-4B6A-BD76-BFDC8FD334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525DF-F579-43F5-A10C-FD8DECD927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CBCFB2-1A7D-48F6-9C0E-1174A7E86CE7}"/>
              </a:ext>
            </a:extLst>
          </p:cNvPr>
          <p:cNvSpPr>
            <a:spLocks noGrp="1"/>
          </p:cNvSpPr>
          <p:nvPr>
            <p:ph type="ftr" sz="quarter" idx="11"/>
          </p:nvPr>
        </p:nvSpPr>
        <p:spPr/>
        <p:txBody>
          <a:bodyPr/>
          <a:lstStyle>
            <a:lvl1pPr>
              <a:defRPr/>
            </a:lvl1pPr>
          </a:lstStyle>
          <a:p>
            <a:pPr>
              <a:defRPr/>
            </a:pPr>
            <a:r>
              <a:rPr lang="en-US"/>
              <a:t>Out Of Bondage</a:t>
            </a:r>
          </a:p>
        </p:txBody>
      </p:sp>
      <p:sp>
        <p:nvSpPr>
          <p:cNvPr id="6" name="Slide Number Placeholder 5">
            <a:extLst>
              <a:ext uri="{FF2B5EF4-FFF2-40B4-BE49-F238E27FC236}">
                <a16:creationId xmlns:a16="http://schemas.microsoft.com/office/drawing/2014/main" id="{5ADE85C4-04E3-4FB0-A785-472C3A6C00A2}"/>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2321564470"/>
      </p:ext>
    </p:extLst>
  </p:cSld>
  <p:clrMapOvr>
    <a:masterClrMapping/>
  </p:clrMapOvr>
  <p:transition spd="med">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970A6-C1E8-47CA-9563-EF9BD8820FD8}"/>
              </a:ext>
            </a:extLst>
          </p:cNvPr>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4F433-D373-4C7C-A12D-E5B105B92DD5}"/>
              </a:ext>
            </a:extLst>
          </p:cNvPr>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BFDB9-0EE2-4996-8054-65061B88BE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137882-812A-46BF-88F0-0C7F6B312141}"/>
              </a:ext>
            </a:extLst>
          </p:cNvPr>
          <p:cNvSpPr>
            <a:spLocks noGrp="1"/>
          </p:cNvSpPr>
          <p:nvPr>
            <p:ph type="ftr" sz="quarter" idx="11"/>
          </p:nvPr>
        </p:nvSpPr>
        <p:spPr/>
        <p:txBody>
          <a:bodyPr/>
          <a:lstStyle>
            <a:lvl1pPr>
              <a:defRPr/>
            </a:lvl1pPr>
          </a:lstStyle>
          <a:p>
            <a:pPr>
              <a:defRPr/>
            </a:pPr>
            <a:r>
              <a:rPr lang="en-US"/>
              <a:t>Out Of Bondage</a:t>
            </a:r>
          </a:p>
        </p:txBody>
      </p:sp>
      <p:sp>
        <p:nvSpPr>
          <p:cNvPr id="6" name="Slide Number Placeholder 5">
            <a:extLst>
              <a:ext uri="{FF2B5EF4-FFF2-40B4-BE49-F238E27FC236}">
                <a16:creationId xmlns:a16="http://schemas.microsoft.com/office/drawing/2014/main" id="{B226184B-005E-4D86-B733-4419D8CB7B56}"/>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4224043426"/>
      </p:ext>
    </p:extLst>
  </p:cSld>
  <p:clrMapOvr>
    <a:masterClrMapping/>
  </p:clrMapOvr>
  <p:transition spd="med">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Out Of Bondage</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1143511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Out Of Bondage</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1054455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Out Of Bondage</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801676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Out Of Bondage</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659506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Out Of Bondage</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3091159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Out Of Bondage</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3788502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Out Of Bondage</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376777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Out Of Bondage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935647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Out Of Bondage</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2876024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Out Of Bondage</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3356550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Out Of Bondage</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95589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Out Of Bondage</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396234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Out Of Bondage</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670295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Out Of Bondage</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639184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Out Of Bondage</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894545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Out Of Bondage</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005166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Out Of Bondage</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28002787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Out Of Bondage</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259045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Out Of Bondage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389579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Out Of Bondage</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61384570"/>
      </p:ext>
    </p:extLst>
  </p:cSld>
  <p:clrMapOvr>
    <a:masterClrMapping/>
  </p:clrMapOvr>
  <p:transition spd="slow">
    <p:spli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Out Of Bondage</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956949038"/>
      </p:ext>
    </p:extLst>
  </p:cSld>
  <p:clrMapOvr>
    <a:masterClrMapping/>
  </p:clrMapOvr>
  <p:transition spd="slow">
    <p:spli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Out Of Bondage</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11351140"/>
      </p:ext>
    </p:extLst>
  </p:cSld>
  <p:clrMapOvr>
    <a:masterClrMapping/>
  </p:clrMapOvr>
  <p:transition spd="slow">
    <p:spli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Out Of Bondage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82922371"/>
      </p:ext>
    </p:extLst>
  </p:cSld>
  <p:clrMapOvr>
    <a:masterClrMapping/>
  </p:clrMapOvr>
  <p:transition spd="slow">
    <p:spli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Out Of Bondage</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207487908"/>
      </p:ext>
    </p:extLst>
  </p:cSld>
  <p:clrMapOvr>
    <a:masterClrMapping/>
  </p:clrMapOvr>
  <p:transition spd="slow">
    <p:spli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Out Of Bondage</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951702815"/>
      </p:ext>
    </p:extLst>
  </p:cSld>
  <p:clrMapOvr>
    <a:masterClrMapping/>
  </p:clrMapOvr>
  <p:transition spd="slow">
    <p:spli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Out Of Bondage</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099368630"/>
      </p:ext>
    </p:extLst>
  </p:cSld>
  <p:clrMapOvr>
    <a:masterClrMapping/>
  </p:clrMapOvr>
  <p:transition spd="slow">
    <p:spli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Out Of Bondage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39635870"/>
      </p:ext>
    </p:extLst>
  </p:cSld>
  <p:clrMapOvr>
    <a:masterClrMapping/>
  </p:clrMapOvr>
  <p:transition spd="slow">
    <p:spli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Out Of Bondage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5774530"/>
      </p:ext>
    </p:extLst>
  </p:cSld>
  <p:clrMapOvr>
    <a:masterClrMapping/>
  </p:clrMapOvr>
  <p:transition spd="slow">
    <p:spli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Out Of Bondage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43402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Out Of Bondage</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7145706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Out Of Bondage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3449065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Out Of Bondage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429275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Out Of Bondage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98657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Out Of Bondage</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69202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Out Of Bondage</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145445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Out Of Bondage</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0765435"/>
      </p:ext>
    </p:extLst>
  </p:cSld>
  <p:clrMapOvr>
    <a:masterClrMapping/>
  </p:clrMapOvr>
  <p:transition spd="slow">
    <p:spli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Out Of Bondage</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48110717"/>
      </p:ext>
    </p:extLst>
  </p:cSld>
  <p:clrMapOvr>
    <a:masterClrMapping/>
  </p:clrMapOvr>
  <p:transition spd="slow">
    <p:spli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Out Of Bondage</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6868983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Out Of Bondage</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132501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Out Of Bondage</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8486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Out Of Bondage</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8423667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Out Of Bondage</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841874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Out Of Bondage</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821945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Out Of Bondage</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417871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Out Of Bondage</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173385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Out Of Bondage</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589348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Out Of Bondage</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920568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Out Of Bondage</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1414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Out Of Bondage</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826373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Out Of Bondage</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5888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Out Of Bondage</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334560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Out Of Bondage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4102563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Out Of Bondage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48203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Out Of Bondage</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4188449507"/>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18FEF1-9804-44AF-8490-3A1860587E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56D38A-BDD1-4E91-80E8-065C321B0E8F}"/>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F83921-56FD-47CC-871B-20A6F6EC06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defRPr/>
            </a:pPr>
            <a:endParaRPr lang="en-US"/>
          </a:p>
        </p:txBody>
      </p:sp>
      <p:sp>
        <p:nvSpPr>
          <p:cNvPr id="1029" name="Rectangle 5">
            <a:extLst>
              <a:ext uri="{FF2B5EF4-FFF2-40B4-BE49-F238E27FC236}">
                <a16:creationId xmlns:a16="http://schemas.microsoft.com/office/drawing/2014/main" id="{3D4B4F5D-B47B-4D57-8313-6070A44CBC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a:defRPr/>
            </a:pPr>
            <a:r>
              <a:rPr lang="en-US"/>
              <a:t>Out Of Bondage</a:t>
            </a:r>
          </a:p>
        </p:txBody>
      </p:sp>
      <p:sp>
        <p:nvSpPr>
          <p:cNvPr id="1030" name="Rectangle 6">
            <a:extLst>
              <a:ext uri="{FF2B5EF4-FFF2-40B4-BE49-F238E27FC236}">
                <a16:creationId xmlns:a16="http://schemas.microsoft.com/office/drawing/2014/main" id="{4403A29A-FEC4-464A-8EA9-299446581E2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136075878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ransition spd="med">
    <p:wipe dir="d"/>
  </p:transition>
  <p:hf sldNum="0" hdr="0" dt="0"/>
  <p:txStyles>
    <p:titleStyle>
      <a:lvl1pPr algn="ctr" rtl="0" eaLnBrk="1" fontAlgn="base" hangingPunct="1">
        <a:spcBef>
          <a:spcPct val="0"/>
        </a:spcBef>
        <a:spcAft>
          <a:spcPct val="0"/>
        </a:spcAft>
        <a:defRPr sz="3300" kern="12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anose="020B0604020202020204" pitchFamily="34" charset="0"/>
        </a:defRPr>
      </a:lvl2pPr>
      <a:lvl3pPr algn="ctr" rtl="0" eaLnBrk="1" fontAlgn="base" hangingPunct="1">
        <a:spcBef>
          <a:spcPct val="0"/>
        </a:spcBef>
        <a:spcAft>
          <a:spcPct val="0"/>
        </a:spcAft>
        <a:defRPr sz="3300">
          <a:solidFill>
            <a:schemeClr val="tx2"/>
          </a:solidFill>
          <a:latin typeface="Arial" panose="020B0604020202020204" pitchFamily="34" charset="0"/>
        </a:defRPr>
      </a:lvl3pPr>
      <a:lvl4pPr algn="ctr" rtl="0" eaLnBrk="1" fontAlgn="base" hangingPunct="1">
        <a:spcBef>
          <a:spcPct val="0"/>
        </a:spcBef>
        <a:spcAft>
          <a:spcPct val="0"/>
        </a:spcAft>
        <a:defRPr sz="3300">
          <a:solidFill>
            <a:schemeClr val="tx2"/>
          </a:solidFill>
          <a:latin typeface="Arial" panose="020B0604020202020204" pitchFamily="34" charset="0"/>
        </a:defRPr>
      </a:lvl4pPr>
      <a:lvl5pPr algn="ctr" rtl="0" eaLnBrk="1" fontAlgn="base" hangingPunct="1">
        <a:spcBef>
          <a:spcPct val="0"/>
        </a:spcBef>
        <a:spcAft>
          <a:spcPct val="0"/>
        </a:spcAft>
        <a:defRPr sz="3300">
          <a:solidFill>
            <a:schemeClr val="tx2"/>
          </a:solidFill>
          <a:latin typeface="Arial" panose="020B0604020202020204" pitchFamily="34" charset="0"/>
        </a:defRPr>
      </a:lvl5pPr>
      <a:lvl6pPr marL="342900" algn="ctr" rtl="0" eaLnBrk="1" fontAlgn="base" hangingPunct="1">
        <a:spcBef>
          <a:spcPct val="0"/>
        </a:spcBef>
        <a:spcAft>
          <a:spcPct val="0"/>
        </a:spcAft>
        <a:defRPr sz="3300">
          <a:solidFill>
            <a:schemeClr val="tx2"/>
          </a:solidFill>
          <a:latin typeface="Arial" panose="020B0604020202020204" pitchFamily="34" charset="0"/>
        </a:defRPr>
      </a:lvl6pPr>
      <a:lvl7pPr marL="685800" algn="ctr" rtl="0" eaLnBrk="1" fontAlgn="base" hangingPunct="1">
        <a:spcBef>
          <a:spcPct val="0"/>
        </a:spcBef>
        <a:spcAft>
          <a:spcPct val="0"/>
        </a:spcAft>
        <a:defRPr sz="3300">
          <a:solidFill>
            <a:schemeClr val="tx2"/>
          </a:solidFill>
          <a:latin typeface="Arial" panose="020B0604020202020204" pitchFamily="34" charset="0"/>
        </a:defRPr>
      </a:lvl7pPr>
      <a:lvl8pPr marL="1028700" algn="ctr" rtl="0" eaLnBrk="1" fontAlgn="base" hangingPunct="1">
        <a:spcBef>
          <a:spcPct val="0"/>
        </a:spcBef>
        <a:spcAft>
          <a:spcPct val="0"/>
        </a:spcAft>
        <a:defRPr sz="3300">
          <a:solidFill>
            <a:schemeClr val="tx2"/>
          </a:solidFill>
          <a:latin typeface="Arial" panose="020B0604020202020204" pitchFamily="34" charset="0"/>
        </a:defRPr>
      </a:lvl8pPr>
      <a:lvl9pPr marL="1371600" algn="ctr" rtl="0" eaLnBrk="1" fontAlgn="base" hangingPunct="1">
        <a:spcBef>
          <a:spcPct val="0"/>
        </a:spcBef>
        <a:spcAft>
          <a:spcPct val="0"/>
        </a:spcAft>
        <a:defRPr sz="3300">
          <a:solidFill>
            <a:schemeClr val="tx2"/>
          </a:solidFill>
          <a:latin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Out Of Bondage</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52709226"/>
      </p:ext>
    </p:extLst>
  </p:cSld>
  <p:clrMap bg1="dk1" tx1="lt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Out Of Bondage</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1494543771"/>
      </p:ext>
    </p:extLst>
  </p:cSld>
  <p:clrMap bg1="dk1" tx1="lt1" bg2="dk2"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Out Of Bondage</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208883564"/>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0.xml"/><Relationship Id="rId5" Type="http://schemas.openxmlformats.org/officeDocument/2006/relationships/image" Target="../media/image13.jp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1.xml"/><Relationship Id="rId5" Type="http://schemas.openxmlformats.org/officeDocument/2006/relationships/image" Target="../media/image15.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1.xml"/><Relationship Id="rId5" Type="http://schemas.openxmlformats.org/officeDocument/2006/relationships/image" Target="../media/image15.pn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1.xml"/><Relationship Id="rId5" Type="http://schemas.openxmlformats.org/officeDocument/2006/relationships/image" Target="../media/image15.pn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1.xml"/><Relationship Id="rId5" Type="http://schemas.openxmlformats.org/officeDocument/2006/relationships/image" Target="../media/image15.pn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1.xml"/><Relationship Id="rId5" Type="http://schemas.openxmlformats.org/officeDocument/2006/relationships/image" Target="../media/image21.jp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40.xml"/><Relationship Id="rId5" Type="http://schemas.openxmlformats.org/officeDocument/2006/relationships/image" Target="../media/image13.jp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1.xml"/><Relationship Id="rId5" Type="http://schemas.openxmlformats.org/officeDocument/2006/relationships/image" Target="../media/image16.jp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1.xml"/><Relationship Id="rId5" Type="http://schemas.openxmlformats.org/officeDocument/2006/relationships/image" Target="../media/image15.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1.xml"/><Relationship Id="rId5" Type="http://schemas.openxmlformats.org/officeDocument/2006/relationships/image" Target="../media/image15.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1.xml"/><Relationship Id="rId5" Type="http://schemas.openxmlformats.org/officeDocument/2006/relationships/image" Target="../media/image15.pn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760412" y="4435229"/>
            <a:ext cx="7606349" cy="1059644"/>
          </a:xfrm>
        </p:spPr>
        <p:txBody>
          <a:bodyPr>
            <a:normAutofit/>
          </a:bodyPr>
          <a:lstStyle/>
          <a:p>
            <a:r>
              <a:rPr lang="en-US" sz="6000" b="1" spc="50" dirty="0">
                <a:ln w="0"/>
                <a:effectLst>
                  <a:innerShdw blurRad="63500" dist="50800" dir="13500000">
                    <a:srgbClr val="000000">
                      <a:alpha val="50000"/>
                    </a:srgbClr>
                  </a:innerShdw>
                </a:effectLst>
              </a:rPr>
              <a:t>Out Of Bondage</a:t>
            </a:r>
            <a:endParaRPr lang="en-US" sz="6000" dirty="0"/>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1028019" y="5494872"/>
            <a:ext cx="7080026" cy="1286928"/>
          </a:xfrm>
        </p:spPr>
        <p:txBody>
          <a:bodyPr>
            <a:normAutofit/>
          </a:bodyPr>
          <a:lstStyle/>
          <a:p>
            <a:pPr>
              <a:lnSpc>
                <a:spcPct val="90000"/>
              </a:lnSpc>
            </a:pPr>
            <a:r>
              <a:rPr lang="en-US" sz="2800" b="1" dirty="0">
                <a:ln w="6600">
                  <a:noFill/>
                  <a:prstDash val="solid"/>
                </a:ln>
                <a:solidFill>
                  <a:srgbClr val="FFFF00"/>
                </a:solidFill>
                <a:effectLst/>
              </a:rPr>
              <a:t>Text:</a:t>
            </a:r>
          </a:p>
          <a:p>
            <a:pPr>
              <a:lnSpc>
                <a:spcPct val="90000"/>
              </a:lnSpc>
            </a:pPr>
            <a:r>
              <a:rPr lang="en-US" sz="4000" b="1" dirty="0">
                <a:ln w="6600">
                  <a:noFill/>
                  <a:prstDash val="solid"/>
                </a:ln>
                <a:solidFill>
                  <a:srgbClr val="FFFF00"/>
                </a:solidFill>
                <a:effectLst/>
              </a:rPr>
              <a:t>Romans 6:16-23 </a:t>
            </a:r>
          </a:p>
        </p:txBody>
      </p:sp>
      <p:pic>
        <p:nvPicPr>
          <p:cNvPr id="40" name="Picture 39">
            <a:extLst>
              <a:ext uri="{FF2B5EF4-FFF2-40B4-BE49-F238E27FC236}">
                <a16:creationId xmlns:a16="http://schemas.microsoft.com/office/drawing/2014/main" id="{9B0DB875-49E3-4B9D-8AAE-D81A127B66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760412" y="547807"/>
            <a:ext cx="7606349" cy="3816806"/>
          </a:xfrm>
          <a:prstGeom prst="rect">
            <a:avLst/>
          </a:prstGeom>
        </p:spPr>
      </p:pic>
      <p:pic>
        <p:nvPicPr>
          <p:cNvPr id="7" name="Picture 6">
            <a:extLst>
              <a:ext uri="{FF2B5EF4-FFF2-40B4-BE49-F238E27FC236}">
                <a16:creationId xmlns:a16="http://schemas.microsoft.com/office/drawing/2014/main" id="{06ECC711-AAFB-FDCA-56C0-A7BEE371F5BE}"/>
              </a:ext>
            </a:extLst>
          </p:cNvPr>
          <p:cNvPicPr>
            <a:picLocks noChangeAspect="1"/>
          </p:cNvPicPr>
          <p:nvPr/>
        </p:nvPicPr>
        <p:blipFill rotWithShape="1">
          <a:blip r:embed="rId5">
            <a:extLst>
              <a:ext uri="{28A0092B-C50C-407E-A947-70E740481C1C}">
                <a14:useLocalDpi xmlns:a14="http://schemas.microsoft.com/office/drawing/2010/main" val="0"/>
              </a:ext>
            </a:extLst>
          </a:blip>
          <a:srcRect t="11198" r="2" b="21851"/>
          <a:stretch/>
        </p:blipFill>
        <p:spPr>
          <a:xfrm>
            <a:off x="877011" y="695008"/>
            <a:ext cx="7384010" cy="3525671"/>
          </a:xfrm>
          <a:prstGeom prst="rect">
            <a:avLst/>
          </a:prstGeom>
        </p:spPr>
      </p:pic>
    </p:spTree>
    <p:extLst>
      <p:ext uri="{BB962C8B-B14F-4D97-AF65-F5344CB8AC3E}">
        <p14:creationId xmlns:p14="http://schemas.microsoft.com/office/powerpoint/2010/main" val="31966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36941" r="36941"/>
          <a:stretch/>
        </p:blipFill>
        <p:spPr>
          <a:xfrm>
            <a:off x="-7986" y="1"/>
            <a:ext cx="3428736" cy="6858000"/>
          </a:xfrm>
          <a:prstGeom prst="rect">
            <a:avLst/>
          </a:prstGeom>
        </p:spPr>
      </p:pic>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3517900" y="2"/>
            <a:ext cx="5647870" cy="7619998"/>
          </a:xfrm>
          <a:prstGeom prst="rect">
            <a:avLst/>
          </a:prstGeom>
        </p:spPr>
        <p:txBody>
          <a:bodyPr vert="horz" lIns="91440" tIns="45720" rIns="91440" bIns="45720" rtlCol="0" anchor="ctr">
            <a:normAutofit fontScale="625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85750" lvl="0" indent="-285750" defTabSz="457200" eaLnBrk="1" hangingPunct="1">
              <a:lnSpc>
                <a:spcPct val="90000"/>
              </a:lnSpc>
              <a:spcBef>
                <a:spcPct val="20000"/>
              </a:spcBef>
              <a:spcAft>
                <a:spcPts val="600"/>
              </a:spcAft>
              <a:buClr>
                <a:srgbClr val="DADADA"/>
              </a:buClr>
              <a:buSzPct val="70000"/>
              <a:buFont typeface="Wingdings" panose="05000000000000000000" pitchFamily="2" charset="2"/>
              <a:buChar char="v"/>
              <a:defRPr/>
            </a:pPr>
            <a:r>
              <a:rPr lang="en-US" sz="3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Exodus of Israel from Egypt parallels Hagar’s…</a:t>
            </a:r>
            <a:endParaRPr kumimoji="0" lang="en-US" sz="3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sons of Israel become the slaves of the Egyptians (Exodus 1:8-14). </a:t>
            </a: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They are used &amp; mistreated because of envy and fear (Exodus 1:9-10, 12; Psalm 105:24-25, 38). </a:t>
            </a: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God sees &amp; hears their oppression (Exodus 3:6-9). </a:t>
            </a: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God had promised to make Abraham’s descendants into a great nation (Genesis 12:1-3; 22:18; Psalm 105:8-11). </a:t>
            </a: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God by Moses commands Pharoah to let Israel go (Exodus 3:10;  Psalm 105:26-36).</a:t>
            </a: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Egyptians send Israel away with rich gifts (Genesis 15:13-14; Exodus 3:19-22; 12:35-36; Psalm 105:37-38). </a:t>
            </a: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Freed, they wandered through the wilderness and feared that they would die until God provides water from the desert (Exodus 15:22-25) as well as manna (Exodus 16:1-4, 35) and quail (Numbers 11:4-6, 31-34; Psalm 105:40). </a:t>
            </a: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God took care of Israel and brought them to the Promised Land (Psalm 105:42-45).</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l" defTabSz="457200" rtl="0" eaLnBrk="1" fontAlgn="base" latinLnBrk="0" hangingPunct="1">
              <a:lnSpc>
                <a:spcPct val="90000"/>
              </a:lnSpc>
              <a:spcBef>
                <a:spcPct val="20000"/>
              </a:spcBef>
              <a:spcAft>
                <a:spcPts val="600"/>
              </a:spcAft>
              <a:buClr>
                <a:srgbClr val="DADADA"/>
              </a:buClr>
              <a:buSzPct val="70000"/>
              <a:buFontTx/>
              <a:buNone/>
              <a:tabLst/>
              <a:defRPr/>
            </a:pPr>
            <a:endParaRPr kumimoji="0" lang="en-US" sz="1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l" defTabSz="457200" rtl="0" eaLnBrk="1" fontAlgn="base" latinLnBrk="0" hangingPunct="1">
              <a:lnSpc>
                <a:spcPct val="100000"/>
              </a:lnSpc>
              <a:spcBef>
                <a:spcPct val="20000"/>
              </a:spcBef>
              <a:spcAft>
                <a:spcPts val="600"/>
              </a:spcAft>
              <a:buClr>
                <a:srgbClr val="7CA7D4"/>
              </a:buClr>
              <a:buSzPct val="70000"/>
              <a:buFont typeface="Wingdings 2" charset="2"/>
              <a:buNone/>
              <a:tabLst/>
              <a:defRPr/>
            </a:pPr>
            <a:endParaRPr kumimoji="0" lang="en-US" sz="2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571500" marR="0" lvl="1" indent="0" algn="l" defTabSz="457200" rtl="0" eaLnBrk="1" fontAlgn="base" latinLnBrk="0" hangingPunct="1">
              <a:lnSpc>
                <a:spcPct val="100000"/>
              </a:lnSpc>
              <a:spcBef>
                <a:spcPct val="20000"/>
              </a:spcBef>
              <a:spcAft>
                <a:spcPts val="600"/>
              </a:spcAft>
              <a:buClr>
                <a:srgbClr val="7CA7D4"/>
              </a:buClr>
              <a:buSzPct val="70000"/>
              <a:buFont typeface="Wingdings 2" charset="2"/>
              <a:buNone/>
              <a:tabLst/>
              <a:defRPr/>
            </a:pPr>
            <a:endParaRPr kumimoji="0" lang="en-US" sz="2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1" y="6492874"/>
            <a:ext cx="342075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Arial" charset="0"/>
              </a:rPr>
              <a:t>Out Of Bondage</a:t>
            </a:r>
          </a:p>
        </p:txBody>
      </p:sp>
      <p:pic>
        <p:nvPicPr>
          <p:cNvPr id="21" name="Picture 20">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7987" y="2"/>
            <a:ext cx="3428738" cy="685800"/>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l">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Israel</a:t>
            </a:r>
          </a:p>
        </p:txBody>
      </p:sp>
    </p:spTree>
    <p:extLst>
      <p:ext uri="{BB962C8B-B14F-4D97-AF65-F5344CB8AC3E}">
        <p14:creationId xmlns:p14="http://schemas.microsoft.com/office/powerpoint/2010/main" val="7568626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wipe(left)">
                                      <p:cBhvr>
                                        <p:cTn id="19" dur="500"/>
                                        <p:tgtEl>
                                          <p:spTgt spid="11">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wipe(left)">
                                      <p:cBhvr>
                                        <p:cTn id="23" dur="500"/>
                                        <p:tgtEl>
                                          <p:spTgt spid="11">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wipe(left)">
                                      <p:cBhvr>
                                        <p:cTn id="27" dur="500"/>
                                        <p:tgtEl>
                                          <p:spTgt spid="11">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wipe(left)">
                                      <p:cBhvr>
                                        <p:cTn id="31" dur="500"/>
                                        <p:tgtEl>
                                          <p:spTgt spid="11">
                                            <p:txEl>
                                              <p:pRg st="6" end="6"/>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animEffect transition="in" filter="wipe(left)">
                                      <p:cBhvr>
                                        <p:cTn id="35" dur="500"/>
                                        <p:tgtEl>
                                          <p:spTgt spid="11">
                                            <p:txEl>
                                              <p:pRg st="7" end="7"/>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Effect transition="in" filter="wipe(left)">
                                      <p:cBhvr>
                                        <p:cTn id="39"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25000" r="25000"/>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26191"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Arial" charset="0"/>
              </a:rPr>
              <a:t>Out Of Bondage</a:t>
            </a: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6466" y="0"/>
            <a:ext cx="4571999" cy="685800"/>
          </a:xfrm>
        </p:spPr>
        <p:txBody>
          <a:bodyPr vert="horz" lIns="91440" tIns="45720" rIns="91440" bIns="45720" rtlCol="0" anchor="b">
            <a:noAutofit/>
          </a:bodyPr>
          <a:lstStyle/>
          <a:p>
            <a:pPr algn="l"/>
            <a: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cs typeface="Arial" panose="020B0604020202020204" pitchFamily="34" charset="0"/>
              </a:rPr>
              <a:t>Israel</a:t>
            </a:r>
          </a:p>
        </p:txBody>
      </p:sp>
      <p:sp>
        <p:nvSpPr>
          <p:cNvPr id="3" name="Text Box 11">
            <a:extLst>
              <a:ext uri="{FF2B5EF4-FFF2-40B4-BE49-F238E27FC236}">
                <a16:creationId xmlns:a16="http://schemas.microsoft.com/office/drawing/2014/main" id="{8640D001-F4A3-9AE4-4797-7D77472C935D}"/>
              </a:ext>
            </a:extLst>
          </p:cNvPr>
          <p:cNvSpPr txBox="1">
            <a:spLocks noChangeArrowheads="1"/>
          </p:cNvSpPr>
          <p:nvPr/>
        </p:nvSpPr>
        <p:spPr bwMode="auto">
          <a:xfrm>
            <a:off x="4554647" y="870857"/>
            <a:ext cx="4572000" cy="5116286"/>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85750" lvl="0" indent="0" algn="ctr" eaLnBrk="1" hangingPunct="1">
              <a:lnSpc>
                <a:spcPct val="120000"/>
              </a:lnSpc>
              <a:spcAft>
                <a:spcPts val="450"/>
              </a:spcAft>
              <a:defRPr/>
            </a:pPr>
            <a:r>
              <a:rPr lang="en-US" sz="4000" b="1" dirty="0">
                <a:solidFill>
                  <a:prstClr val="white"/>
                </a:solidFill>
                <a:effectLst>
                  <a:outerShdw blurRad="50800" dist="38100" dir="2700000" algn="tl" rotWithShape="0">
                    <a:srgbClr val="000000">
                      <a:alpha val="48000"/>
                    </a:srgbClr>
                  </a:outerShdw>
                </a:effectLst>
                <a:latin typeface="Tahoma"/>
              </a:rPr>
              <a:t>The sons of Israel came out of bondage to freedom and God cared for them &amp; their sons!</a:t>
            </a:r>
            <a:endParaRPr kumimoji="0" lang="en-US" sz="40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12055659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Christians</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924557"/>
            <a:ext cx="9144000" cy="5940088"/>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16.  Do you not know that when you present yourselves to someone as slaves for obedience, you are slaves of the one whom you obey, either of sin resulting in death, or of obedience resulting in righteousness?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17.  But thanks be to God that though you were slaves of sin, you became obedient from the heart to that form of teaching to which you were committed,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18.  and having been freed from sin, you became slaves of righteousness.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19.  I am speaking in human terms because of the weakness of your flesh. For just as you presented your members as slaves to impurity and to lawlessness, resulting in further lawlessness, so now present your members as slaves to righteousness, resulting in sanctification.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20.  For when you were slaves of sin, you were free in regard to righteousness.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21.  Therefore what benefit were you then deriving from the things of which you are now ashamed? For the outcome of those things is death.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22.  But now having been freed from sin and enslaved to God, you derive your benefit, resulting in sanctification, and the outcome, eternal life.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23.  For the wages of sin is death, but the free gift of God is eternal life in Christ Jesus our Lord.</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Romans 6:16-23</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0"/>
          </p:nvPr>
        </p:nvSpPr>
        <p:spPr>
          <a:xfrm>
            <a:off x="0" y="14990"/>
            <a:ext cx="3453283"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Out Of Bondage</a:t>
            </a:r>
            <a:endPar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8253602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9852" r="19852"/>
          <a:stretch/>
        </p:blipFill>
        <p:spPr>
          <a:xfrm>
            <a:off x="-7986" y="1"/>
            <a:ext cx="3428736" cy="6858000"/>
          </a:xfrm>
          <a:prstGeom prst="rect">
            <a:avLst/>
          </a:prstGeom>
        </p:spPr>
      </p:pic>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3517900" y="2"/>
            <a:ext cx="5647870" cy="7010398"/>
          </a:xfrm>
          <a:prstGeom prst="rect">
            <a:avLst/>
          </a:prstGeom>
        </p:spPr>
        <p:txBody>
          <a:bodyPr vert="horz" lIns="91440" tIns="45720" rIns="91440" bIns="45720" rtlCol="0" anchor="ctr">
            <a:normAutofit fontScale="625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85750" lvl="0" indent="-285750" defTabSz="457200" eaLnBrk="1" hangingPunct="1">
              <a:lnSpc>
                <a:spcPct val="90000"/>
              </a:lnSpc>
              <a:spcBef>
                <a:spcPct val="20000"/>
              </a:spcBef>
              <a:spcAft>
                <a:spcPts val="600"/>
              </a:spcAft>
              <a:buClr>
                <a:srgbClr val="DADADA"/>
              </a:buClr>
              <a:buSzPct val="70000"/>
              <a:buFont typeface="Wingdings" panose="05000000000000000000" pitchFamily="2" charset="2"/>
              <a:buChar char="v"/>
              <a:defRPr/>
            </a:pPr>
            <a:r>
              <a:rPr lang="en-US" sz="3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Becoming a Christian parallels the Hagar and Exodus story…</a:t>
            </a:r>
            <a:endParaRPr kumimoji="0" lang="en-US" sz="3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Sinners are slaves to sin, (Romans 6:16-18, 20; Titus 3:3; II Peter 2:18-19). </a:t>
            </a: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Jesus freed mankind from their sins (John 3:16) so obedience to Jesus makes one free from sin and a slave to righteousness (Romans 6:16-23).</a:t>
            </a: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world will hate, abuse and persecute Christians (Luke 6:22; 21:16-17; John 15:18; 17:14). </a:t>
            </a: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God sees the oppression of His people (Acts 7:54-60; II Thessalonians 1:5-10). </a:t>
            </a: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Through Jesus saints enter the family of God and become fellow heirs with Jesus (Romans 8:14-17; II Corinthians 6:14-18). </a:t>
            </a: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Freed from sin, Jesus gave gifts to saints to get them through life  (Ephesians 4:11-13; I Thessalonians 4:13-18; Revelation 2:10; 14:13). </a:t>
            </a: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He has provided the Bread and Water of Life (John 4:13-14; 6:35). </a:t>
            </a: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Jesus has provided the hope of Heaven, the home of God Almighty! (Matthew 6:25-33; John 14:1-6; Revelation 14:13; 21:3-7).</a:t>
            </a:r>
            <a:endParaRPr kumimoji="0" lang="en-US" sz="2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1" y="6492874"/>
            <a:ext cx="342075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Arial" charset="0"/>
              </a:rPr>
              <a:t>Out Of Bondage</a:t>
            </a:r>
          </a:p>
        </p:txBody>
      </p:sp>
      <p:pic>
        <p:nvPicPr>
          <p:cNvPr id="21" name="Picture 20">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7987" y="2"/>
            <a:ext cx="3428738" cy="685800"/>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l">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Christians</a:t>
            </a:r>
          </a:p>
        </p:txBody>
      </p:sp>
    </p:spTree>
    <p:extLst>
      <p:ext uri="{BB962C8B-B14F-4D97-AF65-F5344CB8AC3E}">
        <p14:creationId xmlns:p14="http://schemas.microsoft.com/office/powerpoint/2010/main" val="27803307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wipe(left)">
                                      <p:cBhvr>
                                        <p:cTn id="19" dur="500"/>
                                        <p:tgtEl>
                                          <p:spTgt spid="11">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wipe(left)">
                                      <p:cBhvr>
                                        <p:cTn id="23" dur="500"/>
                                        <p:tgtEl>
                                          <p:spTgt spid="11">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wipe(left)">
                                      <p:cBhvr>
                                        <p:cTn id="27" dur="500"/>
                                        <p:tgtEl>
                                          <p:spTgt spid="11">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wipe(left)">
                                      <p:cBhvr>
                                        <p:cTn id="31" dur="500"/>
                                        <p:tgtEl>
                                          <p:spTgt spid="11">
                                            <p:txEl>
                                              <p:pRg st="6" end="6"/>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animEffect transition="in" filter="wipe(left)">
                                      <p:cBhvr>
                                        <p:cTn id="35" dur="500"/>
                                        <p:tgtEl>
                                          <p:spTgt spid="11">
                                            <p:txEl>
                                              <p:pRg st="7" end="7"/>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Effect transition="in" filter="wipe(left)">
                                      <p:cBhvr>
                                        <p:cTn id="39"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18981" r="18981"/>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26191"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Arial" charset="0"/>
              </a:rPr>
              <a:t>Out Of Bondage</a:t>
            </a: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6466" y="0"/>
            <a:ext cx="4571999" cy="685800"/>
          </a:xfrm>
        </p:spPr>
        <p:txBody>
          <a:bodyPr vert="horz" lIns="91440" tIns="45720" rIns="91440" bIns="45720" rtlCol="0" anchor="b">
            <a:noAutofit/>
          </a:bodyPr>
          <a:lstStyle/>
          <a:p>
            <a:pPr algn="l"/>
            <a: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cs typeface="Arial" panose="020B0604020202020204" pitchFamily="34" charset="0"/>
              </a:rPr>
              <a:t>Christians</a:t>
            </a:r>
          </a:p>
        </p:txBody>
      </p:sp>
      <p:sp>
        <p:nvSpPr>
          <p:cNvPr id="3" name="Text Box 11">
            <a:extLst>
              <a:ext uri="{FF2B5EF4-FFF2-40B4-BE49-F238E27FC236}">
                <a16:creationId xmlns:a16="http://schemas.microsoft.com/office/drawing/2014/main" id="{8640D001-F4A3-9AE4-4797-7D77472C935D}"/>
              </a:ext>
            </a:extLst>
          </p:cNvPr>
          <p:cNvSpPr txBox="1">
            <a:spLocks noChangeArrowheads="1"/>
          </p:cNvSpPr>
          <p:nvPr/>
        </p:nvSpPr>
        <p:spPr bwMode="auto">
          <a:xfrm>
            <a:off x="4554647" y="778328"/>
            <a:ext cx="4572000" cy="5301343"/>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85750" lvl="0" indent="0" algn="ctr" eaLnBrk="1" hangingPunct="1">
              <a:lnSpc>
                <a:spcPct val="120000"/>
              </a:lnSpc>
              <a:spcAft>
                <a:spcPts val="450"/>
              </a:spcAft>
              <a:defRPr/>
            </a:pPr>
            <a:r>
              <a:rPr lang="en-US" sz="3200" b="1" dirty="0">
                <a:solidFill>
                  <a:prstClr val="white"/>
                </a:solidFill>
                <a:effectLst>
                  <a:outerShdw blurRad="50800" dist="38100" dir="2700000" algn="tl" rotWithShape="0">
                    <a:srgbClr val="000000">
                      <a:alpha val="48000"/>
                    </a:srgbClr>
                  </a:outerShdw>
                </a:effectLst>
                <a:latin typeface="Tahoma"/>
              </a:rPr>
              <a:t>Christians have come out of bondage of sin to freedom in Jesus, and God cares for us and has prepared His home for us to live with Him forever!</a:t>
            </a: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Tree>
    <p:extLst>
      <p:ext uri="{BB962C8B-B14F-4D97-AF65-F5344CB8AC3E}">
        <p14:creationId xmlns:p14="http://schemas.microsoft.com/office/powerpoint/2010/main" val="16967269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0" y="-21771"/>
            <a:ext cx="3490721" cy="783771"/>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a:bodyPr>
          <a:lstStyle/>
          <a:p>
            <a:pPr algn="l">
              <a:defRPr/>
            </a:pPr>
            <a:r>
              <a:rPr lang="en-US" b="1" u="sng" dirty="0">
                <a:solidFill>
                  <a:schemeClr val="tx2"/>
                </a:solidFill>
                <a:latin typeface="+mj-lt"/>
                <a:ea typeface="+mj-ea"/>
                <a:cs typeface="+mj-cs"/>
              </a:rPr>
              <a:t>Conclusion</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1" y="914400"/>
            <a:ext cx="3490721" cy="5965371"/>
          </a:xfrm>
          <a:prstGeom prst="rect">
            <a:avLst/>
          </a:prstGeom>
        </p:spPr>
        <p:txBody>
          <a:bodyPr vert="horz" lIns="91440" tIns="45720" rIns="91440" bIns="45720" rtlCol="0" anchor="t">
            <a:normAutofit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85750" marR="0" lvl="0" indent="-285750" algn="l" defTabSz="457200" rtl="0" eaLnBrk="1" fontAlgn="base" latinLnBrk="0" hangingPunct="1">
              <a:lnSpc>
                <a:spcPct val="90000"/>
              </a:lnSpc>
              <a:spcBef>
                <a:spcPct val="20000"/>
              </a:spcBef>
              <a:spcAft>
                <a:spcPts val="600"/>
              </a:spcAft>
              <a:buClr>
                <a:srgbClr val="DADADA"/>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God wants men to be free…</a:t>
            </a:r>
          </a:p>
          <a:p>
            <a:pPr marL="633413" marR="0" lvl="1" indent="-347663" algn="l" defTabSz="457200" rtl="0" eaLnBrk="1" fontAlgn="base" latinLnBrk="0" hangingPunct="1">
              <a:lnSpc>
                <a:spcPct val="90000"/>
              </a:lnSpc>
              <a:spcBef>
                <a:spcPct val="20000"/>
              </a:spcBef>
              <a:spcAft>
                <a:spcPts val="600"/>
              </a:spcAft>
              <a:buClr>
                <a:srgbClr val="DADADA"/>
              </a:buClr>
              <a:buSzPct val="70000"/>
              <a:buFont typeface="Wingdings" panose="05000000000000000000" pitchFamily="2" charset="2"/>
              <a:buChar char="Ø"/>
              <a:tabLst/>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He created man with free-will thinking</a:t>
            </a:r>
          </a:p>
          <a:p>
            <a:pPr marL="633413" marR="0" lvl="1" indent="-347663" algn="l" defTabSz="457200" rtl="0" eaLnBrk="1" fontAlgn="base" latinLnBrk="0" hangingPunct="1">
              <a:lnSpc>
                <a:spcPct val="90000"/>
              </a:lnSpc>
              <a:spcBef>
                <a:spcPct val="20000"/>
              </a:spcBef>
              <a:spcAft>
                <a:spcPts val="600"/>
              </a:spcAft>
              <a:buClr>
                <a:srgbClr val="DADADA"/>
              </a:buClr>
              <a:buSzPct val="70000"/>
              <a:buFont typeface="Wingdings" panose="05000000000000000000" pitchFamily="2" charset="2"/>
              <a:buChar char="Ø"/>
              <a:tabLst/>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He wants men to serve Him from their hearts</a:t>
            </a:r>
          </a:p>
          <a:p>
            <a:pPr marL="633413" marR="0" lvl="1" indent="-347663" algn="l" defTabSz="457200" rtl="0" eaLnBrk="1" fontAlgn="base" latinLnBrk="0" hangingPunct="1">
              <a:lnSpc>
                <a:spcPct val="90000"/>
              </a:lnSpc>
              <a:spcBef>
                <a:spcPct val="20000"/>
              </a:spcBef>
              <a:spcAft>
                <a:spcPts val="600"/>
              </a:spcAft>
              <a:buClr>
                <a:srgbClr val="DADADA"/>
              </a:buClr>
              <a:buSzPct val="70000"/>
              <a:buFont typeface="Wingdings" panose="05000000000000000000" pitchFamily="2" charset="2"/>
              <a:buChar char="Ø"/>
              <a:tabLst/>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He sent His Son, Jesus, to free mankind from the bondage of sin and to be free!</a:t>
            </a:r>
          </a:p>
          <a:p>
            <a:pPr marL="0" marR="0" lvl="0" indent="0" algn="l" defTabSz="457200" rtl="0" eaLnBrk="1" fontAlgn="base" latinLnBrk="0" hangingPunct="1">
              <a:lnSpc>
                <a:spcPct val="90000"/>
              </a:lnSpc>
              <a:spcBef>
                <a:spcPct val="20000"/>
              </a:spcBef>
              <a:spcAft>
                <a:spcPts val="600"/>
              </a:spcAft>
              <a:buClr>
                <a:srgbClr val="DADADA"/>
              </a:buClr>
              <a:buSzPct val="70000"/>
              <a:buFont typeface="Wingdings 2" charset="2"/>
              <a:buNone/>
              <a:tabLst/>
              <a:defRPr/>
            </a:pPr>
            <a:endParaRPr kumimoji="0" lang="en-US" sz="1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571500" marR="0" lvl="1" indent="0" algn="l" defTabSz="457200" rtl="0" eaLnBrk="1" fontAlgn="base" latinLnBrk="0" hangingPunct="1">
              <a:lnSpc>
                <a:spcPct val="90000"/>
              </a:lnSpc>
              <a:spcBef>
                <a:spcPct val="20000"/>
              </a:spcBef>
              <a:spcAft>
                <a:spcPts val="600"/>
              </a:spcAft>
              <a:buClr>
                <a:srgbClr val="DADADA"/>
              </a:buClr>
              <a:buSzPct val="70000"/>
              <a:buFont typeface="Wingdings 2" charset="2"/>
              <a:buNone/>
              <a:tabLst/>
              <a:defRPr/>
            </a:pPr>
            <a:endParaRPr kumimoji="0" lang="en-US" sz="1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pic>
        <p:nvPicPr>
          <p:cNvPr id="16" name="Picture 1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5">
            <a:extLst>
              <a:ext uri="{28A0092B-C50C-407E-A947-70E740481C1C}">
                <a14:useLocalDpi xmlns:a14="http://schemas.microsoft.com/office/drawing/2010/main" val="0"/>
              </a:ext>
            </a:extLst>
          </a:blip>
          <a:srcRect l="20461" r="20461"/>
          <a:stretch/>
        </p:blipFill>
        <p:spPr>
          <a:xfrm>
            <a:off x="3490721" y="10"/>
            <a:ext cx="5653279" cy="685799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6446685" y="6492875"/>
            <a:ext cx="2697315" cy="365125"/>
          </a:xfrm>
        </p:spPr>
        <p:txBody>
          <a:bodyPr vert="horz" lIns="91440" tIns="45720" rIns="91440" bIns="45720" rtlCol="0" anchor="ctr">
            <a:normAutofit/>
          </a:bodyPr>
          <a:lstStyle/>
          <a:p>
            <a:pPr marL="0" marR="0" lvl="0" indent="0" algn="r"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Arial" charset="0"/>
              </a:rPr>
              <a:t>Out Of Bondage</a:t>
            </a:r>
          </a:p>
        </p:txBody>
      </p:sp>
    </p:spTree>
    <p:extLst>
      <p:ext uri="{BB962C8B-B14F-4D97-AF65-F5344CB8AC3E}">
        <p14:creationId xmlns:p14="http://schemas.microsoft.com/office/powerpoint/2010/main" val="33105296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wipe(left)">
                                      <p:cBhvr>
                                        <p:cTn id="19"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Conclusion</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356610"/>
            <a:ext cx="9144000" cy="5078313"/>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But you are A CHOSEN RACE, A royal PRIESTHOOD, A HOLY NATION, A PEOPLE FOR God's OWN POSSESSION, so that you may proclaim the excellencies of Him who has called you out of darkness into His marvelous light; for you once were NOT A PEOPLE, but now you are THE PEOPLE OF GOD; you had NOT RECEIVED MERCY, but now you have RECEIVED MERCY.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I Peter 2:9-10</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0"/>
          </p:nvPr>
        </p:nvSpPr>
        <p:spPr>
          <a:xfrm>
            <a:off x="0" y="14990"/>
            <a:ext cx="3453283"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Out Of Bondage</a:t>
            </a:r>
            <a:endPar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5883821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Conclusion</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2512" y="1676400"/>
            <a:ext cx="9144000" cy="4154984"/>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685800" marR="0" lvl="0" indent="-685800"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13.  All these died in faith, without receiving the promises, but having seen them and having welcomed them from a distance, and having confessed that they were strangers and exiles on the earth. </a:t>
            </a:r>
          </a:p>
          <a:p>
            <a:pPr marL="685800" marR="0" lvl="0" indent="-685800"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14.  For those who say such things make it clear that they are seeking a country of their own. </a:t>
            </a:r>
          </a:p>
          <a:p>
            <a:pPr marL="685800" marR="0" lvl="0" indent="-685800"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15.  And indeed if they had been thinking of that country from which they went out, they would have had opportunity desire a better country, that is, a heavenly one. Therefore God is not ashamed to be called </a:t>
            </a:r>
            <a:r>
              <a:rPr lang="en-US" altLang="en-US" b="0" dirty="0">
                <a:solidFill>
                  <a:srgbClr val="000000"/>
                </a:solidFill>
              </a:rPr>
              <a:t>their </a:t>
            </a:r>
            <a:r>
              <a:rPr lang="en-US" altLang="en-US" b="0" dirty="0" err="1">
                <a:solidFill>
                  <a:srgbClr val="000000"/>
                </a:solidFill>
              </a:rPr>
              <a:t>Godto</a:t>
            </a:r>
            <a:r>
              <a:rPr lang="en-US" altLang="en-US" b="0" dirty="0">
                <a:solidFill>
                  <a:srgbClr val="000000"/>
                </a:solidFill>
              </a:rPr>
              <a:t> return. </a:t>
            </a:r>
          </a:p>
          <a:p>
            <a:pPr marL="685800" lvl="0" indent="-685800" eaLnBrk="1" hangingPunct="1">
              <a:defRPr/>
            </a:pPr>
            <a:r>
              <a:rPr lang="en-US" altLang="en-US" b="0" dirty="0">
                <a:solidFill>
                  <a:srgbClr val="000000"/>
                </a:solidFill>
              </a:rPr>
              <a:t>16.  But as it is, they ; </a:t>
            </a: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for He has prepared a city for them.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Hebrews 11:13-16</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0"/>
          </p:nvPr>
        </p:nvSpPr>
        <p:spPr>
          <a:xfrm>
            <a:off x="0" y="14990"/>
            <a:ext cx="3453283"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Out Of Bondage</a:t>
            </a:r>
            <a:endPar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96526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989105"/>
            <a:ext cx="9143980" cy="6095986"/>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0" y="-28133"/>
            <a:ext cx="9144000" cy="924868"/>
          </a:xfrm>
        </p:spPr>
        <p:txBody>
          <a:bodyPr vert="horz" wrap="none" lIns="91440" tIns="45720" rIns="91440" bIns="45720" rtlCol="0" anchor="t">
            <a:normAutofit/>
          </a:bodyPr>
          <a:lstStyle/>
          <a:p>
            <a:pPr algn="l" defTabSz="914400"/>
            <a:r>
              <a:rPr lang="en-US" sz="4000" spc="-300" dirty="0">
                <a:ln w="12700">
                  <a:solidFill>
                    <a:sysClr val="windowText" lastClr="000000"/>
                  </a:solidFill>
                </a:ln>
                <a:solidFill>
                  <a:schemeClr val="tx1"/>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6172200" y="-14725"/>
            <a:ext cx="2971780" cy="3195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all" spc="0" normalizeH="0" baseline="0" noProof="0" dirty="0">
                <a:ln>
                  <a:noFill/>
                </a:ln>
                <a:solidFill>
                  <a:schemeClr val="bg1"/>
                </a:solidFill>
                <a:effectLst/>
                <a:uLnTx/>
                <a:uFillTx/>
                <a:latin typeface="Tahoma"/>
                <a:ea typeface="+mn-ea"/>
                <a:cs typeface="Times New Roman" pitchFamily="18" charset="0"/>
              </a:rPr>
              <a:t>Out Of Bondage</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0" y="3657626"/>
            <a:ext cx="9154866" cy="3200374"/>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742950" lvl="0" eaLnBrk="1" hangingPunct="1">
              <a:lnSpc>
                <a:spcPct val="120000"/>
              </a:lnSpc>
              <a:spcAft>
                <a:spcPts val="450"/>
              </a:spcAft>
              <a:buFont typeface="Wingdings" panose="05000000000000000000" pitchFamily="2" charset="2"/>
              <a:buChar char="v"/>
              <a:defRPr/>
            </a:pPr>
            <a:r>
              <a:rPr lang="en-US" sz="2800" b="1" dirty="0">
                <a:solidFill>
                  <a:prstClr val="white"/>
                </a:solidFill>
                <a:effectLst>
                  <a:outerShdw blurRad="50800" dist="38100" dir="2700000" algn="tl" rotWithShape="0">
                    <a:srgbClr val="000000">
                      <a:alpha val="48000"/>
                    </a:srgbClr>
                  </a:outerShdw>
                </a:effectLst>
                <a:latin typeface="Tahoma"/>
              </a:rPr>
              <a:t>Jesus said once you take hold of the plow don’t look back! (Luke 9:62)</a:t>
            </a: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a:p>
            <a:pPr marL="742950" lvl="0" eaLnBrk="1" hangingPunct="1">
              <a:lnSpc>
                <a:spcPct val="120000"/>
              </a:lnSpc>
              <a:spcAft>
                <a:spcPts val="450"/>
              </a:spcAft>
              <a:buFont typeface="Wingdings" panose="05000000000000000000" pitchFamily="2" charset="2"/>
              <a:buChar char="v"/>
              <a:defRPr/>
            </a:pPr>
            <a:r>
              <a:rPr lang="en-US" sz="2800" b="1" dirty="0">
                <a:solidFill>
                  <a:prstClr val="white"/>
                </a:solidFill>
                <a:effectLst>
                  <a:outerShdw blurRad="50800" dist="38100" dir="2700000" algn="tl" rotWithShape="0">
                    <a:srgbClr val="000000">
                      <a:alpha val="48000"/>
                    </a:srgbClr>
                  </a:outerShdw>
                </a:effectLst>
                <a:latin typeface="Tahoma"/>
              </a:rPr>
              <a:t>In Hagar, Israel’s Exodus, and our story as Christians we can see that no matter how much time has passed, God fulfills His promises!</a:t>
            </a: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Tree>
    <p:extLst>
      <p:ext uri="{BB962C8B-B14F-4D97-AF65-F5344CB8AC3E}">
        <p14:creationId xmlns:p14="http://schemas.microsoft.com/office/powerpoint/2010/main" val="14475597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9B0DB875-49E3-4B9D-8AAE-D81A127B66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760412" y="547807"/>
            <a:ext cx="7606349" cy="3816806"/>
          </a:xfrm>
          <a:prstGeom prst="rect">
            <a:avLst/>
          </a:prstGeom>
        </p:spPr>
      </p:pic>
      <p:pic>
        <p:nvPicPr>
          <p:cNvPr id="7" name="Picture 6">
            <a:extLst>
              <a:ext uri="{FF2B5EF4-FFF2-40B4-BE49-F238E27FC236}">
                <a16:creationId xmlns:a16="http://schemas.microsoft.com/office/drawing/2014/main" id="{06ECC711-AAFB-FDCA-56C0-A7BEE371F5BE}"/>
              </a:ext>
            </a:extLst>
          </p:cNvPr>
          <p:cNvPicPr>
            <a:picLocks noChangeAspect="1"/>
          </p:cNvPicPr>
          <p:nvPr/>
        </p:nvPicPr>
        <p:blipFill rotWithShape="1">
          <a:blip r:embed="rId5">
            <a:extLst>
              <a:ext uri="{28A0092B-C50C-407E-A947-70E740481C1C}">
                <a14:useLocalDpi xmlns:a14="http://schemas.microsoft.com/office/drawing/2010/main" val="0"/>
              </a:ext>
            </a:extLst>
          </a:blip>
          <a:srcRect t="11198" r="2" b="21851"/>
          <a:stretch/>
        </p:blipFill>
        <p:spPr>
          <a:xfrm>
            <a:off x="879995" y="457200"/>
            <a:ext cx="7384010" cy="3525671"/>
          </a:xfrm>
          <a:prstGeom prst="rect">
            <a:avLst/>
          </a:prstGeom>
        </p:spPr>
      </p:pic>
      <p:sp>
        <p:nvSpPr>
          <p:cNvPr id="9" name="Text Box 11">
            <a:extLst>
              <a:ext uri="{FF2B5EF4-FFF2-40B4-BE49-F238E27FC236}">
                <a16:creationId xmlns:a16="http://schemas.microsoft.com/office/drawing/2014/main" id="{70F86F93-5EB8-5EBF-D474-2B4316D1BE7D}"/>
              </a:ext>
            </a:extLst>
          </p:cNvPr>
          <p:cNvSpPr txBox="1">
            <a:spLocks noChangeArrowheads="1"/>
          </p:cNvSpPr>
          <p:nvPr/>
        </p:nvSpPr>
        <p:spPr bwMode="auto">
          <a:xfrm>
            <a:off x="-10886" y="4114800"/>
            <a:ext cx="9144000" cy="27432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85750" lvl="0" indent="0" algn="ctr" eaLnBrk="1" hangingPunct="1">
              <a:lnSpc>
                <a:spcPct val="120000"/>
              </a:lnSpc>
              <a:spcAft>
                <a:spcPts val="450"/>
              </a:spcAft>
              <a:defRPr/>
            </a:pPr>
            <a:r>
              <a:rPr lang="en-US" sz="3600" b="1" dirty="0">
                <a:solidFill>
                  <a:prstClr val="white"/>
                </a:solidFill>
                <a:effectLst>
                  <a:outerShdw blurRad="50800" dist="38100" dir="2700000" algn="tl" rotWithShape="0">
                    <a:srgbClr val="000000">
                      <a:alpha val="48000"/>
                    </a:srgbClr>
                  </a:outerShdw>
                </a:effectLst>
                <a:latin typeface="Tahoma"/>
              </a:rPr>
              <a:t>Christians have come out of bondage to sin to freedom in Jesus Christ – Don’t look back! </a:t>
            </a:r>
          </a:p>
          <a:p>
            <a:pPr marL="285750" lvl="0" indent="0" algn="ctr" eaLnBrk="1" hangingPunct="1">
              <a:lnSpc>
                <a:spcPct val="120000"/>
              </a:lnSpc>
              <a:spcAft>
                <a:spcPts val="450"/>
              </a:spcAft>
              <a:defRPr/>
            </a:pPr>
            <a:r>
              <a:rPr lang="en-US" sz="3600" b="1" dirty="0">
                <a:solidFill>
                  <a:prstClr val="white"/>
                </a:solidFill>
                <a:effectLst>
                  <a:outerShdw blurRad="50800" dist="38100" dir="2700000" algn="tl" rotWithShape="0">
                    <a:srgbClr val="000000">
                      <a:alpha val="48000"/>
                    </a:srgbClr>
                  </a:outerShdw>
                </a:effectLst>
                <a:latin typeface="Tahoma"/>
              </a:rPr>
              <a:t>Be fruitful for the Kingdom of Christ!</a:t>
            </a:r>
            <a:endParaRPr kumimoji="0" lang="en-US" sz="36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Tree>
    <p:extLst>
      <p:ext uri="{BB962C8B-B14F-4D97-AF65-F5344CB8AC3E}">
        <p14:creationId xmlns:p14="http://schemas.microsoft.com/office/powerpoint/2010/main" val="7681506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arn(inVertical)">
                                      <p:cBhvr>
                                        <p:cTn id="1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0" y="1"/>
            <a:ext cx="9143980" cy="838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b="1" u="sng" dirty="0">
                <a:solidFill>
                  <a:schemeClr val="tx1"/>
                </a:solidFill>
                <a:latin typeface="+mj-lt"/>
                <a:ea typeface="+mj-ea"/>
                <a:cs typeface="+mj-cs"/>
              </a:rPr>
              <a:t>Intro</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Out Of Bondage</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2000" y="838199"/>
            <a:ext cx="4571980" cy="6019801"/>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defTabSz="457200" eaLnBrk="1" hangingPunct="1">
              <a:spcBef>
                <a:spcPct val="20000"/>
              </a:spcBef>
              <a:spcAft>
                <a:spcPts val="600"/>
              </a:spcAft>
              <a:buClr>
                <a:srgbClr val="DADADA"/>
              </a:buClr>
              <a:buSzPct val="70000"/>
              <a:defRPr/>
            </a:pPr>
            <a:r>
              <a:rPr lang="en-US" sz="3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Ecclesiastes 1:9: “There is nothing new under the sun.”</a:t>
            </a:r>
            <a:endParaRPr kumimoji="0" lang="en-US" sz="36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0" indent="0" defTabSz="457200" eaLnBrk="1" hangingPunct="1">
              <a:spcBef>
                <a:spcPct val="20000"/>
              </a:spcBef>
              <a:spcAft>
                <a:spcPts val="600"/>
              </a:spcAft>
              <a:buClr>
                <a:srgbClr val="DADADA"/>
              </a:buClr>
              <a:buSzPct val="70000"/>
              <a:defRPr/>
            </a:pPr>
            <a:endParaRPr lang="en-US" sz="32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endParaRPr>
          </a:p>
          <a:p>
            <a:pPr marL="0" indent="0" defTabSz="457200" eaLnBrk="1" hangingPunct="1">
              <a:spcBef>
                <a:spcPct val="20000"/>
              </a:spcBef>
              <a:spcAft>
                <a:spcPts val="600"/>
              </a:spcAft>
              <a:buClr>
                <a:srgbClr val="DADADA"/>
              </a:buClr>
              <a:buSzPct val="70000"/>
              <a:defRPr/>
            </a:pPr>
            <a:r>
              <a:rPr lang="en-US" sz="3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History can be seen as cycles, where common themes are seen in different ways.</a:t>
            </a:r>
          </a:p>
          <a:p>
            <a:pPr marL="571500" marR="0" lvl="1" indent="0" algn="l" defTabSz="914400" rtl="0" eaLnBrk="1" fontAlgn="base" latinLnBrk="0" hangingPunct="1">
              <a:lnSpc>
                <a:spcPct val="120000"/>
              </a:lnSpc>
              <a:spcBef>
                <a:spcPct val="0"/>
              </a:spcBef>
              <a:spcAft>
                <a:spcPts val="450"/>
              </a:spcAft>
              <a:buClrTx/>
              <a:buSzTx/>
              <a:buFontTx/>
              <a:buNone/>
              <a:tabLs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2" name="Text Box 11">
            <a:extLst>
              <a:ext uri="{FF2B5EF4-FFF2-40B4-BE49-F238E27FC236}">
                <a16:creationId xmlns:a16="http://schemas.microsoft.com/office/drawing/2014/main" id="{E5FAC73F-0AFA-9BC4-C85C-4DD01D0C5D58}"/>
              </a:ext>
            </a:extLst>
          </p:cNvPr>
          <p:cNvSpPr txBox="1">
            <a:spLocks noChangeArrowheads="1"/>
          </p:cNvSpPr>
          <p:nvPr/>
        </p:nvSpPr>
        <p:spPr bwMode="auto">
          <a:xfrm>
            <a:off x="-10866" y="2206452"/>
            <a:ext cx="4571980" cy="2445095"/>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defTabSz="457200" eaLnBrk="1" hangingPunct="1">
              <a:spcBef>
                <a:spcPct val="20000"/>
              </a:spcBef>
              <a:spcAft>
                <a:spcPts val="600"/>
              </a:spcAft>
              <a:buClr>
                <a:srgbClr val="DADADA"/>
              </a:buClr>
              <a:buSzPct val="70000"/>
              <a:defRPr/>
            </a:pP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ahoma"/>
              </a:rPr>
              <a:t>“History Repeats itself”</a:t>
            </a:r>
            <a:endParaRPr kumimoji="0" lang="en-US" sz="4800" b="1" i="0" u="none" strike="noStrike" kern="1200" normalizeH="0" baseline="0" noProof="0" dirty="0">
              <a:ln w="9525">
                <a:solidFill>
                  <a:schemeClr val="bg1"/>
                </a:solidFill>
                <a:prstDash val="solid"/>
              </a:ln>
              <a:solidFill>
                <a:schemeClr val="tx1"/>
              </a:solidFill>
              <a:effectLst>
                <a:outerShdw blurRad="12700" dist="38100" dir="2700000" algn="tl" rotWithShape="0">
                  <a:schemeClr val="bg1">
                    <a:lumMod val="50000"/>
                  </a:schemeClr>
                </a:outerShdw>
              </a:effectLst>
              <a:uLnTx/>
              <a:uFillTx/>
              <a:latin typeface="Tahoma"/>
            </a:endParaRPr>
          </a:p>
          <a:p>
            <a:pPr marL="571500" marR="0" lvl="1" indent="0" algn="l" defTabSz="914400" rtl="0" eaLnBrk="1" fontAlgn="base" latinLnBrk="0" hangingPunct="1">
              <a:lnSpc>
                <a:spcPct val="120000"/>
              </a:lnSpc>
              <a:spcBef>
                <a:spcPct val="0"/>
              </a:spcBef>
              <a:spcAft>
                <a:spcPts val="450"/>
              </a:spcAft>
              <a:buClrTx/>
              <a:buSzTx/>
              <a:buFontTx/>
              <a:buNone/>
              <a:tabLs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3952448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barn(inVertical)">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additive="base">
                                        <p:cTn id="16"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0" y="4803437"/>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pPr>
            <a:r>
              <a:rPr lang="en-US" sz="4400" u="sng" dirty="0">
                <a:solidFill>
                  <a:srgbClr val="0000FF"/>
                </a:solidFill>
                <a:latin typeface="Ameretto"/>
              </a:rPr>
              <a:t>For The Erring Saint: </a:t>
            </a:r>
          </a:p>
        </p:txBody>
      </p:sp>
    </p:spTree>
    <p:extLst>
      <p:ext uri="{BB962C8B-B14F-4D97-AF65-F5344CB8AC3E}">
        <p14:creationId xmlns:p14="http://schemas.microsoft.com/office/powerpoint/2010/main" val="5648599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529794" y="-152399"/>
            <a:ext cx="4603320" cy="762000"/>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a:bodyPr>
          <a:lstStyle/>
          <a:p>
            <a:pPr algn="r">
              <a:defRPr/>
            </a:pPr>
            <a:r>
              <a:rPr lang="en-US" b="1" u="sng" dirty="0">
                <a:ln>
                  <a:solidFill>
                    <a:srgbClr val="404040">
                      <a:alpha val="10000"/>
                    </a:srgbClr>
                  </a:solidFill>
                </a:ln>
                <a:solidFill>
                  <a:srgbClr val="DADADA"/>
                </a:solidFill>
                <a:latin typeface="+mj-lt"/>
                <a:ea typeface="+mj-ea"/>
                <a:cs typeface="+mj-cs"/>
              </a:rPr>
              <a:t>Intro</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10886" y="228600"/>
            <a:ext cx="4508022" cy="6629400"/>
          </a:xfrm>
          <a:prstGeom prst="rect">
            <a:avLst/>
          </a:prstGeom>
        </p:spPr>
        <p:txBody>
          <a:bodyPr vert="horz" lIns="91440" tIns="45720" rIns="91440" bIns="45720" rtlCol="0" anchor="t">
            <a:normAutofit fontScale="925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85750" lvl="0" indent="-285750" defTabSz="457200" eaLnBrk="1" hangingPunct="1">
              <a:lnSpc>
                <a:spcPct val="90000"/>
              </a:lnSpc>
              <a:spcBef>
                <a:spcPct val="20000"/>
              </a:spcBef>
              <a:spcAft>
                <a:spcPts val="600"/>
              </a:spcAft>
              <a:buClr>
                <a:srgbClr val="DADADA"/>
              </a:buClr>
              <a:buSzPct val="70000"/>
              <a:buFont typeface="Wingdings" panose="05000000000000000000" pitchFamily="2" charset="2"/>
              <a:buChar char="v"/>
              <a:defRPr/>
            </a:pPr>
            <a:r>
              <a:rPr lang="en-US" sz="2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mn-lt"/>
              </a:rPr>
              <a:t>The Scriptures are full of stories of people in bondage and then freed from bondage…</a:t>
            </a: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mn-lt"/>
              </a:rPr>
              <a:t>Israel in the Exodus, the Israelites returning from Babylon, and Jews and Gentiles freed from the bondage of sin.</a:t>
            </a:r>
          </a:p>
          <a:p>
            <a:pPr marL="347663" lvl="0"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v"/>
              <a:defRPr/>
            </a:pPr>
            <a:r>
              <a:rPr lang="en-US" sz="2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mn-lt"/>
              </a:rPr>
              <a:t>History is full of people in bondage and the celebration of being freed</a:t>
            </a: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6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mn-lt"/>
              </a:rPr>
              <a:t>From the captives of Egypt, Syria, Assyria, Babylon, the Persians, the Greeks, Romans, all the way to our own country.</a:t>
            </a:r>
            <a:endParaRPr kumimoji="0" lang="en-US" sz="2600" b="1" i="0" u="none" strike="noStrike" cap="none" spc="0" normalizeH="0" baseline="0" noProof="0" dirty="0">
              <a:ln>
                <a:solidFill>
                  <a:srgbClr val="404040">
                    <a:alpha val="10000"/>
                  </a:srgbClr>
                </a:solidFill>
              </a:ln>
              <a:solidFill>
                <a:srgbClr val="DADADA"/>
              </a:solidFill>
              <a:effectLst>
                <a:outerShdw blurRad="9525" dist="25400" dir="14640000" algn="tl" rotWithShape="0">
                  <a:schemeClr val="bg1">
                    <a:alpha val="30000"/>
                  </a:schemeClr>
                </a:outerShdw>
              </a:effectLst>
              <a:uLnTx/>
              <a:uFillTx/>
              <a:latin typeface="+mn-lt"/>
              <a:cs typeface="+mn-cs"/>
            </a:endParaRPr>
          </a:p>
          <a:p>
            <a:pPr marL="571500" marR="0" lvl="1" indent="0" defTabSz="457200" eaLnBrk="1" fontAlgn="base" hangingPunct="1">
              <a:lnSpc>
                <a:spcPct val="90000"/>
              </a:lnSpc>
              <a:spcBef>
                <a:spcPct val="20000"/>
              </a:spcBef>
              <a:spcAft>
                <a:spcPts val="600"/>
              </a:spcAft>
              <a:buClr>
                <a:schemeClr val="tx2"/>
              </a:buClr>
              <a:buSzPct val="70000"/>
              <a:buFont typeface="Wingdings 2" charset="2"/>
              <a:buNone/>
              <a:tabLst/>
              <a:defRPr/>
            </a:pPr>
            <a:endParaRPr kumimoji="0" lang="en-US" sz="1200" b="1" i="0" u="none" strike="noStrike" cap="none" spc="0" normalizeH="0" baseline="0" noProof="0" dirty="0">
              <a:ln>
                <a:solidFill>
                  <a:srgbClr val="404040">
                    <a:alpha val="10000"/>
                  </a:srgbClr>
                </a:solidFill>
              </a:ln>
              <a:solidFill>
                <a:srgbClr val="DADADA"/>
              </a:solidFill>
              <a:effectLst>
                <a:outerShdw blurRad="9525" dist="25400" dir="14640000" algn="tl" rotWithShape="0">
                  <a:schemeClr val="bg1">
                    <a:alpha val="30000"/>
                  </a:schemeClr>
                </a:outerShdw>
              </a:effectLst>
              <a:uLnTx/>
              <a:uFillTx/>
              <a:latin typeface="+mn-lt"/>
              <a:cs typeface="+mn-cs"/>
            </a:endParaRPr>
          </a:p>
        </p:txBody>
      </p:sp>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3">
            <a:extLst>
              <a:ext uri="{28A0092B-C50C-407E-A947-70E740481C1C}">
                <a14:useLocalDpi xmlns:a14="http://schemas.microsoft.com/office/drawing/2010/main" val="0"/>
              </a:ext>
            </a:extLst>
          </a:blip>
          <a:srcRect l="25387" r="31541" b="-1"/>
          <a:stretch/>
        </p:blipFill>
        <p:spPr>
          <a:xfrm>
            <a:off x="4540680" y="609600"/>
            <a:ext cx="4592434" cy="5571067"/>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529794" y="6492875"/>
            <a:ext cx="4614206" cy="365125"/>
          </a:xfrm>
        </p:spPr>
        <p:txBody>
          <a:bodyPr vert="horz" lIns="91440" tIns="45720" rIns="91440" bIns="45720" rtlCol="0" anchor="ctr">
            <a:normAutofit/>
          </a:bodyPr>
          <a:lstStyle/>
          <a:p>
            <a:pPr marR="0" lvl="0" indent="0" algn="r" fontAlgn="base">
              <a:spcBef>
                <a:spcPct val="0"/>
              </a:spcBef>
              <a:spcAft>
                <a:spcPts val="450"/>
              </a:spcAft>
              <a:buClr>
                <a:srgbClr val="6BA9DA"/>
              </a:buClr>
              <a:buSzPct val="115000"/>
              <a:buFontTx/>
              <a:buNone/>
              <a:tabLst/>
              <a:defRPr/>
            </a:pPr>
            <a:r>
              <a:rPr kumimoji="0" lang="en-US" b="0" i="0" u="none" strike="noStrike" kern="1200" cap="none" spc="0" normalizeH="0" baseline="0" noProof="0" dirty="0">
                <a:ln>
                  <a:noFill/>
                </a:ln>
                <a:solidFill>
                  <a:srgbClr val="F2F2F2"/>
                </a:solidFill>
                <a:effectLst>
                  <a:outerShdw blurRad="50800" dist="38100" dir="2700000" algn="tl" rotWithShape="0">
                    <a:schemeClr val="bg1">
                      <a:alpha val="43000"/>
                    </a:schemeClr>
                  </a:outerShdw>
                </a:effectLst>
                <a:uLnTx/>
                <a:uFillTx/>
                <a:latin typeface="+mn-lt"/>
                <a:ea typeface="+mn-ea"/>
                <a:cs typeface="+mn-cs"/>
              </a:rPr>
              <a:t>Out Of Bondage</a:t>
            </a:r>
          </a:p>
        </p:txBody>
      </p:sp>
    </p:spTree>
    <p:extLst>
      <p:ext uri="{BB962C8B-B14F-4D97-AF65-F5344CB8AC3E}">
        <p14:creationId xmlns:p14="http://schemas.microsoft.com/office/powerpoint/2010/main" val="25406454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barn(inVertical)">
                                      <p:cBhvr>
                                        <p:cTn id="16" dur="500"/>
                                        <p:tgtEl>
                                          <p:spTgt spid="11">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0" y="-21771"/>
            <a:ext cx="3490721" cy="783771"/>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a:bodyPr>
          <a:lstStyle/>
          <a:p>
            <a:pPr algn="l">
              <a:defRPr/>
            </a:pPr>
            <a:r>
              <a:rPr lang="en-US" b="1" u="sng" dirty="0">
                <a:solidFill>
                  <a:schemeClr val="tx2"/>
                </a:solidFill>
                <a:latin typeface="+mj-lt"/>
                <a:ea typeface="+mj-ea"/>
                <a:cs typeface="+mj-cs"/>
              </a:rPr>
              <a:t>Intro</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1" y="914400"/>
            <a:ext cx="3490721" cy="5965371"/>
          </a:xfrm>
          <a:prstGeom prst="rect">
            <a:avLst/>
          </a:prstGeom>
        </p:spPr>
        <p:txBody>
          <a:bodyPr vert="horz" lIns="91440" tIns="45720" rIns="91440" bIns="45720" rtlCol="0" anchor="t">
            <a:normAutofit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85750" lvl="0" indent="-285750" defTabSz="457200" eaLnBrk="1" hangingPunct="1">
              <a:lnSpc>
                <a:spcPct val="90000"/>
              </a:lnSpc>
              <a:spcBef>
                <a:spcPct val="20000"/>
              </a:spcBef>
              <a:spcAft>
                <a:spcPts val="600"/>
              </a:spcAft>
              <a:buClr>
                <a:srgbClr val="DADADA"/>
              </a:buClr>
              <a:buSzPct val="70000"/>
              <a:buFont typeface="Wingdings" panose="05000000000000000000" pitchFamily="2" charset="2"/>
              <a:buChar char="v"/>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God wants men to be free…</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He created man with free-will thinking</a:t>
            </a: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He wants men to serve Him from their hearts</a:t>
            </a: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He sent His Son, Jesus, to free mankind from the bondage of sin and to be free!</a:t>
            </a:r>
          </a:p>
          <a:p>
            <a:pPr marL="0" marR="0" lvl="0" indent="0" algn="l" defTabSz="457200" rtl="0" eaLnBrk="1" fontAlgn="base" latinLnBrk="0" hangingPunct="1">
              <a:lnSpc>
                <a:spcPct val="90000"/>
              </a:lnSpc>
              <a:spcBef>
                <a:spcPct val="20000"/>
              </a:spcBef>
              <a:spcAft>
                <a:spcPts val="600"/>
              </a:spcAft>
              <a:buClr>
                <a:srgbClr val="DADADA"/>
              </a:buClr>
              <a:buSzPct val="70000"/>
              <a:buFont typeface="Wingdings 2" charset="2"/>
              <a:buNone/>
              <a:tabLst/>
              <a:defRPr/>
            </a:pPr>
            <a:endParaRPr kumimoji="0" lang="en-US" sz="1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571500" marR="0" lvl="1" indent="0" algn="l" defTabSz="457200" rtl="0" eaLnBrk="1" fontAlgn="base" latinLnBrk="0" hangingPunct="1">
              <a:lnSpc>
                <a:spcPct val="90000"/>
              </a:lnSpc>
              <a:spcBef>
                <a:spcPct val="20000"/>
              </a:spcBef>
              <a:spcAft>
                <a:spcPts val="600"/>
              </a:spcAft>
              <a:buClr>
                <a:srgbClr val="DADADA"/>
              </a:buClr>
              <a:buSzPct val="70000"/>
              <a:buFont typeface="Wingdings 2" charset="2"/>
              <a:buNone/>
              <a:tabLst/>
              <a:defRPr/>
            </a:pPr>
            <a:endParaRPr kumimoji="0" lang="en-US" sz="1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pic>
        <p:nvPicPr>
          <p:cNvPr id="16" name="Picture 1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5">
            <a:extLst>
              <a:ext uri="{28A0092B-C50C-407E-A947-70E740481C1C}">
                <a14:useLocalDpi xmlns:a14="http://schemas.microsoft.com/office/drawing/2010/main" val="0"/>
              </a:ext>
            </a:extLst>
          </a:blip>
          <a:srcRect l="291" r="291"/>
          <a:stretch/>
        </p:blipFill>
        <p:spPr>
          <a:xfrm>
            <a:off x="3490721" y="10"/>
            <a:ext cx="5653279" cy="6857990"/>
          </a:xfrm>
          <a:prstGeom prst="rect">
            <a:avLst/>
          </a:prstGeom>
        </p:spPr>
      </p:pic>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6446685" y="6492875"/>
            <a:ext cx="2697315" cy="365125"/>
          </a:xfrm>
        </p:spPr>
        <p:txBody>
          <a:bodyPr vert="horz" lIns="91440" tIns="45720" rIns="91440" bIns="45720" rtlCol="0" anchor="ctr">
            <a:normAutofit/>
          </a:bodyPr>
          <a:lstStyle/>
          <a:p>
            <a:pPr marL="0" marR="0" lvl="0" indent="0" algn="r"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Arial" charset="0"/>
              </a:rPr>
              <a:t>Out Of Bondage</a:t>
            </a:r>
          </a:p>
        </p:txBody>
      </p:sp>
    </p:spTree>
    <p:extLst>
      <p:ext uri="{BB962C8B-B14F-4D97-AF65-F5344CB8AC3E}">
        <p14:creationId xmlns:p14="http://schemas.microsoft.com/office/powerpoint/2010/main" val="35545250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wipe(left)">
                                      <p:cBhvr>
                                        <p:cTn id="19"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rotWithShape="1">
          <a:blip r:embed="rId4">
            <a:extLst>
              <a:ext uri="{28A0092B-C50C-407E-A947-70E740481C1C}">
                <a14:useLocalDpi xmlns:a14="http://schemas.microsoft.com/office/drawing/2010/main" val="0"/>
              </a:ext>
            </a:extLst>
          </a:blip>
          <a:srcRect l="18783" r="19215" b="-2"/>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26191" y="6492865"/>
            <a:ext cx="2697315"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all" spc="0" normalizeH="0" baseline="0" noProof="0" dirty="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Out Of Bondage</a:t>
            </a: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6466" y="0"/>
            <a:ext cx="4571999" cy="685800"/>
          </a:xfrm>
        </p:spPr>
        <p:txBody>
          <a:bodyPr vert="horz" lIns="91440" tIns="45720" rIns="91440" bIns="45720" rtlCol="0" anchor="b">
            <a:noAutofit/>
          </a:bodyPr>
          <a:lstStyle/>
          <a:p>
            <a:pPr algn="l"/>
            <a:r>
              <a:rPr lang="en-US" b="1" spc="-300" dirty="0">
                <a:cs typeface="Arial" panose="020B0604020202020204" pitchFamily="34" charset="0"/>
              </a:rPr>
              <a:t>Intro</a:t>
            </a:r>
          </a:p>
        </p:txBody>
      </p:sp>
      <p:sp>
        <p:nvSpPr>
          <p:cNvPr id="3" name="Text Box 11">
            <a:extLst>
              <a:ext uri="{FF2B5EF4-FFF2-40B4-BE49-F238E27FC236}">
                <a16:creationId xmlns:a16="http://schemas.microsoft.com/office/drawing/2014/main" id="{8640D001-F4A3-9AE4-4797-7D77472C935D}"/>
              </a:ext>
            </a:extLst>
          </p:cNvPr>
          <p:cNvSpPr txBox="1">
            <a:spLocks noChangeArrowheads="1"/>
          </p:cNvSpPr>
          <p:nvPr/>
        </p:nvSpPr>
        <p:spPr bwMode="auto">
          <a:xfrm>
            <a:off x="4565533" y="1208314"/>
            <a:ext cx="4572000" cy="4441371"/>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85750" lvl="0" indent="0" algn="ctr" eaLnBrk="1" hangingPunct="1">
              <a:lnSpc>
                <a:spcPct val="120000"/>
              </a:lnSpc>
              <a:spcAft>
                <a:spcPts val="450"/>
              </a:spcAft>
              <a:defRPr/>
            </a:pPr>
            <a:r>
              <a:rPr lang="en-US" sz="4000" b="1" dirty="0">
                <a:solidFill>
                  <a:prstClr val="white"/>
                </a:solidFill>
                <a:effectLst>
                  <a:outerShdw blurRad="50800" dist="38100" dir="2700000" algn="tl" rotWithShape="0">
                    <a:srgbClr val="000000">
                      <a:alpha val="48000"/>
                    </a:srgbClr>
                  </a:outerShdw>
                </a:effectLst>
                <a:latin typeface="Tahoma"/>
              </a:rPr>
              <a:t>Christians have come out of bondage… don’t seek to go back into the world!</a:t>
            </a:r>
            <a:endParaRPr kumimoji="0" lang="en-US" sz="40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Tree>
    <p:extLst>
      <p:ext uri="{BB962C8B-B14F-4D97-AF65-F5344CB8AC3E}">
        <p14:creationId xmlns:p14="http://schemas.microsoft.com/office/powerpoint/2010/main" val="3838620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Hagar</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32657" y="1371600"/>
            <a:ext cx="9144000" cy="5016758"/>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  Now Sarai, Abram's wife had borne him no children, and she had an Egyptian maid whose name was Hagar.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  So Sarai said to Abram, "Now behold, the LORD has prevented me from bearing children. Please go in to my maid; perhaps I will obtain children through her." And Abram listened to the voice of Sarai.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  After Abram had lived ten years in the land of Canaan, Abram's wife Sarai took Hagar the Egyptian, her maid, and gave her to her husband Abram as his wife.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4.  He went in to Hagar, and she conceived; and when she saw that she had conceived, her mistress was despised in her sight.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5.  And Sarai said to Abram, "May the wrong done me be upon you. I gave my maid into your arms, but when she saw that she had conceived, I was despised in her sight. May the LORD judge between you and me."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6.  But Abram said to Sarai, "Behold, your maid is in your power; do to her what is good in your sight." So Sarai treated her harshly, and she fled from her presence.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Genesis 16:1-6</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0"/>
          </p:nvPr>
        </p:nvSpPr>
        <p:spPr>
          <a:xfrm>
            <a:off x="0" y="14990"/>
            <a:ext cx="3453283"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Out Of Bondage</a:t>
            </a:r>
            <a:endPar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8316926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558" r="16558"/>
          <a:stretch/>
        </p:blipFill>
        <p:spPr>
          <a:xfrm>
            <a:off x="-7986" y="1"/>
            <a:ext cx="3428736" cy="6858000"/>
          </a:xfrm>
          <a:prstGeom prst="rect">
            <a:avLst/>
          </a:prstGeom>
        </p:spPr>
      </p:pic>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3517900" y="2"/>
            <a:ext cx="5647870" cy="7619998"/>
          </a:xfrm>
          <a:prstGeom prst="rect">
            <a:avLst/>
          </a:prstGeom>
        </p:spPr>
        <p:txBody>
          <a:bodyPr vert="horz" lIns="91440" tIns="45720" rIns="91440" bIns="45720" rtlCol="0" anchor="ctr">
            <a:normAutofit fontScale="700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85750" lvl="0" indent="-285750" defTabSz="457200" eaLnBrk="1" hangingPunct="1">
              <a:lnSpc>
                <a:spcPct val="90000"/>
              </a:lnSpc>
              <a:spcBef>
                <a:spcPct val="20000"/>
              </a:spcBef>
              <a:spcAft>
                <a:spcPts val="600"/>
              </a:spcAft>
              <a:buClr>
                <a:srgbClr val="DADADA"/>
              </a:buClr>
              <a:buSzPct val="70000"/>
              <a:buFont typeface="Wingdings" panose="05000000000000000000" pitchFamily="2" charset="2"/>
              <a:buChar char="v"/>
              <a:defRPr/>
            </a:pPr>
            <a:r>
              <a:rPr lang="en-US" sz="3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Hagar story prefigures the Exodus, only in reverse</a:t>
            </a: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An Egyptian is the slave of Abraham and Sarah, Semites (Genesis 16:1-4; Galatians 4:24-25). </a:t>
            </a: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She is used &amp; mistreated because of envy (Genesis 16:4-6; 21:8-11). </a:t>
            </a: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God sees &amp; hears her oppression (Genesis 16:7-11; 21:17). </a:t>
            </a: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God promises to make her son into a great nation (Genesis 16:10-14; 21:17-18). </a:t>
            </a: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He commands Abraham to let her go (Genesis 21:11-13).</a:t>
            </a: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Abraham sent Hagar out with bread &amp; a single water bottle into the desert (Genesis 21:14). </a:t>
            </a: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Freed, she wanders through the wilderness and fears that she &amp; her son will die until God provides water from the desert (Genesis 21:15-19). </a:t>
            </a:r>
          </a:p>
          <a:p>
            <a:pPr marL="633413" lvl="1" indent="-347663" defTabSz="457200" eaLnBrk="1" hangingPunct="1">
              <a:lnSpc>
                <a:spcPct val="90000"/>
              </a:lnSpc>
              <a:spcBef>
                <a:spcPct val="20000"/>
              </a:spcBef>
              <a:spcAft>
                <a:spcPts val="600"/>
              </a:spcAft>
              <a:buClr>
                <a:srgbClr val="DADADA"/>
              </a:buClr>
              <a:buSzPct val="70000"/>
              <a:buFont typeface="Wingdings" panose="05000000000000000000" pitchFamily="2" charset="2"/>
              <a:buChar char="Ø"/>
              <a:defRPr/>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God took care of Hagar and her son, Ishmael (Genesis 17:20; 21:20-21; 25:12-18).</a:t>
            </a:r>
          </a:p>
          <a:p>
            <a:pPr marL="0" lvl="0" indent="0" defTabSz="457200" eaLnBrk="1" hangingPunct="1">
              <a:lnSpc>
                <a:spcPct val="90000"/>
              </a:lnSpc>
              <a:spcBef>
                <a:spcPct val="20000"/>
              </a:spcBef>
              <a:spcAft>
                <a:spcPts val="600"/>
              </a:spcAft>
              <a:buClr>
                <a:srgbClr val="DADADA"/>
              </a:buClr>
              <a:buSzPct val="70000"/>
              <a:defRPr/>
            </a:pPr>
            <a:endParaRPr lang="en-US" sz="1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endParaRPr>
          </a:p>
          <a:p>
            <a:pPr marL="0" marR="0" lvl="0" indent="0" defTabSz="457200" eaLnBrk="1" fontAlgn="base" hangingPunct="1">
              <a:spcBef>
                <a:spcPct val="20000"/>
              </a:spcBef>
              <a:spcAft>
                <a:spcPts val="600"/>
              </a:spcAft>
              <a:buClr>
                <a:srgbClr val="7CA7D4"/>
              </a:buClr>
              <a:buSzPct val="70000"/>
              <a:buFont typeface="Wingdings 2" charset="2"/>
              <a:buNone/>
              <a:tabLst/>
              <a:defRPr/>
            </a:pPr>
            <a:endParaRPr kumimoji="0" lang="en-US" b="1" i="0" u="none" strike="noStrike"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cs typeface="+mn-cs"/>
            </a:endParaRPr>
          </a:p>
          <a:p>
            <a:pPr marL="571500" marR="0" lvl="1" indent="0" defTabSz="457200" eaLnBrk="1" fontAlgn="base" hangingPunct="1">
              <a:spcBef>
                <a:spcPct val="20000"/>
              </a:spcBef>
              <a:spcAft>
                <a:spcPts val="600"/>
              </a:spcAft>
              <a:buClr>
                <a:srgbClr val="7CA7D4"/>
              </a:buClr>
              <a:buSzPct val="70000"/>
              <a:buFont typeface="Wingdings 2" charset="2"/>
              <a:buNone/>
              <a:tabLst/>
              <a:defRPr/>
            </a:pPr>
            <a:endParaRPr kumimoji="0" lang="en-US" b="1" i="0" u="none" strike="noStrike"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cs typeface="+mn-cs"/>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1" y="6492874"/>
            <a:ext cx="3420750" cy="365125"/>
          </a:xfrm>
        </p:spPr>
        <p:txBody>
          <a:bodyPr vert="horz" lIns="91440" tIns="45720" rIns="91440" bIns="45720" rtlCol="0" anchor="ctr">
            <a:normAutofit/>
          </a:bodyPr>
          <a:lstStyle/>
          <a:p>
            <a:pPr marR="0" lvl="0" indent="0" fontAlgn="base">
              <a:spcBef>
                <a:spcPct val="0"/>
              </a:spcBef>
              <a:spcAft>
                <a:spcPts val="450"/>
              </a:spcAft>
              <a:buClr>
                <a:srgbClr val="6BA9DA"/>
              </a:buClr>
              <a:buSzPct val="115000"/>
              <a:buFontTx/>
              <a:buNone/>
              <a:tabLst/>
              <a:defRPr/>
            </a:pPr>
            <a:r>
              <a:rPr kumimoji="0" lang="en-US" b="0" i="0" u="none" strike="noStrike" kern="1200" cap="none" spc="0" normalizeH="0" baseline="0" noProof="0" dirty="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Out Of Bondage</a:t>
            </a:r>
          </a:p>
        </p:txBody>
      </p:sp>
      <p:pic>
        <p:nvPicPr>
          <p:cNvPr id="21" name="Picture 20">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7987" y="2"/>
            <a:ext cx="3428738" cy="685800"/>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algn="l">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Hagar</a:t>
            </a:r>
          </a:p>
        </p:txBody>
      </p:sp>
    </p:spTree>
    <p:extLst>
      <p:ext uri="{BB962C8B-B14F-4D97-AF65-F5344CB8AC3E}">
        <p14:creationId xmlns:p14="http://schemas.microsoft.com/office/powerpoint/2010/main" val="1486139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wipe(left)">
                                      <p:cBhvr>
                                        <p:cTn id="19" dur="500"/>
                                        <p:tgtEl>
                                          <p:spTgt spid="11">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wipe(left)">
                                      <p:cBhvr>
                                        <p:cTn id="23" dur="500"/>
                                        <p:tgtEl>
                                          <p:spTgt spid="11">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wipe(left)">
                                      <p:cBhvr>
                                        <p:cTn id="27" dur="500"/>
                                        <p:tgtEl>
                                          <p:spTgt spid="11">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wipe(left)">
                                      <p:cBhvr>
                                        <p:cTn id="31" dur="500"/>
                                        <p:tgtEl>
                                          <p:spTgt spid="11">
                                            <p:txEl>
                                              <p:pRg st="6" end="6"/>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animEffect transition="in" filter="wipe(left)">
                                      <p:cBhvr>
                                        <p:cTn id="35" dur="500"/>
                                        <p:tgtEl>
                                          <p:spTgt spid="11">
                                            <p:txEl>
                                              <p:pRg st="7" end="7"/>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Effect transition="in" filter="wipe(left)">
                                      <p:cBhvr>
                                        <p:cTn id="39"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8527" r="8527"/>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26191"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Arial" charset="0"/>
              </a:rPr>
              <a:t>Out Of Bondage</a:t>
            </a: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6466" y="0"/>
            <a:ext cx="4571999" cy="685800"/>
          </a:xfrm>
        </p:spPr>
        <p:txBody>
          <a:bodyPr vert="horz" lIns="91440" tIns="45720" rIns="91440" bIns="45720" rtlCol="0" anchor="b">
            <a:noAutofit/>
          </a:bodyPr>
          <a:lstStyle/>
          <a:p>
            <a:pPr algn="l"/>
            <a: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cs typeface="Arial" panose="020B0604020202020204" pitchFamily="34" charset="0"/>
              </a:rPr>
              <a:t>Hagar</a:t>
            </a:r>
          </a:p>
        </p:txBody>
      </p:sp>
      <p:sp>
        <p:nvSpPr>
          <p:cNvPr id="3" name="Text Box 11">
            <a:extLst>
              <a:ext uri="{FF2B5EF4-FFF2-40B4-BE49-F238E27FC236}">
                <a16:creationId xmlns:a16="http://schemas.microsoft.com/office/drawing/2014/main" id="{8640D001-F4A3-9AE4-4797-7D77472C935D}"/>
              </a:ext>
            </a:extLst>
          </p:cNvPr>
          <p:cNvSpPr txBox="1">
            <a:spLocks noChangeArrowheads="1"/>
          </p:cNvSpPr>
          <p:nvPr/>
        </p:nvSpPr>
        <p:spPr bwMode="auto">
          <a:xfrm>
            <a:off x="4565533" y="1208314"/>
            <a:ext cx="4572000" cy="4441371"/>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85750" lvl="0" indent="0" algn="ctr" eaLnBrk="1" hangingPunct="1">
              <a:lnSpc>
                <a:spcPct val="120000"/>
              </a:lnSpc>
              <a:spcAft>
                <a:spcPts val="450"/>
              </a:spcAft>
              <a:defRPr/>
            </a:pPr>
            <a:r>
              <a:rPr lang="en-US" sz="4000" b="1" dirty="0">
                <a:solidFill>
                  <a:prstClr val="white"/>
                </a:solidFill>
                <a:effectLst>
                  <a:outerShdw blurRad="50800" dist="38100" dir="2700000" algn="tl" rotWithShape="0">
                    <a:srgbClr val="000000">
                      <a:alpha val="48000"/>
                    </a:srgbClr>
                  </a:outerShdw>
                </a:effectLst>
                <a:latin typeface="Tahoma"/>
              </a:rPr>
              <a:t>Hagar came out of bondage to freedom and God cared for her &amp; her son!</a:t>
            </a:r>
            <a:endParaRPr kumimoji="0" lang="en-US" sz="40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3820034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Israel</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2512" y="1614462"/>
            <a:ext cx="9144000" cy="4401205"/>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6.  He said also, "I am the God of your father, the God of Abraham, the God of Isaac, and the God of Jacob." Then Moses hid his face, for he was afraid to look at God.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7.  The LORD said, "I have surely seen the affliction of My people who are in Egypt, and have given heed to their cry because of their taskmasters, for I am aware of their sufferings.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8.  "So I have come down to deliver them from the power of the Egyptians, and to bring them up from that land to a good and spacious land, to a land flowing with milk and honey, to the place of the Canaanite and the Hittite and the Amorite and the Perizzite and the Hivite and the Jebusite.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9.  "Now, behold, the cry of the sons of Israel has come to Me; furthermore, I have seen the oppression with which the Egyptians are oppressing them.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10.  "Therefore, come now, and I will send you to Pharaoh, so that you may bring My people, the sons of Israel, out of Egypt."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Exodus 3:6-10</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0"/>
          </p:nvPr>
        </p:nvSpPr>
        <p:spPr>
          <a:xfrm>
            <a:off x="0" y="14990"/>
            <a:ext cx="3453283"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Out Of Bondage</a:t>
            </a:r>
            <a:endPar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363449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5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ees">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5.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8860</TotalTime>
  <Words>2090</Words>
  <Application>Microsoft Office PowerPoint</Application>
  <PresentationFormat>On-screen Show (4:3)</PresentationFormat>
  <Paragraphs>173</Paragraphs>
  <Slides>20</Slides>
  <Notes>19</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20</vt:i4>
      </vt:variant>
    </vt:vector>
  </HeadingPairs>
  <TitlesOfParts>
    <vt:vector size="32" baseType="lpstr">
      <vt:lpstr>Ameretto</vt:lpstr>
      <vt:lpstr>Arial</vt:lpstr>
      <vt:lpstr>Calibri</vt:lpstr>
      <vt:lpstr>Tahoma</vt:lpstr>
      <vt:lpstr>Times New Roman</vt:lpstr>
      <vt:lpstr>Wingdings</vt:lpstr>
      <vt:lpstr>Wingdings 2</vt:lpstr>
      <vt:lpstr>5_eye</vt:lpstr>
      <vt:lpstr>vees</vt:lpstr>
      <vt:lpstr>Damask</vt:lpstr>
      <vt:lpstr>Slate</vt:lpstr>
      <vt:lpstr>Theme1</vt:lpstr>
      <vt:lpstr>Out Of Bondage</vt:lpstr>
      <vt:lpstr>Intro</vt:lpstr>
      <vt:lpstr>Intro</vt:lpstr>
      <vt:lpstr>Intro</vt:lpstr>
      <vt:lpstr>Intro</vt:lpstr>
      <vt:lpstr>Hagar</vt:lpstr>
      <vt:lpstr>Hagar</vt:lpstr>
      <vt:lpstr>Hagar</vt:lpstr>
      <vt:lpstr>Israel</vt:lpstr>
      <vt:lpstr>Israel</vt:lpstr>
      <vt:lpstr>Israel</vt:lpstr>
      <vt:lpstr>Christians</vt:lpstr>
      <vt:lpstr>Christians</vt:lpstr>
      <vt:lpstr>Christians</vt:lpstr>
      <vt:lpstr>Conclusion</vt:lpstr>
      <vt:lpstr>Conclusion</vt:lpstr>
      <vt:lpstr>Conclusion</vt:lpstr>
      <vt:lpstr>Conclusion</vt:lpstr>
      <vt:lpstr>PowerPoint Presentation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 Of Bondage</dc:title>
  <dc:subject>03/26/2023</dc:subject>
  <dc:creator>DarkWolf</dc:creator>
  <dc:description>Adapted from a Social Media post by Zackary Olson</dc:description>
  <cp:lastModifiedBy>Nathan Morrison</cp:lastModifiedBy>
  <cp:revision>26</cp:revision>
  <dcterms:created xsi:type="dcterms:W3CDTF">2005-06-04T23:49:02Z</dcterms:created>
  <dcterms:modified xsi:type="dcterms:W3CDTF">2023-03-24T20:55:28Z</dcterms:modified>
</cp:coreProperties>
</file>