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9" r:id="rId1"/>
  </p:sldMasterIdLst>
  <p:notesMasterIdLst>
    <p:notesMasterId r:id="rId28"/>
  </p:notesMasterIdLst>
  <p:handoutMasterIdLst>
    <p:handoutMasterId r:id="rId29"/>
  </p:handoutMasterIdLst>
  <p:sldIdLst>
    <p:sldId id="256" r:id="rId2"/>
    <p:sldId id="442" r:id="rId3"/>
    <p:sldId id="471" r:id="rId4"/>
    <p:sldId id="445" r:id="rId5"/>
    <p:sldId id="478" r:id="rId6"/>
    <p:sldId id="480" r:id="rId7"/>
    <p:sldId id="482" r:id="rId8"/>
    <p:sldId id="484" r:id="rId9"/>
    <p:sldId id="473" r:id="rId10"/>
    <p:sldId id="448" r:id="rId11"/>
    <p:sldId id="458" r:id="rId12"/>
    <p:sldId id="488" r:id="rId13"/>
    <p:sldId id="490" r:id="rId14"/>
    <p:sldId id="461" r:id="rId15"/>
    <p:sldId id="492" r:id="rId16"/>
    <p:sldId id="494" r:id="rId17"/>
    <p:sldId id="462" r:id="rId18"/>
    <p:sldId id="465" r:id="rId19"/>
    <p:sldId id="352" r:id="rId20"/>
    <p:sldId id="496" r:id="rId21"/>
    <p:sldId id="498" r:id="rId22"/>
    <p:sldId id="500" r:id="rId23"/>
    <p:sldId id="502" r:id="rId24"/>
    <p:sldId id="504" r:id="rId25"/>
    <p:sldId id="467" r:id="rId26"/>
    <p:sldId id="47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006600"/>
    <a:srgbClr val="FF0066"/>
    <a:srgbClr val="FFFFFF"/>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65" d="100"/>
          <a:sy n="65" d="100"/>
        </p:scale>
        <p:origin x="1301"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5AD5C106-93E9-4C82-B6DE-38220C8A8F8E}"/>
    <pc:docChg chg="modSld">
      <pc:chgData name="Nathan Morrison" userId="a8088875ec538e5b" providerId="LiveId" clId="{5AD5C106-93E9-4C82-B6DE-38220C8A8F8E}" dt="2021-11-22T02:29:39.522" v="9" actId="14100"/>
      <pc:docMkLst>
        <pc:docMk/>
      </pc:docMkLst>
      <pc:sldChg chg="modSp mod">
        <pc:chgData name="Nathan Morrison" userId="a8088875ec538e5b" providerId="LiveId" clId="{5AD5C106-93E9-4C82-B6DE-38220C8A8F8E}" dt="2021-11-22T02:29:39.522" v="9" actId="14100"/>
        <pc:sldMkLst>
          <pc:docMk/>
          <pc:sldMk cId="0" sldId="256"/>
        </pc:sldMkLst>
        <pc:spChg chg="mod">
          <ac:chgData name="Nathan Morrison" userId="a8088875ec538e5b" providerId="LiveId" clId="{5AD5C106-93E9-4C82-B6DE-38220C8A8F8E}" dt="2021-11-22T02:29:39.522" v="9" actId="14100"/>
          <ac:spMkLst>
            <pc:docMk/>
            <pc:sldMk cId="0" sldId="256"/>
            <ac:spMk id="2050" creationId="{00000000-0000-0000-0000-000000000000}"/>
          </ac:spMkLst>
        </pc:spChg>
        <pc:spChg chg="mod">
          <ac:chgData name="Nathan Morrison" userId="a8088875ec538e5b" providerId="LiveId" clId="{5AD5C106-93E9-4C82-B6DE-38220C8A8F8E}" dt="2021-11-22T02:29:33.760" v="8" actId="1076"/>
          <ac:spMkLst>
            <pc:docMk/>
            <pc:sldMk cId="0" sldId="256"/>
            <ac:spMk id="205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77856537-FB05-4844-AC80-83DCE32EFFEB}" type="slidenum">
              <a:rPr lang="en-US"/>
              <a:pPr>
                <a:defRPr/>
              </a:pPr>
              <a:t>‹#›</a:t>
            </a:fld>
            <a:endParaRPr lang="en-US" dirty="0"/>
          </a:p>
        </p:txBody>
      </p:sp>
    </p:spTree>
    <p:extLst>
      <p:ext uri="{BB962C8B-B14F-4D97-AF65-F5344CB8AC3E}">
        <p14:creationId xmlns:p14="http://schemas.microsoft.com/office/powerpoint/2010/main" val="3006513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737FCD7E-212D-45F3-B7CA-59D41E331EDD}" type="slidenum">
              <a:rPr lang="en-US"/>
              <a:pPr>
                <a:defRPr/>
              </a:pPr>
              <a:t>‹#›</a:t>
            </a:fld>
            <a:endParaRPr lang="en-US" dirty="0"/>
          </a:p>
        </p:txBody>
      </p:sp>
    </p:spTree>
    <p:extLst>
      <p:ext uri="{BB962C8B-B14F-4D97-AF65-F5344CB8AC3E}">
        <p14:creationId xmlns:p14="http://schemas.microsoft.com/office/powerpoint/2010/main" val="377174323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9A62DF6-6865-47C1-BC1B-293C3221587D}" type="slidenum">
              <a:rPr lang="en-US" smtClean="0">
                <a:latin typeface="Times New Roman" pitchFamily="18" charset="0"/>
              </a:rPr>
              <a:pPr eaLnBrk="1" hangingPunct="1">
                <a:defRPr/>
              </a:pPr>
              <a:t>1</a:t>
            </a:fld>
            <a:endParaRPr lang="en-US" dirty="0">
              <a:latin typeface="Times New Roman" pitchFamily="18" charset="0"/>
            </a:endParaRPr>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NASU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E02281B-7917-4273-A592-E173A1208F12}" type="slidenum">
              <a:rPr lang="en-US" smtClean="0">
                <a:latin typeface="Times New Roman" pitchFamily="18" charset="0"/>
              </a:rPr>
              <a:pPr eaLnBrk="1" hangingPunct="1">
                <a:defRPr/>
              </a:pPr>
              <a:t>10</a:t>
            </a:fld>
            <a:endParaRPr lang="en-US" dirty="0">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E02281B-7917-4273-A592-E173A1208F12}" type="slidenum">
              <a:rPr lang="en-US" smtClean="0">
                <a:latin typeface="Times New Roman" pitchFamily="18" charset="0"/>
              </a:rPr>
              <a:pPr eaLnBrk="1" hangingPunct="1">
                <a:defRPr/>
              </a:pPr>
              <a:t>11</a:t>
            </a:fld>
            <a:endParaRPr lang="en-US" dirty="0">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10015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742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136418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E02281B-7917-4273-A592-E173A1208F12}" type="slidenum">
              <a:rPr lang="en-US" smtClean="0">
                <a:latin typeface="Times New Roman" pitchFamily="18" charset="0"/>
              </a:rPr>
              <a:pPr eaLnBrk="1" hangingPunct="1">
                <a:defRPr/>
              </a:pPr>
              <a:t>14</a:t>
            </a:fld>
            <a:endParaRPr lang="en-US" dirty="0">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02969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99507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19699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E02281B-7917-4273-A592-E173A1208F12}" type="slidenum">
              <a:rPr lang="en-US" smtClean="0">
                <a:latin typeface="Times New Roman" pitchFamily="18" charset="0"/>
              </a:rPr>
              <a:pPr eaLnBrk="1" hangingPunct="1">
                <a:defRPr/>
              </a:pPr>
              <a:t>17</a:t>
            </a:fld>
            <a:endParaRPr lang="en-US" dirty="0">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264671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E02281B-7917-4273-A592-E173A1208F12}" type="slidenum">
              <a:rPr lang="en-US" smtClean="0">
                <a:latin typeface="Times New Roman" pitchFamily="18" charset="0"/>
              </a:rPr>
              <a:pPr eaLnBrk="1" hangingPunct="1">
                <a:defRPr/>
              </a:pPr>
              <a:t>18</a:t>
            </a:fld>
            <a:endParaRPr lang="en-US" dirty="0">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872663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3686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3686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76E376E-12E6-435D-B1A1-673E9D82B93E}" type="slidenum">
              <a:rPr lang="en-US" smtClean="0">
                <a:latin typeface="Times New Roman" pitchFamily="18" charset="0"/>
              </a:rPr>
              <a:pPr eaLnBrk="1" hangingPunct="1">
                <a:defRPr/>
              </a:pPr>
              <a:t>19</a:t>
            </a:fld>
            <a:endParaRPr lang="en-US" dirty="0">
              <a:latin typeface="Times New Roman" pitchFamily="18" charset="0"/>
            </a:endParaRP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E02281B-7917-4273-A592-E173A1208F12}" type="slidenum">
              <a:rPr lang="en-US" smtClean="0">
                <a:latin typeface="Times New Roman" pitchFamily="18" charset="0"/>
              </a:rPr>
              <a:pPr eaLnBrk="1" hangingPunct="1">
                <a:defRPr/>
              </a:pPr>
              <a:t>2</a:t>
            </a:fld>
            <a:endParaRPr lang="en-US" dirty="0">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3686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3686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76E376E-12E6-435D-B1A1-673E9D82B93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009254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184451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252728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63008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841396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3789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3789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BEA80D0-1937-43EC-87AC-76C984D0C922}" type="slidenum">
              <a:rPr lang="en-US" smtClean="0">
                <a:latin typeface="Times New Roman" pitchFamily="18" charset="0"/>
              </a:rPr>
              <a:pPr eaLnBrk="1" hangingPunct="1">
                <a:defRPr/>
              </a:pPr>
              <a:t>25</a:t>
            </a:fld>
            <a:endParaRPr lang="en-US" dirty="0">
              <a:latin typeface="Times New Roman" pitchFamily="18" charset="0"/>
            </a:endParaRPr>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84913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422629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01638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E02281B-7917-4273-A592-E173A1208F12}" type="slidenum">
              <a:rPr lang="en-US" smtClean="0">
                <a:latin typeface="Times New Roman" pitchFamily="18" charset="0"/>
              </a:rPr>
              <a:pPr eaLnBrk="1" hangingPunct="1">
                <a:defRPr/>
              </a:pPr>
              <a:t>4</a:t>
            </a:fld>
            <a:endParaRPr lang="en-US" dirty="0">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87792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47782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31148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77316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02281B-7917-4273-A592-E173A1208F1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920749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Jesus: Water From The Rock </a:t>
            </a:r>
            <a:endParaRPr lang="en-US" dirty="0"/>
          </a:p>
        </p:txBody>
      </p:sp>
      <p:sp>
        <p:nvSpPr>
          <p:cNvPr id="6" name="Slide Number Placeholder 5"/>
          <p:cNvSpPr>
            <a:spLocks noGrp="1"/>
          </p:cNvSpPr>
          <p:nvPr>
            <p:ph type="sldNum" sz="quarter" idx="12"/>
          </p:nvPr>
        </p:nvSpPr>
        <p:spPr/>
        <p:txBody>
          <a:bodyPr/>
          <a:lstStyle/>
          <a:p>
            <a:pPr>
              <a:defRPr/>
            </a:pPr>
            <a:fld id="{B5E5EC94-CBDE-4D72-8CBD-84FC050DBB4B}" type="slidenum">
              <a:rPr lang="en-US" smtClean="0"/>
              <a:pPr>
                <a:defRPr/>
              </a:pPr>
              <a:t>‹#›</a:t>
            </a:fld>
            <a:endParaRPr lang="en-US" dirty="0"/>
          </a:p>
        </p:txBody>
      </p:sp>
    </p:spTree>
    <p:extLst>
      <p:ext uri="{BB962C8B-B14F-4D97-AF65-F5344CB8AC3E}">
        <p14:creationId xmlns:p14="http://schemas.microsoft.com/office/powerpoint/2010/main" val="44013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Jesus: Water From The Rock </a:t>
            </a:r>
            <a:endParaRPr lang="en-US" dirty="0"/>
          </a:p>
        </p:txBody>
      </p:sp>
      <p:sp>
        <p:nvSpPr>
          <p:cNvPr id="7" name="Slide Number Placeholder 6"/>
          <p:cNvSpPr>
            <a:spLocks noGrp="1"/>
          </p:cNvSpPr>
          <p:nvPr>
            <p:ph type="sldNum" sz="quarter" idx="12"/>
          </p:nvPr>
        </p:nvSpPr>
        <p:spPr/>
        <p:txBody>
          <a:bodyPr/>
          <a:lstStyle/>
          <a:p>
            <a:pPr>
              <a:defRPr/>
            </a:pPr>
            <a:fld id="{9F1690AD-D473-4BFC-8BC4-D8F57517EA05}" type="slidenum">
              <a:rPr lang="en-US" smtClean="0"/>
              <a:pPr>
                <a:defRPr/>
              </a:pPr>
              <a:t>‹#›</a:t>
            </a:fld>
            <a:endParaRPr lang="en-US" dirty="0"/>
          </a:p>
        </p:txBody>
      </p:sp>
    </p:spTree>
    <p:extLst>
      <p:ext uri="{BB962C8B-B14F-4D97-AF65-F5344CB8AC3E}">
        <p14:creationId xmlns:p14="http://schemas.microsoft.com/office/powerpoint/2010/main" val="278314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Jesus: Water From The Rock </a:t>
            </a:r>
            <a:endParaRPr lang="en-US" dirty="0"/>
          </a:p>
        </p:txBody>
      </p:sp>
      <p:sp>
        <p:nvSpPr>
          <p:cNvPr id="7" name="Slide Number Placeholder 6"/>
          <p:cNvSpPr>
            <a:spLocks noGrp="1"/>
          </p:cNvSpPr>
          <p:nvPr>
            <p:ph type="sldNum" sz="quarter" idx="12"/>
          </p:nvPr>
        </p:nvSpPr>
        <p:spPr/>
        <p:txBody>
          <a:bodyPr/>
          <a:lstStyle/>
          <a:p>
            <a:pPr>
              <a:defRPr/>
            </a:pPr>
            <a:fld id="{9F1690AD-D473-4BFC-8BC4-D8F57517EA05}" type="slidenum">
              <a:rPr lang="en-US" smtClean="0"/>
              <a:pPr>
                <a:defRPr/>
              </a:pPr>
              <a:t>‹#›</a:t>
            </a:fld>
            <a:endParaRPr lang="en-US" dirty="0"/>
          </a:p>
        </p:txBody>
      </p:sp>
    </p:spTree>
    <p:extLst>
      <p:ext uri="{BB962C8B-B14F-4D97-AF65-F5344CB8AC3E}">
        <p14:creationId xmlns:p14="http://schemas.microsoft.com/office/powerpoint/2010/main" val="145555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Jesus: Water From The Rock </a:t>
            </a:r>
            <a:endParaRPr lang="en-US" dirty="0"/>
          </a:p>
        </p:txBody>
      </p:sp>
      <p:sp>
        <p:nvSpPr>
          <p:cNvPr id="7" name="Slide Number Placeholder 6"/>
          <p:cNvSpPr>
            <a:spLocks noGrp="1"/>
          </p:cNvSpPr>
          <p:nvPr>
            <p:ph type="sldNum" sz="quarter" idx="12"/>
          </p:nvPr>
        </p:nvSpPr>
        <p:spPr/>
        <p:txBody>
          <a:bodyPr/>
          <a:lstStyle/>
          <a:p>
            <a:pPr>
              <a:defRPr/>
            </a:pPr>
            <a:fld id="{9F1690AD-D473-4BFC-8BC4-D8F57517EA05}" type="slidenum">
              <a:rPr lang="en-US" smtClean="0"/>
              <a:pPr>
                <a:defRPr/>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286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Jesus: Water From The Rock </a:t>
            </a:r>
            <a:endParaRPr lang="en-US" dirty="0"/>
          </a:p>
        </p:txBody>
      </p:sp>
      <p:sp>
        <p:nvSpPr>
          <p:cNvPr id="7" name="Slide Number Placeholder 6"/>
          <p:cNvSpPr>
            <a:spLocks noGrp="1"/>
          </p:cNvSpPr>
          <p:nvPr>
            <p:ph type="sldNum" sz="quarter" idx="12"/>
          </p:nvPr>
        </p:nvSpPr>
        <p:spPr/>
        <p:txBody>
          <a:bodyPr/>
          <a:lstStyle/>
          <a:p>
            <a:pPr>
              <a:defRPr/>
            </a:pPr>
            <a:fld id="{9F1690AD-D473-4BFC-8BC4-D8F57517EA05}" type="slidenum">
              <a:rPr lang="en-US" smtClean="0"/>
              <a:pPr>
                <a:defRPr/>
              </a:pPr>
              <a:t>‹#›</a:t>
            </a:fld>
            <a:endParaRPr lang="en-US" dirty="0"/>
          </a:p>
        </p:txBody>
      </p:sp>
    </p:spTree>
    <p:extLst>
      <p:ext uri="{BB962C8B-B14F-4D97-AF65-F5344CB8AC3E}">
        <p14:creationId xmlns:p14="http://schemas.microsoft.com/office/powerpoint/2010/main" val="2138359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Jesus: Water From The Rock </a:t>
            </a:r>
            <a:endParaRPr lang="en-US" dirty="0"/>
          </a:p>
        </p:txBody>
      </p:sp>
      <p:sp>
        <p:nvSpPr>
          <p:cNvPr id="5" name="Slide Number Placeholder 4"/>
          <p:cNvSpPr>
            <a:spLocks noGrp="1"/>
          </p:cNvSpPr>
          <p:nvPr>
            <p:ph type="sldNum" sz="quarter" idx="12"/>
          </p:nvPr>
        </p:nvSpPr>
        <p:spPr/>
        <p:txBody>
          <a:bodyPr/>
          <a:lstStyle/>
          <a:p>
            <a:pPr>
              <a:defRPr/>
            </a:pPr>
            <a:fld id="{9F1690AD-D473-4BFC-8BC4-D8F57517EA05}" type="slidenum">
              <a:rPr lang="en-US" smtClean="0"/>
              <a:pPr>
                <a:defRPr/>
              </a:pPr>
              <a:t>‹#›</a:t>
            </a:fld>
            <a:endParaRPr lang="en-US" dirty="0"/>
          </a:p>
        </p:txBody>
      </p:sp>
    </p:spTree>
    <p:extLst>
      <p:ext uri="{BB962C8B-B14F-4D97-AF65-F5344CB8AC3E}">
        <p14:creationId xmlns:p14="http://schemas.microsoft.com/office/powerpoint/2010/main" val="89696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Jesus: Water From The Rock </a:t>
            </a:r>
            <a:endParaRPr lang="en-US" dirty="0"/>
          </a:p>
        </p:txBody>
      </p:sp>
      <p:sp>
        <p:nvSpPr>
          <p:cNvPr id="5" name="Slide Number Placeholder 4"/>
          <p:cNvSpPr>
            <a:spLocks noGrp="1"/>
          </p:cNvSpPr>
          <p:nvPr>
            <p:ph type="sldNum" sz="quarter" idx="12"/>
          </p:nvPr>
        </p:nvSpPr>
        <p:spPr/>
        <p:txBody>
          <a:bodyPr/>
          <a:lstStyle/>
          <a:p>
            <a:pPr>
              <a:defRPr/>
            </a:pPr>
            <a:fld id="{9F1690AD-D473-4BFC-8BC4-D8F57517EA05}" type="slidenum">
              <a:rPr lang="en-US" smtClean="0"/>
              <a:pPr>
                <a:defRPr/>
              </a:pPr>
              <a:t>‹#›</a:t>
            </a:fld>
            <a:endParaRPr lang="en-US" dirty="0"/>
          </a:p>
        </p:txBody>
      </p:sp>
    </p:spTree>
    <p:extLst>
      <p:ext uri="{BB962C8B-B14F-4D97-AF65-F5344CB8AC3E}">
        <p14:creationId xmlns:p14="http://schemas.microsoft.com/office/powerpoint/2010/main" val="3319933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Jesus: Water From The Rock </a:t>
            </a:r>
            <a:endParaRPr lang="en-US" dirty="0"/>
          </a:p>
        </p:txBody>
      </p:sp>
      <p:sp>
        <p:nvSpPr>
          <p:cNvPr id="6" name="Slide Number Placeholder 5"/>
          <p:cNvSpPr>
            <a:spLocks noGrp="1"/>
          </p:cNvSpPr>
          <p:nvPr>
            <p:ph type="sldNum" sz="quarter" idx="12"/>
          </p:nvPr>
        </p:nvSpPr>
        <p:spPr/>
        <p:txBody>
          <a:bodyPr/>
          <a:lstStyle/>
          <a:p>
            <a:pPr>
              <a:defRPr/>
            </a:pPr>
            <a:fld id="{31D3C02D-82C4-456E-98E9-8114DBDA4A16}" type="slidenum">
              <a:rPr lang="en-US" smtClean="0"/>
              <a:pPr>
                <a:defRPr/>
              </a:pPr>
              <a:t>‹#›</a:t>
            </a:fld>
            <a:endParaRPr lang="en-US" dirty="0"/>
          </a:p>
        </p:txBody>
      </p:sp>
    </p:spTree>
    <p:extLst>
      <p:ext uri="{BB962C8B-B14F-4D97-AF65-F5344CB8AC3E}">
        <p14:creationId xmlns:p14="http://schemas.microsoft.com/office/powerpoint/2010/main" val="15662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Jesus: Water From The Rock </a:t>
            </a:r>
            <a:endParaRPr lang="en-US" dirty="0"/>
          </a:p>
        </p:txBody>
      </p:sp>
      <p:sp>
        <p:nvSpPr>
          <p:cNvPr id="6" name="Slide Number Placeholder 5"/>
          <p:cNvSpPr>
            <a:spLocks noGrp="1"/>
          </p:cNvSpPr>
          <p:nvPr>
            <p:ph type="sldNum" sz="quarter" idx="12"/>
          </p:nvPr>
        </p:nvSpPr>
        <p:spPr/>
        <p:txBody>
          <a:bodyPr/>
          <a:lstStyle/>
          <a:p>
            <a:pPr>
              <a:defRPr/>
            </a:pPr>
            <a:fld id="{37F8FBD7-BE50-4BFD-9FBE-BA83370CAAAB}" type="slidenum">
              <a:rPr lang="en-US" smtClean="0"/>
              <a:pPr>
                <a:defRPr/>
              </a:pPr>
              <a:t>‹#›</a:t>
            </a:fld>
            <a:endParaRPr lang="en-US" dirty="0"/>
          </a:p>
        </p:txBody>
      </p:sp>
    </p:spTree>
    <p:extLst>
      <p:ext uri="{BB962C8B-B14F-4D97-AF65-F5344CB8AC3E}">
        <p14:creationId xmlns:p14="http://schemas.microsoft.com/office/powerpoint/2010/main" val="17866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Jesus: Water From The Rock </a:t>
            </a:r>
            <a:endParaRPr lang="en-US" dirty="0"/>
          </a:p>
        </p:txBody>
      </p:sp>
      <p:sp>
        <p:nvSpPr>
          <p:cNvPr id="6" name="Slide Number Placeholder 5"/>
          <p:cNvSpPr>
            <a:spLocks noGrp="1"/>
          </p:cNvSpPr>
          <p:nvPr>
            <p:ph type="sldNum" sz="quarter" idx="12"/>
          </p:nvPr>
        </p:nvSpPr>
        <p:spPr/>
        <p:txBody>
          <a:bodyPr/>
          <a:lstStyle/>
          <a:p>
            <a:pPr>
              <a:defRPr/>
            </a:pPr>
            <a:fld id="{694BE1C6-B4F5-433C-BA2D-5FC54624532A}" type="slidenum">
              <a:rPr lang="en-US" smtClean="0"/>
              <a:pPr>
                <a:defRPr/>
              </a:pPr>
              <a:t>‹#›</a:t>
            </a:fld>
            <a:endParaRPr lang="en-US" dirty="0"/>
          </a:p>
        </p:txBody>
      </p:sp>
    </p:spTree>
    <p:extLst>
      <p:ext uri="{BB962C8B-B14F-4D97-AF65-F5344CB8AC3E}">
        <p14:creationId xmlns:p14="http://schemas.microsoft.com/office/powerpoint/2010/main" val="408483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Jesus: Water From The Rock </a:t>
            </a:r>
            <a:endParaRPr lang="en-US" dirty="0"/>
          </a:p>
        </p:txBody>
      </p:sp>
      <p:sp>
        <p:nvSpPr>
          <p:cNvPr id="6" name="Slide Number Placeholder 5"/>
          <p:cNvSpPr>
            <a:spLocks noGrp="1"/>
          </p:cNvSpPr>
          <p:nvPr>
            <p:ph type="sldNum" sz="quarter" idx="12"/>
          </p:nvPr>
        </p:nvSpPr>
        <p:spPr/>
        <p:txBody>
          <a:bodyPr/>
          <a:lstStyle/>
          <a:p>
            <a:pPr>
              <a:defRPr/>
            </a:pPr>
            <a:fld id="{E3623D34-F123-4EBF-AF46-DB9A3EB56CE1}" type="slidenum">
              <a:rPr lang="en-US" smtClean="0"/>
              <a:pPr>
                <a:defRPr/>
              </a:pPr>
              <a:t>‹#›</a:t>
            </a:fld>
            <a:endParaRPr lang="en-US" dirty="0"/>
          </a:p>
        </p:txBody>
      </p:sp>
    </p:spTree>
    <p:extLst>
      <p:ext uri="{BB962C8B-B14F-4D97-AF65-F5344CB8AC3E}">
        <p14:creationId xmlns:p14="http://schemas.microsoft.com/office/powerpoint/2010/main" val="418261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Jesus: Water From The Rock </a:t>
            </a:r>
            <a:endParaRPr lang="en-US" dirty="0"/>
          </a:p>
        </p:txBody>
      </p:sp>
      <p:sp>
        <p:nvSpPr>
          <p:cNvPr id="7" name="Slide Number Placeholder 6"/>
          <p:cNvSpPr>
            <a:spLocks noGrp="1"/>
          </p:cNvSpPr>
          <p:nvPr>
            <p:ph type="sldNum" sz="quarter" idx="12"/>
          </p:nvPr>
        </p:nvSpPr>
        <p:spPr/>
        <p:txBody>
          <a:bodyPr/>
          <a:lstStyle/>
          <a:p>
            <a:pPr>
              <a:defRPr/>
            </a:pPr>
            <a:fld id="{53135C8B-33DF-4963-BAD4-BBB8F6A315D3}" type="slidenum">
              <a:rPr lang="en-US" smtClean="0"/>
              <a:pPr>
                <a:defRPr/>
              </a:pPr>
              <a:t>‹#›</a:t>
            </a:fld>
            <a:endParaRPr lang="en-US" dirty="0"/>
          </a:p>
        </p:txBody>
      </p:sp>
    </p:spTree>
    <p:extLst>
      <p:ext uri="{BB962C8B-B14F-4D97-AF65-F5344CB8AC3E}">
        <p14:creationId xmlns:p14="http://schemas.microsoft.com/office/powerpoint/2010/main" val="1351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Jesus: Water From The Rock </a:t>
            </a:r>
            <a:endParaRPr lang="en-US" dirty="0"/>
          </a:p>
        </p:txBody>
      </p:sp>
      <p:sp>
        <p:nvSpPr>
          <p:cNvPr id="9" name="Slide Number Placeholder 8"/>
          <p:cNvSpPr>
            <a:spLocks noGrp="1"/>
          </p:cNvSpPr>
          <p:nvPr>
            <p:ph type="sldNum" sz="quarter" idx="12"/>
          </p:nvPr>
        </p:nvSpPr>
        <p:spPr/>
        <p:txBody>
          <a:bodyPr/>
          <a:lstStyle/>
          <a:p>
            <a:pPr>
              <a:defRPr/>
            </a:pPr>
            <a:fld id="{9769282C-6965-4229-AAD8-523DCD4EF1AE}" type="slidenum">
              <a:rPr lang="en-US" smtClean="0"/>
              <a:pPr>
                <a:defRPr/>
              </a:pPr>
              <a:t>‹#›</a:t>
            </a:fld>
            <a:endParaRPr lang="en-US" dirty="0"/>
          </a:p>
        </p:txBody>
      </p:sp>
    </p:spTree>
    <p:extLst>
      <p:ext uri="{BB962C8B-B14F-4D97-AF65-F5344CB8AC3E}">
        <p14:creationId xmlns:p14="http://schemas.microsoft.com/office/powerpoint/2010/main" val="419076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Jesus: Water From The Rock </a:t>
            </a:r>
            <a:endParaRPr lang="en-US" dirty="0"/>
          </a:p>
        </p:txBody>
      </p:sp>
      <p:sp>
        <p:nvSpPr>
          <p:cNvPr id="5" name="Slide Number Placeholder 4"/>
          <p:cNvSpPr>
            <a:spLocks noGrp="1"/>
          </p:cNvSpPr>
          <p:nvPr>
            <p:ph type="sldNum" sz="quarter" idx="12"/>
          </p:nvPr>
        </p:nvSpPr>
        <p:spPr/>
        <p:txBody>
          <a:bodyPr/>
          <a:lstStyle/>
          <a:p>
            <a:pPr>
              <a:defRPr/>
            </a:pPr>
            <a:fld id="{91518E03-8655-4333-A76E-3E0A2863B9E4}" type="slidenum">
              <a:rPr lang="en-US" smtClean="0"/>
              <a:pPr>
                <a:defRPr/>
              </a:pPr>
              <a:t>‹#›</a:t>
            </a:fld>
            <a:endParaRPr lang="en-US" dirty="0"/>
          </a:p>
        </p:txBody>
      </p:sp>
    </p:spTree>
    <p:extLst>
      <p:ext uri="{BB962C8B-B14F-4D97-AF65-F5344CB8AC3E}">
        <p14:creationId xmlns:p14="http://schemas.microsoft.com/office/powerpoint/2010/main" val="8572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Jesus: Water From The Rock </a:t>
            </a:r>
            <a:endParaRPr lang="en-US" dirty="0"/>
          </a:p>
        </p:txBody>
      </p:sp>
      <p:sp>
        <p:nvSpPr>
          <p:cNvPr id="4" name="Slide Number Placeholder 3"/>
          <p:cNvSpPr>
            <a:spLocks noGrp="1"/>
          </p:cNvSpPr>
          <p:nvPr>
            <p:ph type="sldNum" sz="quarter" idx="12"/>
          </p:nvPr>
        </p:nvSpPr>
        <p:spPr/>
        <p:txBody>
          <a:bodyPr/>
          <a:lstStyle/>
          <a:p>
            <a:pPr>
              <a:defRPr/>
            </a:pPr>
            <a:fld id="{6F963C70-0DB6-4C6C-AFA0-7C254F861653}" type="slidenum">
              <a:rPr lang="en-US" smtClean="0"/>
              <a:pPr>
                <a:defRPr/>
              </a:pPr>
              <a:t>‹#›</a:t>
            </a:fld>
            <a:endParaRPr lang="en-US" dirty="0"/>
          </a:p>
        </p:txBody>
      </p:sp>
    </p:spTree>
    <p:extLst>
      <p:ext uri="{BB962C8B-B14F-4D97-AF65-F5344CB8AC3E}">
        <p14:creationId xmlns:p14="http://schemas.microsoft.com/office/powerpoint/2010/main" val="387153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Jesus: Water From The Rock </a:t>
            </a:r>
            <a:endParaRPr lang="en-US" dirty="0"/>
          </a:p>
        </p:txBody>
      </p:sp>
      <p:sp>
        <p:nvSpPr>
          <p:cNvPr id="7" name="Slide Number Placeholder 6"/>
          <p:cNvSpPr>
            <a:spLocks noGrp="1"/>
          </p:cNvSpPr>
          <p:nvPr>
            <p:ph type="sldNum" sz="quarter" idx="12"/>
          </p:nvPr>
        </p:nvSpPr>
        <p:spPr/>
        <p:txBody>
          <a:bodyPr/>
          <a:lstStyle/>
          <a:p>
            <a:pPr>
              <a:defRPr/>
            </a:pPr>
            <a:fld id="{8646FFD8-B7FB-4D51-8482-C405FB76AB5C}" type="slidenum">
              <a:rPr lang="en-US" smtClean="0"/>
              <a:pPr>
                <a:defRPr/>
              </a:pPr>
              <a:t>‹#›</a:t>
            </a:fld>
            <a:endParaRPr lang="en-US" dirty="0"/>
          </a:p>
        </p:txBody>
      </p:sp>
    </p:spTree>
    <p:extLst>
      <p:ext uri="{BB962C8B-B14F-4D97-AF65-F5344CB8AC3E}">
        <p14:creationId xmlns:p14="http://schemas.microsoft.com/office/powerpoint/2010/main" val="412213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Jesus: Water From The Rock </a:t>
            </a:r>
            <a:endParaRPr lang="en-US" dirty="0"/>
          </a:p>
        </p:txBody>
      </p:sp>
      <p:sp>
        <p:nvSpPr>
          <p:cNvPr id="7" name="Slide Number Placeholder 6"/>
          <p:cNvSpPr>
            <a:spLocks noGrp="1"/>
          </p:cNvSpPr>
          <p:nvPr>
            <p:ph type="sldNum" sz="quarter" idx="12"/>
          </p:nvPr>
        </p:nvSpPr>
        <p:spPr/>
        <p:txBody>
          <a:bodyPr/>
          <a:lstStyle/>
          <a:p>
            <a:pPr>
              <a:defRPr/>
            </a:pPr>
            <a:fld id="{6DEB029B-999A-4C58-A355-B4E7BA987994}" type="slidenum">
              <a:rPr lang="en-US" smtClean="0"/>
              <a:pPr>
                <a:defRPr/>
              </a:pPr>
              <a:t>‹#›</a:t>
            </a:fld>
            <a:endParaRPr lang="en-US" dirty="0"/>
          </a:p>
        </p:txBody>
      </p:sp>
    </p:spTree>
    <p:extLst>
      <p:ext uri="{BB962C8B-B14F-4D97-AF65-F5344CB8AC3E}">
        <p14:creationId xmlns:p14="http://schemas.microsoft.com/office/powerpoint/2010/main" val="364010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Jesus: Water From The Rock </a:t>
            </a:r>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9F1690AD-D473-4BFC-8BC4-D8F57517EA05}" type="slidenum">
              <a:rPr lang="en-US" smtClean="0"/>
              <a:pPr>
                <a:defRPr/>
              </a:pPr>
              <a:t>‹#›</a:t>
            </a:fld>
            <a:endParaRPr lang="en-US" dirty="0"/>
          </a:p>
        </p:txBody>
      </p:sp>
    </p:spTree>
    <p:extLst>
      <p:ext uri="{BB962C8B-B14F-4D97-AF65-F5344CB8AC3E}">
        <p14:creationId xmlns:p14="http://schemas.microsoft.com/office/powerpoint/2010/main" val="427348700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3DBC1DC-8B23-45B2-99A1-9800FF7C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a16="http://schemas.microsoft.com/office/drawing/2014/main" id="{4443BA04-6E62-4916-96E0-DD7AE1BB1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451" r="12285"/>
          <a:stretch/>
        </p:blipFill>
        <p:spPr>
          <a:xfrm>
            <a:off x="5486400" y="10"/>
            <a:ext cx="3657600" cy="6857990"/>
          </a:xfrm>
          <a:prstGeom prst="rect">
            <a:avLst/>
          </a:prstGeom>
        </p:spPr>
      </p:pic>
      <p:sp>
        <p:nvSpPr>
          <p:cNvPr id="76" name="Rectangle 75">
            <a:extLst>
              <a:ext uri="{FF2B5EF4-FFF2-40B4-BE49-F238E27FC236}">
                <a16:creationId xmlns:a16="http://schemas.microsoft.com/office/drawing/2014/main" id="{016D3CCF-90AA-4761-A389-F302E4C53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69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38FC6125-7266-4FC0-AE04-3E1EB27B94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0" name="Rectangle 2"/>
          <p:cNvSpPr>
            <a:spLocks noGrp="1" noChangeArrowheads="1"/>
          </p:cNvSpPr>
          <p:nvPr>
            <p:ph type="ctrTitle"/>
          </p:nvPr>
        </p:nvSpPr>
        <p:spPr>
          <a:xfrm>
            <a:off x="-2" y="304800"/>
            <a:ext cx="5456970" cy="4724399"/>
          </a:xfrm>
        </p:spPr>
        <p:txBody>
          <a:bodyPr>
            <a:noAutofit/>
            <a:scene3d>
              <a:camera prst="perspectiveContrastingRightFacing"/>
              <a:lightRig rig="soft" dir="t">
                <a:rot lat="0" lon="0" rev="15600000"/>
              </a:lightRig>
            </a:scene3d>
            <a:sp3d extrusionH="57150" prstMaterial="softEdge">
              <a:bevelT w="25400" h="38100"/>
            </a:sp3d>
          </a:bodyPr>
          <a:lstStyle/>
          <a:p>
            <a:pPr marL="182880" indent="0" eaLnBrk="1" fontAlgn="auto" hangingPunct="1">
              <a:spcAft>
                <a:spcPts val="0"/>
              </a:spcAft>
              <a:buClr>
                <a:schemeClr val="accent6">
                  <a:lumMod val="75000"/>
                </a:schemeClr>
              </a:buClr>
              <a:buNone/>
              <a:defRPr/>
            </a:pPr>
            <a:r>
              <a:rPr lang="en-US" sz="8000" b="1" u="sng" cap="none" dirty="0">
                <a:ln w="6350">
                  <a:solidFill>
                    <a:srgbClr val="0000FF"/>
                  </a:solidFill>
                </a:ln>
                <a:solidFill>
                  <a:schemeClr val="accent4"/>
                </a:solidFill>
                <a:latin typeface="Adobe Fan Heiti Std B" panose="020B0700000000000000" pitchFamily="34" charset="-128"/>
                <a:ea typeface="Adobe Fan Heiti Std B" panose="020B0700000000000000" pitchFamily="34" charset="-128"/>
                <a:cs typeface="Arial" pitchFamily="34" charset="0"/>
              </a:rPr>
              <a:t>Jesus:</a:t>
            </a:r>
            <a:br>
              <a:rPr lang="en-US" sz="8000" b="1" u="sng" cap="none" dirty="0">
                <a:ln w="6350">
                  <a:solidFill>
                    <a:srgbClr val="0000FF"/>
                  </a:solidFill>
                </a:ln>
                <a:solidFill>
                  <a:schemeClr val="accent4"/>
                </a:solidFill>
                <a:latin typeface="Adobe Fan Heiti Std B" panose="020B0700000000000000" pitchFamily="34" charset="-128"/>
                <a:ea typeface="Adobe Fan Heiti Std B" panose="020B0700000000000000" pitchFamily="34" charset="-128"/>
                <a:cs typeface="Arial" pitchFamily="34" charset="0"/>
              </a:rPr>
            </a:br>
            <a:r>
              <a:rPr lang="en-US" sz="8000" b="1" u="sng" cap="none" dirty="0">
                <a:ln w="6350">
                  <a:solidFill>
                    <a:srgbClr val="0000FF"/>
                  </a:solidFill>
                </a:ln>
                <a:solidFill>
                  <a:schemeClr val="accent4"/>
                </a:solidFill>
                <a:latin typeface="Adobe Fan Heiti Std B" panose="020B0700000000000000" pitchFamily="34" charset="-128"/>
                <a:ea typeface="Adobe Fan Heiti Std B" panose="020B0700000000000000" pitchFamily="34" charset="-128"/>
                <a:cs typeface="Arial" pitchFamily="34" charset="0"/>
              </a:rPr>
              <a:t>Water From The Rock</a:t>
            </a:r>
          </a:p>
        </p:txBody>
      </p:sp>
      <p:sp>
        <p:nvSpPr>
          <p:cNvPr id="2051" name="Rectangle 3"/>
          <p:cNvSpPr>
            <a:spLocks noGrp="1" noChangeArrowheads="1"/>
          </p:cNvSpPr>
          <p:nvPr>
            <p:ph type="subTitle" idx="1"/>
          </p:nvPr>
        </p:nvSpPr>
        <p:spPr>
          <a:xfrm>
            <a:off x="58737" y="5232390"/>
            <a:ext cx="5456969" cy="1625600"/>
          </a:xfrm>
        </p:spPr>
        <p:txBody>
          <a:bodyPr rtlCol="0">
            <a:normAutofit fontScale="92500"/>
          </a:bodyPr>
          <a:lstStyle/>
          <a:p>
            <a:pPr eaLnBrk="1" fontAlgn="auto" hangingPunct="1">
              <a:buClr>
                <a:schemeClr val="accent6">
                  <a:lumMod val="75000"/>
                </a:schemeClr>
              </a:buClr>
              <a:defRPr/>
            </a:pPr>
            <a:r>
              <a:rPr lang="en-US" sz="2800" b="1" dirty="0">
                <a:solidFill>
                  <a:schemeClr val="tx1"/>
                </a:solidFill>
                <a:latin typeface="Arial" pitchFamily="34" charset="0"/>
                <a:cs typeface="Arial" pitchFamily="34" charset="0"/>
              </a:rPr>
              <a:t>Text: </a:t>
            </a:r>
          </a:p>
          <a:p>
            <a:pPr eaLnBrk="1" fontAlgn="auto" hangingPunct="1">
              <a:buClr>
                <a:schemeClr val="accent6">
                  <a:lumMod val="75000"/>
                </a:schemeClr>
              </a:buClr>
              <a:defRPr/>
            </a:pPr>
            <a:r>
              <a:rPr lang="en-US" sz="4000" b="1" dirty="0">
                <a:solidFill>
                  <a:schemeClr val="tx1"/>
                </a:solidFill>
                <a:latin typeface="Arial" pitchFamily="34" charset="0"/>
                <a:cs typeface="Arial" pitchFamily="34" charset="0"/>
              </a:rPr>
              <a:t>I Corinthians 10:1-4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4481" y="838200"/>
            <a:ext cx="4340841" cy="57911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10000"/>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defTabSz="914400" eaLnBrk="1" hangingPunct="1">
              <a:lnSpc>
                <a:spcPct val="110000"/>
              </a:lnSpc>
              <a:spcAft>
                <a:spcPts val="600"/>
              </a:spcAft>
              <a:buClr>
                <a:schemeClr val="tx1"/>
              </a:buClr>
            </a:pPr>
            <a:r>
              <a:rPr lang="en-US" sz="2800" b="1" i="1" cap="all" dirty="0">
                <a:solidFill>
                  <a:srgbClr val="0000FF"/>
                </a:solidFill>
                <a:latin typeface="+mn-lt"/>
                <a:cs typeface="+mn-cs"/>
              </a:rPr>
              <a:t>Exodus 17:1-7: </a:t>
            </a:r>
            <a:r>
              <a:rPr lang="en-US" sz="2800" b="1" cap="all" dirty="0">
                <a:solidFill>
                  <a:srgbClr val="0000FF"/>
                </a:solidFill>
                <a:latin typeface="+mn-lt"/>
                <a:cs typeface="+mn-cs"/>
              </a:rPr>
              <a:t>Waters of Rephidim (</a:t>
            </a:r>
            <a:r>
              <a:rPr lang="en-US" sz="2800" b="1" cap="all" dirty="0" err="1">
                <a:solidFill>
                  <a:srgbClr val="0000FF"/>
                </a:solidFill>
                <a:latin typeface="+mn-lt"/>
                <a:cs typeface="+mn-cs"/>
              </a:rPr>
              <a:t>Massah</a:t>
            </a:r>
            <a:r>
              <a:rPr lang="en-US" sz="2800" b="1" cap="all" dirty="0">
                <a:solidFill>
                  <a:srgbClr val="0000FF"/>
                </a:solidFill>
                <a:latin typeface="+mn-lt"/>
                <a:cs typeface="+mn-cs"/>
              </a:rPr>
              <a:t> &amp; </a:t>
            </a:r>
            <a:r>
              <a:rPr lang="en-US" sz="2800" b="1" cap="all" dirty="0" err="1">
                <a:solidFill>
                  <a:srgbClr val="0000FF"/>
                </a:solidFill>
                <a:latin typeface="+mn-lt"/>
                <a:cs typeface="+mn-cs"/>
              </a:rPr>
              <a:t>Meribah</a:t>
            </a:r>
            <a:r>
              <a:rPr lang="en-US" sz="2800" b="1" cap="all" dirty="0">
                <a:solidFill>
                  <a:srgbClr val="0000FF"/>
                </a:solidFill>
                <a:latin typeface="+mn-lt"/>
                <a:cs typeface="+mn-cs"/>
              </a:rPr>
              <a:t>) </a:t>
            </a:r>
            <a:endParaRPr lang="en-US" sz="2800" cap="all" dirty="0">
              <a:solidFill>
                <a:srgbClr val="0000FF"/>
              </a:solidFill>
              <a:latin typeface="+mn-lt"/>
              <a:cs typeface="+mn-cs"/>
            </a:endParaRPr>
          </a:p>
          <a:p>
            <a:pPr marL="344488" indent="-344488" defTabSz="914400" eaLnBrk="1" hangingPunct="1">
              <a:lnSpc>
                <a:spcPct val="110000"/>
              </a:lnSpc>
              <a:spcAft>
                <a:spcPts val="600"/>
              </a:spcAft>
              <a:buClr>
                <a:schemeClr val="tx1"/>
              </a:buClr>
              <a:buSzPct val="115000"/>
              <a:buFont typeface="Wingdings" panose="05000000000000000000" pitchFamily="2" charset="2"/>
              <a:buChar char="ü"/>
            </a:pPr>
            <a:r>
              <a:rPr lang="en-US" sz="2200" cap="all" dirty="0">
                <a:solidFill>
                  <a:srgbClr val="002060"/>
                </a:solidFill>
                <a:latin typeface="+mn-lt"/>
                <a:cs typeface="+mn-cs"/>
              </a:rPr>
              <a:t>The Israelites came to Rephidim and found no water to drink and grumbled against Moses and God  </a:t>
            </a:r>
          </a:p>
          <a:p>
            <a:pPr marL="344488" indent="-344488" defTabSz="914400" eaLnBrk="1" hangingPunct="1">
              <a:lnSpc>
                <a:spcPct val="110000"/>
              </a:lnSpc>
              <a:spcAft>
                <a:spcPts val="600"/>
              </a:spcAft>
              <a:buClr>
                <a:schemeClr val="tx1"/>
              </a:buClr>
              <a:buSzPct val="115000"/>
              <a:buFont typeface="Wingdings" panose="05000000000000000000" pitchFamily="2" charset="2"/>
              <a:buChar char="ü"/>
            </a:pPr>
            <a:r>
              <a:rPr lang="en-US" sz="2200" cap="all" dirty="0">
                <a:solidFill>
                  <a:srgbClr val="002060"/>
                </a:solidFill>
                <a:latin typeface="+mn-lt"/>
                <a:cs typeface="+mn-cs"/>
              </a:rPr>
              <a:t>The place was called “</a:t>
            </a:r>
            <a:r>
              <a:rPr lang="en-US" sz="2200" cap="all" dirty="0" err="1">
                <a:solidFill>
                  <a:srgbClr val="002060"/>
                </a:solidFill>
                <a:latin typeface="+mn-lt"/>
                <a:cs typeface="+mn-cs"/>
              </a:rPr>
              <a:t>Massah</a:t>
            </a:r>
            <a:r>
              <a:rPr lang="en-US" sz="2200" cap="all" dirty="0">
                <a:solidFill>
                  <a:srgbClr val="002060"/>
                </a:solidFill>
                <a:latin typeface="+mn-lt"/>
                <a:cs typeface="+mn-cs"/>
              </a:rPr>
              <a:t>” </a:t>
            </a:r>
            <a:r>
              <a:rPr lang="en-US" sz="2200" i="1" cap="all" dirty="0">
                <a:solidFill>
                  <a:srgbClr val="002060"/>
                </a:solidFill>
                <a:latin typeface="+mn-lt"/>
                <a:cs typeface="+mn-cs"/>
              </a:rPr>
              <a:t>(a testing, of men or of God) </a:t>
            </a:r>
            <a:r>
              <a:rPr lang="en-US" sz="2200" cap="all" dirty="0">
                <a:solidFill>
                  <a:srgbClr val="002060"/>
                </a:solidFill>
                <a:latin typeface="+mn-lt"/>
                <a:cs typeface="+mn-cs"/>
              </a:rPr>
              <a:t>and “</a:t>
            </a:r>
            <a:r>
              <a:rPr lang="en-US" sz="2200" cap="all" dirty="0" err="1">
                <a:solidFill>
                  <a:srgbClr val="002060"/>
                </a:solidFill>
                <a:latin typeface="+mn-lt"/>
                <a:cs typeface="+mn-cs"/>
              </a:rPr>
              <a:t>Meribah</a:t>
            </a:r>
            <a:r>
              <a:rPr lang="en-US" sz="2200" cap="all" dirty="0">
                <a:solidFill>
                  <a:srgbClr val="002060"/>
                </a:solidFill>
                <a:latin typeface="+mn-lt"/>
                <a:cs typeface="+mn-cs"/>
              </a:rPr>
              <a:t>” </a:t>
            </a:r>
            <a:r>
              <a:rPr lang="en-US" sz="2200" i="1" cap="all" dirty="0">
                <a:solidFill>
                  <a:srgbClr val="002060"/>
                </a:solidFill>
                <a:latin typeface="+mn-lt"/>
                <a:cs typeface="+mn-cs"/>
              </a:rPr>
              <a:t>(a quarrel, fight or strife) </a:t>
            </a:r>
            <a:r>
              <a:rPr lang="en-US" sz="2200" cap="all" dirty="0">
                <a:solidFill>
                  <a:srgbClr val="002060"/>
                </a:solidFill>
                <a:latin typeface="+mn-lt"/>
                <a:cs typeface="+mn-cs"/>
              </a:rPr>
              <a:t>because the people tested God! </a:t>
            </a:r>
          </a:p>
          <a:p>
            <a:pPr marL="344488" indent="-344488" defTabSz="914400" eaLnBrk="1" hangingPunct="1">
              <a:lnSpc>
                <a:spcPct val="110000"/>
              </a:lnSpc>
              <a:spcAft>
                <a:spcPts val="600"/>
              </a:spcAft>
              <a:buClr>
                <a:schemeClr val="tx1"/>
              </a:buClr>
              <a:buSzPct val="115000"/>
              <a:buFont typeface="Wingdings" panose="05000000000000000000" pitchFamily="2" charset="2"/>
              <a:buChar char="ü"/>
            </a:pPr>
            <a:r>
              <a:rPr lang="en-US" sz="2200" cap="all" dirty="0">
                <a:solidFill>
                  <a:srgbClr val="002060"/>
                </a:solidFill>
                <a:latin typeface="+mn-lt"/>
                <a:cs typeface="+mn-cs"/>
              </a:rPr>
              <a:t>God had Moses strike the rock at Horeb and provided water for them.  </a:t>
            </a:r>
          </a:p>
        </p:txBody>
      </p:sp>
      <p:pic>
        <p:nvPicPr>
          <p:cNvPr id="8" name="Picture 7">
            <a:extLst>
              <a:ext uri="{FF2B5EF4-FFF2-40B4-BE49-F238E27FC236}">
                <a16:creationId xmlns:a16="http://schemas.microsoft.com/office/drawing/2014/main" id="{52284C5A-43B8-4C7F-B191-05F605833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99" y="2057400"/>
            <a:ext cx="4650123" cy="3487592"/>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2691" y="6629400"/>
            <a:ext cx="5004665" cy="228600"/>
          </a:xfrm>
        </p:spPr>
        <p:txBody>
          <a:bodyPr vert="horz" lIns="91440" tIns="45720" rIns="91440" bIns="45720" rtlCol="0" anchor="ctr">
            <a:normAutofit lnSpcReduction="10000"/>
          </a:bodyPr>
          <a:lstStyle/>
          <a:p>
            <a:pPr>
              <a:spcAft>
                <a:spcPts val="600"/>
              </a:spcAft>
              <a:defRPr/>
            </a:pPr>
            <a:r>
              <a:rPr lang="en-US" kern="1200" dirty="0">
                <a:solidFill>
                  <a:schemeClr val="tx1"/>
                </a:solidFill>
                <a:latin typeface="+mn-lt"/>
                <a:ea typeface="+mn-ea"/>
                <a:cs typeface="+mn-cs"/>
              </a:rPr>
              <a:t>Jesus: Water From The Rock </a:t>
            </a:r>
          </a:p>
        </p:txBody>
      </p:sp>
      <p:sp>
        <p:nvSpPr>
          <p:cNvPr id="157698" name="Rectangle 1026"/>
          <p:cNvSpPr>
            <a:spLocks noGrp="1" noChangeArrowheads="1"/>
          </p:cNvSpPr>
          <p:nvPr>
            <p:ph type="title"/>
          </p:nvPr>
        </p:nvSpPr>
        <p:spPr>
          <a:xfrm>
            <a:off x="4482" y="5331"/>
            <a:ext cx="9139520" cy="739061"/>
          </a:xfrm>
        </p:spPr>
        <p:txBody>
          <a:bodyPr vert="horz" lIns="91440" tIns="45720" rIns="91440" bIns="45720" rtlCol="0" anchor="b">
            <a:normAutofit/>
          </a:bodyPr>
          <a:lstStyle/>
          <a:p>
            <a:pPr>
              <a:buClr>
                <a:schemeClr val="accent6">
                  <a:lumMod val="75000"/>
                </a:schemeClr>
              </a:buClr>
              <a:defRPr/>
            </a:pPr>
            <a:r>
              <a:rPr lang="en-US" sz="4000" b="1" u="sng" dirty="0"/>
              <a:t>Water From A Rock</a:t>
            </a:r>
          </a:p>
        </p:txBody>
      </p:sp>
    </p:spTree>
    <p:extLst>
      <p:ext uri="{BB962C8B-B14F-4D97-AF65-F5344CB8AC3E}">
        <p14:creationId xmlns:p14="http://schemas.microsoft.com/office/powerpoint/2010/main" val="3564179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left)">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D16FD75-AE55-4C07-855E-422A7DD00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91" r="18567"/>
          <a:stretch/>
        </p:blipFill>
        <p:spPr>
          <a:xfrm>
            <a:off x="6091083" y="10"/>
            <a:ext cx="3052917" cy="6857990"/>
          </a:xfrm>
          <a:prstGeom prst="rect">
            <a:avLst/>
          </a:prstGeom>
        </p:spPr>
      </p:pic>
      <p:pic>
        <p:nvPicPr>
          <p:cNvPr id="75" name="Picture 74">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7698" name="Rectangle 1026"/>
          <p:cNvSpPr>
            <a:spLocks noGrp="1" noChangeArrowheads="1"/>
          </p:cNvSpPr>
          <p:nvPr>
            <p:ph type="title"/>
          </p:nvPr>
        </p:nvSpPr>
        <p:spPr>
          <a:xfrm>
            <a:off x="-3" y="17939"/>
            <a:ext cx="6085107" cy="820261"/>
          </a:xfrm>
        </p:spPr>
        <p:txBody>
          <a:bodyPr vert="horz" lIns="91440" tIns="45720" rIns="91440" bIns="45720" rtlCol="0" anchor="ctr">
            <a:normAutofit/>
          </a:bodyPr>
          <a:lstStyle/>
          <a:p>
            <a:pPr>
              <a:buClr>
                <a:schemeClr val="accent6">
                  <a:lumMod val="75000"/>
                </a:schemeClr>
              </a:buClr>
              <a:defRPr/>
            </a:pPr>
            <a:r>
              <a:rPr lang="en-US" sz="4000" b="1" u="sng" dirty="0"/>
              <a:t>Water From A Rock</a:t>
            </a:r>
          </a:p>
        </p:txBody>
      </p:sp>
      <p:sp>
        <p:nvSpPr>
          <p:cNvPr id="6" name="Text Box 6"/>
          <p:cNvSpPr txBox="1">
            <a:spLocks noChangeArrowheads="1"/>
          </p:cNvSpPr>
          <p:nvPr/>
        </p:nvSpPr>
        <p:spPr bwMode="auto">
          <a:xfrm>
            <a:off x="-2" y="762000"/>
            <a:ext cx="6019802" cy="5791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sz="2800" b="1" i="1" dirty="0">
                <a:solidFill>
                  <a:srgbClr val="0000FF"/>
                </a:solidFill>
                <a:latin typeface="Tahoma" pitchFamily="34" charset="0"/>
                <a:cs typeface="Times New Roman" pitchFamily="18" charset="0"/>
              </a:rPr>
              <a:t>Numbers 20:1-13: </a:t>
            </a:r>
            <a:r>
              <a:rPr lang="en-US" sz="2800" b="1" dirty="0">
                <a:solidFill>
                  <a:srgbClr val="0000FF"/>
                </a:solidFill>
                <a:latin typeface="Tahoma" pitchFamily="34" charset="0"/>
                <a:cs typeface="Times New Roman" pitchFamily="18" charset="0"/>
              </a:rPr>
              <a:t>Waters of Kadesh (</a:t>
            </a:r>
            <a:r>
              <a:rPr lang="en-US" sz="2800" b="1" dirty="0" err="1">
                <a:solidFill>
                  <a:srgbClr val="0000FF"/>
                </a:solidFill>
                <a:latin typeface="Tahoma" pitchFamily="34" charset="0"/>
                <a:cs typeface="Times New Roman" pitchFamily="18" charset="0"/>
              </a:rPr>
              <a:t>Meribah</a:t>
            </a:r>
            <a:r>
              <a:rPr lang="en-US" sz="2800" b="1" dirty="0">
                <a:solidFill>
                  <a:srgbClr val="0000FF"/>
                </a:solidFill>
                <a:latin typeface="Tahoma" pitchFamily="34" charset="0"/>
                <a:cs typeface="Times New Roman" pitchFamily="18" charset="0"/>
              </a:rPr>
              <a:t>) </a:t>
            </a:r>
            <a:endParaRPr lang="en-US" sz="2800" dirty="0">
              <a:solidFill>
                <a:srgbClr val="0000FF"/>
              </a:solidFill>
              <a:latin typeface="Tahoma" pitchFamily="34" charset="0"/>
              <a:cs typeface="Times New Roman" pitchFamily="18" charset="0"/>
            </a:endParaRPr>
          </a:p>
          <a:p>
            <a:pPr lvl="0">
              <a:buClr>
                <a:srgbClr val="2AA2DA"/>
              </a:buClr>
              <a:buSzPct val="115000"/>
              <a:buFont typeface="Wingdings" pitchFamily="2" charset="2"/>
              <a:buChar char="Ø"/>
              <a:defRPr/>
            </a:pPr>
            <a:r>
              <a:rPr lang="en-US" sz="2400" dirty="0">
                <a:solidFill>
                  <a:srgbClr val="002060"/>
                </a:solidFill>
                <a:latin typeface="Tahoma" pitchFamily="34" charset="0"/>
                <a:cs typeface="Times New Roman" pitchFamily="18" charset="0"/>
              </a:rPr>
              <a:t>Also became known as “</a:t>
            </a:r>
            <a:r>
              <a:rPr lang="en-US" sz="2400" dirty="0" err="1">
                <a:solidFill>
                  <a:srgbClr val="002060"/>
                </a:solidFill>
                <a:latin typeface="Tahoma" pitchFamily="34" charset="0"/>
                <a:cs typeface="Times New Roman" pitchFamily="18" charset="0"/>
              </a:rPr>
              <a:t>Meribah</a:t>
            </a:r>
            <a:r>
              <a:rPr lang="en-US" sz="2400" dirty="0">
                <a:solidFill>
                  <a:srgbClr val="002060"/>
                </a:solidFill>
                <a:latin typeface="Tahoma" pitchFamily="34" charset="0"/>
                <a:cs typeface="Times New Roman" pitchFamily="18" charset="0"/>
              </a:rPr>
              <a:t>” because the people contended with God!</a:t>
            </a:r>
          </a:p>
          <a:p>
            <a:pPr lvl="0">
              <a:buClr>
                <a:srgbClr val="2AA2DA"/>
              </a:buClr>
              <a:buSzPct val="115000"/>
              <a:buFont typeface="Wingdings" pitchFamily="2" charset="2"/>
              <a:buChar char="Ø"/>
              <a:defRPr/>
            </a:pPr>
            <a:r>
              <a:rPr lang="en-US" sz="2400" dirty="0">
                <a:solidFill>
                  <a:srgbClr val="002060"/>
                </a:solidFill>
                <a:latin typeface="Tahoma" pitchFamily="34" charset="0"/>
                <a:cs typeface="Times New Roman" pitchFamily="18" charset="0"/>
              </a:rPr>
              <a:t>Moses told to speak to a rock and God would provide water (20:8)</a:t>
            </a:r>
          </a:p>
          <a:p>
            <a:pPr lvl="0">
              <a:buClr>
                <a:srgbClr val="2AA2DA"/>
              </a:buClr>
              <a:buSzPct val="115000"/>
              <a:buFont typeface="Wingdings" pitchFamily="2" charset="2"/>
              <a:buChar char="Ø"/>
              <a:defRPr/>
            </a:pPr>
            <a:r>
              <a:rPr lang="en-US" sz="2400" dirty="0">
                <a:solidFill>
                  <a:srgbClr val="002060"/>
                </a:solidFill>
                <a:latin typeface="Tahoma" pitchFamily="34" charset="0"/>
                <a:cs typeface="Times New Roman" pitchFamily="18" charset="0"/>
              </a:rPr>
              <a:t>Moses, with Aaron, struck the rock twice and took the credit – 20:10</a:t>
            </a:r>
          </a:p>
          <a:p>
            <a:pPr lvl="0">
              <a:buClr>
                <a:srgbClr val="2AA2DA"/>
              </a:buClr>
              <a:buSzPct val="115000"/>
              <a:buFont typeface="Wingdings" pitchFamily="2" charset="2"/>
              <a:buChar char="Ø"/>
              <a:defRPr/>
            </a:pPr>
            <a:r>
              <a:rPr lang="en-US" sz="2400" dirty="0">
                <a:solidFill>
                  <a:srgbClr val="002060"/>
                </a:solidFill>
                <a:latin typeface="Tahoma" pitchFamily="34" charset="0"/>
                <a:cs typeface="Times New Roman" pitchFamily="18" charset="0"/>
              </a:rPr>
              <a:t>For their disobedience in not treating God as holy (for striking rock and taking glory that belonged to God alone) they would not enter the Promised Land &amp; would lose their lives </a:t>
            </a:r>
          </a:p>
          <a:p>
            <a:pPr lvl="0">
              <a:buClr>
                <a:srgbClr val="2AA2DA"/>
              </a:buClr>
              <a:buSzPct val="115000"/>
              <a:buFont typeface="Wingdings" pitchFamily="2" charset="2"/>
              <a:buChar char="Ø"/>
              <a:defRPr/>
            </a:pPr>
            <a:r>
              <a:rPr lang="en-US" sz="2400" i="1" dirty="0">
                <a:solidFill>
                  <a:srgbClr val="002060"/>
                </a:solidFill>
                <a:latin typeface="Tahoma" pitchFamily="34" charset="0"/>
                <a:cs typeface="Times New Roman" pitchFamily="18" charset="0"/>
              </a:rPr>
              <a:t>(Aaron immediately – Num. 20:24; Moses later at the border of Canaan on Mt. Pisgah – Deut. 3:23-26; 32:49-50; 34:4)  </a:t>
            </a:r>
          </a:p>
        </p:txBody>
      </p:sp>
      <p:sp>
        <p:nvSpPr>
          <p:cNvPr id="7" name="Footer Placeholder 4"/>
          <p:cNvSpPr>
            <a:spLocks noGrp="1"/>
          </p:cNvSpPr>
          <p:nvPr>
            <p:ph type="ftr" sz="quarter" idx="11"/>
          </p:nvPr>
        </p:nvSpPr>
        <p:spPr>
          <a:xfrm>
            <a:off x="0" y="6629400"/>
            <a:ext cx="3313792" cy="228600"/>
          </a:xfrm>
        </p:spPr>
        <p:txBody>
          <a:bodyPr vert="horz" lIns="91440" tIns="45720" rIns="91440" bIns="45720" rtlCol="0" anchor="ctr">
            <a:normAutofit lnSpcReduction="10000"/>
          </a:bodyPr>
          <a:lstStyle/>
          <a:p>
            <a:pPr>
              <a:spcAft>
                <a:spcPts val="600"/>
              </a:spcAft>
              <a:defRPr/>
            </a:pPr>
            <a:r>
              <a:rPr lang="en-US" kern="1200" dirty="0">
                <a:solidFill>
                  <a:schemeClr val="tx1"/>
                </a:solidFill>
                <a:latin typeface="+mn-lt"/>
                <a:ea typeface="+mn-ea"/>
                <a:cs typeface="+mn-cs"/>
              </a:rPr>
              <a:t>Jesus: Water From The Rock </a:t>
            </a:r>
          </a:p>
        </p:txBody>
      </p:sp>
      <p:cxnSp>
        <p:nvCxnSpPr>
          <p:cNvPr id="77" name="Straight Connector 76">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8095"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0595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D16FD75-AE55-4C07-855E-422A7DD00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91" r="18567"/>
          <a:stretch/>
        </p:blipFill>
        <p:spPr>
          <a:xfrm>
            <a:off x="6091083" y="10"/>
            <a:ext cx="3052917" cy="6857990"/>
          </a:xfrm>
          <a:prstGeom prst="rect">
            <a:avLst/>
          </a:prstGeom>
        </p:spPr>
      </p:pic>
      <p:pic>
        <p:nvPicPr>
          <p:cNvPr id="75" name="Picture 74">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7698" name="Rectangle 1026"/>
          <p:cNvSpPr>
            <a:spLocks noGrp="1" noChangeArrowheads="1"/>
          </p:cNvSpPr>
          <p:nvPr>
            <p:ph type="title"/>
          </p:nvPr>
        </p:nvSpPr>
        <p:spPr>
          <a:xfrm>
            <a:off x="-3" y="17939"/>
            <a:ext cx="6085107" cy="820261"/>
          </a:xfrm>
        </p:spPr>
        <p:txBody>
          <a:bodyPr vert="horz" lIns="91440" tIns="45720" rIns="91440" bIns="45720" rtlCol="0" anchor="ctr">
            <a:normAutofit/>
          </a:bodyPr>
          <a:lstStyle/>
          <a:p>
            <a:pPr>
              <a:buClr>
                <a:schemeClr val="accent6">
                  <a:lumMod val="75000"/>
                </a:schemeClr>
              </a:buClr>
              <a:defRPr/>
            </a:pPr>
            <a:r>
              <a:rPr lang="en-US" sz="4000" b="1" u="sng" dirty="0"/>
              <a:t>Water From A Rock</a:t>
            </a:r>
          </a:p>
        </p:txBody>
      </p:sp>
      <p:sp>
        <p:nvSpPr>
          <p:cNvPr id="7" name="Footer Placeholder 4"/>
          <p:cNvSpPr>
            <a:spLocks noGrp="1"/>
          </p:cNvSpPr>
          <p:nvPr>
            <p:ph type="ftr" sz="quarter" idx="11"/>
          </p:nvPr>
        </p:nvSpPr>
        <p:spPr>
          <a:xfrm>
            <a:off x="0" y="6629400"/>
            <a:ext cx="3313792" cy="228600"/>
          </a:xfr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cxnSp>
        <p:nvCxnSpPr>
          <p:cNvPr id="77" name="Straight Connector 76">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8095"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0" name="Text Box 6">
            <a:extLst>
              <a:ext uri="{FF2B5EF4-FFF2-40B4-BE49-F238E27FC236}">
                <a16:creationId xmlns:a16="http://schemas.microsoft.com/office/drawing/2014/main" id="{63572C7A-60BC-4C17-8F8E-8B072E7C4AC7}"/>
              </a:ext>
            </a:extLst>
          </p:cNvPr>
          <p:cNvSpPr txBox="1">
            <a:spLocks noChangeArrowheads="1"/>
          </p:cNvSpPr>
          <p:nvPr/>
        </p:nvSpPr>
        <p:spPr bwMode="auto">
          <a:xfrm>
            <a:off x="-3" y="859641"/>
            <a:ext cx="6019803" cy="1938992"/>
          </a:xfrm>
          <a:prstGeom prst="rect">
            <a:avLst/>
          </a:prstGeom>
          <a:solidFill>
            <a:srgbClr val="FFCCFF"/>
          </a:solidFill>
          <a:ln>
            <a:noFill/>
          </a:ln>
        </p:spPr>
        <p:style>
          <a:lnRef idx="0">
            <a:scrgbClr r="0" g="0" b="0"/>
          </a:lnRef>
          <a:fillRef idx="1002">
            <a:schemeClr val="lt1"/>
          </a:fillRef>
          <a:effectRef idx="0">
            <a:scrgbClr r="0" g="0" b="0"/>
          </a:effectRef>
          <a:fontRef idx="major"/>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ahoma" pitchFamily="34" charset="0"/>
                <a:ea typeface="+mj-ea"/>
                <a:cs typeface="Times New Roman" pitchFamily="18" charset="0"/>
              </a:rPr>
              <a:t>Despite their disobedience,</a:t>
            </a:r>
          </a:p>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ahoma" pitchFamily="34" charset="0"/>
                <a:ea typeface="+mj-ea"/>
                <a:cs typeface="Times New Roman" pitchFamily="18" charset="0"/>
              </a:rPr>
              <a:t>God provided water</a:t>
            </a:r>
          </a:p>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ahoma" pitchFamily="34" charset="0"/>
                <a:ea typeface="+mj-ea"/>
                <a:cs typeface="Times New Roman" pitchFamily="18" charset="0"/>
              </a:rPr>
              <a:t>“abundantly” like the very</a:t>
            </a:r>
          </a:p>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ahoma" pitchFamily="34" charset="0"/>
                <a:ea typeface="+mj-ea"/>
                <a:cs typeface="Times New Roman" pitchFamily="18" charset="0"/>
              </a:rPr>
              <a:t>“ocean depths” and “like rivers”  </a:t>
            </a:r>
          </a:p>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ahoma" pitchFamily="34" charset="0"/>
                <a:ea typeface="+mj-ea"/>
                <a:cs typeface="Times New Roman" pitchFamily="18" charset="0"/>
              </a:rPr>
              <a:t>(Ps. 78:15-16)</a:t>
            </a:r>
          </a:p>
        </p:txBody>
      </p:sp>
      <p:sp>
        <p:nvSpPr>
          <p:cNvPr id="11" name="Text Box 8">
            <a:extLst>
              <a:ext uri="{FF2B5EF4-FFF2-40B4-BE49-F238E27FC236}">
                <a16:creationId xmlns:a16="http://schemas.microsoft.com/office/drawing/2014/main" id="{FAC5DAB0-1056-4C13-A480-ECA8FE8BE9ED}"/>
              </a:ext>
            </a:extLst>
          </p:cNvPr>
          <p:cNvSpPr txBox="1">
            <a:spLocks noChangeArrowheads="1"/>
          </p:cNvSpPr>
          <p:nvPr/>
        </p:nvSpPr>
        <p:spPr bwMode="auto">
          <a:xfrm>
            <a:off x="228599" y="3027823"/>
            <a:ext cx="5638795" cy="36009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Psalm 78:15-16</a:t>
            </a:r>
          </a:p>
          <a:p>
            <a:pPr marL="0" lvl="0" indent="0" algn="ctr">
              <a:defRPr/>
            </a:pPr>
            <a:r>
              <a:rPr lang="en-US" sz="2800" dirty="0">
                <a:solidFill>
                  <a:srgbClr val="002060"/>
                </a:solidFill>
                <a:latin typeface="Tahoma" pitchFamily="34" charset="0"/>
                <a:cs typeface="Times New Roman" pitchFamily="18" charset="0"/>
              </a:rPr>
              <a:t>He split the rocks in the wilderness And gave them abundant drink like the ocean depths. </a:t>
            </a:r>
          </a:p>
          <a:p>
            <a:pPr marL="0" lvl="0" indent="0" algn="ctr">
              <a:defRPr/>
            </a:pPr>
            <a:r>
              <a:rPr lang="en-US" sz="2800" dirty="0">
                <a:solidFill>
                  <a:srgbClr val="002060"/>
                </a:solidFill>
                <a:latin typeface="Tahoma" pitchFamily="34" charset="0"/>
                <a:cs typeface="Times New Roman" pitchFamily="18" charset="0"/>
              </a:rPr>
              <a:t>He brought forth streams also from the rock And caused waters to run down like rivers.   </a:t>
            </a:r>
            <a:endParaRPr kumimoji="0" lang="en-US" sz="2800" b="0" i="0" u="none" strike="noStrike" kern="1200" cap="none" spc="0" normalizeH="0" baseline="0" noProof="0" dirty="0">
              <a:ln>
                <a:noFill/>
              </a:ln>
              <a:solidFill>
                <a:srgbClr val="00206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40982960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D16FD75-AE55-4C07-855E-422A7DD00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91" r="18567"/>
          <a:stretch/>
        </p:blipFill>
        <p:spPr>
          <a:xfrm>
            <a:off x="6091083" y="10"/>
            <a:ext cx="3052917" cy="6857990"/>
          </a:xfrm>
          <a:prstGeom prst="rect">
            <a:avLst/>
          </a:prstGeom>
        </p:spPr>
      </p:pic>
      <p:pic>
        <p:nvPicPr>
          <p:cNvPr id="75" name="Picture 74">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7698" name="Rectangle 1026"/>
          <p:cNvSpPr>
            <a:spLocks noGrp="1" noChangeArrowheads="1"/>
          </p:cNvSpPr>
          <p:nvPr>
            <p:ph type="title"/>
          </p:nvPr>
        </p:nvSpPr>
        <p:spPr>
          <a:xfrm>
            <a:off x="-3" y="17939"/>
            <a:ext cx="6085107" cy="820261"/>
          </a:xfrm>
        </p:spPr>
        <p:txBody>
          <a:bodyPr vert="horz" lIns="91440" tIns="45720" rIns="91440" bIns="45720" rtlCol="0" anchor="ctr">
            <a:normAutofit/>
          </a:bodyPr>
          <a:lstStyle/>
          <a:p>
            <a:pPr>
              <a:buClr>
                <a:schemeClr val="accent6">
                  <a:lumMod val="75000"/>
                </a:schemeClr>
              </a:buClr>
              <a:defRPr/>
            </a:pPr>
            <a:r>
              <a:rPr lang="en-US" sz="4000" b="1" u="sng" dirty="0"/>
              <a:t>Water From A Rock</a:t>
            </a:r>
          </a:p>
        </p:txBody>
      </p:sp>
      <p:sp>
        <p:nvSpPr>
          <p:cNvPr id="7" name="Footer Placeholder 4"/>
          <p:cNvSpPr>
            <a:spLocks noGrp="1"/>
          </p:cNvSpPr>
          <p:nvPr>
            <p:ph type="ftr" sz="quarter" idx="11"/>
          </p:nvPr>
        </p:nvSpPr>
        <p:spPr>
          <a:xfrm>
            <a:off x="0" y="6629400"/>
            <a:ext cx="3313792" cy="228600"/>
          </a:xfr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cxnSp>
        <p:nvCxnSpPr>
          <p:cNvPr id="77" name="Straight Connector 76">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8095"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2" name="Text Box 7">
            <a:extLst>
              <a:ext uri="{FF2B5EF4-FFF2-40B4-BE49-F238E27FC236}">
                <a16:creationId xmlns:a16="http://schemas.microsoft.com/office/drawing/2014/main" id="{6155569F-C444-452C-8917-0CC21FCB589B}"/>
              </a:ext>
            </a:extLst>
          </p:cNvPr>
          <p:cNvSpPr txBox="1">
            <a:spLocks noChangeArrowheads="1"/>
          </p:cNvSpPr>
          <p:nvPr/>
        </p:nvSpPr>
        <p:spPr bwMode="auto">
          <a:xfrm>
            <a:off x="-3" y="1533197"/>
            <a:ext cx="6005052" cy="4401205"/>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wonderful patience &amp; love of God can be seen in His willingness to provide water for His people even when they acted disobediently!</a:t>
            </a:r>
          </a:p>
        </p:txBody>
      </p:sp>
    </p:spTree>
    <p:extLst>
      <p:ext uri="{BB962C8B-B14F-4D97-AF65-F5344CB8AC3E}">
        <p14:creationId xmlns:p14="http://schemas.microsoft.com/office/powerpoint/2010/main" val="9709149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normAutofit/>
          </a:bodyPr>
          <a:lstStyle/>
          <a:p>
            <a:pPr>
              <a:buClr>
                <a:schemeClr val="accent6">
                  <a:lumMod val="75000"/>
                </a:schemeClr>
              </a:buClr>
              <a:defRPr/>
            </a:pPr>
            <a:r>
              <a:rPr lang="en-US" sz="4000" b="1" u="sng" dirty="0">
                <a:latin typeface="Arial" pitchFamily="34" charset="0"/>
                <a:cs typeface="Arial" pitchFamily="34" charset="0"/>
              </a:rPr>
              <a:t>Jesus: Water From The Rock</a:t>
            </a:r>
            <a:endParaRPr lang="en-US" sz="4000" b="1" u="sng" dirty="0">
              <a:solidFill>
                <a:schemeClr val="tx1"/>
              </a:solidFill>
              <a:latin typeface="Arial" pitchFamily="34" charset="0"/>
              <a:cs typeface="Arial" pitchFamily="34" charset="0"/>
            </a:endParaRPr>
          </a:p>
        </p:txBody>
      </p:sp>
      <p:sp>
        <p:nvSpPr>
          <p:cNvPr id="7" name="Footer Placeholder 4"/>
          <p:cNvSpPr>
            <a:spLocks noGrp="1"/>
          </p:cNvSpPr>
          <p:nvPr>
            <p:ph type="ftr" sz="quarter" idx="11"/>
          </p:nvPr>
        </p:nvSpPr>
        <p:spPr>
          <a:xfrm>
            <a:off x="-5024" y="6548438"/>
            <a:ext cx="3352800" cy="309562"/>
          </a:xfrm>
        </p:spPr>
        <p:txBody>
          <a:bodyPr/>
          <a:lstStyle/>
          <a:p>
            <a:pPr>
              <a:defRPr/>
            </a:pPr>
            <a:r>
              <a:rPr lang="en-US"/>
              <a:t>Jesus: Water From The Rock </a:t>
            </a:r>
            <a:endParaRPr lang="en-US" dirty="0"/>
          </a:p>
        </p:txBody>
      </p:sp>
      <p:sp>
        <p:nvSpPr>
          <p:cNvPr id="6" name="Text Box 6"/>
          <p:cNvSpPr txBox="1">
            <a:spLocks noChangeArrowheads="1"/>
          </p:cNvSpPr>
          <p:nvPr/>
        </p:nvSpPr>
        <p:spPr bwMode="auto">
          <a:xfrm>
            <a:off x="-5024" y="1360602"/>
            <a:ext cx="9175781"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800" b="1" dirty="0">
                <a:solidFill>
                  <a:srgbClr val="0000FF"/>
                </a:solidFill>
                <a:latin typeface="Tahoma" pitchFamily="34" charset="0"/>
                <a:cs typeface="Times New Roman" pitchFamily="18" charset="0"/>
              </a:rPr>
              <a:t>The people were rebels (Num. 20:10) and even Moses and Aaron rebelled (Num. 20:24) against God and yet…</a:t>
            </a:r>
          </a:p>
          <a:p>
            <a:pPr marL="0" indent="0" algn="ctr" eaLnBrk="1" hangingPunct="1"/>
            <a:r>
              <a:rPr lang="en-US" sz="4000" b="1" i="1" dirty="0">
                <a:solidFill>
                  <a:srgbClr val="0000FF"/>
                </a:solidFill>
                <a:latin typeface="Tahoma" pitchFamily="34" charset="0"/>
                <a:cs typeface="Times New Roman" pitchFamily="18" charset="0"/>
              </a:rPr>
              <a:t>God provided the water anyway! </a:t>
            </a:r>
            <a:endParaRPr lang="en-US" sz="4000" i="1" dirty="0">
              <a:solidFill>
                <a:srgbClr val="0000FF"/>
              </a:solidFill>
              <a:latin typeface="Tahoma" pitchFamily="34" charset="0"/>
              <a:cs typeface="Times New Roman" pitchFamily="18" charset="0"/>
            </a:endParaRPr>
          </a:p>
        </p:txBody>
      </p:sp>
      <p:sp>
        <p:nvSpPr>
          <p:cNvPr id="8" name="Text Box 6"/>
          <p:cNvSpPr txBox="1">
            <a:spLocks noChangeArrowheads="1"/>
          </p:cNvSpPr>
          <p:nvPr/>
        </p:nvSpPr>
        <p:spPr bwMode="auto">
          <a:xfrm>
            <a:off x="-5024" y="4600851"/>
            <a:ext cx="9158748" cy="707886"/>
          </a:xfrm>
          <a:prstGeom prst="rect">
            <a:avLst/>
          </a:prstGeom>
          <a:solidFill>
            <a:srgbClr val="FFCCFF"/>
          </a:solidFill>
          <a:ln>
            <a:noFill/>
          </a:ln>
        </p:spPr>
        <p:style>
          <a:lnRef idx="0">
            <a:scrgbClr r="0" g="0" b="0"/>
          </a:lnRef>
          <a:fillRef idx="1002">
            <a:schemeClr val="lt1"/>
          </a:fillRef>
          <a:effectRef idx="0">
            <a:scrgbClr r="0" g="0" b="0"/>
          </a:effectRef>
          <a:fontRef idx="major"/>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sz="4000" i="1" dirty="0">
                <a:solidFill>
                  <a:srgbClr val="FF0000"/>
                </a:solidFill>
              </a:rPr>
              <a:t>Have you ever wondered why?</a:t>
            </a:r>
          </a:p>
        </p:txBody>
      </p:sp>
    </p:spTree>
    <p:extLst>
      <p:ext uri="{BB962C8B-B14F-4D97-AF65-F5344CB8AC3E}">
        <p14:creationId xmlns:p14="http://schemas.microsoft.com/office/powerpoint/2010/main" val="15450730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normAutofit/>
          </a:bodyPr>
          <a:lstStyle/>
          <a:p>
            <a:pPr>
              <a:buClr>
                <a:schemeClr val="accent6">
                  <a:lumMod val="75000"/>
                </a:schemeClr>
              </a:buClr>
              <a:defRPr/>
            </a:pPr>
            <a:r>
              <a:rPr lang="en-US" sz="4000" b="1" u="sng" dirty="0">
                <a:latin typeface="Arial" pitchFamily="34" charset="0"/>
                <a:cs typeface="Arial" pitchFamily="34" charset="0"/>
              </a:rPr>
              <a:t>Jesus: Water From The Rock</a:t>
            </a:r>
            <a:endParaRPr lang="en-US" sz="4000" b="1" u="sng" dirty="0">
              <a:solidFill>
                <a:schemeClr val="tx1"/>
              </a:solidFill>
              <a:latin typeface="Arial" pitchFamily="34" charset="0"/>
              <a:cs typeface="Arial" pitchFamily="34" charset="0"/>
            </a:endParaRPr>
          </a:p>
        </p:txBody>
      </p:sp>
      <p:sp>
        <p:nvSpPr>
          <p:cNvPr id="7" name="Footer Placeholder 4"/>
          <p:cNvSpPr>
            <a:spLocks noGrp="1"/>
          </p:cNvSpPr>
          <p:nvPr>
            <p:ph type="ftr" sz="quarter" idx="11"/>
          </p:nvPr>
        </p:nvSpPr>
        <p:spPr>
          <a:xfrm>
            <a:off x="-5024" y="6548438"/>
            <a:ext cx="3352800" cy="3095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Jesus: Water From The Rock </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9" name="Text Box 8"/>
          <p:cNvSpPr txBox="1">
            <a:spLocks noChangeArrowheads="1"/>
          </p:cNvSpPr>
          <p:nvPr/>
        </p:nvSpPr>
        <p:spPr bwMode="auto">
          <a:xfrm>
            <a:off x="155088" y="1197620"/>
            <a:ext cx="8915401" cy="4462760"/>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Corinthians 10:1-4 </a:t>
            </a:r>
          </a:p>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1.  For I do not want you to be unaware, brethren, that our fathers were all under the cloud and all passed through the sea;</a:t>
            </a:r>
          </a:p>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2.  and all were baptized into Moses in the cloud and in the sea;</a:t>
            </a:r>
          </a:p>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3.  and all ate the same spiritual food;</a:t>
            </a:r>
          </a:p>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4.  and all drank the same spiritual drink, for they were drinking from a spiritual rock which followed them; and the rock was Christ.</a:t>
            </a:r>
          </a:p>
        </p:txBody>
      </p:sp>
    </p:spTree>
    <p:extLst>
      <p:ext uri="{BB962C8B-B14F-4D97-AF65-F5344CB8AC3E}">
        <p14:creationId xmlns:p14="http://schemas.microsoft.com/office/powerpoint/2010/main" val="10889863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0" y="6629400"/>
            <a:ext cx="5004665" cy="216684"/>
          </a:xfr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sp>
        <p:nvSpPr>
          <p:cNvPr id="157698" name="Rectangle 1026"/>
          <p:cNvSpPr>
            <a:spLocks noGrp="1" noChangeArrowheads="1"/>
          </p:cNvSpPr>
          <p:nvPr>
            <p:ph type="title"/>
          </p:nvPr>
        </p:nvSpPr>
        <p:spPr>
          <a:xfrm>
            <a:off x="4721788" y="11917"/>
            <a:ext cx="4422212" cy="1058843"/>
          </a:xfrm>
        </p:spPr>
        <p:txBody>
          <a:bodyPr vert="horz" lIns="91440" tIns="45720" rIns="91440" bIns="45720" rtlCol="0" anchor="b">
            <a:normAutofit fontScale="90000"/>
          </a:bodyPr>
          <a:lstStyle/>
          <a:p>
            <a:pPr marL="0" indent="0" fontAlgn="auto">
              <a:spcAft>
                <a:spcPts val="0"/>
              </a:spcAft>
              <a:buClr>
                <a:schemeClr val="accent6">
                  <a:lumMod val="75000"/>
                </a:schemeClr>
              </a:buClr>
              <a:defRPr/>
            </a:pPr>
            <a:r>
              <a:rPr lang="en-US" sz="4000" b="1" u="sng" dirty="0"/>
              <a:t>Jesus: Water From The Rock</a:t>
            </a:r>
          </a:p>
        </p:txBody>
      </p:sp>
      <p:sp>
        <p:nvSpPr>
          <p:cNvPr id="12" name="Text Box 8">
            <a:extLst>
              <a:ext uri="{FF2B5EF4-FFF2-40B4-BE49-F238E27FC236}">
                <a16:creationId xmlns:a16="http://schemas.microsoft.com/office/drawing/2014/main" id="{3D5D5D6D-B222-40EC-B2CE-9AF0FB8C630D}"/>
              </a:ext>
            </a:extLst>
          </p:cNvPr>
          <p:cNvSpPr txBox="1">
            <a:spLocks noChangeArrowheads="1"/>
          </p:cNvSpPr>
          <p:nvPr/>
        </p:nvSpPr>
        <p:spPr bwMode="auto">
          <a:xfrm>
            <a:off x="4685032" y="2379330"/>
            <a:ext cx="4422214" cy="3170099"/>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Corinthians 10:4</a:t>
            </a:r>
          </a:p>
          <a:p>
            <a:pPr marL="0" lvl="0" indent="0" algn="ctr">
              <a:defRPr/>
            </a:pPr>
            <a:r>
              <a:rPr lang="en-US" sz="2800" dirty="0">
                <a:solidFill>
                  <a:srgbClr val="002060"/>
                </a:solidFill>
                <a:latin typeface="Tahoma" pitchFamily="34" charset="0"/>
                <a:cs typeface="Times New Roman" pitchFamily="18" charset="0"/>
              </a:rPr>
              <a:t>and all drank the same spiritual drink, for they were drinking from a spiritual rock which followed them; and the rock was Christ.   </a:t>
            </a:r>
            <a:endPar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
        <p:nvSpPr>
          <p:cNvPr id="13" name="Text Box 6"/>
          <p:cNvSpPr txBox="1">
            <a:spLocks noChangeArrowheads="1"/>
          </p:cNvSpPr>
          <p:nvPr/>
        </p:nvSpPr>
        <p:spPr bwMode="auto">
          <a:xfrm>
            <a:off x="-2" y="801483"/>
            <a:ext cx="4721788" cy="58160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r>
              <a:rPr lang="en-US" sz="2800" b="1" dirty="0">
                <a:solidFill>
                  <a:srgbClr val="0000FF"/>
                </a:solidFill>
                <a:latin typeface="Tahoma" pitchFamily="34" charset="0"/>
                <a:cs typeface="Times New Roman" pitchFamily="18" charset="0"/>
              </a:rPr>
              <a:t>I Cor. 10:1-4: Jesus is the Spiritual Rock that nourished the Israelites, and He is the source of salvation to saints as well</a:t>
            </a:r>
            <a:endParaRPr kumimoji="0" lang="en-US" sz="2800" b="0" i="1" u="none" strike="noStrike" kern="1200" cap="none" spc="0" normalizeH="0" baseline="0" noProof="0" dirty="0">
              <a:ln>
                <a:noFill/>
              </a:ln>
              <a:solidFill>
                <a:srgbClr val="0000FF"/>
              </a:solidFill>
              <a:effectLst/>
              <a:uLnTx/>
              <a:uFillTx/>
              <a:latin typeface="Tahoma" pitchFamily="34" charset="0"/>
              <a:cs typeface="Times New Roman" pitchFamily="18" charset="0"/>
            </a:endParaRPr>
          </a:p>
          <a:p>
            <a:pPr lvl="0">
              <a:buClr>
                <a:srgbClr val="2AA2DA"/>
              </a:buClr>
              <a:buSzPct val="115000"/>
              <a:buFont typeface="Wingdings" panose="05000000000000000000" pitchFamily="2" charset="2"/>
              <a:buChar char="v"/>
            </a:pPr>
            <a:r>
              <a:rPr lang="en-US" sz="2800" b="1" dirty="0">
                <a:solidFill>
                  <a:srgbClr val="002060"/>
                </a:solidFill>
                <a:latin typeface="Tahoma" pitchFamily="34" charset="0"/>
                <a:cs typeface="Times New Roman" pitchFamily="18" charset="0"/>
              </a:rPr>
              <a:t>John 4:13-14: </a:t>
            </a:r>
            <a:r>
              <a:rPr lang="en-US" sz="2800" dirty="0">
                <a:solidFill>
                  <a:srgbClr val="002060"/>
                </a:solidFill>
                <a:latin typeface="Tahoma" pitchFamily="34" charset="0"/>
                <a:cs typeface="Times New Roman" pitchFamily="18" charset="0"/>
              </a:rPr>
              <a:t>Source of eternal water</a:t>
            </a:r>
          </a:p>
          <a:p>
            <a:pPr lvl="0">
              <a:buClr>
                <a:srgbClr val="2AA2DA"/>
              </a:buClr>
              <a:buSzPct val="115000"/>
              <a:buFont typeface="Wingdings" panose="05000000000000000000" pitchFamily="2" charset="2"/>
              <a:buChar char="v"/>
            </a:pPr>
            <a:r>
              <a:rPr lang="en-US" sz="2800" b="1" dirty="0">
                <a:solidFill>
                  <a:srgbClr val="002060"/>
                </a:solidFill>
                <a:latin typeface="Tahoma" pitchFamily="34" charset="0"/>
                <a:cs typeface="Times New Roman" pitchFamily="18" charset="0"/>
              </a:rPr>
              <a:t>Hebrews 5:9: </a:t>
            </a:r>
            <a:r>
              <a:rPr lang="en-US" sz="2800" dirty="0">
                <a:solidFill>
                  <a:srgbClr val="002060"/>
                </a:solidFill>
                <a:latin typeface="Tahoma" pitchFamily="34" charset="0"/>
                <a:cs typeface="Times New Roman" pitchFamily="18" charset="0"/>
              </a:rPr>
              <a:t>Source of salvation to those who obey Him</a:t>
            </a:r>
          </a:p>
          <a:p>
            <a:pPr lvl="0">
              <a:buClr>
                <a:srgbClr val="2AA2DA"/>
              </a:buClr>
              <a:buSzPct val="115000"/>
              <a:buFont typeface="Wingdings" panose="05000000000000000000" pitchFamily="2" charset="2"/>
              <a:buChar char="v"/>
            </a:pPr>
            <a:r>
              <a:rPr lang="en-US" sz="2800" b="1" dirty="0">
                <a:solidFill>
                  <a:srgbClr val="002060"/>
                </a:solidFill>
                <a:latin typeface="Tahoma" pitchFamily="34" charset="0"/>
                <a:cs typeface="Times New Roman" pitchFamily="18" charset="0"/>
              </a:rPr>
              <a:t>Hebrews 12:2: </a:t>
            </a:r>
            <a:r>
              <a:rPr lang="en-US" sz="2800" dirty="0">
                <a:solidFill>
                  <a:srgbClr val="002060"/>
                </a:solidFill>
                <a:latin typeface="Tahoma" pitchFamily="34" charset="0"/>
                <a:cs typeface="Times New Roman" pitchFamily="18" charset="0"/>
              </a:rPr>
              <a:t>Source (“Author”) of our faith</a:t>
            </a:r>
            <a:r>
              <a:rPr kumimoji="0" lang="en-US" sz="3200" i="0" u="none" strike="noStrike" kern="1200" cap="none" spc="0" normalizeH="0" baseline="0" noProof="0" dirty="0">
                <a:ln>
                  <a:noFill/>
                </a:ln>
                <a:solidFill>
                  <a:srgbClr val="002060"/>
                </a:solidFill>
                <a:effectLst/>
                <a:uLnTx/>
                <a:uFillTx/>
                <a:latin typeface="Tahoma" pitchFamily="34" charset="0"/>
                <a:cs typeface="Times New Roman" pitchFamily="18" charset="0"/>
              </a:rPr>
              <a:t> </a:t>
            </a:r>
            <a:r>
              <a:rPr kumimoji="0" lang="en-US" sz="3200" i="1" u="none" strike="noStrike" kern="1200" cap="none" spc="0" normalizeH="0" baseline="0" noProof="0" dirty="0">
                <a:ln>
                  <a:noFill/>
                </a:ln>
                <a:solidFill>
                  <a:srgbClr val="002060"/>
                </a:solidFill>
                <a:effectLst/>
                <a:uLnTx/>
                <a:uFillTx/>
                <a:latin typeface="Tahoma" pitchFamily="34" charset="0"/>
                <a:cs typeface="Times New Roman" pitchFamily="18" charset="0"/>
              </a:rPr>
              <a:t> </a:t>
            </a:r>
            <a:endParaRPr kumimoji="0" lang="en-US" sz="1800" i="1" u="none" strike="noStrike" kern="1200" cap="none" spc="0" normalizeH="0" baseline="0" noProof="0" dirty="0">
              <a:ln>
                <a:noFill/>
              </a:ln>
              <a:solidFill>
                <a:srgbClr val="00206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9917105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830996"/>
          </a:xfrm>
        </p:spPr>
        <p:txBody>
          <a:bodyPr>
            <a:normAutofit/>
          </a:bodyPr>
          <a:lstStyle/>
          <a:p>
            <a:pPr>
              <a:buClr>
                <a:schemeClr val="accent6">
                  <a:lumMod val="75000"/>
                </a:schemeClr>
              </a:buClr>
              <a:defRPr/>
            </a:pPr>
            <a:r>
              <a:rPr lang="en-US" sz="4000" b="1" u="sng" dirty="0">
                <a:latin typeface="Arial" pitchFamily="34" charset="0"/>
                <a:cs typeface="Arial" pitchFamily="34" charset="0"/>
              </a:rPr>
              <a:t>Jesus: Water From The Rock</a:t>
            </a:r>
            <a:endParaRPr lang="en-US" sz="4000" b="1" u="sng" dirty="0">
              <a:solidFill>
                <a:schemeClr val="tx1"/>
              </a:solidFill>
              <a:latin typeface="Arial" pitchFamily="34" charset="0"/>
              <a:cs typeface="Arial" pitchFamily="34" charset="0"/>
            </a:endParaRPr>
          </a:p>
        </p:txBody>
      </p:sp>
      <p:sp>
        <p:nvSpPr>
          <p:cNvPr id="7" name="Footer Placeholder 4"/>
          <p:cNvSpPr>
            <a:spLocks noGrp="1"/>
          </p:cNvSpPr>
          <p:nvPr>
            <p:ph type="ftr" sz="quarter" idx="11"/>
          </p:nvPr>
        </p:nvSpPr>
        <p:spPr>
          <a:xfrm>
            <a:off x="-5024" y="6548438"/>
            <a:ext cx="3352800" cy="309562"/>
          </a:xfrm>
        </p:spPr>
        <p:txBody>
          <a:bodyPr/>
          <a:lstStyle/>
          <a:p>
            <a:pPr>
              <a:defRPr/>
            </a:pPr>
            <a:r>
              <a:rPr lang="en-US"/>
              <a:t>Jesus: Water From The Rock </a:t>
            </a:r>
            <a:endParaRPr lang="en-US" dirty="0"/>
          </a:p>
        </p:txBody>
      </p:sp>
      <p:sp>
        <p:nvSpPr>
          <p:cNvPr id="6" name="Text Box 6"/>
          <p:cNvSpPr txBox="1">
            <a:spLocks noChangeArrowheads="1"/>
          </p:cNvSpPr>
          <p:nvPr/>
        </p:nvSpPr>
        <p:spPr bwMode="auto">
          <a:xfrm>
            <a:off x="0" y="779204"/>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0000FF"/>
                </a:solidFill>
                <a:latin typeface="Tahoma" pitchFamily="34" charset="0"/>
                <a:cs typeface="Times New Roman" pitchFamily="18" charset="0"/>
              </a:rPr>
              <a:t>A beautiful parallel to the eternal water of Jesus </a:t>
            </a:r>
          </a:p>
          <a:p>
            <a:pPr algn="ctr" eaLnBrk="1" hangingPunct="1"/>
            <a:r>
              <a:rPr lang="en-US" sz="2800" b="1" dirty="0">
                <a:solidFill>
                  <a:srgbClr val="0000FF"/>
                </a:solidFill>
                <a:latin typeface="Tahoma" pitchFamily="34" charset="0"/>
                <a:cs typeface="Times New Roman" pitchFamily="18" charset="0"/>
              </a:rPr>
              <a:t>(John 4:13-14)</a:t>
            </a:r>
          </a:p>
        </p:txBody>
      </p:sp>
      <p:graphicFrame>
        <p:nvGraphicFramePr>
          <p:cNvPr id="2" name="Table 1"/>
          <p:cNvGraphicFramePr>
            <a:graphicFrameLocks noGrp="1"/>
          </p:cNvGraphicFramePr>
          <p:nvPr>
            <p:extLst>
              <p:ext uri="{D42A27DB-BD31-4B8C-83A1-F6EECF244321}">
                <p14:modId xmlns:p14="http://schemas.microsoft.com/office/powerpoint/2010/main" val="2675662021"/>
              </p:ext>
            </p:extLst>
          </p:nvPr>
        </p:nvGraphicFramePr>
        <p:xfrm>
          <a:off x="3537" y="1885354"/>
          <a:ext cx="9129253" cy="853440"/>
        </p:xfrm>
        <a:graphic>
          <a:graphicData uri="http://schemas.openxmlformats.org/drawingml/2006/table">
            <a:tbl>
              <a:tblPr firstRow="1" firstCol="1" bandRow="1">
                <a:tableStyleId>{5C22544A-7EE6-4342-B048-85BDC9FD1C3A}</a:tableStyleId>
              </a:tblPr>
              <a:tblGrid>
                <a:gridCol w="3042433">
                  <a:extLst>
                    <a:ext uri="{9D8B030D-6E8A-4147-A177-3AD203B41FA5}">
                      <a16:colId xmlns:a16="http://schemas.microsoft.com/office/drawing/2014/main" val="4056909275"/>
                    </a:ext>
                  </a:extLst>
                </a:gridCol>
                <a:gridCol w="3043410">
                  <a:extLst>
                    <a:ext uri="{9D8B030D-6E8A-4147-A177-3AD203B41FA5}">
                      <a16:colId xmlns:a16="http://schemas.microsoft.com/office/drawing/2014/main" val="2282225475"/>
                    </a:ext>
                  </a:extLst>
                </a:gridCol>
                <a:gridCol w="3043410">
                  <a:extLst>
                    <a:ext uri="{9D8B030D-6E8A-4147-A177-3AD203B41FA5}">
                      <a16:colId xmlns:a16="http://schemas.microsoft.com/office/drawing/2014/main" val="892800211"/>
                    </a:ext>
                  </a:extLst>
                </a:gridCol>
              </a:tblGrid>
              <a:tr h="435473">
                <a:tc>
                  <a:txBody>
                    <a:bodyPr/>
                    <a:lstStyle/>
                    <a:p>
                      <a:pPr marL="0" marR="0" algn="ctr">
                        <a:spcBef>
                          <a:spcPts val="0"/>
                        </a:spcBef>
                        <a:spcAft>
                          <a:spcPts val="0"/>
                        </a:spcAft>
                      </a:pPr>
                      <a:r>
                        <a:rPr lang="en-US" sz="2800" dirty="0">
                          <a:effectLst/>
                          <a:latin typeface="Arial" panose="020B0604020202020204" pitchFamily="34" charset="0"/>
                          <a:cs typeface="Arial" panose="020B0604020202020204" pitchFamily="34" charset="0"/>
                        </a:rPr>
                        <a:t>Rock at </a:t>
                      </a:r>
                      <a:r>
                        <a:rPr lang="en-US" sz="2800" dirty="0" err="1">
                          <a:effectLst/>
                          <a:latin typeface="Arial" panose="020B0604020202020204" pitchFamily="34" charset="0"/>
                          <a:cs typeface="Arial" panose="020B0604020202020204" pitchFamily="34" charset="0"/>
                        </a:rPr>
                        <a:t>Meribah</a:t>
                      </a:r>
                      <a:r>
                        <a:rPr lang="en-US" sz="2800" dirty="0">
                          <a:effectLst/>
                          <a:latin typeface="Arial" panose="020B0604020202020204" pitchFamily="34" charset="0"/>
                          <a:cs typeface="Arial" panose="020B0604020202020204" pitchFamily="34" charset="0"/>
                        </a:rPr>
                        <a:t> (Num. 20)</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800" dirty="0">
                          <a:effectLst/>
                          <a:latin typeface="Arial" panose="020B0604020202020204" pitchFamily="34" charset="0"/>
                          <a:cs typeface="Arial" panose="020B0604020202020204" pitchFamily="34" charset="0"/>
                        </a:rPr>
                        <a:t>Jesus, The Rock (I Cor. </a:t>
                      </a:r>
                      <a:r>
                        <a:rPr lang="en-US" sz="2800">
                          <a:effectLst/>
                          <a:latin typeface="Arial" panose="020B0604020202020204" pitchFamily="34" charset="0"/>
                          <a:cs typeface="Arial" panose="020B0604020202020204" pitchFamily="34" charset="0"/>
                        </a:rPr>
                        <a:t>10:4)</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800" dirty="0">
                          <a:effectLst/>
                          <a:latin typeface="Arial" panose="020B0604020202020204" pitchFamily="34" charset="0"/>
                          <a:cs typeface="Arial" panose="020B0604020202020204" pitchFamily="34" charset="0"/>
                        </a:rPr>
                        <a:t>Scriptures</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61165014"/>
                  </a:ext>
                </a:extLst>
              </a:tr>
            </a:tbl>
          </a:graphicData>
        </a:graphic>
      </p:graphicFrame>
      <p:graphicFrame>
        <p:nvGraphicFramePr>
          <p:cNvPr id="3" name="Table 2">
            <a:extLst>
              <a:ext uri="{FF2B5EF4-FFF2-40B4-BE49-F238E27FC236}">
                <a16:creationId xmlns:a16="http://schemas.microsoft.com/office/drawing/2014/main" id="{420D6DFC-949A-4891-8BF3-5F868B6A6A3D}"/>
              </a:ext>
            </a:extLst>
          </p:cNvPr>
          <p:cNvGraphicFramePr>
            <a:graphicFrameLocks noGrp="1"/>
          </p:cNvGraphicFramePr>
          <p:nvPr>
            <p:extLst>
              <p:ext uri="{D42A27DB-BD31-4B8C-83A1-F6EECF244321}">
                <p14:modId xmlns:p14="http://schemas.microsoft.com/office/powerpoint/2010/main" val="1841571370"/>
              </p:ext>
            </p:extLst>
          </p:nvPr>
        </p:nvGraphicFramePr>
        <p:xfrm>
          <a:off x="9417" y="2738794"/>
          <a:ext cx="9129253" cy="1097280"/>
        </p:xfrm>
        <a:graphic>
          <a:graphicData uri="http://schemas.openxmlformats.org/drawingml/2006/table">
            <a:tbl>
              <a:tblPr firstRow="1" firstCol="1" bandRow="1">
                <a:tableStyleId>{5C22544A-7EE6-4342-B048-85BDC9FD1C3A}</a:tableStyleId>
              </a:tblPr>
              <a:tblGrid>
                <a:gridCol w="3042433">
                  <a:extLst>
                    <a:ext uri="{9D8B030D-6E8A-4147-A177-3AD203B41FA5}">
                      <a16:colId xmlns:a16="http://schemas.microsoft.com/office/drawing/2014/main" val="2293036585"/>
                    </a:ext>
                  </a:extLst>
                </a:gridCol>
                <a:gridCol w="3043410">
                  <a:extLst>
                    <a:ext uri="{9D8B030D-6E8A-4147-A177-3AD203B41FA5}">
                      <a16:colId xmlns:a16="http://schemas.microsoft.com/office/drawing/2014/main" val="209670805"/>
                    </a:ext>
                  </a:extLst>
                </a:gridCol>
                <a:gridCol w="3043410">
                  <a:extLst>
                    <a:ext uri="{9D8B030D-6E8A-4147-A177-3AD203B41FA5}">
                      <a16:colId xmlns:a16="http://schemas.microsoft.com/office/drawing/2014/main" val="319885721"/>
                    </a:ext>
                  </a:extLst>
                </a:gridCol>
              </a:tblGrid>
              <a:tr h="798367">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Struck</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Struck (Down)</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Is. 53:3-8; Acts 2:36; I Pet. 3:18 </a:t>
                      </a:r>
                      <a:r>
                        <a:rPr lang="en-US" sz="2400" i="1" dirty="0">
                          <a:effectLst/>
                          <a:latin typeface="Arial" panose="020B0604020202020204" pitchFamily="34" charset="0"/>
                          <a:cs typeface="Arial" panose="020B0604020202020204" pitchFamily="34" charset="0"/>
                        </a:rPr>
                        <a:t>(Jn. 19:34; I Jn. 5:6)</a:t>
                      </a: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42801755"/>
                  </a:ext>
                </a:extLst>
              </a:tr>
            </a:tbl>
          </a:graphicData>
        </a:graphic>
      </p:graphicFrame>
      <p:graphicFrame>
        <p:nvGraphicFramePr>
          <p:cNvPr id="4" name="Table 3">
            <a:extLst>
              <a:ext uri="{FF2B5EF4-FFF2-40B4-BE49-F238E27FC236}">
                <a16:creationId xmlns:a16="http://schemas.microsoft.com/office/drawing/2014/main" id="{3FD1EFE3-376B-4317-B9F1-F76BF3E59BBF}"/>
              </a:ext>
            </a:extLst>
          </p:cNvPr>
          <p:cNvGraphicFramePr>
            <a:graphicFrameLocks noGrp="1"/>
          </p:cNvGraphicFramePr>
          <p:nvPr>
            <p:extLst>
              <p:ext uri="{D42A27DB-BD31-4B8C-83A1-F6EECF244321}">
                <p14:modId xmlns:p14="http://schemas.microsoft.com/office/powerpoint/2010/main" val="3728538681"/>
              </p:ext>
            </p:extLst>
          </p:nvPr>
        </p:nvGraphicFramePr>
        <p:xfrm>
          <a:off x="14748" y="3850215"/>
          <a:ext cx="9118043" cy="1097280"/>
        </p:xfrm>
        <a:graphic>
          <a:graphicData uri="http://schemas.openxmlformats.org/drawingml/2006/table">
            <a:tbl>
              <a:tblPr firstRow="1" firstCol="1" bandRow="1">
                <a:tableStyleId>{5C22544A-7EE6-4342-B048-85BDC9FD1C3A}</a:tableStyleId>
              </a:tblPr>
              <a:tblGrid>
                <a:gridCol w="3038697">
                  <a:extLst>
                    <a:ext uri="{9D8B030D-6E8A-4147-A177-3AD203B41FA5}">
                      <a16:colId xmlns:a16="http://schemas.microsoft.com/office/drawing/2014/main" val="309770197"/>
                    </a:ext>
                  </a:extLst>
                </a:gridCol>
                <a:gridCol w="3039673">
                  <a:extLst>
                    <a:ext uri="{9D8B030D-6E8A-4147-A177-3AD203B41FA5}">
                      <a16:colId xmlns:a16="http://schemas.microsoft.com/office/drawing/2014/main" val="476397893"/>
                    </a:ext>
                  </a:extLst>
                </a:gridCol>
                <a:gridCol w="3039673">
                  <a:extLst>
                    <a:ext uri="{9D8B030D-6E8A-4147-A177-3AD203B41FA5}">
                      <a16:colId xmlns:a16="http://schemas.microsoft.com/office/drawing/2014/main" val="1608415633"/>
                    </a:ext>
                  </a:extLst>
                </a:gridCol>
              </a:tblGrid>
              <a:tr h="798367">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From Disobedience (Rebels)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From Disobedience (Rebels)</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Acts 2:22-23, 36; 3:13-21; 4:10-11; 5:30; 7:51-53</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76889707"/>
                  </a:ext>
                </a:extLst>
              </a:tr>
            </a:tbl>
          </a:graphicData>
        </a:graphic>
      </p:graphicFrame>
      <p:graphicFrame>
        <p:nvGraphicFramePr>
          <p:cNvPr id="5" name="Table 4">
            <a:extLst>
              <a:ext uri="{FF2B5EF4-FFF2-40B4-BE49-F238E27FC236}">
                <a16:creationId xmlns:a16="http://schemas.microsoft.com/office/drawing/2014/main" id="{5265AA3A-A6EA-47FF-9810-DC253AD9399D}"/>
              </a:ext>
            </a:extLst>
          </p:cNvPr>
          <p:cNvGraphicFramePr>
            <a:graphicFrameLocks noGrp="1"/>
          </p:cNvGraphicFramePr>
          <p:nvPr>
            <p:extLst>
              <p:ext uri="{D42A27DB-BD31-4B8C-83A1-F6EECF244321}">
                <p14:modId xmlns:p14="http://schemas.microsoft.com/office/powerpoint/2010/main" val="969924849"/>
              </p:ext>
            </p:extLst>
          </p:nvPr>
        </p:nvGraphicFramePr>
        <p:xfrm>
          <a:off x="3537" y="4961636"/>
          <a:ext cx="9129253" cy="1828800"/>
        </p:xfrm>
        <a:graphic>
          <a:graphicData uri="http://schemas.openxmlformats.org/drawingml/2006/table">
            <a:tbl>
              <a:tblPr firstRow="1" firstCol="1" bandRow="1">
                <a:tableStyleId>{5C22544A-7EE6-4342-B048-85BDC9FD1C3A}</a:tableStyleId>
              </a:tblPr>
              <a:tblGrid>
                <a:gridCol w="3042433">
                  <a:extLst>
                    <a:ext uri="{9D8B030D-6E8A-4147-A177-3AD203B41FA5}">
                      <a16:colId xmlns:a16="http://schemas.microsoft.com/office/drawing/2014/main" val="191086807"/>
                    </a:ext>
                  </a:extLst>
                </a:gridCol>
                <a:gridCol w="3043410">
                  <a:extLst>
                    <a:ext uri="{9D8B030D-6E8A-4147-A177-3AD203B41FA5}">
                      <a16:colId xmlns:a16="http://schemas.microsoft.com/office/drawing/2014/main" val="3215534300"/>
                    </a:ext>
                  </a:extLst>
                </a:gridCol>
                <a:gridCol w="3043410">
                  <a:extLst>
                    <a:ext uri="{9D8B030D-6E8A-4147-A177-3AD203B41FA5}">
                      <a16:colId xmlns:a16="http://schemas.microsoft.com/office/drawing/2014/main" val="1395914917"/>
                    </a:ext>
                  </a:extLst>
                </a:gridCol>
              </a:tblGrid>
              <a:tr h="1197550">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Blessings from God Flowed </a:t>
                      </a:r>
                    </a:p>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(Water)</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Blessings from God Flowed </a:t>
                      </a:r>
                    </a:p>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(Salvation to</a:t>
                      </a:r>
                      <a:r>
                        <a:rPr lang="en-US" sz="2400" b="1" baseline="0" dirty="0">
                          <a:effectLst/>
                          <a:latin typeface="Arial" panose="020B0604020202020204" pitchFamily="34" charset="0"/>
                          <a:cs typeface="Arial" panose="020B0604020202020204" pitchFamily="34" charset="0"/>
                        </a:rPr>
                        <a:t> </a:t>
                      </a:r>
                      <a:r>
                        <a:rPr lang="en-US" sz="2400" b="1" dirty="0">
                          <a:effectLst/>
                          <a:latin typeface="Arial" panose="020B0604020202020204" pitchFamily="34" charset="0"/>
                          <a:cs typeface="Arial" panose="020B0604020202020204" pitchFamily="34" charset="0"/>
                        </a:rPr>
                        <a:t>all men)</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Acts 3:22-26; 4:8-12; 5:30-31; Rom. 5:8-9; Gal. 3:13-14, 26-29; Eph. 1:7; 2:4-9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1882375"/>
                  </a:ext>
                </a:extLst>
              </a:tr>
            </a:tbl>
          </a:graphicData>
        </a:graphic>
      </p:graphicFrame>
    </p:spTree>
    <p:extLst>
      <p:ext uri="{BB962C8B-B14F-4D97-AF65-F5344CB8AC3E}">
        <p14:creationId xmlns:p14="http://schemas.microsoft.com/office/powerpoint/2010/main" val="30547242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B690EE-E995-4D13-9D5F-A72EA9CAC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A0E633B9-FE4A-4F0D-B7F5-EA63CD6F8F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BF023D99-2141-403E-BF96-D77725CC36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82" b="11470"/>
          <a:stretch/>
        </p:blipFill>
        <p:spPr bwMode="auto">
          <a:xfrm>
            <a:off x="20" y="10"/>
            <a:ext cx="5664688" cy="6857990"/>
          </a:xfrm>
          <a:prstGeom prst="rect">
            <a:avLst/>
          </a:prstGeom>
          <a:noFill/>
          <a:scene3d>
            <a:camera prst="obliqueBottomRigh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5" name="Straight Connector 74">
            <a:extLst>
              <a:ext uri="{FF2B5EF4-FFF2-40B4-BE49-F238E27FC236}">
                <a16:creationId xmlns:a16="http://schemas.microsoft.com/office/drawing/2014/main" id="{C82D2E27-E3C1-4F29-BC6A-7C7C3B07BF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1151"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0306955-0FC8-4AB2-8488-8825A0F51B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7698" name="Rectangle 1026"/>
          <p:cNvSpPr>
            <a:spLocks noGrp="1" noChangeArrowheads="1"/>
          </p:cNvSpPr>
          <p:nvPr>
            <p:ph type="title"/>
          </p:nvPr>
        </p:nvSpPr>
        <p:spPr>
          <a:xfrm>
            <a:off x="76199" y="45183"/>
            <a:ext cx="5521391" cy="1250217"/>
          </a:xfrm>
        </p:spPr>
        <p:txBody>
          <a:bodyPr vert="horz" lIns="91440" tIns="45720" rIns="91440" bIns="45720" rtlCol="0" anchor="ctr">
            <a:noAutofit/>
          </a:bodyPr>
          <a:lstStyle/>
          <a:p>
            <a:pPr>
              <a:buClr>
                <a:schemeClr val="accent6">
                  <a:lumMod val="75000"/>
                </a:schemeClr>
              </a:buClr>
              <a:defRPr/>
            </a:pPr>
            <a:r>
              <a:rPr lang="en-US" sz="4000" b="1" u="sng" dirty="0"/>
              <a:t>Jesus: Water From The Rock</a:t>
            </a:r>
          </a:p>
        </p:txBody>
      </p:sp>
      <p:sp>
        <p:nvSpPr>
          <p:cNvPr id="6" name="Text Box 6"/>
          <p:cNvSpPr txBox="1">
            <a:spLocks noChangeArrowheads="1"/>
          </p:cNvSpPr>
          <p:nvPr/>
        </p:nvSpPr>
        <p:spPr bwMode="auto">
          <a:xfrm>
            <a:off x="5664708" y="10"/>
            <a:ext cx="3479292" cy="62483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sz="2000" b="1" i="1" dirty="0">
                <a:solidFill>
                  <a:srgbClr val="0000FF"/>
                </a:solidFill>
                <a:latin typeface="Tahoma" pitchFamily="34" charset="0"/>
                <a:cs typeface="Times New Roman" pitchFamily="18" charset="0"/>
              </a:rPr>
              <a:t>Neither the Israelites nor we deserved God’s blessings because of disobedience and rebellion, but God was rich in mercy towards mankind!</a:t>
            </a:r>
          </a:p>
          <a:p>
            <a:pPr marL="0" lvl="0" indent="0" eaLnBrk="1" hangingPunct="1">
              <a:defRPr/>
            </a:pPr>
            <a:r>
              <a:rPr lang="en-US" sz="2000" b="1" i="1" dirty="0">
                <a:solidFill>
                  <a:srgbClr val="0000FF"/>
                </a:solidFill>
                <a:latin typeface="Tahoma" pitchFamily="34" charset="0"/>
                <a:cs typeface="Times New Roman" pitchFamily="18" charset="0"/>
              </a:rPr>
              <a:t>(Ephesians 2:4-9)</a:t>
            </a:r>
            <a:endParaRPr lang="en-US" sz="2000" dirty="0">
              <a:solidFill>
                <a:srgbClr val="0000FF"/>
              </a:solidFill>
              <a:latin typeface="Tahoma" pitchFamily="34" charset="0"/>
              <a:cs typeface="Times New Roman" pitchFamily="18" charset="0"/>
            </a:endParaRPr>
          </a:p>
          <a:p>
            <a:pPr lvl="0">
              <a:buClr>
                <a:srgbClr val="2AA2DA"/>
              </a:buClr>
              <a:buSzPct val="115000"/>
              <a:buFont typeface="Wingdings" pitchFamily="2" charset="2"/>
              <a:buChar char="Ø"/>
              <a:defRPr/>
            </a:pPr>
            <a:r>
              <a:rPr lang="en-US" sz="2400" b="1" i="1" dirty="0">
                <a:solidFill>
                  <a:srgbClr val="002060"/>
                </a:solidFill>
                <a:latin typeface="Tahoma" pitchFamily="34" charset="0"/>
                <a:cs typeface="Times New Roman" pitchFamily="18" charset="0"/>
              </a:rPr>
              <a:t>Titus 2:11-14: </a:t>
            </a:r>
            <a:r>
              <a:rPr lang="en-US" sz="2400" dirty="0">
                <a:solidFill>
                  <a:srgbClr val="002060"/>
                </a:solidFill>
                <a:latin typeface="Tahoma" pitchFamily="34" charset="0"/>
                <a:cs typeface="Times New Roman" pitchFamily="18" charset="0"/>
              </a:rPr>
              <a:t>“For the grace of God has appeared, bringing salvation to all men!” (2:11) – It is by the grace of God we are redeemed and saved! </a:t>
            </a:r>
          </a:p>
        </p:txBody>
      </p:sp>
      <p:sp>
        <p:nvSpPr>
          <p:cNvPr id="7" name="Footer Placeholder 4"/>
          <p:cNvSpPr>
            <a:spLocks noGrp="1"/>
          </p:cNvSpPr>
          <p:nvPr>
            <p:ph type="ftr" sz="quarter" idx="11"/>
          </p:nvPr>
        </p:nvSpPr>
        <p:spPr>
          <a:xfrm>
            <a:off x="76200" y="6447692"/>
            <a:ext cx="5521395" cy="365125"/>
          </a:xfrm>
        </p:spPr>
        <p:txBody>
          <a:bodyPr vert="horz" lIns="91440" tIns="45720" rIns="91440" bIns="45720" rtlCol="0" anchor="ctr">
            <a:normAutofit/>
          </a:bodyPr>
          <a:lstStyle/>
          <a:p>
            <a:pPr>
              <a:spcAft>
                <a:spcPts val="600"/>
              </a:spcAft>
              <a:defRPr/>
            </a:pPr>
            <a:r>
              <a:rPr lang="en-US" i="1" kern="1200" dirty="0">
                <a:solidFill>
                  <a:srgbClr val="FFFFFF"/>
                </a:solidFill>
                <a:latin typeface="+mn-lt"/>
                <a:ea typeface="+mn-ea"/>
                <a:cs typeface="+mn-cs"/>
              </a:rPr>
              <a:t>Jesus: Water From The Rock </a:t>
            </a:r>
          </a:p>
        </p:txBody>
      </p:sp>
      <p:sp>
        <p:nvSpPr>
          <p:cNvPr id="12" name="Text Box 7">
            <a:extLst>
              <a:ext uri="{FF2B5EF4-FFF2-40B4-BE49-F238E27FC236}">
                <a16:creationId xmlns:a16="http://schemas.microsoft.com/office/drawing/2014/main" id="{6CF37710-829A-4BF5-9E85-06F05BBA5806}"/>
              </a:ext>
            </a:extLst>
          </p:cNvPr>
          <p:cNvSpPr txBox="1">
            <a:spLocks noChangeArrowheads="1"/>
          </p:cNvSpPr>
          <p:nvPr/>
        </p:nvSpPr>
        <p:spPr bwMode="auto">
          <a:xfrm>
            <a:off x="65541" y="4309409"/>
            <a:ext cx="5500070" cy="1938992"/>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Jesus is the Rock that nourished and saved the Israelites and is the Rock from Whom all blessings flow, granting salvation to all those who obey Him! </a:t>
            </a:r>
            <a:r>
              <a:rPr kumimoji="0" lang="en-US" sz="24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(Heb. 5:9)</a:t>
            </a:r>
          </a:p>
        </p:txBody>
      </p:sp>
    </p:spTree>
    <p:extLst>
      <p:ext uri="{BB962C8B-B14F-4D97-AF65-F5344CB8AC3E}">
        <p14:creationId xmlns:p14="http://schemas.microsoft.com/office/powerpoint/2010/main" val="30658140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CFC33E-5F0E-4170-B302-59112F3BED27}"/>
              </a:ext>
            </a:extLst>
          </p:cNvPr>
          <p:cNvPicPr>
            <a:picLocks noChangeAspect="1"/>
          </p:cNvPicPr>
          <p:nvPr/>
        </p:nvPicPr>
        <p:blipFill rotWithShape="1">
          <a:blip r:embed="rId3">
            <a:extLst>
              <a:ext uri="{28A0092B-C50C-407E-A947-70E740481C1C}">
                <a14:useLocalDpi xmlns:a14="http://schemas.microsoft.com/office/drawing/2010/main" val="0"/>
              </a:ext>
            </a:extLst>
          </a:blip>
          <a:srcRect t="10903" b="5764"/>
          <a:stretch/>
        </p:blipFill>
        <p:spPr>
          <a:xfrm>
            <a:off x="20" y="10"/>
            <a:ext cx="9143980" cy="6857990"/>
          </a:xfrm>
          <a:prstGeom prst="rect">
            <a:avLst/>
          </a:prstGeom>
        </p:spPr>
      </p:pic>
      <p:pic>
        <p:nvPicPr>
          <p:cNvPr id="71" name="Picture 70">
            <a:extLst>
              <a:ext uri="{FF2B5EF4-FFF2-40B4-BE49-F238E27FC236}">
                <a16:creationId xmlns:a16="http://schemas.microsoft.com/office/drawing/2014/main" id="{263C7D85-904F-423D-BCE2-0FB3DA6DB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Rounded Rectangle 8">
            <a:extLst>
              <a:ext uri="{FF2B5EF4-FFF2-40B4-BE49-F238E27FC236}">
                <a16:creationId xmlns:a16="http://schemas.microsoft.com/office/drawing/2014/main" id="{4701477D-DD7F-4787-9E83-2D39928A9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78669" y="819150"/>
            <a:ext cx="7528204"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06" name="Rectangle 2"/>
          <p:cNvSpPr>
            <a:spLocks noGrp="1" noChangeArrowheads="1"/>
          </p:cNvSpPr>
          <p:nvPr>
            <p:ph type="title"/>
          </p:nvPr>
        </p:nvSpPr>
        <p:spPr>
          <a:xfrm>
            <a:off x="961113" y="944521"/>
            <a:ext cx="7124319" cy="731879"/>
          </a:xfrm>
        </p:spPr>
        <p:txBody>
          <a:bodyPr vert="horz" lIns="91440" tIns="45720" rIns="91440" bIns="45720" rtlCol="0" anchor="ctr">
            <a:normAutofit/>
          </a:bodyPr>
          <a:lstStyle/>
          <a:p>
            <a:pPr marL="0" indent="0" fontAlgn="auto">
              <a:spcAft>
                <a:spcPts val="0"/>
              </a:spcAft>
              <a:buClr>
                <a:schemeClr val="accent6">
                  <a:lumMod val="75000"/>
                </a:schemeClr>
              </a:buClr>
              <a:defRPr/>
            </a:pPr>
            <a:r>
              <a:rPr lang="en-US" sz="4000" b="1" u="sng" dirty="0">
                <a:solidFill>
                  <a:srgbClr val="FFFFFF"/>
                </a:solidFill>
              </a:rPr>
              <a:t>Conclusion</a:t>
            </a:r>
          </a:p>
        </p:txBody>
      </p:sp>
      <p:sp>
        <p:nvSpPr>
          <p:cNvPr id="9" name="Text Box 6"/>
          <p:cNvSpPr txBox="1">
            <a:spLocks noChangeArrowheads="1"/>
          </p:cNvSpPr>
          <p:nvPr/>
        </p:nvSpPr>
        <p:spPr bwMode="auto">
          <a:xfrm>
            <a:off x="778669" y="1739086"/>
            <a:ext cx="7528203" cy="39894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19063" indent="0" algn="ctr" defTabSz="914400" eaLnBrk="1" hangingPunct="1">
              <a:lnSpc>
                <a:spcPct val="120000"/>
              </a:lnSpc>
              <a:spcAft>
                <a:spcPts val="600"/>
              </a:spcAft>
              <a:buClr>
                <a:schemeClr val="tx1"/>
              </a:buClr>
            </a:pPr>
            <a:r>
              <a:rPr lang="en-US" sz="2000" b="1" cap="all" dirty="0">
                <a:solidFill>
                  <a:srgbClr val="FFFFFF"/>
                </a:solidFill>
                <a:latin typeface="+mn-lt"/>
                <a:cs typeface="+mn-cs"/>
              </a:rPr>
              <a:t>As God provided life-giving blessings from the rock at </a:t>
            </a:r>
            <a:r>
              <a:rPr lang="en-US" sz="2000" b="1" cap="all" dirty="0" err="1">
                <a:solidFill>
                  <a:srgbClr val="FFFFFF"/>
                </a:solidFill>
                <a:latin typeface="+mn-lt"/>
                <a:cs typeface="+mn-cs"/>
              </a:rPr>
              <a:t>Meribah</a:t>
            </a:r>
            <a:r>
              <a:rPr lang="en-US" sz="2000" b="1" cap="all" dirty="0">
                <a:solidFill>
                  <a:srgbClr val="FFFFFF"/>
                </a:solidFill>
                <a:latin typeface="+mn-lt"/>
                <a:cs typeface="+mn-cs"/>
              </a:rPr>
              <a:t> from disobedience, so has God provided soul-cleansing blessings from Jesus out of the disobedience of those who put Him to death!</a:t>
            </a:r>
          </a:p>
          <a:p>
            <a:pPr marL="119063" indent="0" algn="ctr" defTabSz="914400" eaLnBrk="1" hangingPunct="1">
              <a:lnSpc>
                <a:spcPct val="120000"/>
              </a:lnSpc>
              <a:spcAft>
                <a:spcPts val="600"/>
              </a:spcAft>
              <a:buClr>
                <a:schemeClr val="tx1"/>
              </a:buClr>
            </a:pPr>
            <a:endParaRPr lang="en-US" sz="2000" b="1" cap="all" dirty="0">
              <a:solidFill>
                <a:srgbClr val="FFFFFF"/>
              </a:solidFill>
              <a:latin typeface="+mn-lt"/>
              <a:cs typeface="+mn-cs"/>
            </a:endParaRPr>
          </a:p>
          <a:p>
            <a:pPr marL="119063" indent="0" algn="ctr" defTabSz="914400" eaLnBrk="1" hangingPunct="1">
              <a:lnSpc>
                <a:spcPct val="120000"/>
              </a:lnSpc>
              <a:spcAft>
                <a:spcPts val="600"/>
              </a:spcAft>
              <a:buClr>
                <a:schemeClr val="tx1"/>
              </a:buClr>
            </a:pPr>
            <a:r>
              <a:rPr lang="en-US" sz="2000" b="1" cap="all" dirty="0">
                <a:solidFill>
                  <a:srgbClr val="FFFFFF"/>
                </a:solidFill>
                <a:latin typeface="+mn-lt"/>
                <a:cs typeface="+mn-cs"/>
              </a:rPr>
              <a:t>We show our gratitude, our thanksgiving, to God for the sacrifice of His Son when we obey the gospel &amp; live faithful lives!</a:t>
            </a:r>
          </a:p>
          <a:p>
            <a:pPr marL="119063" indent="0" algn="ctr" defTabSz="914400" eaLnBrk="1" hangingPunct="1">
              <a:lnSpc>
                <a:spcPct val="120000"/>
              </a:lnSpc>
              <a:spcAft>
                <a:spcPts val="600"/>
              </a:spcAft>
              <a:buClr>
                <a:schemeClr val="tx1"/>
              </a:buClr>
            </a:pPr>
            <a:r>
              <a:rPr lang="en-US" sz="2000" b="1" i="1" cap="all" dirty="0">
                <a:solidFill>
                  <a:srgbClr val="FFFFFF"/>
                </a:solidFill>
                <a:latin typeface="+mn-lt"/>
                <a:cs typeface="+mn-cs"/>
              </a:rPr>
              <a:t>(Colossians 3:17)</a:t>
            </a:r>
          </a:p>
        </p:txBody>
      </p:sp>
      <p:sp>
        <p:nvSpPr>
          <p:cNvPr id="5" name="Footer Placeholder 4"/>
          <p:cNvSpPr>
            <a:spLocks noGrp="1"/>
          </p:cNvSpPr>
          <p:nvPr>
            <p:ph type="ftr" sz="quarter" idx="11"/>
          </p:nvPr>
        </p:nvSpPr>
        <p:spPr>
          <a:xfrm>
            <a:off x="228600" y="6610339"/>
            <a:ext cx="5004665" cy="235110"/>
          </a:xfrm>
        </p:spPr>
        <p:txBody>
          <a:bodyPr vert="horz" lIns="91440" tIns="45720" rIns="91440" bIns="45720" rtlCol="0" anchor="ctr">
            <a:normAutofit lnSpcReduction="10000"/>
          </a:bodyPr>
          <a:lstStyle/>
          <a:p>
            <a:pPr>
              <a:spcAft>
                <a:spcPts val="600"/>
              </a:spcAft>
              <a:defRPr/>
            </a:pPr>
            <a:r>
              <a:rPr lang="en-US" kern="1200" dirty="0">
                <a:solidFill>
                  <a:srgbClr val="FFFFFF"/>
                </a:solidFill>
                <a:latin typeface="+mn-lt"/>
                <a:ea typeface="+mn-ea"/>
                <a:cs typeface="+mn-cs"/>
              </a:rPr>
              <a:t>Jesus: Water From The Rock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p:cTn id="2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normAutofit/>
          </a:bodyPr>
          <a:lstStyle/>
          <a:p>
            <a:pPr marL="0" indent="0" eaLnBrk="1" fontAlgn="auto" hangingPunct="1">
              <a:spcAft>
                <a:spcPts val="0"/>
              </a:spcAft>
              <a:buClr>
                <a:schemeClr val="accent6">
                  <a:lumMod val="75000"/>
                </a:schemeClr>
              </a:buClr>
              <a:buFont typeface="Georgia" pitchFamily="18" charset="0"/>
              <a:buNone/>
              <a:defRPr/>
            </a:pPr>
            <a:r>
              <a:rPr lang="en-US" sz="4000" b="1" u="sng" dirty="0">
                <a:solidFill>
                  <a:schemeClr val="tx1"/>
                </a:solidFill>
                <a:latin typeface="Arial" pitchFamily="34" charset="0"/>
                <a:cs typeface="Arial" pitchFamily="34" charset="0"/>
              </a:rPr>
              <a:t>Intro</a:t>
            </a:r>
          </a:p>
        </p:txBody>
      </p:sp>
      <p:sp>
        <p:nvSpPr>
          <p:cNvPr id="7" name="Footer Placeholder 4"/>
          <p:cNvSpPr>
            <a:spLocks noGrp="1"/>
          </p:cNvSpPr>
          <p:nvPr>
            <p:ph type="ftr" sz="quarter" idx="11"/>
          </p:nvPr>
        </p:nvSpPr>
        <p:spPr>
          <a:xfrm>
            <a:off x="14748" y="6548438"/>
            <a:ext cx="2271252" cy="309562"/>
          </a:xfrm>
        </p:spPr>
        <p:txBody>
          <a:bodyPr/>
          <a:lstStyle/>
          <a:p>
            <a:pPr>
              <a:defRPr/>
            </a:pPr>
            <a:r>
              <a:rPr lang="en-US" dirty="0"/>
              <a:t>Jesus: Water From The Rock </a:t>
            </a:r>
          </a:p>
        </p:txBody>
      </p:sp>
      <p:sp>
        <p:nvSpPr>
          <p:cNvPr id="6" name="Text Box 6"/>
          <p:cNvSpPr txBox="1">
            <a:spLocks noChangeArrowheads="1"/>
          </p:cNvSpPr>
          <p:nvPr/>
        </p:nvSpPr>
        <p:spPr bwMode="auto">
          <a:xfrm>
            <a:off x="11209" y="748981"/>
            <a:ext cx="913279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solidFill>
                  <a:srgbClr val="0000FF"/>
                </a:solidFill>
                <a:latin typeface="Tahoma" pitchFamily="34" charset="0"/>
                <a:cs typeface="Times New Roman" pitchFamily="18" charset="0"/>
              </a:rPr>
              <a:t>The O.T. is full of physical events that parallel spiritual things in the N.T.</a:t>
            </a:r>
            <a:endParaRPr lang="en-US" sz="2800" dirty="0">
              <a:solidFill>
                <a:srgbClr val="0000FF"/>
              </a:solidFill>
              <a:latin typeface="Tahoma" pitchFamily="34" charset="0"/>
              <a:cs typeface="Times New Roman" pitchFamily="18" charset="0"/>
            </a:endParaRPr>
          </a:p>
        </p:txBody>
      </p:sp>
      <p:sp>
        <p:nvSpPr>
          <p:cNvPr id="10" name="Text Box 6"/>
          <p:cNvSpPr txBox="1">
            <a:spLocks noChangeArrowheads="1"/>
          </p:cNvSpPr>
          <p:nvPr/>
        </p:nvSpPr>
        <p:spPr bwMode="auto">
          <a:xfrm>
            <a:off x="-14749" y="1958741"/>
            <a:ext cx="542494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sz="2800" b="1" dirty="0">
                <a:solidFill>
                  <a:srgbClr val="0000FF"/>
                </a:solidFill>
                <a:latin typeface="Tahoma" pitchFamily="34" charset="0"/>
                <a:cs typeface="Times New Roman" pitchFamily="18" charset="0"/>
              </a:rPr>
              <a:t>The Israelites shortly after leaving Egypt and crossing the Red Sea:</a:t>
            </a:r>
            <a:endParaRPr lang="en-US" sz="2800"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400" b="1" i="1" dirty="0">
                <a:solidFill>
                  <a:srgbClr val="002060"/>
                </a:solidFill>
                <a:latin typeface="Tahoma" pitchFamily="34" charset="0"/>
                <a:cs typeface="Times New Roman" pitchFamily="18" charset="0"/>
              </a:rPr>
              <a:t>Ex. 15:1-21: </a:t>
            </a:r>
            <a:r>
              <a:rPr lang="en-US" sz="2400" dirty="0">
                <a:solidFill>
                  <a:srgbClr val="002060"/>
                </a:solidFill>
                <a:latin typeface="Tahoma" pitchFamily="34" charset="0"/>
                <a:cs typeface="Times New Roman" pitchFamily="18" charset="0"/>
              </a:rPr>
              <a:t>Song of deliverance for saving them from Egyptians.</a:t>
            </a:r>
          </a:p>
          <a:p>
            <a:pPr>
              <a:buClr>
                <a:schemeClr val="hlink"/>
              </a:buClr>
              <a:buSzPct val="115000"/>
              <a:buFont typeface="Wingdings" pitchFamily="2" charset="2"/>
              <a:buChar char="Ø"/>
            </a:pPr>
            <a:r>
              <a:rPr lang="en-US" sz="2400" b="1" i="1" dirty="0">
                <a:solidFill>
                  <a:srgbClr val="002060"/>
                </a:solidFill>
                <a:latin typeface="Tahoma" pitchFamily="34" charset="0"/>
                <a:cs typeface="Times New Roman" pitchFamily="18" charset="0"/>
              </a:rPr>
              <a:t>Ex. 15:23-24: </a:t>
            </a:r>
            <a:r>
              <a:rPr lang="en-US" sz="2400" dirty="0">
                <a:solidFill>
                  <a:srgbClr val="002060"/>
                </a:solidFill>
                <a:latin typeface="Tahoma" pitchFamily="34" charset="0"/>
                <a:cs typeface="Times New Roman" pitchFamily="18" charset="0"/>
              </a:rPr>
              <a:t>They couldn’t drink the waters at Marah because the water was bitter (thus, the name!)</a:t>
            </a:r>
          </a:p>
          <a:p>
            <a:pPr>
              <a:buClr>
                <a:schemeClr val="hlink"/>
              </a:buClr>
              <a:buSzPct val="115000"/>
              <a:buFont typeface="Wingdings" pitchFamily="2" charset="2"/>
              <a:buChar char="Ø"/>
            </a:pPr>
            <a:r>
              <a:rPr lang="en-US" sz="2400" b="1" i="1" dirty="0">
                <a:solidFill>
                  <a:srgbClr val="002060"/>
                </a:solidFill>
                <a:latin typeface="Tahoma" pitchFamily="34" charset="0"/>
                <a:cs typeface="Times New Roman" pitchFamily="18" charset="0"/>
              </a:rPr>
              <a:t>Ex. 15:25: </a:t>
            </a:r>
            <a:r>
              <a:rPr lang="en-US" sz="2400" dirty="0">
                <a:solidFill>
                  <a:srgbClr val="002060"/>
                </a:solidFill>
                <a:latin typeface="Tahoma" pitchFamily="34" charset="0"/>
                <a:cs typeface="Times New Roman" pitchFamily="18" charset="0"/>
              </a:rPr>
              <a:t>Following instructions from God, Moses threw a tree in the water and it became sweet to drink!</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600" y="3348038"/>
            <a:ext cx="4267200" cy="3200400"/>
          </a:xfrm>
          <a:prstGeom prst="rect">
            <a:avLst/>
          </a:prstGeom>
        </p:spPr>
      </p:pic>
    </p:spTree>
    <p:extLst>
      <p:ext uri="{BB962C8B-B14F-4D97-AF65-F5344CB8AC3E}">
        <p14:creationId xmlns:p14="http://schemas.microsoft.com/office/powerpoint/2010/main" val="38104945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500"/>
                                        <p:tgtEl>
                                          <p:spTgt spid="10">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wipe(left)">
                                      <p:cBhvr>
                                        <p:cTn id="20" dur="500"/>
                                        <p:tgtEl>
                                          <p:spTgt spid="10">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wipe(left)">
                                      <p:cBhvr>
                                        <p:cTn id="24" dur="500"/>
                                        <p:tgtEl>
                                          <p:spTgt spid="10">
                                            <p:txEl>
                                              <p:pRg st="3" end="3"/>
                                            </p:txEl>
                                          </p:spTgt>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B690EE-E995-4D13-9D5F-A72EA9CAC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A0E633B9-FE4A-4F0D-B7F5-EA63CD6F8F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CC1358A-40FA-4715-AF8C-84C9202E7775}"/>
              </a:ext>
            </a:extLst>
          </p:cNvPr>
          <p:cNvPicPr>
            <a:picLocks noChangeAspect="1"/>
          </p:cNvPicPr>
          <p:nvPr/>
        </p:nvPicPr>
        <p:blipFill rotWithShape="1">
          <a:blip r:embed="rId4">
            <a:extLst>
              <a:ext uri="{28A0092B-C50C-407E-A947-70E740481C1C}">
                <a14:useLocalDpi xmlns:a14="http://schemas.microsoft.com/office/drawing/2010/main" val="0"/>
              </a:ext>
            </a:extLst>
          </a:blip>
          <a:srcRect l="11900" r="26150"/>
          <a:stretch/>
        </p:blipFill>
        <p:spPr>
          <a:xfrm>
            <a:off x="20" y="10"/>
            <a:ext cx="5664688" cy="6857990"/>
          </a:xfrm>
          <a:prstGeom prst="rect">
            <a:avLst/>
          </a:prstGeom>
        </p:spPr>
      </p:pic>
      <p:cxnSp>
        <p:nvCxnSpPr>
          <p:cNvPr id="75" name="Straight Connector 74">
            <a:extLst>
              <a:ext uri="{FF2B5EF4-FFF2-40B4-BE49-F238E27FC236}">
                <a16:creationId xmlns:a16="http://schemas.microsoft.com/office/drawing/2014/main" id="{C82D2E27-E3C1-4F29-BC6A-7C7C3B07BF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1151"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0306955-0FC8-4AB2-8488-8825A0F51B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5106" name="Rectangle 2"/>
          <p:cNvSpPr>
            <a:spLocks noGrp="1" noChangeArrowheads="1"/>
          </p:cNvSpPr>
          <p:nvPr>
            <p:ph type="title"/>
          </p:nvPr>
        </p:nvSpPr>
        <p:spPr>
          <a:xfrm>
            <a:off x="5505226" y="10"/>
            <a:ext cx="3810000" cy="990590"/>
          </a:xfrm>
        </p:spPr>
        <p:txBody>
          <a:bodyPr vert="horz" lIns="91440" tIns="45720" rIns="91440" bIns="45720" rtlCol="0" anchor="ctr">
            <a:normAutofit/>
          </a:bodyPr>
          <a:lstStyle/>
          <a:p>
            <a:pPr marL="0" indent="0" fontAlgn="auto">
              <a:spcAft>
                <a:spcPts val="0"/>
              </a:spcAft>
              <a:buClr>
                <a:schemeClr val="accent6">
                  <a:lumMod val="75000"/>
                </a:schemeClr>
              </a:buClr>
              <a:defRPr/>
            </a:pPr>
            <a:r>
              <a:rPr lang="en-US" sz="4000" b="1" u="sng" dirty="0"/>
              <a:t>Conclusion</a:t>
            </a:r>
          </a:p>
        </p:txBody>
      </p:sp>
      <p:sp>
        <p:nvSpPr>
          <p:cNvPr id="7" name="Text Box 6"/>
          <p:cNvSpPr txBox="1">
            <a:spLocks noChangeArrowheads="1"/>
          </p:cNvSpPr>
          <p:nvPr/>
        </p:nvSpPr>
        <p:spPr bwMode="auto">
          <a:xfrm>
            <a:off x="5664707" y="914400"/>
            <a:ext cx="3605217" cy="59435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hangingPunct="1">
              <a:lnSpc>
                <a:spcPct val="110000"/>
              </a:lnSpc>
              <a:spcBef>
                <a:spcPts val="0"/>
              </a:spcBef>
              <a:spcAft>
                <a:spcPts val="600"/>
              </a:spcAft>
              <a:buClr>
                <a:schemeClr val="tx1"/>
              </a:buClr>
              <a:buSzTx/>
              <a:tabLst/>
              <a:defRPr/>
            </a:pPr>
            <a:r>
              <a:rPr kumimoji="0" lang="en-US" sz="2800" b="1" i="0" u="none" strike="noStrike" cap="all" spc="0" normalizeH="0" noProof="0" dirty="0">
                <a:ln>
                  <a:noFill/>
                </a:ln>
                <a:uLnTx/>
                <a:uFillTx/>
                <a:latin typeface="+mn-lt"/>
                <a:cs typeface="+mn-cs"/>
              </a:rPr>
              <a:t>By obeying the gospel in baptism           (no longer being rebels) we have our sins washed away in the blood of the Lamb of God </a:t>
            </a:r>
            <a:r>
              <a:rPr kumimoji="0" lang="en-US" sz="2800" b="1" i="1" u="none" strike="noStrike" cap="all" spc="0" normalizeH="0" noProof="0" dirty="0">
                <a:ln>
                  <a:noFill/>
                </a:ln>
                <a:uLnTx/>
                <a:uFillTx/>
                <a:latin typeface="+mn-lt"/>
                <a:cs typeface="+mn-cs"/>
              </a:rPr>
              <a:t>(John 1:29) </a:t>
            </a:r>
            <a:r>
              <a:rPr kumimoji="0" lang="en-US" sz="2800" b="1" i="0" u="none" strike="noStrike" cap="all" spc="0" normalizeH="0" noProof="0" dirty="0">
                <a:ln>
                  <a:noFill/>
                </a:ln>
                <a:uLnTx/>
                <a:uFillTx/>
                <a:latin typeface="+mn-lt"/>
                <a:cs typeface="+mn-cs"/>
              </a:rPr>
              <a:t>– Acts 2:38; 22:16</a:t>
            </a:r>
          </a:p>
        </p:txBody>
      </p:sp>
      <p:sp>
        <p:nvSpPr>
          <p:cNvPr id="5" name="Footer Placeholder 4"/>
          <p:cNvSpPr>
            <a:spLocks noGrp="1"/>
          </p:cNvSpPr>
          <p:nvPr>
            <p:ph type="ftr" sz="quarter" idx="11"/>
          </p:nvPr>
        </p:nvSpPr>
        <p:spPr>
          <a:xfrm>
            <a:off x="20" y="6492865"/>
            <a:ext cx="4363803"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srgbClr val="FFFFFF"/>
                </a:solidFill>
                <a:effectLst/>
                <a:uLnTx/>
                <a:uFillTx/>
                <a:latin typeface="+mn-lt"/>
                <a:ea typeface="+mn-ea"/>
                <a:cs typeface="+mn-cs"/>
              </a:rPr>
              <a:t>Jesus: Water From The Rock </a:t>
            </a:r>
          </a:p>
        </p:txBody>
      </p:sp>
    </p:spTree>
    <p:extLst>
      <p:ext uri="{BB962C8B-B14F-4D97-AF65-F5344CB8AC3E}">
        <p14:creationId xmlns:p14="http://schemas.microsoft.com/office/powerpoint/2010/main" val="14899314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0" y="6629400"/>
            <a:ext cx="5004665" cy="216684"/>
          </a:xfr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sp>
        <p:nvSpPr>
          <p:cNvPr id="157698" name="Rectangle 1026"/>
          <p:cNvSpPr>
            <a:spLocks noGrp="1" noChangeArrowheads="1"/>
          </p:cNvSpPr>
          <p:nvPr>
            <p:ph type="title"/>
          </p:nvPr>
        </p:nvSpPr>
        <p:spPr>
          <a:xfrm>
            <a:off x="0" y="11917"/>
            <a:ext cx="4422212" cy="673883"/>
          </a:xfrm>
        </p:spPr>
        <p:txBody>
          <a:bodyPr vert="horz" lIns="91440" tIns="45720" rIns="91440" bIns="45720" rtlCol="0" anchor="b">
            <a:normAutofit/>
          </a:bodyPr>
          <a:lstStyle/>
          <a:p>
            <a:pPr marL="0" indent="0" fontAlgn="auto">
              <a:spcAft>
                <a:spcPts val="0"/>
              </a:spcAft>
              <a:buClr>
                <a:schemeClr val="accent6">
                  <a:lumMod val="75000"/>
                </a:schemeClr>
              </a:buClr>
              <a:defRPr/>
            </a:pPr>
            <a:r>
              <a:rPr lang="en-US" sz="4000" b="1" u="sng" dirty="0"/>
              <a:t>Conclusion</a:t>
            </a:r>
          </a:p>
        </p:txBody>
      </p:sp>
      <p:sp>
        <p:nvSpPr>
          <p:cNvPr id="12" name="Text Box 8">
            <a:extLst>
              <a:ext uri="{FF2B5EF4-FFF2-40B4-BE49-F238E27FC236}">
                <a16:creationId xmlns:a16="http://schemas.microsoft.com/office/drawing/2014/main" id="{3D5D5D6D-B222-40EC-B2CE-9AF0FB8C630D}"/>
              </a:ext>
            </a:extLst>
          </p:cNvPr>
          <p:cNvSpPr txBox="1">
            <a:spLocks noChangeArrowheads="1"/>
          </p:cNvSpPr>
          <p:nvPr/>
        </p:nvSpPr>
        <p:spPr bwMode="auto">
          <a:xfrm>
            <a:off x="4697583" y="766731"/>
            <a:ext cx="4422214" cy="532453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Revelation 7:16-17</a:t>
            </a:r>
          </a:p>
          <a:p>
            <a:pPr marL="0" lvl="0" indent="0" algn="ctr">
              <a:defRPr/>
            </a:pPr>
            <a:r>
              <a:rPr lang="en-US" sz="2800" dirty="0">
                <a:solidFill>
                  <a:srgbClr val="002060"/>
                </a:solidFill>
                <a:latin typeface="Tahoma" pitchFamily="34" charset="0"/>
                <a:cs typeface="Times New Roman" pitchFamily="18" charset="0"/>
              </a:rPr>
              <a:t>"They will hunger no longer, nor thirst anymore; nor will the sun beat down on them, nor any heat;</a:t>
            </a:r>
          </a:p>
          <a:p>
            <a:pPr marL="0" lvl="0" indent="0" algn="ctr">
              <a:defRPr/>
            </a:pPr>
            <a:r>
              <a:rPr lang="en-US" sz="2800" dirty="0">
                <a:solidFill>
                  <a:srgbClr val="002060"/>
                </a:solidFill>
                <a:latin typeface="Tahoma" pitchFamily="34" charset="0"/>
                <a:cs typeface="Times New Roman" pitchFamily="18" charset="0"/>
              </a:rPr>
              <a:t>for the Lamb in the center of the throne will be their shepherd, and will guide them to springs of the water of life; and God will wipe every tear from their eyes."</a:t>
            </a:r>
            <a:r>
              <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a:t>
            </a:r>
          </a:p>
        </p:txBody>
      </p:sp>
      <p:sp>
        <p:nvSpPr>
          <p:cNvPr id="13" name="Text Box 6"/>
          <p:cNvSpPr txBox="1">
            <a:spLocks noChangeArrowheads="1"/>
          </p:cNvSpPr>
          <p:nvPr/>
        </p:nvSpPr>
        <p:spPr bwMode="auto">
          <a:xfrm>
            <a:off x="-2" y="1219200"/>
            <a:ext cx="4721788" cy="5261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sz="3200" b="1" dirty="0">
                <a:solidFill>
                  <a:srgbClr val="0000FF"/>
                </a:solidFill>
                <a:latin typeface="Tahoma" pitchFamily="34" charset="0"/>
                <a:cs typeface="Times New Roman" pitchFamily="18" charset="0"/>
              </a:rPr>
              <a:t>If you obey the gospel, you have the hope of eternal life </a:t>
            </a:r>
            <a:r>
              <a:rPr lang="en-US" sz="3200" b="1" i="1" dirty="0">
                <a:solidFill>
                  <a:srgbClr val="0000FF"/>
                </a:solidFill>
                <a:latin typeface="Tahoma" pitchFamily="34" charset="0"/>
                <a:cs typeface="Times New Roman" pitchFamily="18" charset="0"/>
              </a:rPr>
              <a:t>(Jn. 5:24; I Jn. 2:25) </a:t>
            </a:r>
            <a:r>
              <a:rPr lang="en-US" sz="3200" b="1" dirty="0">
                <a:solidFill>
                  <a:srgbClr val="0000FF"/>
                </a:solidFill>
                <a:latin typeface="Tahoma" pitchFamily="34" charset="0"/>
                <a:cs typeface="Times New Roman" pitchFamily="18" charset="0"/>
              </a:rPr>
              <a:t>and can take of “the water of life without cost”</a:t>
            </a:r>
            <a:endParaRPr kumimoji="0" lang="en-US" sz="24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lvl="0">
              <a:buClr>
                <a:srgbClr val="2AA2DA"/>
              </a:buClr>
              <a:buSzPct val="115000"/>
              <a:buFont typeface="Wingdings" panose="05000000000000000000" pitchFamily="2" charset="2"/>
              <a:buChar char="v"/>
              <a:defRPr/>
            </a:pPr>
            <a:r>
              <a:rPr lang="en-US" sz="2800" b="1" dirty="0">
                <a:solidFill>
                  <a:srgbClr val="002060"/>
                </a:solidFill>
                <a:latin typeface="Tahoma" pitchFamily="34" charset="0"/>
                <a:cs typeface="Times New Roman" pitchFamily="18" charset="0"/>
              </a:rPr>
              <a:t>Rev. 7:16-17</a:t>
            </a:r>
          </a:p>
        </p:txBody>
      </p:sp>
    </p:spTree>
    <p:extLst>
      <p:ext uri="{BB962C8B-B14F-4D97-AF65-F5344CB8AC3E}">
        <p14:creationId xmlns:p14="http://schemas.microsoft.com/office/powerpoint/2010/main" val="37208278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0" y="6629400"/>
            <a:ext cx="5004665" cy="216684"/>
          </a:xfr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sp>
        <p:nvSpPr>
          <p:cNvPr id="157698" name="Rectangle 1026"/>
          <p:cNvSpPr>
            <a:spLocks noGrp="1" noChangeArrowheads="1"/>
          </p:cNvSpPr>
          <p:nvPr>
            <p:ph type="title"/>
          </p:nvPr>
        </p:nvSpPr>
        <p:spPr>
          <a:xfrm>
            <a:off x="0" y="11917"/>
            <a:ext cx="4422212" cy="673883"/>
          </a:xfrm>
        </p:spPr>
        <p:txBody>
          <a:bodyPr vert="horz" lIns="91440" tIns="45720" rIns="91440" bIns="45720" rtlCol="0" anchor="b">
            <a:normAutofit/>
          </a:bodyPr>
          <a:lstStyle/>
          <a:p>
            <a:pPr marL="0" indent="0" fontAlgn="auto">
              <a:spcAft>
                <a:spcPts val="0"/>
              </a:spcAft>
              <a:buClr>
                <a:schemeClr val="accent6">
                  <a:lumMod val="75000"/>
                </a:schemeClr>
              </a:buClr>
              <a:defRPr/>
            </a:pPr>
            <a:r>
              <a:rPr lang="en-US" sz="4000" b="1" u="sng" dirty="0"/>
              <a:t>Conclusion</a:t>
            </a:r>
          </a:p>
        </p:txBody>
      </p:sp>
      <p:sp>
        <p:nvSpPr>
          <p:cNvPr id="12" name="Text Box 8">
            <a:extLst>
              <a:ext uri="{FF2B5EF4-FFF2-40B4-BE49-F238E27FC236}">
                <a16:creationId xmlns:a16="http://schemas.microsoft.com/office/drawing/2014/main" id="{3D5D5D6D-B222-40EC-B2CE-9AF0FB8C630D}"/>
              </a:ext>
            </a:extLst>
          </p:cNvPr>
          <p:cNvSpPr txBox="1">
            <a:spLocks noChangeArrowheads="1"/>
          </p:cNvSpPr>
          <p:nvPr/>
        </p:nvSpPr>
        <p:spPr bwMode="auto">
          <a:xfrm>
            <a:off x="4663517" y="1514207"/>
            <a:ext cx="4422214" cy="36009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Revelation 21:6</a:t>
            </a:r>
          </a:p>
          <a:p>
            <a:pPr marL="0" lvl="0" indent="0" algn="ctr">
              <a:defRPr/>
            </a:pPr>
            <a:r>
              <a:rPr lang="en-US" sz="2800" dirty="0">
                <a:solidFill>
                  <a:srgbClr val="002060"/>
                </a:solidFill>
                <a:latin typeface="Tahoma" pitchFamily="34" charset="0"/>
                <a:cs typeface="Times New Roman" pitchFamily="18" charset="0"/>
              </a:rPr>
              <a:t>Then He said to me, "It is done. I am the Alpha and the Omega, the beginning and the end. I will give to the one who thirsts from the spring of the water of life without cost.</a:t>
            </a:r>
            <a:r>
              <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a:t>
            </a:r>
          </a:p>
        </p:txBody>
      </p:sp>
      <p:sp>
        <p:nvSpPr>
          <p:cNvPr id="13" name="Text Box 6"/>
          <p:cNvSpPr txBox="1">
            <a:spLocks noChangeArrowheads="1"/>
          </p:cNvSpPr>
          <p:nvPr/>
        </p:nvSpPr>
        <p:spPr bwMode="auto">
          <a:xfrm>
            <a:off x="-2" y="1066800"/>
            <a:ext cx="4721788" cy="5414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If you obey the gospel you have the hope of eternal life </a:t>
            </a:r>
            <a:r>
              <a:rPr kumimoji="0" lang="en-US" sz="32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(Jn. 5:24; I Jn. 2:25) </a:t>
            </a: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and can take of “the water of life without cost”</a:t>
            </a:r>
            <a:endParaRPr kumimoji="0" lang="en-US" sz="24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Rev. 7:16-17</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Rev. 21:6</a:t>
            </a:r>
          </a:p>
        </p:txBody>
      </p:sp>
    </p:spTree>
    <p:extLst>
      <p:ext uri="{BB962C8B-B14F-4D97-AF65-F5344CB8AC3E}">
        <p14:creationId xmlns:p14="http://schemas.microsoft.com/office/powerpoint/2010/main" val="37714661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0" y="6629400"/>
            <a:ext cx="5004665" cy="216684"/>
          </a:xfr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sp>
        <p:nvSpPr>
          <p:cNvPr id="157698" name="Rectangle 1026"/>
          <p:cNvSpPr>
            <a:spLocks noGrp="1" noChangeArrowheads="1"/>
          </p:cNvSpPr>
          <p:nvPr>
            <p:ph type="title"/>
          </p:nvPr>
        </p:nvSpPr>
        <p:spPr>
          <a:xfrm>
            <a:off x="0" y="11917"/>
            <a:ext cx="4422212" cy="673883"/>
          </a:xfrm>
        </p:spPr>
        <p:txBody>
          <a:bodyPr vert="horz" lIns="91440" tIns="45720" rIns="91440" bIns="45720" rtlCol="0" anchor="b">
            <a:normAutofit/>
          </a:bodyPr>
          <a:lstStyle/>
          <a:p>
            <a:pPr marL="0" indent="0" fontAlgn="auto">
              <a:spcAft>
                <a:spcPts val="0"/>
              </a:spcAft>
              <a:buClr>
                <a:schemeClr val="accent6">
                  <a:lumMod val="75000"/>
                </a:schemeClr>
              </a:buClr>
              <a:defRPr/>
            </a:pPr>
            <a:r>
              <a:rPr lang="en-US" sz="4000" b="1" u="sng" dirty="0"/>
              <a:t>Conclusion</a:t>
            </a:r>
          </a:p>
        </p:txBody>
      </p:sp>
      <p:sp>
        <p:nvSpPr>
          <p:cNvPr id="12" name="Text Box 8">
            <a:extLst>
              <a:ext uri="{FF2B5EF4-FFF2-40B4-BE49-F238E27FC236}">
                <a16:creationId xmlns:a16="http://schemas.microsoft.com/office/drawing/2014/main" id="{3D5D5D6D-B222-40EC-B2CE-9AF0FB8C630D}"/>
              </a:ext>
            </a:extLst>
          </p:cNvPr>
          <p:cNvSpPr txBox="1">
            <a:spLocks noChangeArrowheads="1"/>
          </p:cNvSpPr>
          <p:nvPr/>
        </p:nvSpPr>
        <p:spPr bwMode="auto">
          <a:xfrm>
            <a:off x="4721786" y="120546"/>
            <a:ext cx="4422214" cy="661719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Revelation 22:1-2</a:t>
            </a:r>
          </a:p>
          <a:p>
            <a:pPr marL="0" lvl="0" indent="0" algn="ctr">
              <a:defRPr/>
            </a:pPr>
            <a:r>
              <a:rPr lang="en-US" sz="2800" dirty="0">
                <a:solidFill>
                  <a:srgbClr val="002060"/>
                </a:solidFill>
                <a:latin typeface="Tahoma" pitchFamily="34" charset="0"/>
                <a:cs typeface="Times New Roman" pitchFamily="18" charset="0"/>
              </a:rPr>
              <a:t>Then he showed me a river of the water of life, clear as crystal, coming from the throne of God and of the Lamb,</a:t>
            </a:r>
          </a:p>
          <a:p>
            <a:pPr marL="0" lvl="0" indent="0" algn="ctr">
              <a:defRPr/>
            </a:pPr>
            <a:r>
              <a:rPr lang="en-US" sz="2800" dirty="0">
                <a:solidFill>
                  <a:srgbClr val="002060"/>
                </a:solidFill>
                <a:latin typeface="Tahoma" pitchFamily="34" charset="0"/>
                <a:cs typeface="Times New Roman" pitchFamily="18" charset="0"/>
              </a:rPr>
              <a:t>in the middle of its street. On either side of the river was the tree of life, bearing twelve kinds of fruit, yielding its fruit every month; and the leaves of the tree were for the healing of the nations.</a:t>
            </a:r>
            <a:r>
              <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a:t>
            </a:r>
          </a:p>
        </p:txBody>
      </p:sp>
      <p:sp>
        <p:nvSpPr>
          <p:cNvPr id="13" name="Text Box 6"/>
          <p:cNvSpPr txBox="1">
            <a:spLocks noChangeArrowheads="1"/>
          </p:cNvSpPr>
          <p:nvPr/>
        </p:nvSpPr>
        <p:spPr bwMode="auto">
          <a:xfrm>
            <a:off x="-2" y="914400"/>
            <a:ext cx="4721788" cy="55665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If you obey the gospel you have the hope of eternal life </a:t>
            </a:r>
            <a:r>
              <a:rPr kumimoji="0" lang="en-US" sz="32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(Jn. 5:24; I Jn. 2:25) </a:t>
            </a: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and can take of “the water of life without cost”</a:t>
            </a:r>
            <a:endParaRPr kumimoji="0" lang="en-US" sz="24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Rev. 7:16-17</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Rev. 21:6</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Rev. 22:1-2</a:t>
            </a:r>
            <a:endParaRPr kumimoji="0" lang="en-US" sz="32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7009700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 calcmode="lin" valueType="num">
                                      <p:cBhvr additive="base">
                                        <p:cTn id="7"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0" y="6629400"/>
            <a:ext cx="5004665" cy="216684"/>
          </a:xfr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sp>
        <p:nvSpPr>
          <p:cNvPr id="157698" name="Rectangle 1026"/>
          <p:cNvSpPr>
            <a:spLocks noGrp="1" noChangeArrowheads="1"/>
          </p:cNvSpPr>
          <p:nvPr>
            <p:ph type="title"/>
          </p:nvPr>
        </p:nvSpPr>
        <p:spPr>
          <a:xfrm>
            <a:off x="0" y="11917"/>
            <a:ext cx="4422212" cy="673883"/>
          </a:xfrm>
        </p:spPr>
        <p:txBody>
          <a:bodyPr vert="horz" lIns="91440" tIns="45720" rIns="91440" bIns="45720" rtlCol="0" anchor="b">
            <a:normAutofit/>
          </a:bodyPr>
          <a:lstStyle/>
          <a:p>
            <a:pPr marL="0" indent="0" fontAlgn="auto">
              <a:spcAft>
                <a:spcPts val="0"/>
              </a:spcAft>
              <a:buClr>
                <a:schemeClr val="accent6">
                  <a:lumMod val="75000"/>
                </a:schemeClr>
              </a:buClr>
              <a:defRPr/>
            </a:pPr>
            <a:r>
              <a:rPr lang="en-US" sz="4000" b="1" u="sng" dirty="0"/>
              <a:t>Conclusion</a:t>
            </a:r>
          </a:p>
        </p:txBody>
      </p:sp>
      <p:sp>
        <p:nvSpPr>
          <p:cNvPr id="12" name="Text Box 8">
            <a:extLst>
              <a:ext uri="{FF2B5EF4-FFF2-40B4-BE49-F238E27FC236}">
                <a16:creationId xmlns:a16="http://schemas.microsoft.com/office/drawing/2014/main" id="{3D5D5D6D-B222-40EC-B2CE-9AF0FB8C630D}"/>
              </a:ext>
            </a:extLst>
          </p:cNvPr>
          <p:cNvSpPr txBox="1">
            <a:spLocks noChangeArrowheads="1"/>
          </p:cNvSpPr>
          <p:nvPr/>
        </p:nvSpPr>
        <p:spPr bwMode="auto">
          <a:xfrm>
            <a:off x="4686824" y="1413062"/>
            <a:ext cx="4422214" cy="4031873"/>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Revelation 22:17</a:t>
            </a:r>
          </a:p>
          <a:p>
            <a:pPr marL="0" lvl="0" indent="0" algn="ctr">
              <a:defRPr/>
            </a:pPr>
            <a:r>
              <a:rPr lang="en-US" sz="2800" dirty="0">
                <a:solidFill>
                  <a:srgbClr val="002060"/>
                </a:solidFill>
                <a:latin typeface="Tahoma" pitchFamily="34" charset="0"/>
                <a:cs typeface="Times New Roman" pitchFamily="18" charset="0"/>
              </a:rPr>
              <a:t>The Spirit and the bride say, "Come." And let the one who hears say, "Come." And let the one who is thirsty come; let the one who wishes take the water of life without cost. </a:t>
            </a:r>
            <a:endPar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
        <p:nvSpPr>
          <p:cNvPr id="13" name="Text Box 6"/>
          <p:cNvSpPr txBox="1">
            <a:spLocks noChangeArrowheads="1"/>
          </p:cNvSpPr>
          <p:nvPr/>
        </p:nvSpPr>
        <p:spPr bwMode="auto">
          <a:xfrm>
            <a:off x="-2" y="1066800"/>
            <a:ext cx="4721788" cy="5414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If you obey the gospel you have the hope of eternal life </a:t>
            </a:r>
            <a:r>
              <a:rPr kumimoji="0" lang="en-US" sz="32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(Jn. 5:24; I Jn. 2:25) </a:t>
            </a: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and can take of “the water of life without cost”</a:t>
            </a:r>
            <a:endParaRPr kumimoji="0" lang="en-US" sz="24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Rev. 7:16-17</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Rev. 21:6</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Rev. 22:1-2</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Rev. 22:17</a:t>
            </a:r>
            <a:endParaRPr kumimoji="0" lang="en-US" sz="32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6581463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 calcmode="lin" valueType="num">
                                      <p:cBhvr additive="base">
                                        <p:cTn id="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290E407-46D5-417C-950B-FFCE020FB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609B261-4811-4451-91A6-05317907E14E}"/>
              </a:ext>
            </a:extLst>
          </p:cNvPr>
          <p:cNvPicPr>
            <a:picLocks noChangeAspect="1"/>
          </p:cNvPicPr>
          <p:nvPr/>
        </p:nvPicPr>
        <p:blipFill rotWithShape="1">
          <a:blip r:embed="rId4">
            <a:extLst>
              <a:ext uri="{28A0092B-C50C-407E-A947-70E740481C1C}">
                <a14:useLocalDpi xmlns:a14="http://schemas.microsoft.com/office/drawing/2010/main" val="0"/>
              </a:ext>
            </a:extLst>
          </a:blip>
          <a:srcRect l="24177" r="18010"/>
          <a:stretch/>
        </p:blipFill>
        <p:spPr>
          <a:xfrm>
            <a:off x="6091083" y="10"/>
            <a:ext cx="3052917" cy="6857990"/>
          </a:xfrm>
          <a:prstGeom prst="rect">
            <a:avLst/>
          </a:prstGeom>
        </p:spPr>
      </p:pic>
      <p:pic>
        <p:nvPicPr>
          <p:cNvPr id="75" name="Picture 74">
            <a:extLst>
              <a:ext uri="{FF2B5EF4-FFF2-40B4-BE49-F238E27FC236}">
                <a16:creationId xmlns:a16="http://schemas.microsoft.com/office/drawing/2014/main" id="{B07B28F1-DF3A-40EC-B797-F8D0E88FC9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4866" name="Rectangle 2"/>
          <p:cNvSpPr>
            <a:spLocks noGrp="1" noChangeArrowheads="1"/>
          </p:cNvSpPr>
          <p:nvPr>
            <p:ph type="title"/>
          </p:nvPr>
        </p:nvSpPr>
        <p:spPr>
          <a:xfrm>
            <a:off x="-1" y="10"/>
            <a:ext cx="6085105" cy="910374"/>
          </a:xfrm>
        </p:spPr>
        <p:txBody>
          <a:bodyPr vert="horz" lIns="91440" tIns="45720" rIns="91440" bIns="45720" rtlCol="0" anchor="ctr">
            <a:normAutofit/>
          </a:bodyPr>
          <a:lstStyle/>
          <a:p>
            <a:pPr marL="0" indent="0" fontAlgn="auto">
              <a:spcAft>
                <a:spcPts val="0"/>
              </a:spcAft>
              <a:buClr>
                <a:schemeClr val="accent6">
                  <a:lumMod val="75000"/>
                </a:schemeClr>
              </a:buClr>
              <a:defRPr/>
            </a:pPr>
            <a:r>
              <a:rPr lang="en-US" sz="4000" b="1" u="sng" dirty="0"/>
              <a:t>Conclusion</a:t>
            </a:r>
          </a:p>
        </p:txBody>
      </p:sp>
      <p:sp>
        <p:nvSpPr>
          <p:cNvPr id="6" name="Text Box 4"/>
          <p:cNvSpPr txBox="1">
            <a:spLocks noChangeArrowheads="1"/>
          </p:cNvSpPr>
          <p:nvPr/>
        </p:nvSpPr>
        <p:spPr bwMode="auto">
          <a:xfrm>
            <a:off x="0" y="990600"/>
            <a:ext cx="6085103" cy="28955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defRPr/>
            </a:pPr>
            <a:r>
              <a:rPr lang="en-US" sz="3600" b="1" dirty="0">
                <a:solidFill>
                  <a:srgbClr val="0000FF"/>
                </a:solidFill>
                <a:latin typeface="Tahoma" pitchFamily="34" charset="0"/>
                <a:cs typeface="Times New Roman" pitchFamily="18" charset="0"/>
              </a:rPr>
              <a:t>Are you thirsty for the waters of eternal life?</a:t>
            </a:r>
          </a:p>
          <a:p>
            <a:pPr lvl="0" algn="ctr" eaLnBrk="1" hangingPunct="1">
              <a:defRPr/>
            </a:pPr>
            <a:r>
              <a:rPr lang="en-US" sz="3600" b="1" i="1" dirty="0">
                <a:solidFill>
                  <a:srgbClr val="0000FF"/>
                </a:solidFill>
                <a:latin typeface="Tahoma" pitchFamily="34" charset="0"/>
                <a:cs typeface="Times New Roman" pitchFamily="18" charset="0"/>
              </a:rPr>
              <a:t>(John 4:13-14; Revelation 21:6; 22:17)</a:t>
            </a:r>
            <a:endParaRPr lang="en-US" sz="3200" i="1" dirty="0">
              <a:solidFill>
                <a:srgbClr val="0000FF"/>
              </a:solidFill>
              <a:latin typeface="Tahoma" pitchFamily="34" charset="0"/>
              <a:cs typeface="Times New Roman" pitchFamily="18" charset="0"/>
            </a:endParaRPr>
          </a:p>
        </p:txBody>
      </p:sp>
      <p:sp>
        <p:nvSpPr>
          <p:cNvPr id="5" name="Footer Placeholder 4"/>
          <p:cNvSpPr>
            <a:spLocks noGrp="1"/>
          </p:cNvSpPr>
          <p:nvPr>
            <p:ph type="ftr" sz="quarter" idx="11"/>
          </p:nvPr>
        </p:nvSpPr>
        <p:spPr>
          <a:xfrm>
            <a:off x="-3588" y="6629400"/>
            <a:ext cx="3313792" cy="228600"/>
          </a:xfrm>
        </p:spPr>
        <p:txBody>
          <a:bodyPr vert="horz" lIns="91440" tIns="45720" rIns="91440" bIns="45720" rtlCol="0" anchor="ctr">
            <a:normAutofit lnSpcReduction="10000"/>
          </a:bodyPr>
          <a:lstStyle/>
          <a:p>
            <a:pPr>
              <a:spcAft>
                <a:spcPts val="600"/>
              </a:spcAft>
              <a:defRPr/>
            </a:pPr>
            <a:r>
              <a:rPr lang="en-US" kern="1200" dirty="0">
                <a:solidFill>
                  <a:schemeClr val="tx1"/>
                </a:solidFill>
                <a:latin typeface="+mn-lt"/>
                <a:ea typeface="+mn-ea"/>
                <a:cs typeface="+mn-cs"/>
              </a:rPr>
              <a:t>Jesus: Water From The Rock </a:t>
            </a:r>
          </a:p>
        </p:txBody>
      </p:sp>
      <p:cxnSp>
        <p:nvCxnSpPr>
          <p:cNvPr id="77" name="Straight Connector 76">
            <a:extLst>
              <a:ext uri="{FF2B5EF4-FFF2-40B4-BE49-F238E27FC236}">
                <a16:creationId xmlns:a16="http://schemas.microsoft.com/office/drawing/2014/main" id="{064BBE8E-0488-4569-B2DA-2BC2186AC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8095"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3" name="Text Box 7">
            <a:extLst>
              <a:ext uri="{FF2B5EF4-FFF2-40B4-BE49-F238E27FC236}">
                <a16:creationId xmlns:a16="http://schemas.microsoft.com/office/drawing/2014/main" id="{DDEB5D3E-158C-4201-B0AE-AF4370ACFB51}"/>
              </a:ext>
            </a:extLst>
          </p:cNvPr>
          <p:cNvSpPr txBox="1">
            <a:spLocks noChangeArrowheads="1"/>
          </p:cNvSpPr>
          <p:nvPr/>
        </p:nvSpPr>
        <p:spPr bwMode="auto">
          <a:xfrm>
            <a:off x="40272" y="4042082"/>
            <a:ext cx="6004557" cy="2431435"/>
          </a:xfrm>
          <a:prstGeom prst="rect">
            <a:avLst/>
          </a:prstGeom>
          <a:solidFill>
            <a:srgbClr val="66FFFF"/>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Turn to the only source for eternal life: Jesus, our Rock! </a:t>
            </a:r>
          </a:p>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Give heed to His voice, Do what is right in His sight, Give ear to His commands, and Keep all His statutes!</a:t>
            </a:r>
            <a:endParaRPr kumimoji="0" lang="en-US" sz="24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517551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9" name="Picture 8">
            <a:extLst>
              <a:ext uri="{FF2B5EF4-FFF2-40B4-BE49-F238E27FC236}">
                <a16:creationId xmlns:a16="http://schemas.microsoft.com/office/drawing/2014/main" id="{252C79F6-37DE-4560-9ED1-413F6DABFC4E}"/>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10883" b="5744"/>
          <a:stretch/>
        </p:blipFill>
        <p:spPr>
          <a:xfrm>
            <a:off x="20" y="-3278"/>
            <a:ext cx="9143980" cy="6861278"/>
          </a:xfrm>
          <a:prstGeom prst="rect">
            <a:avLst/>
          </a:prstGeom>
        </p:spPr>
      </p:pic>
      <p:pic>
        <p:nvPicPr>
          <p:cNvPr id="73" name="Picture 72">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2">
            <a:extLst>
              <a:ext uri="{FF2B5EF4-FFF2-40B4-BE49-F238E27FC236}">
                <a16:creationId xmlns:a16="http://schemas.microsoft.com/office/drawing/2014/main" id="{A8942384-D58B-406C-AA64-98704AE5D9CB}"/>
              </a:ext>
            </a:extLst>
          </p:cNvPr>
          <p:cNvSpPr>
            <a:spLocks noGrp="1" noChangeArrowheads="1"/>
          </p:cNvSpPr>
          <p:nvPr>
            <p:ph type="title"/>
          </p:nvPr>
        </p:nvSpPr>
        <p:spPr>
          <a:xfrm>
            <a:off x="0" y="0"/>
            <a:ext cx="9144000" cy="9906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0" indent="0" eaLnBrk="1" hangingPunct="1">
              <a:buNone/>
            </a:pPr>
            <a:r>
              <a:rPr lang="en-US" sz="4600" b="1" u="sng" dirty="0">
                <a:solidFill>
                  <a:schemeClr val="tx1"/>
                </a:solidFill>
                <a:latin typeface="Ameretto"/>
              </a:rPr>
              <a:t>“What Must I Do To Be Saved?”</a:t>
            </a:r>
          </a:p>
        </p:txBody>
      </p:sp>
      <p:sp>
        <p:nvSpPr>
          <p:cNvPr id="11" name="Text Box 3">
            <a:extLst>
              <a:ext uri="{FF2B5EF4-FFF2-40B4-BE49-F238E27FC236}">
                <a16:creationId xmlns:a16="http://schemas.microsoft.com/office/drawing/2014/main" id="{BAADEAEC-D547-46B1-AC40-0877B19F28B3}"/>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rPr>
              <a:t>Remain Faithful (Jn. 8:31; Rev. 2:10)</a:t>
            </a:r>
          </a:p>
        </p:txBody>
      </p:sp>
      <p:sp>
        <p:nvSpPr>
          <p:cNvPr id="12" name="Rectangle 2">
            <a:extLst>
              <a:ext uri="{FF2B5EF4-FFF2-40B4-BE49-F238E27FC236}">
                <a16:creationId xmlns:a16="http://schemas.microsoft.com/office/drawing/2014/main" id="{5C260A5F-DA9F-4C9B-9173-092CBA5695AA}"/>
              </a:ext>
            </a:extLst>
          </p:cNvPr>
          <p:cNvSpPr txBox="1">
            <a:spLocks noChangeArrowheads="1"/>
          </p:cNvSpPr>
          <p:nvPr/>
        </p:nvSpPr>
        <p:spPr>
          <a:xfrm>
            <a:off x="20" y="4800600"/>
            <a:ext cx="9144000" cy="762000"/>
          </a:xfrm>
          <a:prstGeom prst="rect">
            <a:avLst/>
          </a:prstGeom>
          <a:solidFill>
            <a:schemeClr val="dk1">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600" b="1" u="sng" dirty="0">
                <a:solidFill>
                  <a:schemeClr val="tx1"/>
                </a:solidFill>
                <a:latin typeface="Ameretto"/>
              </a:rPr>
              <a:t>For The Erring Saint</a:t>
            </a:r>
          </a:p>
        </p:txBody>
      </p:sp>
      <p:sp>
        <p:nvSpPr>
          <p:cNvPr id="13" name="Text Box 4">
            <a:extLst>
              <a:ext uri="{FF2B5EF4-FFF2-40B4-BE49-F238E27FC236}">
                <a16:creationId xmlns:a16="http://schemas.microsoft.com/office/drawing/2014/main" id="{250B87E8-5A97-4FD5-97A3-101EC467F074}"/>
              </a:ext>
            </a:extLst>
          </p:cNvPr>
          <p:cNvSpPr txBox="1">
            <a:spLocks noChangeArrowheads="1"/>
          </p:cNvSpPr>
          <p:nvPr/>
        </p:nvSpPr>
        <p:spPr bwMode="auto">
          <a:xfrm>
            <a:off x="20" y="5577402"/>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Pray (Acts 8:22)</a:t>
            </a:r>
          </a:p>
        </p:txBody>
      </p:sp>
    </p:spTree>
    <p:extLst>
      <p:ext uri="{BB962C8B-B14F-4D97-AF65-F5344CB8AC3E}">
        <p14:creationId xmlns:p14="http://schemas.microsoft.com/office/powerpoint/2010/main" val="6905763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1000"/>
                                        <p:tgtEl>
                                          <p:spTgt spid="11">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1000"/>
                                        <p:tgtEl>
                                          <p:spTgt spid="11">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1000"/>
                                        <p:tgtEl>
                                          <p:spTgt spid="11">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1000"/>
                                        <p:tgtEl>
                                          <p:spTgt spid="11">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1000"/>
                                        <p:tgtEl>
                                          <p:spTgt spid="11">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1000"/>
                                        <p:tgtEl>
                                          <p:spTgt spid="11">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out)">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896" y="4189161"/>
            <a:ext cx="3253652" cy="2440239"/>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0" y="6629400"/>
            <a:ext cx="5004665" cy="216684"/>
          </a:xfrm>
        </p:spPr>
        <p:txBody>
          <a:bodyPr vert="horz" lIns="91440" tIns="45720" rIns="91440" bIns="45720" rtlCol="0" anchor="ctr">
            <a:normAutofit fontScale="92500" lnSpcReduction="10000"/>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schemeClr val="tx1"/>
                </a:solidFill>
                <a:effectLst/>
                <a:uLnTx/>
                <a:uFillTx/>
                <a:latin typeface="+mn-lt"/>
                <a:ea typeface="+mn-ea"/>
                <a:cs typeface="+mn-cs"/>
              </a:rPr>
              <a:t>Jesus: Water From The Rock </a:t>
            </a:r>
          </a:p>
        </p:txBody>
      </p:sp>
      <p:sp>
        <p:nvSpPr>
          <p:cNvPr id="157698" name="Rectangle 1026"/>
          <p:cNvSpPr>
            <a:spLocks noGrp="1" noChangeArrowheads="1"/>
          </p:cNvSpPr>
          <p:nvPr>
            <p:ph type="title"/>
          </p:nvPr>
        </p:nvSpPr>
        <p:spPr>
          <a:xfrm>
            <a:off x="4721788" y="11917"/>
            <a:ext cx="4422212" cy="697455"/>
          </a:xfrm>
        </p:spPr>
        <p:txBody>
          <a:bodyPr vert="horz" lIns="91440" tIns="45720" rIns="91440" bIns="45720" rtlCol="0" anchor="b">
            <a:normAutofit/>
          </a:bodyPr>
          <a:lstStyle/>
          <a:p>
            <a:pPr marL="0" indent="0" fontAlgn="auto">
              <a:spcAft>
                <a:spcPts val="0"/>
              </a:spcAft>
              <a:buClr>
                <a:schemeClr val="accent6">
                  <a:lumMod val="75000"/>
                </a:schemeClr>
              </a:buClr>
              <a:defRPr/>
            </a:pPr>
            <a:r>
              <a:rPr lang="en-US" sz="4000" b="1" u="sng" dirty="0"/>
              <a:t>intro</a:t>
            </a:r>
          </a:p>
        </p:txBody>
      </p:sp>
      <p:sp>
        <p:nvSpPr>
          <p:cNvPr id="12" name="Text Box 8">
            <a:extLst>
              <a:ext uri="{FF2B5EF4-FFF2-40B4-BE49-F238E27FC236}">
                <a16:creationId xmlns:a16="http://schemas.microsoft.com/office/drawing/2014/main" id="{3D5D5D6D-B222-40EC-B2CE-9AF0FB8C630D}"/>
              </a:ext>
            </a:extLst>
          </p:cNvPr>
          <p:cNvSpPr txBox="1">
            <a:spLocks noChangeArrowheads="1"/>
          </p:cNvSpPr>
          <p:nvPr/>
        </p:nvSpPr>
        <p:spPr bwMode="auto">
          <a:xfrm>
            <a:off x="4683239" y="857812"/>
            <a:ext cx="4422214" cy="5755422"/>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solidFill>
                  <a:srgbClr val="7030A0"/>
                </a:solidFill>
                <a:latin typeface="Tahoma" pitchFamily="34" charset="0"/>
                <a:cs typeface="Times New Roman" pitchFamily="18" charset="0"/>
              </a:rPr>
              <a:t>Exodus 15:26</a:t>
            </a:r>
          </a:p>
          <a:p>
            <a:pPr marL="0" indent="0" algn="ctr">
              <a:defRPr/>
            </a:pPr>
            <a:r>
              <a:rPr lang="en-US" sz="2800" dirty="0">
                <a:solidFill>
                  <a:srgbClr val="002060"/>
                </a:solidFill>
                <a:latin typeface="Tahoma" pitchFamily="34" charset="0"/>
                <a:cs typeface="Times New Roman" pitchFamily="18" charset="0"/>
              </a:rPr>
              <a:t>And He said, "If you will give earnest heed to the voice of the LORD your God, and do what is right in His sight, and give ear to His commandments, and keep all His statutes, I will put none of the diseases on you which I have put on the Egyptians; for I, the LORD, am your healer."</a:t>
            </a:r>
          </a:p>
        </p:txBody>
      </p:sp>
      <p:sp>
        <p:nvSpPr>
          <p:cNvPr id="13" name="Text Box 6"/>
          <p:cNvSpPr txBox="1">
            <a:spLocks noChangeArrowheads="1"/>
          </p:cNvSpPr>
          <p:nvPr/>
        </p:nvSpPr>
        <p:spPr bwMode="auto">
          <a:xfrm>
            <a:off x="-2" y="11918"/>
            <a:ext cx="4721788" cy="646904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sz="2400" b="1" dirty="0">
                <a:solidFill>
                  <a:srgbClr val="0000FF"/>
                </a:solidFill>
                <a:latin typeface="Tahoma" pitchFamily="34" charset="0"/>
                <a:cs typeface="Times New Roman" pitchFamily="18" charset="0"/>
              </a:rPr>
              <a:t>God said He would be their “Healer” and keep them from the diseases on Egypt if they would:</a:t>
            </a:r>
            <a:endParaRPr lang="en-US" sz="2400" dirty="0">
              <a:solidFill>
                <a:srgbClr val="0000FF"/>
              </a:solidFill>
              <a:latin typeface="Tahoma" pitchFamily="34" charset="0"/>
              <a:cs typeface="Times New Roman" pitchFamily="18" charset="0"/>
            </a:endParaRPr>
          </a:p>
          <a:p>
            <a:pPr>
              <a:buClr>
                <a:schemeClr val="hlink"/>
              </a:buClr>
              <a:buSzPct val="115000"/>
              <a:buFont typeface="Wingdings" panose="05000000000000000000" pitchFamily="2" charset="2"/>
              <a:buChar char="v"/>
            </a:pPr>
            <a:r>
              <a:rPr lang="en-US" sz="2800" b="1" dirty="0">
                <a:solidFill>
                  <a:srgbClr val="002060"/>
                </a:solidFill>
                <a:latin typeface="Tahoma" pitchFamily="34" charset="0"/>
                <a:cs typeface="Times New Roman" pitchFamily="18" charset="0"/>
              </a:rPr>
              <a:t>Give heed to His voice</a:t>
            </a:r>
          </a:p>
          <a:p>
            <a:pPr>
              <a:buClr>
                <a:schemeClr val="hlink"/>
              </a:buClr>
              <a:buSzPct val="115000"/>
              <a:buFont typeface="Wingdings" panose="05000000000000000000" pitchFamily="2" charset="2"/>
              <a:buChar char="v"/>
            </a:pPr>
            <a:r>
              <a:rPr lang="en-US" sz="2800" b="1" dirty="0">
                <a:solidFill>
                  <a:srgbClr val="002060"/>
                </a:solidFill>
                <a:latin typeface="Tahoma" pitchFamily="34" charset="0"/>
                <a:cs typeface="Times New Roman" pitchFamily="18" charset="0"/>
              </a:rPr>
              <a:t>Do what is right in His sight</a:t>
            </a:r>
          </a:p>
          <a:p>
            <a:pPr>
              <a:buClr>
                <a:schemeClr val="hlink"/>
              </a:buClr>
              <a:buSzPct val="115000"/>
              <a:buFont typeface="Wingdings" panose="05000000000000000000" pitchFamily="2" charset="2"/>
              <a:buChar char="v"/>
            </a:pPr>
            <a:r>
              <a:rPr lang="en-US" sz="2800" b="1" dirty="0">
                <a:solidFill>
                  <a:srgbClr val="002060"/>
                </a:solidFill>
                <a:latin typeface="Tahoma" pitchFamily="34" charset="0"/>
                <a:cs typeface="Times New Roman" pitchFamily="18" charset="0"/>
              </a:rPr>
              <a:t>Give ear to His commands</a:t>
            </a:r>
          </a:p>
          <a:p>
            <a:pPr>
              <a:buClr>
                <a:schemeClr val="hlink"/>
              </a:buClr>
              <a:buSzPct val="115000"/>
              <a:buFont typeface="Wingdings" panose="05000000000000000000" pitchFamily="2" charset="2"/>
              <a:buChar char="v"/>
            </a:pPr>
            <a:r>
              <a:rPr lang="en-US" sz="2800" b="1" dirty="0">
                <a:solidFill>
                  <a:srgbClr val="002060"/>
                </a:solidFill>
                <a:latin typeface="Tahoma" pitchFamily="34" charset="0"/>
                <a:cs typeface="Times New Roman" pitchFamily="18" charset="0"/>
              </a:rPr>
              <a:t>Keep all His statutes </a:t>
            </a:r>
            <a:r>
              <a:rPr lang="en-US" sz="2800" b="1" i="1" dirty="0">
                <a:solidFill>
                  <a:srgbClr val="002060"/>
                </a:solidFill>
                <a:latin typeface="Tahoma" pitchFamily="34" charset="0"/>
                <a:cs typeface="Times New Roman" pitchFamily="18" charset="0"/>
              </a:rPr>
              <a:t> </a:t>
            </a:r>
            <a:endParaRPr lang="en-US" sz="1600" b="1" i="1" dirty="0">
              <a:solidFill>
                <a:srgbClr val="002060"/>
              </a:solidFill>
              <a:latin typeface="Tahoma" pitchFamily="34" charset="0"/>
              <a:cs typeface="Times New Roman" pitchFamily="18" charset="0"/>
            </a:endParaRPr>
          </a:p>
        </p:txBody>
      </p:sp>
    </p:spTree>
    <p:extLst>
      <p:ext uri="{BB962C8B-B14F-4D97-AF65-F5344CB8AC3E}">
        <p14:creationId xmlns:p14="http://schemas.microsoft.com/office/powerpoint/2010/main" val="14776611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arn(inVertical)">
                                      <p:cBhvr>
                                        <p:cTn id="19" dur="500"/>
                                        <p:tgtEl>
                                          <p:spTgt spid="13">
                                            <p:txEl>
                                              <p:pRg st="0" end="0"/>
                                            </p:txEl>
                                          </p:spTgt>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additive="base">
                                        <p:cTn id="2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 calcmode="lin" valueType="num">
                                      <p:cBhvr additive="base">
                                        <p:cTn id="2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 calcmode="lin" valueType="num">
                                      <p:cBhvr additive="base">
                                        <p:cTn id="3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 calcmode="lin" valueType="num">
                                      <p:cBhvr additive="base">
                                        <p:cTn id="3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normAutofit/>
          </a:bodyPr>
          <a:lstStyle/>
          <a:p>
            <a:pPr marL="0" indent="0" eaLnBrk="1" fontAlgn="auto" hangingPunct="1">
              <a:spcAft>
                <a:spcPts val="0"/>
              </a:spcAft>
              <a:buClr>
                <a:schemeClr val="accent6">
                  <a:lumMod val="75000"/>
                </a:schemeClr>
              </a:buClr>
              <a:buNone/>
              <a:defRPr/>
            </a:pPr>
            <a:r>
              <a:rPr lang="en-US" sz="4000" b="1" u="sng" dirty="0">
                <a:solidFill>
                  <a:schemeClr val="tx1"/>
                </a:solidFill>
                <a:latin typeface="Arial" pitchFamily="34" charset="0"/>
                <a:cs typeface="Arial" pitchFamily="34" charset="0"/>
              </a:rPr>
              <a:t>intro</a:t>
            </a:r>
          </a:p>
        </p:txBody>
      </p:sp>
      <p:sp>
        <p:nvSpPr>
          <p:cNvPr id="7" name="Footer Placeholder 4"/>
          <p:cNvSpPr>
            <a:spLocks noGrp="1"/>
          </p:cNvSpPr>
          <p:nvPr>
            <p:ph type="ftr" sz="quarter" idx="11"/>
          </p:nvPr>
        </p:nvSpPr>
        <p:spPr>
          <a:xfrm>
            <a:off x="14748" y="6548438"/>
            <a:ext cx="3352800" cy="309562"/>
          </a:xfrm>
        </p:spPr>
        <p:txBody>
          <a:bodyPr/>
          <a:lstStyle/>
          <a:p>
            <a:pPr>
              <a:defRPr/>
            </a:pPr>
            <a:r>
              <a:rPr lang="en-US" dirty="0"/>
              <a:t>Jesus: Water From The Rock </a:t>
            </a:r>
          </a:p>
        </p:txBody>
      </p:sp>
      <p:sp>
        <p:nvSpPr>
          <p:cNvPr id="13" name="Text Box 6"/>
          <p:cNvSpPr txBox="1">
            <a:spLocks noChangeArrowheads="1"/>
          </p:cNvSpPr>
          <p:nvPr/>
        </p:nvSpPr>
        <p:spPr bwMode="auto">
          <a:xfrm>
            <a:off x="-21962" y="1439842"/>
            <a:ext cx="914860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chemeClr val="hlink"/>
              </a:buClr>
              <a:buSzPct val="115000"/>
              <a:buFont typeface="Wingdings" panose="05000000000000000000" pitchFamily="2" charset="2"/>
              <a:buChar char="v"/>
            </a:pPr>
            <a:r>
              <a:rPr lang="en-US" sz="3200" b="1" dirty="0">
                <a:solidFill>
                  <a:srgbClr val="002060"/>
                </a:solidFill>
                <a:latin typeface="Tahoma" pitchFamily="34" charset="0"/>
                <a:cs typeface="Times New Roman" pitchFamily="18" charset="0"/>
              </a:rPr>
              <a:t>Give heed to His voice</a:t>
            </a:r>
          </a:p>
          <a:p>
            <a:pPr>
              <a:buClr>
                <a:schemeClr val="hlink"/>
              </a:buClr>
              <a:buSzPct val="115000"/>
              <a:buFont typeface="Wingdings" panose="05000000000000000000" pitchFamily="2" charset="2"/>
              <a:buChar char="v"/>
            </a:pPr>
            <a:r>
              <a:rPr lang="en-US" sz="3200" b="1" dirty="0">
                <a:solidFill>
                  <a:srgbClr val="002060"/>
                </a:solidFill>
                <a:latin typeface="Tahoma" pitchFamily="34" charset="0"/>
                <a:cs typeface="Times New Roman" pitchFamily="18" charset="0"/>
              </a:rPr>
              <a:t>Do what is right in His sight</a:t>
            </a:r>
          </a:p>
          <a:p>
            <a:pPr>
              <a:buClr>
                <a:schemeClr val="hlink"/>
              </a:buClr>
              <a:buSzPct val="115000"/>
              <a:buFont typeface="Wingdings" panose="05000000000000000000" pitchFamily="2" charset="2"/>
              <a:buChar char="v"/>
            </a:pPr>
            <a:r>
              <a:rPr lang="en-US" sz="3200" b="1" dirty="0">
                <a:solidFill>
                  <a:srgbClr val="002060"/>
                </a:solidFill>
                <a:latin typeface="Tahoma" pitchFamily="34" charset="0"/>
                <a:cs typeface="Times New Roman" pitchFamily="18" charset="0"/>
              </a:rPr>
              <a:t>Give ear to His commands</a:t>
            </a:r>
          </a:p>
          <a:p>
            <a:pPr>
              <a:buClr>
                <a:schemeClr val="hlink"/>
              </a:buClr>
              <a:buSzPct val="115000"/>
              <a:buFont typeface="Wingdings" panose="05000000000000000000" pitchFamily="2" charset="2"/>
              <a:buChar char="v"/>
            </a:pPr>
            <a:r>
              <a:rPr lang="en-US" sz="3200" b="1" dirty="0">
                <a:solidFill>
                  <a:srgbClr val="002060"/>
                </a:solidFill>
                <a:latin typeface="Tahoma" pitchFamily="34" charset="0"/>
                <a:cs typeface="Times New Roman" pitchFamily="18" charset="0"/>
              </a:rPr>
              <a:t>Keep all His statutes </a:t>
            </a:r>
            <a:r>
              <a:rPr lang="en-US" sz="3200" b="1" i="1" dirty="0">
                <a:solidFill>
                  <a:srgbClr val="002060"/>
                </a:solidFill>
                <a:latin typeface="Tahoma" pitchFamily="34" charset="0"/>
                <a:cs typeface="Times New Roman" pitchFamily="18" charset="0"/>
              </a:rPr>
              <a:t> </a:t>
            </a:r>
          </a:p>
        </p:txBody>
      </p:sp>
      <p:sp>
        <p:nvSpPr>
          <p:cNvPr id="9" name="Text Box 7"/>
          <p:cNvSpPr txBox="1">
            <a:spLocks noChangeArrowheads="1"/>
          </p:cNvSpPr>
          <p:nvPr/>
        </p:nvSpPr>
        <p:spPr bwMode="auto">
          <a:xfrm>
            <a:off x="0" y="4648200"/>
            <a:ext cx="9126639" cy="1754326"/>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3600" b="1" dirty="0">
                <a:solidFill>
                  <a:srgbClr val="0000FF"/>
                </a:solidFill>
                <a:latin typeface="Tahoma" pitchFamily="34" charset="0"/>
                <a:cs typeface="Times New Roman" pitchFamily="18" charset="0"/>
              </a:rPr>
              <a:t>We can see the same blessings regarding healing mankind of sin if men and women follow Jesus!</a:t>
            </a:r>
          </a:p>
        </p:txBody>
      </p:sp>
      <p:pic>
        <p:nvPicPr>
          <p:cNvPr id="6" name="Picture 5" descr="A picture containing indoor, person&#10;&#10;Description automatically generated">
            <a:extLst>
              <a:ext uri="{FF2B5EF4-FFF2-40B4-BE49-F238E27FC236}">
                <a16:creationId xmlns:a16="http://schemas.microsoft.com/office/drawing/2014/main" id="{27F748B4-DAC1-4875-BF71-7D33CB178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748" y="651619"/>
            <a:ext cx="2667000" cy="3638550"/>
          </a:xfrm>
          <a:prstGeom prst="rect">
            <a:avLst/>
          </a:prstGeom>
        </p:spPr>
      </p:pic>
    </p:spTree>
    <p:extLst>
      <p:ext uri="{BB962C8B-B14F-4D97-AF65-F5344CB8AC3E}">
        <p14:creationId xmlns:p14="http://schemas.microsoft.com/office/powerpoint/2010/main" val="14666364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0" y="6629400"/>
            <a:ext cx="5004665" cy="216684"/>
          </a:xfr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sp>
        <p:nvSpPr>
          <p:cNvPr id="157698" name="Rectangle 1026"/>
          <p:cNvSpPr>
            <a:spLocks noGrp="1" noChangeArrowheads="1"/>
          </p:cNvSpPr>
          <p:nvPr>
            <p:ph type="title"/>
          </p:nvPr>
        </p:nvSpPr>
        <p:spPr>
          <a:xfrm>
            <a:off x="4721788" y="11917"/>
            <a:ext cx="4422212" cy="1588283"/>
          </a:xfrm>
        </p:spPr>
        <p:txBody>
          <a:bodyPr vert="horz" lIns="91440" tIns="45720" rIns="91440" bIns="45720" rtlCol="0" anchor="b">
            <a:normAutofit fontScale="90000"/>
          </a:bodyPr>
          <a:lstStyle/>
          <a:p>
            <a:pPr marL="0" indent="0" fontAlgn="auto">
              <a:spcAft>
                <a:spcPts val="0"/>
              </a:spcAft>
              <a:buClr>
                <a:schemeClr val="accent6">
                  <a:lumMod val="75000"/>
                </a:schemeClr>
              </a:buClr>
              <a:defRPr/>
            </a:pPr>
            <a:r>
              <a:rPr lang="en-US" sz="4000" b="1" u="sng" dirty="0"/>
              <a:t>Jesus the Great Physician (Healer)</a:t>
            </a:r>
          </a:p>
        </p:txBody>
      </p:sp>
      <p:sp>
        <p:nvSpPr>
          <p:cNvPr id="12" name="Text Box 8">
            <a:extLst>
              <a:ext uri="{FF2B5EF4-FFF2-40B4-BE49-F238E27FC236}">
                <a16:creationId xmlns:a16="http://schemas.microsoft.com/office/drawing/2014/main" id="{3D5D5D6D-B222-40EC-B2CE-9AF0FB8C630D}"/>
              </a:ext>
            </a:extLst>
          </p:cNvPr>
          <p:cNvSpPr txBox="1">
            <a:spLocks noChangeArrowheads="1"/>
          </p:cNvSpPr>
          <p:nvPr/>
        </p:nvSpPr>
        <p:spPr bwMode="auto">
          <a:xfrm>
            <a:off x="4721787" y="2049587"/>
            <a:ext cx="4383665" cy="36009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John 5:24</a:t>
            </a:r>
          </a:p>
          <a:p>
            <a:pPr marL="0" lvl="0" indent="0" algn="ctr">
              <a:defRPr/>
            </a:pPr>
            <a:r>
              <a:rPr lang="en-US" sz="2800" dirty="0">
                <a:solidFill>
                  <a:srgbClr val="002060"/>
                </a:solidFill>
                <a:latin typeface="Tahoma" pitchFamily="34" charset="0"/>
                <a:cs typeface="Times New Roman" pitchFamily="18" charset="0"/>
              </a:rPr>
              <a:t>Truly, truly, I say to you, he who hears My word, and believes Him who sent Me, has eternal life, and does not come into judgment, but has passed out of death into life. </a:t>
            </a:r>
            <a:endPar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
        <p:nvSpPr>
          <p:cNvPr id="13" name="Text Box 6"/>
          <p:cNvSpPr txBox="1">
            <a:spLocks noChangeArrowheads="1"/>
          </p:cNvSpPr>
          <p:nvPr/>
        </p:nvSpPr>
        <p:spPr bwMode="auto">
          <a:xfrm>
            <a:off x="-2" y="1219200"/>
            <a:ext cx="4721788" cy="5261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r>
              <a:rPr lang="en-US" sz="3200" b="1" dirty="0">
                <a:solidFill>
                  <a:srgbClr val="0000FF"/>
                </a:solidFill>
                <a:latin typeface="Tahoma" pitchFamily="34" charset="0"/>
                <a:cs typeface="Times New Roman" pitchFamily="18" charset="0"/>
              </a:rPr>
              <a:t>Jesus is the “Healer” of the world &amp; saves from sin! </a:t>
            </a:r>
          </a:p>
          <a:p>
            <a:pPr marL="0" lvl="0" indent="0" eaLnBrk="1" hangingPunct="1"/>
            <a:r>
              <a:rPr lang="en-US" sz="2400" b="1" i="1" dirty="0">
                <a:solidFill>
                  <a:srgbClr val="0000FF"/>
                </a:solidFill>
                <a:latin typeface="Tahoma" pitchFamily="34" charset="0"/>
                <a:cs typeface="Times New Roman" pitchFamily="18" charset="0"/>
              </a:rPr>
              <a:t>(Luke 5:29-32; Romans 5:8-9; Ephesians 1:7)</a:t>
            </a:r>
            <a:endParaRPr kumimoji="0" lang="en-US" sz="2400" b="0" i="1" u="none" strike="noStrike" kern="1200" cap="none" spc="0" normalizeH="0" baseline="0" noProof="0" dirty="0">
              <a:ln>
                <a:noFill/>
              </a:ln>
              <a:solidFill>
                <a:srgbClr val="0000FF"/>
              </a:solidFill>
              <a:effectLst/>
              <a:uLnTx/>
              <a:uFillTx/>
              <a:latin typeface="Tahoma" pitchFamily="34" charset="0"/>
              <a:cs typeface="Times New Roman" pitchFamily="18" charset="0"/>
            </a:endParaRP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32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Give heed to His voice </a:t>
            </a:r>
            <a:r>
              <a:rPr kumimoji="0" lang="en-US" sz="3200"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a:t>
            </a:r>
            <a:endParaRPr kumimoji="0" lang="en-US"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1571994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barn(inVertical)">
                                      <p:cBhvr>
                                        <p:cTn id="10" dur="500"/>
                                        <p:tgtEl>
                                          <p:spTgt spid="13">
                                            <p:txEl>
                                              <p:pRg st="1" end="1"/>
                                            </p:txEl>
                                          </p:spTgt>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 calcmode="lin" valueType="num">
                                      <p:cBhvr additive="base">
                                        <p:cTn id="14"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0" y="6629400"/>
            <a:ext cx="5004665" cy="216684"/>
          </a:xfr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sp>
        <p:nvSpPr>
          <p:cNvPr id="157698" name="Rectangle 1026"/>
          <p:cNvSpPr>
            <a:spLocks noGrp="1" noChangeArrowheads="1"/>
          </p:cNvSpPr>
          <p:nvPr>
            <p:ph type="title"/>
          </p:nvPr>
        </p:nvSpPr>
        <p:spPr>
          <a:xfrm>
            <a:off x="4721788" y="11917"/>
            <a:ext cx="4422212" cy="1588283"/>
          </a:xfrm>
        </p:spPr>
        <p:txBody>
          <a:bodyPr vert="horz" lIns="91440" tIns="45720" rIns="91440" bIns="45720" rtlCol="0" anchor="b">
            <a:normAutofit fontScale="90000"/>
          </a:bodyPr>
          <a:lstStyle/>
          <a:p>
            <a:pPr marL="0" indent="0" fontAlgn="auto">
              <a:spcAft>
                <a:spcPts val="0"/>
              </a:spcAft>
              <a:buClr>
                <a:schemeClr val="accent6">
                  <a:lumMod val="75000"/>
                </a:schemeClr>
              </a:buClr>
              <a:defRPr/>
            </a:pPr>
            <a:r>
              <a:rPr lang="en-US" sz="4000" b="1" u="sng" dirty="0"/>
              <a:t>Jesus the Great Physician (Healer)</a:t>
            </a:r>
          </a:p>
        </p:txBody>
      </p:sp>
      <p:sp>
        <p:nvSpPr>
          <p:cNvPr id="12" name="Text Box 8">
            <a:extLst>
              <a:ext uri="{FF2B5EF4-FFF2-40B4-BE49-F238E27FC236}">
                <a16:creationId xmlns:a16="http://schemas.microsoft.com/office/drawing/2014/main" id="{3D5D5D6D-B222-40EC-B2CE-9AF0FB8C630D}"/>
              </a:ext>
            </a:extLst>
          </p:cNvPr>
          <p:cNvSpPr txBox="1">
            <a:spLocks noChangeArrowheads="1"/>
          </p:cNvSpPr>
          <p:nvPr/>
        </p:nvSpPr>
        <p:spPr bwMode="auto">
          <a:xfrm>
            <a:off x="4683239" y="1753772"/>
            <a:ext cx="4422214" cy="4462760"/>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Acts 10:34-35</a:t>
            </a:r>
          </a:p>
          <a:p>
            <a:pPr marL="0" lvl="0" indent="0" algn="ctr">
              <a:defRPr/>
            </a:pPr>
            <a:r>
              <a:rPr lang="en-US" sz="2800" dirty="0">
                <a:solidFill>
                  <a:srgbClr val="002060"/>
                </a:solidFill>
                <a:latin typeface="Tahoma" pitchFamily="34" charset="0"/>
                <a:cs typeface="Times New Roman" pitchFamily="18" charset="0"/>
              </a:rPr>
              <a:t>Opening his mouth, Peter said: "I most certainly understand now that God is not one to show partiality, </a:t>
            </a:r>
          </a:p>
          <a:p>
            <a:pPr marL="0" lvl="0" indent="0" algn="ctr">
              <a:defRPr/>
            </a:pPr>
            <a:r>
              <a:rPr lang="en-US" sz="2800" dirty="0">
                <a:solidFill>
                  <a:srgbClr val="002060"/>
                </a:solidFill>
                <a:latin typeface="Tahoma" pitchFamily="34" charset="0"/>
                <a:cs typeface="Times New Roman" pitchFamily="18" charset="0"/>
              </a:rPr>
              <a:t>but in every nation the man who fears Him and does what is right is welcome to Him. </a:t>
            </a:r>
            <a:endPar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
        <p:nvSpPr>
          <p:cNvPr id="13" name="Text Box 6"/>
          <p:cNvSpPr txBox="1">
            <a:spLocks noChangeArrowheads="1"/>
          </p:cNvSpPr>
          <p:nvPr/>
        </p:nvSpPr>
        <p:spPr bwMode="auto">
          <a:xfrm>
            <a:off x="-2" y="1219200"/>
            <a:ext cx="4721788" cy="5261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Jesus is the “Healer” of the world &amp; saves from sin!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(Luke 5:29-32; Romans 5:8-9; Ephesians 1:7)</a:t>
            </a:r>
            <a:endParaRPr kumimoji="0" lang="en-US" sz="24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Give heed to His voice</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32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Do what is right in His sight</a:t>
            </a:r>
            <a:r>
              <a:rPr kumimoji="0" lang="en-US" sz="2800"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a:t>
            </a:r>
            <a:endParaRPr kumimoji="0" lang="en-US" sz="1600"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2142857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 calcmode="lin" valueType="num">
                                      <p:cBhvr additive="base">
                                        <p:cTn id="7"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0" y="6629400"/>
            <a:ext cx="5004665" cy="216684"/>
          </a:xfr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sp>
        <p:nvSpPr>
          <p:cNvPr id="157698" name="Rectangle 1026"/>
          <p:cNvSpPr>
            <a:spLocks noGrp="1" noChangeArrowheads="1"/>
          </p:cNvSpPr>
          <p:nvPr>
            <p:ph type="title"/>
          </p:nvPr>
        </p:nvSpPr>
        <p:spPr>
          <a:xfrm>
            <a:off x="4721788" y="11917"/>
            <a:ext cx="4422212" cy="1588283"/>
          </a:xfrm>
        </p:spPr>
        <p:txBody>
          <a:bodyPr vert="horz" lIns="91440" tIns="45720" rIns="91440" bIns="45720" rtlCol="0" anchor="b">
            <a:normAutofit fontScale="90000"/>
          </a:bodyPr>
          <a:lstStyle/>
          <a:p>
            <a:pPr marL="0" indent="0" fontAlgn="auto">
              <a:spcAft>
                <a:spcPts val="0"/>
              </a:spcAft>
              <a:buClr>
                <a:schemeClr val="accent6">
                  <a:lumMod val="75000"/>
                </a:schemeClr>
              </a:buClr>
              <a:defRPr/>
            </a:pPr>
            <a:r>
              <a:rPr lang="en-US" sz="4000" b="1" u="sng" dirty="0"/>
              <a:t>Jesus the Great Physician (Healer)</a:t>
            </a:r>
          </a:p>
        </p:txBody>
      </p:sp>
      <p:sp>
        <p:nvSpPr>
          <p:cNvPr id="12" name="Text Box 8">
            <a:extLst>
              <a:ext uri="{FF2B5EF4-FFF2-40B4-BE49-F238E27FC236}">
                <a16:creationId xmlns:a16="http://schemas.microsoft.com/office/drawing/2014/main" id="{3D5D5D6D-B222-40EC-B2CE-9AF0FB8C630D}"/>
              </a:ext>
            </a:extLst>
          </p:cNvPr>
          <p:cNvSpPr txBox="1">
            <a:spLocks noChangeArrowheads="1"/>
          </p:cNvSpPr>
          <p:nvPr/>
        </p:nvSpPr>
        <p:spPr bwMode="auto">
          <a:xfrm>
            <a:off x="4683239" y="1753772"/>
            <a:ext cx="4422214" cy="4893647"/>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Luke 8:20-21</a:t>
            </a:r>
          </a:p>
          <a:p>
            <a:pPr marL="0" lvl="0" indent="0" algn="ctr">
              <a:defRPr/>
            </a:pPr>
            <a:r>
              <a:rPr lang="en-US" sz="2800" dirty="0">
                <a:solidFill>
                  <a:srgbClr val="002060"/>
                </a:solidFill>
                <a:latin typeface="Tahoma" pitchFamily="34" charset="0"/>
                <a:cs typeface="Times New Roman" pitchFamily="18" charset="0"/>
              </a:rPr>
              <a:t>And it was reported to Him, "Your mother and Your brothers are standing outside, wishing to see You." </a:t>
            </a:r>
          </a:p>
          <a:p>
            <a:pPr marL="0" lvl="0" indent="0" algn="ctr">
              <a:defRPr/>
            </a:pPr>
            <a:r>
              <a:rPr lang="en-US" sz="2800" dirty="0">
                <a:solidFill>
                  <a:srgbClr val="002060"/>
                </a:solidFill>
                <a:latin typeface="Tahoma" pitchFamily="34" charset="0"/>
                <a:cs typeface="Times New Roman" pitchFamily="18" charset="0"/>
              </a:rPr>
              <a:t>But He answered and said to them, "My mother and My brothers are these who hear the word of God and do it."  </a:t>
            </a:r>
            <a:endPar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
        <p:nvSpPr>
          <p:cNvPr id="13" name="Text Box 6"/>
          <p:cNvSpPr txBox="1">
            <a:spLocks noChangeArrowheads="1"/>
          </p:cNvSpPr>
          <p:nvPr/>
        </p:nvSpPr>
        <p:spPr bwMode="auto">
          <a:xfrm>
            <a:off x="-2" y="1219200"/>
            <a:ext cx="4721788" cy="5261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Jesus is the “Healer” of the world &amp; saves from sin!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(Luke 5:29-32; Romans 5:8-9; Ephesians 1:7)</a:t>
            </a:r>
            <a:endParaRPr kumimoji="0" lang="en-US" sz="24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Give heed to His voice</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Do what is right in His sight</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32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Give ear to His commands</a:t>
            </a:r>
          </a:p>
        </p:txBody>
      </p:sp>
    </p:spTree>
    <p:extLst>
      <p:ext uri="{BB962C8B-B14F-4D97-AF65-F5344CB8AC3E}">
        <p14:creationId xmlns:p14="http://schemas.microsoft.com/office/powerpoint/2010/main" val="40531810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 calcmode="lin" valueType="num">
                                      <p:cBhvr additive="base">
                                        <p:cTn id="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4"/>
          <p:cNvSpPr>
            <a:spLocks noGrp="1"/>
          </p:cNvSpPr>
          <p:nvPr>
            <p:ph type="ftr" sz="quarter" idx="11"/>
          </p:nvPr>
        </p:nvSpPr>
        <p:spPr>
          <a:xfrm>
            <a:off x="0" y="6629400"/>
            <a:ext cx="5004665" cy="216684"/>
          </a:xfr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sp>
        <p:nvSpPr>
          <p:cNvPr id="157698" name="Rectangle 1026"/>
          <p:cNvSpPr>
            <a:spLocks noGrp="1" noChangeArrowheads="1"/>
          </p:cNvSpPr>
          <p:nvPr>
            <p:ph type="title"/>
          </p:nvPr>
        </p:nvSpPr>
        <p:spPr>
          <a:xfrm>
            <a:off x="4721788" y="11917"/>
            <a:ext cx="4422212" cy="1588283"/>
          </a:xfrm>
        </p:spPr>
        <p:txBody>
          <a:bodyPr vert="horz" lIns="91440" tIns="45720" rIns="91440" bIns="45720" rtlCol="0" anchor="b">
            <a:normAutofit fontScale="90000"/>
          </a:bodyPr>
          <a:lstStyle/>
          <a:p>
            <a:pPr marL="0" indent="0" fontAlgn="auto">
              <a:spcAft>
                <a:spcPts val="0"/>
              </a:spcAft>
              <a:buClr>
                <a:schemeClr val="accent6">
                  <a:lumMod val="75000"/>
                </a:schemeClr>
              </a:buClr>
              <a:defRPr/>
            </a:pPr>
            <a:r>
              <a:rPr lang="en-US" sz="4000" b="1" u="sng" dirty="0"/>
              <a:t>Jesus the Great Physician (Healer)</a:t>
            </a:r>
          </a:p>
        </p:txBody>
      </p:sp>
      <p:sp>
        <p:nvSpPr>
          <p:cNvPr id="12" name="Text Box 8">
            <a:extLst>
              <a:ext uri="{FF2B5EF4-FFF2-40B4-BE49-F238E27FC236}">
                <a16:creationId xmlns:a16="http://schemas.microsoft.com/office/drawing/2014/main" id="{3D5D5D6D-B222-40EC-B2CE-9AF0FB8C630D}"/>
              </a:ext>
            </a:extLst>
          </p:cNvPr>
          <p:cNvSpPr txBox="1">
            <a:spLocks noChangeArrowheads="1"/>
          </p:cNvSpPr>
          <p:nvPr/>
        </p:nvSpPr>
        <p:spPr bwMode="auto">
          <a:xfrm>
            <a:off x="4685032" y="2886418"/>
            <a:ext cx="4422214"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John 2:17</a:t>
            </a:r>
          </a:p>
          <a:p>
            <a:pPr marL="0" lvl="0" indent="0" algn="ctr">
              <a:defRPr/>
            </a:pPr>
            <a:r>
              <a:rPr lang="en-US" sz="2800" dirty="0">
                <a:solidFill>
                  <a:srgbClr val="002060"/>
                </a:solidFill>
                <a:latin typeface="Tahoma" pitchFamily="34" charset="0"/>
                <a:cs typeface="Times New Roman" pitchFamily="18" charset="0"/>
              </a:rPr>
              <a:t>The world is passing away, and also its lusts; but the one who does the will of God lives forever.   </a:t>
            </a:r>
            <a:endPar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
        <p:nvSpPr>
          <p:cNvPr id="13" name="Text Box 6"/>
          <p:cNvSpPr txBox="1">
            <a:spLocks noChangeArrowheads="1"/>
          </p:cNvSpPr>
          <p:nvPr/>
        </p:nvSpPr>
        <p:spPr bwMode="auto">
          <a:xfrm>
            <a:off x="-2" y="1219200"/>
            <a:ext cx="4721788" cy="5261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lnSpcReduction="10000"/>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Jesus is the “Healer” of the world &amp; saves from sin!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(Luke 5:29-32; Romans 5:8-9; Ephesians 1:7)</a:t>
            </a:r>
            <a:endParaRPr kumimoji="0" lang="en-US" sz="24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Give heed to His voice</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Do what is right in His sight</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800"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Give ear to His commands</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32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Keep all His statutes </a:t>
            </a:r>
            <a:r>
              <a:rPr kumimoji="0" lang="en-US" sz="3200"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a:t>
            </a:r>
            <a:endParaRPr kumimoji="0" lang="en-US" b="1"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3754013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 calcmode="lin" valueType="num">
                                      <p:cBhvr additive="base">
                                        <p:cTn id="7"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lstStyle/>
          <a:p>
            <a:pPr>
              <a:buClr>
                <a:schemeClr val="accent6">
                  <a:lumMod val="75000"/>
                </a:schemeClr>
              </a:buClr>
              <a:defRPr/>
            </a:pPr>
            <a:r>
              <a:rPr lang="en-US" sz="3200" b="1" u="sng" dirty="0">
                <a:latin typeface="Arial" pitchFamily="34" charset="0"/>
                <a:cs typeface="Arial" pitchFamily="34" charset="0"/>
              </a:rPr>
              <a:t>Jesus the Great Physician (Healer)</a:t>
            </a:r>
            <a:endParaRPr lang="en-US" sz="3200" b="1" u="sng" dirty="0">
              <a:solidFill>
                <a:schemeClr val="tx1"/>
              </a:solidFill>
              <a:latin typeface="Arial" pitchFamily="34" charset="0"/>
              <a:cs typeface="Arial" pitchFamily="34" charset="0"/>
            </a:endParaRPr>
          </a:p>
        </p:txBody>
      </p:sp>
      <p:sp>
        <p:nvSpPr>
          <p:cNvPr id="7" name="Footer Placeholder 4"/>
          <p:cNvSpPr>
            <a:spLocks noGrp="1"/>
          </p:cNvSpPr>
          <p:nvPr>
            <p:ph type="ftr" sz="quarter" idx="11"/>
          </p:nvPr>
        </p:nvSpPr>
        <p:spPr>
          <a:xfrm>
            <a:off x="14748" y="6548438"/>
            <a:ext cx="3352800" cy="3095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Jesus: Water From The Rock </a:t>
            </a:r>
          </a:p>
        </p:txBody>
      </p:sp>
      <p:sp>
        <p:nvSpPr>
          <p:cNvPr id="6" name="Text Box 6"/>
          <p:cNvSpPr txBox="1">
            <a:spLocks noChangeArrowheads="1"/>
          </p:cNvSpPr>
          <p:nvPr/>
        </p:nvSpPr>
        <p:spPr bwMode="auto">
          <a:xfrm>
            <a:off x="14748" y="674795"/>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Jesus is the “Healer” of the world &amp; saves from sin!       </a:t>
            </a:r>
            <a:r>
              <a:rPr kumimoji="0" lang="en-US" sz="24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(Luke 5:29-32; Romans 5:8-9; Ephesians 1:7)</a:t>
            </a:r>
            <a:endParaRPr kumimoji="0" lang="en-US" sz="2000" b="0"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Give heed to His voice </a:t>
            </a: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John 5:24 </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Do what is right in His sight </a:t>
            </a: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Acts 10:34-35 </a:t>
            </a:r>
            <a:endParaRPr kumimoji="0" lang="en-US" sz="2400" b="0"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Give ear to His commands </a:t>
            </a: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Luke 8:20-21 </a:t>
            </a:r>
          </a:p>
          <a:p>
            <a:pPr marL="457200" marR="0" lvl="0" indent="-457200" algn="l" defTabSz="457200" rtl="0" eaLnBrk="0" fontAlgn="auto" latinLnBrk="0" hangingPunct="0">
              <a:lnSpc>
                <a:spcPct val="100000"/>
              </a:lnSpc>
              <a:spcBef>
                <a:spcPts val="0"/>
              </a:spcBef>
              <a:spcAft>
                <a:spcPts val="0"/>
              </a:spcAft>
              <a:buClr>
                <a:srgbClr val="2AA2DA"/>
              </a:buClr>
              <a:buSzPct val="115000"/>
              <a:buFont typeface="Wingdings" panose="05000000000000000000" pitchFamily="2" charset="2"/>
              <a:buChar char="v"/>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Keep all His statutes </a:t>
            </a: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I John 2:17 </a:t>
            </a:r>
            <a:r>
              <a:rPr kumimoji="0" lang="en-US" sz="2400" b="0" i="1"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523" y="3188139"/>
            <a:ext cx="3271900" cy="2943145"/>
          </a:xfrm>
          <a:prstGeom prst="rect">
            <a:avLst/>
          </a:prstGeom>
        </p:spPr>
      </p:pic>
      <p:sp>
        <p:nvSpPr>
          <p:cNvPr id="10" name="Text Box 7"/>
          <p:cNvSpPr txBox="1">
            <a:spLocks noChangeArrowheads="1"/>
          </p:cNvSpPr>
          <p:nvPr/>
        </p:nvSpPr>
        <p:spPr bwMode="auto">
          <a:xfrm>
            <a:off x="59031" y="3874882"/>
            <a:ext cx="5733422" cy="1569660"/>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Jesus is our hope of eternal life in Heaven if we but Hear and Obey Him!</a:t>
            </a:r>
          </a:p>
        </p:txBody>
      </p:sp>
    </p:spTree>
    <p:extLst>
      <p:ext uri="{BB962C8B-B14F-4D97-AF65-F5344CB8AC3E}">
        <p14:creationId xmlns:p14="http://schemas.microsoft.com/office/powerpoint/2010/main" val="7356909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Favorite Font Theme">
      <a:majorFont>
        <a:latin typeface="Arial"/>
        <a:ea typeface=""/>
        <a:cs typeface=""/>
      </a:majorFont>
      <a:minorFont>
        <a:latin typeface="Tahom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242</TotalTime>
  <Words>2546</Words>
  <Application>Microsoft Office PowerPoint</Application>
  <PresentationFormat>On-screen Show (4:3)</PresentationFormat>
  <Paragraphs>280</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Adobe Fan Heiti Std B</vt:lpstr>
      <vt:lpstr>Ameretto</vt:lpstr>
      <vt:lpstr>Arial</vt:lpstr>
      <vt:lpstr>Georgia</vt:lpstr>
      <vt:lpstr>Tahoma</vt:lpstr>
      <vt:lpstr>Times New Roman</vt:lpstr>
      <vt:lpstr>Wingdings</vt:lpstr>
      <vt:lpstr>Droplet</vt:lpstr>
      <vt:lpstr>Jesus: Water From The Rock</vt:lpstr>
      <vt:lpstr>Intro</vt:lpstr>
      <vt:lpstr>intro</vt:lpstr>
      <vt:lpstr>intro</vt:lpstr>
      <vt:lpstr>Jesus the Great Physician (Healer)</vt:lpstr>
      <vt:lpstr>Jesus the Great Physician (Healer)</vt:lpstr>
      <vt:lpstr>Jesus the Great Physician (Healer)</vt:lpstr>
      <vt:lpstr>Jesus the Great Physician (Healer)</vt:lpstr>
      <vt:lpstr>Jesus the Great Physician (Healer)</vt:lpstr>
      <vt:lpstr>Water From A Rock</vt:lpstr>
      <vt:lpstr>Water From A Rock</vt:lpstr>
      <vt:lpstr>Water From A Rock</vt:lpstr>
      <vt:lpstr>Water From A Rock</vt:lpstr>
      <vt:lpstr>Jesus: Water From The Rock</vt:lpstr>
      <vt:lpstr>Jesus: Water From The Rock</vt:lpstr>
      <vt:lpstr>Jesus: Water From The Rock</vt:lpstr>
      <vt:lpstr>Jesus: Water From The Rock</vt:lpstr>
      <vt:lpstr>Jesus: Water From The Rock</vt:lpstr>
      <vt:lpstr>Conclusion</vt:lpstr>
      <vt:lpstr>Conclusion</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Water From The Rock</dc:title>
  <dc:subject>11/21/2021</dc:subject>
  <dc:creator>DarkWolf</dc:creator>
  <cp:lastModifiedBy>DarkWolf</cp:lastModifiedBy>
  <cp:revision>16</cp:revision>
  <dcterms:created xsi:type="dcterms:W3CDTF">2005-06-04T23:49:02Z</dcterms:created>
  <dcterms:modified xsi:type="dcterms:W3CDTF">2021-11-22T02:29:46Z</dcterms:modified>
</cp:coreProperties>
</file>