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7" r:id="rId1"/>
    <p:sldMasterId id="2147483829" r:id="rId2"/>
    <p:sldMasterId id="2147483841" r:id="rId3"/>
  </p:sldMasterIdLst>
  <p:notesMasterIdLst>
    <p:notesMasterId r:id="rId28"/>
  </p:notesMasterIdLst>
  <p:handoutMasterIdLst>
    <p:handoutMasterId r:id="rId29"/>
  </p:handoutMasterIdLst>
  <p:sldIdLst>
    <p:sldId id="256" r:id="rId4"/>
    <p:sldId id="689" r:id="rId5"/>
    <p:sldId id="691" r:id="rId6"/>
    <p:sldId id="700" r:id="rId7"/>
    <p:sldId id="702" r:id="rId8"/>
    <p:sldId id="694" r:id="rId9"/>
    <p:sldId id="703" r:id="rId10"/>
    <p:sldId id="704" r:id="rId11"/>
    <p:sldId id="705" r:id="rId12"/>
    <p:sldId id="710" r:id="rId13"/>
    <p:sldId id="711" r:id="rId14"/>
    <p:sldId id="712" r:id="rId15"/>
    <p:sldId id="713" r:id="rId16"/>
    <p:sldId id="718" r:id="rId17"/>
    <p:sldId id="719" r:id="rId18"/>
    <p:sldId id="720" r:id="rId19"/>
    <p:sldId id="721" r:id="rId20"/>
    <p:sldId id="724" r:id="rId21"/>
    <p:sldId id="725" r:id="rId22"/>
    <p:sldId id="728" r:id="rId23"/>
    <p:sldId id="729" r:id="rId24"/>
    <p:sldId id="730" r:id="rId25"/>
    <p:sldId id="734" r:id="rId26"/>
    <p:sldId id="68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66FFFF"/>
    <a:srgbClr val="FFFFFF"/>
    <a:srgbClr val="FFFFCC"/>
    <a:srgbClr val="FFCCFF"/>
    <a:srgbClr val="006600"/>
    <a:srgbClr val="FF0066"/>
    <a:srgbClr val="FFCC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EF6846-AACD-4CB7-991C-EC85367C1FB2}" v="723" dt="2021-07-01T21:31:50.903"/>
    <p1510:client id="{E2DFA1DE-2A91-4177-A9D0-8ECC28EB6FE5}" v="4" dt="2021-07-02T19:02:35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3" autoAdjust="0"/>
    <p:restoredTop sz="86391" autoAdjust="0"/>
  </p:normalViewPr>
  <p:slideViewPr>
    <p:cSldViewPr snapToObjects="1">
      <p:cViewPr varScale="1">
        <p:scale>
          <a:sx n="95" d="100"/>
          <a:sy n="95" d="100"/>
        </p:scale>
        <p:origin x="5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Morrison" userId="a8088875ec538e5b" providerId="LiveId" clId="{E2DFA1DE-2A91-4177-A9D0-8ECC28EB6FE5}"/>
    <pc:docChg chg="modSld">
      <pc:chgData name="Nathan Morrison" userId="a8088875ec538e5b" providerId="LiveId" clId="{E2DFA1DE-2A91-4177-A9D0-8ECC28EB6FE5}" dt="2021-07-02T19:02:35.831" v="3"/>
      <pc:docMkLst>
        <pc:docMk/>
      </pc:docMkLst>
      <pc:sldChg chg="modAnim">
        <pc:chgData name="Nathan Morrison" userId="a8088875ec538e5b" providerId="LiveId" clId="{E2DFA1DE-2A91-4177-A9D0-8ECC28EB6FE5}" dt="2021-07-02T19:02:10.443" v="2"/>
        <pc:sldMkLst>
          <pc:docMk/>
          <pc:sldMk cId="168978287" sldId="704"/>
        </pc:sldMkLst>
      </pc:sldChg>
      <pc:sldChg chg="modAnim">
        <pc:chgData name="Nathan Morrison" userId="a8088875ec538e5b" providerId="LiveId" clId="{E2DFA1DE-2A91-4177-A9D0-8ECC28EB6FE5}" dt="2021-07-02T19:02:04.066" v="1"/>
        <pc:sldMkLst>
          <pc:docMk/>
          <pc:sldMk cId="403355563" sldId="710"/>
        </pc:sldMkLst>
      </pc:sldChg>
      <pc:sldChg chg="modAnim">
        <pc:chgData name="Nathan Morrison" userId="a8088875ec538e5b" providerId="LiveId" clId="{E2DFA1DE-2A91-4177-A9D0-8ECC28EB6FE5}" dt="2021-07-02T19:01:55.100" v="0"/>
        <pc:sldMkLst>
          <pc:docMk/>
          <pc:sldMk cId="3713572298" sldId="712"/>
        </pc:sldMkLst>
      </pc:sldChg>
      <pc:sldChg chg="modAnim">
        <pc:chgData name="Nathan Morrison" userId="a8088875ec538e5b" providerId="LiveId" clId="{E2DFA1DE-2A91-4177-A9D0-8ECC28EB6FE5}" dt="2021-07-02T19:02:35.831" v="3"/>
        <pc:sldMkLst>
          <pc:docMk/>
          <pc:sldMk cId="859046791" sldId="718"/>
        </pc:sldMkLst>
      </pc:sldChg>
    </pc:docChg>
  </pc:docChgLst>
  <pc:docChgLst>
    <pc:chgData name="Nathan Morrison" userId="a8088875ec538e5b" providerId="LiveId" clId="{9BEF6846-AACD-4CB7-991C-EC85367C1FB2}"/>
    <pc:docChg chg="undo custSel addSld delSld modSld">
      <pc:chgData name="Nathan Morrison" userId="a8088875ec538e5b" providerId="LiveId" clId="{9BEF6846-AACD-4CB7-991C-EC85367C1FB2}" dt="2021-07-01T21:31:50.903" v="1290" actId="208"/>
      <pc:docMkLst>
        <pc:docMk/>
      </pc:docMkLst>
      <pc:sldChg chg="addSp delSp modSp mod modNotesTx">
        <pc:chgData name="Nathan Morrison" userId="a8088875ec538e5b" providerId="LiveId" clId="{9BEF6846-AACD-4CB7-991C-EC85367C1FB2}" dt="2021-07-01T21:25:22.866" v="1280" actId="403"/>
        <pc:sldMkLst>
          <pc:docMk/>
          <pc:sldMk cId="0" sldId="256"/>
        </pc:sldMkLst>
        <pc:spChg chg="del">
          <ac:chgData name="Nathan Morrison" userId="a8088875ec538e5b" providerId="LiveId" clId="{9BEF6846-AACD-4CB7-991C-EC85367C1FB2}" dt="2021-07-01T21:24:43.633" v="1267" actId="478"/>
          <ac:spMkLst>
            <pc:docMk/>
            <pc:sldMk cId="0" sldId="256"/>
            <ac:spMk id="2" creationId="{92CC6060-FED7-47DB-8022-9A6392EB2C74}"/>
          </ac:spMkLst>
        </pc:spChg>
        <pc:spChg chg="del">
          <ac:chgData name="Nathan Morrison" userId="a8088875ec538e5b" providerId="LiveId" clId="{9BEF6846-AACD-4CB7-991C-EC85367C1FB2}" dt="2021-06-30T18:08:43.541" v="42" actId="21"/>
          <ac:spMkLst>
            <pc:docMk/>
            <pc:sldMk cId="0" sldId="256"/>
            <ac:spMk id="3" creationId="{EA1CDB86-0065-4136-A1CC-3B332ED8216A}"/>
          </ac:spMkLst>
        </pc:spChg>
        <pc:spChg chg="mod">
          <ac:chgData name="Nathan Morrison" userId="a8088875ec538e5b" providerId="LiveId" clId="{9BEF6846-AACD-4CB7-991C-EC85367C1FB2}" dt="2021-07-01T21:25:22.866" v="1280" actId="403"/>
          <ac:spMkLst>
            <pc:docMk/>
            <pc:sldMk cId="0" sldId="256"/>
            <ac:spMk id="8" creationId="{E61EED3F-D8E1-4ABB-BFF0-DFF4F4A0554F}"/>
          </ac:spMkLst>
        </pc:spChg>
        <pc:spChg chg="mod">
          <ac:chgData name="Nathan Morrison" userId="a8088875ec538e5b" providerId="LiveId" clId="{9BEF6846-AACD-4CB7-991C-EC85367C1FB2}" dt="2021-07-01T21:24:52.927" v="1268" actId="403"/>
          <ac:spMkLst>
            <pc:docMk/>
            <pc:sldMk cId="0" sldId="256"/>
            <ac:spMk id="2050" creationId="{00000000-0000-0000-0000-000000000000}"/>
          </ac:spMkLst>
        </pc:spChg>
        <pc:picChg chg="del">
          <ac:chgData name="Nathan Morrison" userId="a8088875ec538e5b" providerId="LiveId" clId="{9BEF6846-AACD-4CB7-991C-EC85367C1FB2}" dt="2021-06-30T17:59:04.134" v="2" actId="478"/>
          <ac:picMkLst>
            <pc:docMk/>
            <pc:sldMk cId="0" sldId="256"/>
            <ac:picMk id="2" creationId="{00000000-0000-0000-0000-000000000000}"/>
          </ac:picMkLst>
        </pc:picChg>
        <pc:picChg chg="add del mod">
          <ac:chgData name="Nathan Morrison" userId="a8088875ec538e5b" providerId="LiveId" clId="{9BEF6846-AACD-4CB7-991C-EC85367C1FB2}" dt="2021-06-30T18:07:47.790" v="39" actId="21"/>
          <ac:picMkLst>
            <pc:docMk/>
            <pc:sldMk cId="0" sldId="256"/>
            <ac:picMk id="5" creationId="{43E0396E-96C8-42BD-937D-80B37AD92C12}"/>
          </ac:picMkLst>
        </pc:picChg>
        <pc:picChg chg="add mod ord">
          <ac:chgData name="Nathan Morrison" userId="a8088875ec538e5b" providerId="LiveId" clId="{9BEF6846-AACD-4CB7-991C-EC85367C1FB2}" dt="2021-06-30T18:09:20.386" v="49" actId="1076"/>
          <ac:picMkLst>
            <pc:docMk/>
            <pc:sldMk cId="0" sldId="256"/>
            <ac:picMk id="6" creationId="{E990D41E-10D3-46FF-A4DC-E3A1E9630820}"/>
          </ac:picMkLst>
        </pc:picChg>
      </pc:sldChg>
      <pc:sldChg chg="addSp delSp modSp add del mod modTransition modAnim modNotesTx">
        <pc:chgData name="Nathan Morrison" userId="a8088875ec538e5b" providerId="LiveId" clId="{9BEF6846-AACD-4CB7-991C-EC85367C1FB2}" dt="2021-06-30T19:26:19.173" v="1265" actId="47"/>
        <pc:sldMkLst>
          <pc:docMk/>
          <pc:sldMk cId="0" sldId="302"/>
        </pc:sldMkLst>
        <pc:spChg chg="mod">
          <ac:chgData name="Nathan Morrison" userId="a8088875ec538e5b" providerId="LiveId" clId="{9BEF6846-AACD-4CB7-991C-EC85367C1FB2}" dt="2021-06-30T18:24:25.488" v="243" actId="14100"/>
          <ac:spMkLst>
            <pc:docMk/>
            <pc:sldMk cId="0" sldId="302"/>
            <ac:spMk id="6" creationId="{00000000-0000-0000-0000-000000000000}"/>
          </ac:spMkLst>
        </pc:spChg>
        <pc:spChg chg="add mod">
          <ac:chgData name="Nathan Morrison" userId="a8088875ec538e5b" providerId="LiveId" clId="{9BEF6846-AACD-4CB7-991C-EC85367C1FB2}" dt="2021-06-30T18:24:08.421" v="239" actId="114"/>
          <ac:spMkLst>
            <pc:docMk/>
            <pc:sldMk cId="0" sldId="302"/>
            <ac:spMk id="8" creationId="{B46A3B42-655F-4970-82E0-E7E5A99CE90E}"/>
          </ac:spMkLst>
        </pc:spChg>
        <pc:spChg chg="mod">
          <ac:chgData name="Nathan Morrison" userId="a8088875ec538e5b" providerId="LiveId" clId="{9BEF6846-AACD-4CB7-991C-EC85367C1FB2}" dt="2021-06-30T18:29:13.764" v="307" actId="20577"/>
          <ac:spMkLst>
            <pc:docMk/>
            <pc:sldMk cId="0" sldId="302"/>
            <ac:spMk id="10" creationId="{00000000-0000-0000-0000-000000000000}"/>
          </ac:spMkLst>
        </pc:spChg>
        <pc:spChg chg="mod">
          <ac:chgData name="Nathan Morrison" userId="a8088875ec538e5b" providerId="LiveId" clId="{9BEF6846-AACD-4CB7-991C-EC85367C1FB2}" dt="2021-06-30T18:28:47.303" v="303" actId="207"/>
          <ac:spMkLst>
            <pc:docMk/>
            <pc:sldMk cId="0" sldId="302"/>
            <ac:spMk id="141314" creationId="{00000000-0000-0000-0000-000000000000}"/>
          </ac:spMkLst>
        </pc:spChg>
        <pc:picChg chg="del">
          <ac:chgData name="Nathan Morrison" userId="a8088875ec538e5b" providerId="LiveId" clId="{9BEF6846-AACD-4CB7-991C-EC85367C1FB2}" dt="2021-06-30T18:06:21.534" v="33" actId="478"/>
          <ac:picMkLst>
            <pc:docMk/>
            <pc:sldMk cId="0" sldId="302"/>
            <ac:picMk id="3" creationId="{5976DBD7-AC58-42C2-91C7-B73D70991099}"/>
          </ac:picMkLst>
        </pc:picChg>
        <pc:picChg chg="del">
          <ac:chgData name="Nathan Morrison" userId="a8088875ec538e5b" providerId="LiveId" clId="{9BEF6846-AACD-4CB7-991C-EC85367C1FB2}" dt="2021-06-30T18:06:20.656" v="32" actId="478"/>
          <ac:picMkLst>
            <pc:docMk/>
            <pc:sldMk cId="0" sldId="302"/>
            <ac:picMk id="5" creationId="{F6279C25-0540-49E6-B02E-82ED378D1335}"/>
          </ac:picMkLst>
        </pc:picChg>
        <pc:picChg chg="add mod ord">
          <ac:chgData name="Nathan Morrison" userId="a8088875ec538e5b" providerId="LiveId" clId="{9BEF6846-AACD-4CB7-991C-EC85367C1FB2}" dt="2021-06-30T18:24:41.759" v="245" actId="167"/>
          <ac:picMkLst>
            <pc:docMk/>
            <pc:sldMk cId="0" sldId="302"/>
            <ac:picMk id="9" creationId="{C8AFE3CB-D609-4768-922C-01C70E2D240E}"/>
          </ac:picMkLst>
        </pc:picChg>
      </pc:sldChg>
      <pc:sldChg chg="delSp add del">
        <pc:chgData name="Nathan Morrison" userId="a8088875ec538e5b" providerId="LiveId" clId="{9BEF6846-AACD-4CB7-991C-EC85367C1FB2}" dt="2021-06-30T19:03:34.706" v="885" actId="47"/>
        <pc:sldMkLst>
          <pc:docMk/>
          <pc:sldMk cId="4115565408" sldId="649"/>
        </pc:sldMkLst>
        <pc:spChg chg="del">
          <ac:chgData name="Nathan Morrison" userId="a8088875ec538e5b" providerId="LiveId" clId="{9BEF6846-AACD-4CB7-991C-EC85367C1FB2}" dt="2021-06-30T18:58:28.427" v="848" actId="21"/>
          <ac:spMkLst>
            <pc:docMk/>
            <pc:sldMk cId="4115565408" sldId="649"/>
            <ac:spMk id="2" creationId="{FE8EAAB0-F2D9-47F5-B877-7D88EC991322}"/>
          </ac:spMkLst>
        </pc:spChg>
      </pc:sldChg>
      <pc:sldChg chg="add del">
        <pc:chgData name="Nathan Morrison" userId="a8088875ec538e5b" providerId="LiveId" clId="{9BEF6846-AACD-4CB7-991C-EC85367C1FB2}" dt="2021-06-30T19:25:18.784" v="1262" actId="47"/>
        <pc:sldMkLst>
          <pc:docMk/>
          <pc:sldMk cId="1730350251" sldId="650"/>
        </pc:sldMkLst>
      </pc:sldChg>
      <pc:sldChg chg="add del">
        <pc:chgData name="Nathan Morrison" userId="a8088875ec538e5b" providerId="LiveId" clId="{9BEF6846-AACD-4CB7-991C-EC85367C1FB2}" dt="2021-06-30T19:25:17.011" v="1261" actId="47"/>
        <pc:sldMkLst>
          <pc:docMk/>
          <pc:sldMk cId="1039414194" sldId="651"/>
        </pc:sldMkLst>
      </pc:sldChg>
      <pc:sldChg chg="del">
        <pc:chgData name="Nathan Morrison" userId="a8088875ec538e5b" providerId="LiveId" clId="{9BEF6846-AACD-4CB7-991C-EC85367C1FB2}" dt="2021-06-30T18:18:58.793" v="164" actId="47"/>
        <pc:sldMkLst>
          <pc:docMk/>
          <pc:sldMk cId="3041318265" sldId="651"/>
        </pc:sldMkLst>
      </pc:sldChg>
      <pc:sldChg chg="del">
        <pc:chgData name="Nathan Morrison" userId="a8088875ec538e5b" providerId="LiveId" clId="{9BEF6846-AACD-4CB7-991C-EC85367C1FB2}" dt="2021-06-30T19:25:02.876" v="1259" actId="47"/>
        <pc:sldMkLst>
          <pc:docMk/>
          <pc:sldMk cId="486726242" sldId="654"/>
        </pc:sldMkLst>
      </pc:sldChg>
      <pc:sldChg chg="del">
        <pc:chgData name="Nathan Morrison" userId="a8088875ec538e5b" providerId="LiveId" clId="{9BEF6846-AACD-4CB7-991C-EC85367C1FB2}" dt="2021-06-30T19:25:02.876" v="1259" actId="47"/>
        <pc:sldMkLst>
          <pc:docMk/>
          <pc:sldMk cId="1831072388" sldId="658"/>
        </pc:sldMkLst>
      </pc:sldChg>
      <pc:sldChg chg="del">
        <pc:chgData name="Nathan Morrison" userId="a8088875ec538e5b" providerId="LiveId" clId="{9BEF6846-AACD-4CB7-991C-EC85367C1FB2}" dt="2021-06-30T18:28:27.383" v="296" actId="47"/>
        <pc:sldMkLst>
          <pc:docMk/>
          <pc:sldMk cId="2559098604" sldId="661"/>
        </pc:sldMkLst>
      </pc:sldChg>
      <pc:sldChg chg="del">
        <pc:chgData name="Nathan Morrison" userId="a8088875ec538e5b" providerId="LiveId" clId="{9BEF6846-AACD-4CB7-991C-EC85367C1FB2}" dt="2021-06-30T19:25:02.876" v="1259" actId="47"/>
        <pc:sldMkLst>
          <pc:docMk/>
          <pc:sldMk cId="950193238" sldId="663"/>
        </pc:sldMkLst>
      </pc:sldChg>
      <pc:sldChg chg="del">
        <pc:chgData name="Nathan Morrison" userId="a8088875ec538e5b" providerId="LiveId" clId="{9BEF6846-AACD-4CB7-991C-EC85367C1FB2}" dt="2021-06-30T19:25:02.876" v="1259" actId="47"/>
        <pc:sldMkLst>
          <pc:docMk/>
          <pc:sldMk cId="1207523043" sldId="664"/>
        </pc:sldMkLst>
      </pc:sldChg>
      <pc:sldChg chg="del">
        <pc:chgData name="Nathan Morrison" userId="a8088875ec538e5b" providerId="LiveId" clId="{9BEF6846-AACD-4CB7-991C-EC85367C1FB2}" dt="2021-06-30T19:25:02.876" v="1259" actId="47"/>
        <pc:sldMkLst>
          <pc:docMk/>
          <pc:sldMk cId="1371599117" sldId="669"/>
        </pc:sldMkLst>
      </pc:sldChg>
      <pc:sldChg chg="del">
        <pc:chgData name="Nathan Morrison" userId="a8088875ec538e5b" providerId="LiveId" clId="{9BEF6846-AACD-4CB7-991C-EC85367C1FB2}" dt="2021-06-30T19:25:02.876" v="1259" actId="47"/>
        <pc:sldMkLst>
          <pc:docMk/>
          <pc:sldMk cId="693704397" sldId="670"/>
        </pc:sldMkLst>
      </pc:sldChg>
      <pc:sldChg chg="del">
        <pc:chgData name="Nathan Morrison" userId="a8088875ec538e5b" providerId="LiveId" clId="{9BEF6846-AACD-4CB7-991C-EC85367C1FB2}" dt="2021-06-30T19:25:02.876" v="1259" actId="47"/>
        <pc:sldMkLst>
          <pc:docMk/>
          <pc:sldMk cId="2956974342" sldId="671"/>
        </pc:sldMkLst>
      </pc:sldChg>
      <pc:sldChg chg="del">
        <pc:chgData name="Nathan Morrison" userId="a8088875ec538e5b" providerId="LiveId" clId="{9BEF6846-AACD-4CB7-991C-EC85367C1FB2}" dt="2021-06-30T19:25:02.876" v="1259" actId="47"/>
        <pc:sldMkLst>
          <pc:docMk/>
          <pc:sldMk cId="1727637834" sldId="672"/>
        </pc:sldMkLst>
      </pc:sldChg>
      <pc:sldChg chg="del">
        <pc:chgData name="Nathan Morrison" userId="a8088875ec538e5b" providerId="LiveId" clId="{9BEF6846-AACD-4CB7-991C-EC85367C1FB2}" dt="2021-06-30T19:25:02.876" v="1259" actId="47"/>
        <pc:sldMkLst>
          <pc:docMk/>
          <pc:sldMk cId="332348981" sldId="673"/>
        </pc:sldMkLst>
      </pc:sldChg>
      <pc:sldChg chg="del">
        <pc:chgData name="Nathan Morrison" userId="a8088875ec538e5b" providerId="LiveId" clId="{9BEF6846-AACD-4CB7-991C-EC85367C1FB2}" dt="2021-06-30T19:25:02.876" v="1259" actId="47"/>
        <pc:sldMkLst>
          <pc:docMk/>
          <pc:sldMk cId="3672200568" sldId="677"/>
        </pc:sldMkLst>
      </pc:sldChg>
      <pc:sldChg chg="del">
        <pc:chgData name="Nathan Morrison" userId="a8088875ec538e5b" providerId="LiveId" clId="{9BEF6846-AACD-4CB7-991C-EC85367C1FB2}" dt="2021-06-30T19:25:02.876" v="1259" actId="47"/>
        <pc:sldMkLst>
          <pc:docMk/>
          <pc:sldMk cId="1022737931" sldId="678"/>
        </pc:sldMkLst>
      </pc:sldChg>
      <pc:sldChg chg="del">
        <pc:chgData name="Nathan Morrison" userId="a8088875ec538e5b" providerId="LiveId" clId="{9BEF6846-AACD-4CB7-991C-EC85367C1FB2}" dt="2021-06-30T19:25:02.876" v="1259" actId="47"/>
        <pc:sldMkLst>
          <pc:docMk/>
          <pc:sldMk cId="3017016582" sldId="679"/>
        </pc:sldMkLst>
      </pc:sldChg>
      <pc:sldChg chg="del">
        <pc:chgData name="Nathan Morrison" userId="a8088875ec538e5b" providerId="LiveId" clId="{9BEF6846-AACD-4CB7-991C-EC85367C1FB2}" dt="2021-06-30T19:25:02.876" v="1259" actId="47"/>
        <pc:sldMkLst>
          <pc:docMk/>
          <pc:sldMk cId="128494252" sldId="682"/>
        </pc:sldMkLst>
      </pc:sldChg>
      <pc:sldChg chg="del">
        <pc:chgData name="Nathan Morrison" userId="a8088875ec538e5b" providerId="LiveId" clId="{9BEF6846-AACD-4CB7-991C-EC85367C1FB2}" dt="2021-06-30T19:25:02.876" v="1259" actId="47"/>
        <pc:sldMkLst>
          <pc:docMk/>
          <pc:sldMk cId="3508295873" sldId="683"/>
        </pc:sldMkLst>
      </pc:sldChg>
      <pc:sldChg chg="addSp delSp modSp new del mod modClrScheme chgLayout">
        <pc:chgData name="Nathan Morrison" userId="a8088875ec538e5b" providerId="LiveId" clId="{9BEF6846-AACD-4CB7-991C-EC85367C1FB2}" dt="2021-06-30T18:28:39.406" v="302" actId="47"/>
        <pc:sldMkLst>
          <pc:docMk/>
          <pc:sldMk cId="2621167048" sldId="684"/>
        </pc:sldMkLst>
        <pc:spChg chg="del">
          <ac:chgData name="Nathan Morrison" userId="a8088875ec538e5b" providerId="LiveId" clId="{9BEF6846-AACD-4CB7-991C-EC85367C1FB2}" dt="2021-06-30T18:02:12.667" v="24" actId="26606"/>
          <ac:spMkLst>
            <pc:docMk/>
            <pc:sldMk cId="2621167048" sldId="684"/>
            <ac:spMk id="2" creationId="{C2705A76-BEA9-49A1-8025-1566A717BBDE}"/>
          </ac:spMkLst>
        </pc:spChg>
        <pc:spChg chg="del">
          <ac:chgData name="Nathan Morrison" userId="a8088875ec538e5b" providerId="LiveId" clId="{9BEF6846-AACD-4CB7-991C-EC85367C1FB2}" dt="2021-06-30T18:01:46.636" v="18" actId="931"/>
          <ac:spMkLst>
            <pc:docMk/>
            <pc:sldMk cId="2621167048" sldId="684"/>
            <ac:spMk id="3" creationId="{96643E20-7161-4D87-A20B-7B6A149C24B3}"/>
          </ac:spMkLst>
        </pc:spChg>
        <pc:spChg chg="del">
          <ac:chgData name="Nathan Morrison" userId="a8088875ec538e5b" providerId="LiveId" clId="{9BEF6846-AACD-4CB7-991C-EC85367C1FB2}" dt="2021-06-30T18:02:12.667" v="24" actId="26606"/>
          <ac:spMkLst>
            <pc:docMk/>
            <pc:sldMk cId="2621167048" sldId="684"/>
            <ac:spMk id="4" creationId="{7E337033-0726-4F26-A0A5-3C215A67AC73}"/>
          </ac:spMkLst>
        </pc:spChg>
        <pc:spChg chg="mod">
          <ac:chgData name="Nathan Morrison" userId="a8088875ec538e5b" providerId="LiveId" clId="{9BEF6846-AACD-4CB7-991C-EC85367C1FB2}" dt="2021-06-30T18:02:12.667" v="24" actId="26606"/>
          <ac:spMkLst>
            <pc:docMk/>
            <pc:sldMk cId="2621167048" sldId="684"/>
            <ac:spMk id="5" creationId="{D11A81EF-0ED1-40EB-ABBD-E1C618C70818}"/>
          </ac:spMkLst>
        </pc:spChg>
        <pc:spChg chg="add mod">
          <ac:chgData name="Nathan Morrison" userId="a8088875ec538e5b" providerId="LiveId" clId="{9BEF6846-AACD-4CB7-991C-EC85367C1FB2}" dt="2021-06-30T18:02:12.667" v="24" actId="26606"/>
          <ac:spMkLst>
            <pc:docMk/>
            <pc:sldMk cId="2621167048" sldId="684"/>
            <ac:spMk id="12" creationId="{B78EE90D-F9F3-4F9D-BBE2-944E237892E1}"/>
          </ac:spMkLst>
        </pc:spChg>
        <pc:picChg chg="add mod">
          <ac:chgData name="Nathan Morrison" userId="a8088875ec538e5b" providerId="LiveId" clId="{9BEF6846-AACD-4CB7-991C-EC85367C1FB2}" dt="2021-06-30T18:02:21.086" v="26" actId="14100"/>
          <ac:picMkLst>
            <pc:docMk/>
            <pc:sldMk cId="2621167048" sldId="684"/>
            <ac:picMk id="7" creationId="{2B0CF3D2-A0E5-4F63-A071-2A290FAD29FA}"/>
          </ac:picMkLst>
        </pc:picChg>
      </pc:sldChg>
      <pc:sldChg chg="addSp modSp new del">
        <pc:chgData name="Nathan Morrison" userId="a8088875ec538e5b" providerId="LiveId" clId="{9BEF6846-AACD-4CB7-991C-EC85367C1FB2}" dt="2021-06-30T19:25:15.827" v="1260" actId="47"/>
        <pc:sldMkLst>
          <pc:docMk/>
          <pc:sldMk cId="2445042417" sldId="685"/>
        </pc:sldMkLst>
        <pc:picChg chg="add mod">
          <ac:chgData name="Nathan Morrison" userId="a8088875ec538e5b" providerId="LiveId" clId="{9BEF6846-AACD-4CB7-991C-EC85367C1FB2}" dt="2021-06-30T18:02:28.396" v="28"/>
          <ac:picMkLst>
            <pc:docMk/>
            <pc:sldMk cId="2445042417" sldId="685"/>
            <ac:picMk id="5" creationId="{4EB9DEA9-0F7A-4D69-A146-946461410A9A}"/>
          </ac:picMkLst>
        </pc:picChg>
      </pc:sldChg>
      <pc:sldChg chg="new del">
        <pc:chgData name="Nathan Morrison" userId="a8088875ec538e5b" providerId="LiveId" clId="{9BEF6846-AACD-4CB7-991C-EC85367C1FB2}" dt="2021-06-30T18:06:18.658" v="31" actId="47"/>
        <pc:sldMkLst>
          <pc:docMk/>
          <pc:sldMk cId="846004388" sldId="686"/>
        </pc:sldMkLst>
      </pc:sldChg>
      <pc:sldChg chg="addSp modSp new del">
        <pc:chgData name="Nathan Morrison" userId="a8088875ec538e5b" providerId="LiveId" clId="{9BEF6846-AACD-4CB7-991C-EC85367C1FB2}" dt="2021-06-30T18:09:32.598" v="51" actId="2696"/>
        <pc:sldMkLst>
          <pc:docMk/>
          <pc:sldMk cId="943661597" sldId="686"/>
        </pc:sldMkLst>
        <pc:picChg chg="add mod">
          <ac:chgData name="Nathan Morrison" userId="a8088875ec538e5b" providerId="LiveId" clId="{9BEF6846-AACD-4CB7-991C-EC85367C1FB2}" dt="2021-06-30T18:07:43.597" v="38"/>
          <ac:picMkLst>
            <pc:docMk/>
            <pc:sldMk cId="943661597" sldId="686"/>
            <ac:picMk id="6" creationId="{D8E5B53A-B8C9-4D41-87A5-11B5CAE277A6}"/>
          </ac:picMkLst>
        </pc:picChg>
      </pc:sldChg>
      <pc:sldChg chg="new del">
        <pc:chgData name="Nathan Morrison" userId="a8088875ec538e5b" providerId="LiveId" clId="{9BEF6846-AACD-4CB7-991C-EC85367C1FB2}" dt="2021-06-30T18:09:39.829" v="54" actId="47"/>
        <pc:sldMkLst>
          <pc:docMk/>
          <pc:sldMk cId="3956647066" sldId="686"/>
        </pc:sldMkLst>
      </pc:sldChg>
      <pc:sldChg chg="addSp delSp modSp add mod modTransition modAnim">
        <pc:chgData name="Nathan Morrison" userId="a8088875ec538e5b" providerId="LiveId" clId="{9BEF6846-AACD-4CB7-991C-EC85367C1FB2}" dt="2021-07-01T21:31:50.903" v="1290" actId="208"/>
        <pc:sldMkLst>
          <pc:docMk/>
          <pc:sldMk cId="3972993876" sldId="687"/>
        </pc:sldMkLst>
        <pc:spChg chg="del">
          <ac:chgData name="Nathan Morrison" userId="a8088875ec538e5b" providerId="LiveId" clId="{9BEF6846-AACD-4CB7-991C-EC85367C1FB2}" dt="2021-06-30T18:59:52.311" v="857" actId="478"/>
          <ac:spMkLst>
            <pc:docMk/>
            <pc:sldMk cId="3972993876" sldId="687"/>
            <ac:spMk id="2" creationId="{12F9D463-A683-4EF7-BCA2-4643CE40891B}"/>
          </ac:spMkLst>
        </pc:spChg>
        <pc:spChg chg="del">
          <ac:chgData name="Nathan Morrison" userId="a8088875ec538e5b" providerId="LiveId" clId="{9BEF6846-AACD-4CB7-991C-EC85367C1FB2}" dt="2021-06-30T18:59:46.910" v="855" actId="478"/>
          <ac:spMkLst>
            <pc:docMk/>
            <pc:sldMk cId="3972993876" sldId="687"/>
            <ac:spMk id="3" creationId="{1BD9F5E3-C09C-4004-96D5-D80834BD2AB4}"/>
          </ac:spMkLst>
        </pc:spChg>
        <pc:spChg chg="del">
          <ac:chgData name="Nathan Morrison" userId="a8088875ec538e5b" providerId="LiveId" clId="{9BEF6846-AACD-4CB7-991C-EC85367C1FB2}" dt="2021-06-30T19:00:01.527" v="861" actId="478"/>
          <ac:spMkLst>
            <pc:docMk/>
            <pc:sldMk cId="3972993876" sldId="687"/>
            <ac:spMk id="4" creationId="{EA29E5A3-9CF0-43C3-B23B-CFBBBB8FCB42}"/>
          </ac:spMkLst>
        </pc:spChg>
        <pc:spChg chg="del">
          <ac:chgData name="Nathan Morrison" userId="a8088875ec538e5b" providerId="LiveId" clId="{9BEF6846-AACD-4CB7-991C-EC85367C1FB2}" dt="2021-06-30T19:00:21.440" v="865" actId="478"/>
          <ac:spMkLst>
            <pc:docMk/>
            <pc:sldMk cId="3972993876" sldId="687"/>
            <ac:spMk id="5" creationId="{72F99D87-5B09-4BBA-A764-CC9AB95FA6B8}"/>
          </ac:spMkLst>
        </pc:spChg>
        <pc:spChg chg="add mod">
          <ac:chgData name="Nathan Morrison" userId="a8088875ec538e5b" providerId="LiveId" clId="{9BEF6846-AACD-4CB7-991C-EC85367C1FB2}" dt="2021-06-30T18:59:09.933" v="851" actId="14100"/>
          <ac:spMkLst>
            <pc:docMk/>
            <pc:sldMk cId="3972993876" sldId="687"/>
            <ac:spMk id="7" creationId="{F514AC04-9B48-4210-A220-D19F90ACBC3C}"/>
          </ac:spMkLst>
        </pc:spChg>
        <pc:spChg chg="add mod">
          <ac:chgData name="Nathan Morrison" userId="a8088875ec538e5b" providerId="LiveId" clId="{9BEF6846-AACD-4CB7-991C-EC85367C1FB2}" dt="2021-07-01T21:31:47.005" v="1289" actId="208"/>
          <ac:spMkLst>
            <pc:docMk/>
            <pc:sldMk cId="3972993876" sldId="687"/>
            <ac:spMk id="8" creationId="{06A9488D-6586-437D-B025-D1A4E0EBB664}"/>
          </ac:spMkLst>
        </pc:spChg>
        <pc:spChg chg="add mod">
          <ac:chgData name="Nathan Morrison" userId="a8088875ec538e5b" providerId="LiveId" clId="{9BEF6846-AACD-4CB7-991C-EC85367C1FB2}" dt="2021-06-30T19:01:22.860" v="871" actId="207"/>
          <ac:spMkLst>
            <pc:docMk/>
            <pc:sldMk cId="3972993876" sldId="687"/>
            <ac:spMk id="9" creationId="{E3C014B9-8C2D-4DA6-8647-CC3F339E0702}"/>
          </ac:spMkLst>
        </pc:spChg>
        <pc:spChg chg="add mod">
          <ac:chgData name="Nathan Morrison" userId="a8088875ec538e5b" providerId="LiveId" clId="{9BEF6846-AACD-4CB7-991C-EC85367C1FB2}" dt="2021-07-01T21:31:50.903" v="1290" actId="208"/>
          <ac:spMkLst>
            <pc:docMk/>
            <pc:sldMk cId="3972993876" sldId="687"/>
            <ac:spMk id="11" creationId="{2E0F9F30-DA54-44CD-B83B-0D26259CA143}"/>
          </ac:spMkLst>
        </pc:spChg>
        <pc:picChg chg="add del ord">
          <ac:chgData name="Nathan Morrison" userId="a8088875ec538e5b" providerId="LiveId" clId="{9BEF6846-AACD-4CB7-991C-EC85367C1FB2}" dt="2021-06-30T18:59:58.952" v="860" actId="478"/>
          <ac:picMkLst>
            <pc:docMk/>
            <pc:sldMk cId="3972993876" sldId="687"/>
            <ac:picMk id="6" creationId="{D8E5B53A-B8C9-4D41-87A5-11B5CAE277A6}"/>
          </ac:picMkLst>
        </pc:picChg>
      </pc:sldChg>
      <pc:sldChg chg="new del">
        <pc:chgData name="Nathan Morrison" userId="a8088875ec538e5b" providerId="LiveId" clId="{9BEF6846-AACD-4CB7-991C-EC85367C1FB2}" dt="2021-06-30T18:10:00.368" v="57" actId="47"/>
        <pc:sldMkLst>
          <pc:docMk/>
          <pc:sldMk cId="2287135829" sldId="688"/>
        </pc:sldMkLst>
      </pc:sldChg>
      <pc:sldChg chg="modSp add mod modTransition modAnim">
        <pc:chgData name="Nathan Morrison" userId="a8088875ec538e5b" providerId="LiveId" clId="{9BEF6846-AACD-4CB7-991C-EC85367C1FB2}" dt="2021-06-30T19:25:33.620" v="1263"/>
        <pc:sldMkLst>
          <pc:docMk/>
          <pc:sldMk cId="1052314969" sldId="689"/>
        </pc:sldMkLst>
        <pc:spChg chg="mod">
          <ac:chgData name="Nathan Morrison" userId="a8088875ec538e5b" providerId="LiveId" clId="{9BEF6846-AACD-4CB7-991C-EC85367C1FB2}" dt="2021-06-30T18:20:46.812" v="176" actId="207"/>
          <ac:spMkLst>
            <pc:docMk/>
            <pc:sldMk cId="1052314969" sldId="689"/>
            <ac:spMk id="2" creationId="{B7F9D492-87A9-4C47-9A51-80A6F98A6C7D}"/>
          </ac:spMkLst>
        </pc:spChg>
        <pc:spChg chg="mod">
          <ac:chgData name="Nathan Morrison" userId="a8088875ec538e5b" providerId="LiveId" clId="{9BEF6846-AACD-4CB7-991C-EC85367C1FB2}" dt="2021-06-30T18:21:45.053" v="204" actId="27636"/>
          <ac:spMkLst>
            <pc:docMk/>
            <pc:sldMk cId="1052314969" sldId="689"/>
            <ac:spMk id="3" creationId="{02181B45-5E0A-44BC-AF5A-94B2EB6CCF0F}"/>
          </ac:spMkLst>
        </pc:spChg>
        <pc:spChg chg="mod">
          <ac:chgData name="Nathan Morrison" userId="a8088875ec538e5b" providerId="LiveId" clId="{9BEF6846-AACD-4CB7-991C-EC85367C1FB2}" dt="2021-06-30T18:10:52.693" v="81" actId="208"/>
          <ac:spMkLst>
            <pc:docMk/>
            <pc:sldMk cId="1052314969" sldId="689"/>
            <ac:spMk id="4" creationId="{E960BF85-9B65-4345-8644-FE39E851BA91}"/>
          </ac:spMkLst>
        </pc:spChg>
      </pc:sldChg>
      <pc:sldChg chg="new del">
        <pc:chgData name="Nathan Morrison" userId="a8088875ec538e5b" providerId="LiveId" clId="{9BEF6846-AACD-4CB7-991C-EC85367C1FB2}" dt="2021-06-30T18:19:55.440" v="168" actId="47"/>
        <pc:sldMkLst>
          <pc:docMk/>
          <pc:sldMk cId="3156592188" sldId="690"/>
        </pc:sldMkLst>
      </pc:sldChg>
      <pc:sldChg chg="addSp modSp add mod modTransition modAnim modNotesTx">
        <pc:chgData name="Nathan Morrison" userId="a8088875ec538e5b" providerId="LiveId" clId="{9BEF6846-AACD-4CB7-991C-EC85367C1FB2}" dt="2021-06-30T19:25:33.620" v="1263"/>
        <pc:sldMkLst>
          <pc:docMk/>
          <pc:sldMk cId="2932260102" sldId="691"/>
        </pc:sldMkLst>
        <pc:spChg chg="add mod">
          <ac:chgData name="Nathan Morrison" userId="a8088875ec538e5b" providerId="LiveId" clId="{9BEF6846-AACD-4CB7-991C-EC85367C1FB2}" dt="2021-06-30T18:20:31.365" v="175" actId="14100"/>
          <ac:spMkLst>
            <pc:docMk/>
            <pc:sldMk cId="2932260102" sldId="691"/>
            <ac:spMk id="6" creationId="{8EFC936F-7B04-422D-80C0-E79750D4DFB9}"/>
          </ac:spMkLst>
        </pc:spChg>
        <pc:spChg chg="mod">
          <ac:chgData name="Nathan Morrison" userId="a8088875ec538e5b" providerId="LiveId" clId="{9BEF6846-AACD-4CB7-991C-EC85367C1FB2}" dt="2021-06-30T18:17:57.502" v="160" actId="122"/>
          <ac:spMkLst>
            <pc:docMk/>
            <pc:sldMk cId="2932260102" sldId="691"/>
            <ac:spMk id="2051" creationId="{00000000-0000-0000-0000-000000000000}"/>
          </ac:spMkLst>
        </pc:spChg>
        <pc:picChg chg="mod">
          <ac:chgData name="Nathan Morrison" userId="a8088875ec538e5b" providerId="LiveId" clId="{9BEF6846-AACD-4CB7-991C-EC85367C1FB2}" dt="2021-06-30T18:14:07.519" v="119" actId="14826"/>
          <ac:picMkLst>
            <pc:docMk/>
            <pc:sldMk cId="2932260102" sldId="691"/>
            <ac:picMk id="2" creationId="{00000000-0000-0000-0000-000000000000}"/>
          </ac:picMkLst>
        </pc:picChg>
      </pc:sldChg>
      <pc:sldChg chg="new del">
        <pc:chgData name="Nathan Morrison" userId="a8088875ec538e5b" providerId="LiveId" clId="{9BEF6846-AACD-4CB7-991C-EC85367C1FB2}" dt="2021-06-30T18:28:33.672" v="301" actId="47"/>
        <pc:sldMkLst>
          <pc:docMk/>
          <pc:sldMk cId="1805537530" sldId="692"/>
        </pc:sldMkLst>
      </pc:sldChg>
      <pc:sldChg chg="new del">
        <pc:chgData name="Nathan Morrison" userId="a8088875ec538e5b" providerId="LiveId" clId="{9BEF6846-AACD-4CB7-991C-EC85367C1FB2}" dt="2021-06-30T18:28:24.441" v="295" actId="47"/>
        <pc:sldMkLst>
          <pc:docMk/>
          <pc:sldMk cId="4235648411" sldId="693"/>
        </pc:sldMkLst>
      </pc:sldChg>
      <pc:sldChg chg="addSp modSp add mod modTransition modAnim">
        <pc:chgData name="Nathan Morrison" userId="a8088875ec538e5b" providerId="LiveId" clId="{9BEF6846-AACD-4CB7-991C-EC85367C1FB2}" dt="2021-06-30T19:25:33.620" v="1263"/>
        <pc:sldMkLst>
          <pc:docMk/>
          <pc:sldMk cId="3611289219" sldId="694"/>
        </pc:sldMkLst>
        <pc:spChg chg="mod">
          <ac:chgData name="Nathan Morrison" userId="a8088875ec538e5b" providerId="LiveId" clId="{9BEF6846-AACD-4CB7-991C-EC85367C1FB2}" dt="2021-06-30T19:10:48.783" v="1019" actId="207"/>
          <ac:spMkLst>
            <pc:docMk/>
            <pc:sldMk cId="3611289219" sldId="694"/>
            <ac:spMk id="8" creationId="{B46A3B42-655F-4970-82E0-E7E5A99CE90E}"/>
          </ac:spMkLst>
        </pc:spChg>
        <pc:spChg chg="mod">
          <ac:chgData name="Nathan Morrison" userId="a8088875ec538e5b" providerId="LiveId" clId="{9BEF6846-AACD-4CB7-991C-EC85367C1FB2}" dt="2021-06-30T18:35:57.115" v="416" actId="27636"/>
          <ac:spMkLst>
            <pc:docMk/>
            <pc:sldMk cId="3611289219" sldId="694"/>
            <ac:spMk id="10" creationId="{00000000-0000-0000-0000-000000000000}"/>
          </ac:spMkLst>
        </pc:spChg>
        <pc:spChg chg="add mod">
          <ac:chgData name="Nathan Morrison" userId="a8088875ec538e5b" providerId="LiveId" clId="{9BEF6846-AACD-4CB7-991C-EC85367C1FB2}" dt="2021-06-30T18:37:44.357" v="534" actId="6549"/>
          <ac:spMkLst>
            <pc:docMk/>
            <pc:sldMk cId="3611289219" sldId="694"/>
            <ac:spMk id="11" creationId="{D8285C1D-722A-4D0D-B3EB-49B2B00B2A1F}"/>
          </ac:spMkLst>
        </pc:spChg>
        <pc:spChg chg="mod">
          <ac:chgData name="Nathan Morrison" userId="a8088875ec538e5b" providerId="LiveId" clId="{9BEF6846-AACD-4CB7-991C-EC85367C1FB2}" dt="2021-06-30T18:48:10.465" v="722" actId="207"/>
          <ac:spMkLst>
            <pc:docMk/>
            <pc:sldMk cId="3611289219" sldId="694"/>
            <ac:spMk id="141314" creationId="{00000000-0000-0000-0000-000000000000}"/>
          </ac:spMkLst>
        </pc:spChg>
        <pc:picChg chg="mod">
          <ac:chgData name="Nathan Morrison" userId="a8088875ec538e5b" providerId="LiveId" clId="{9BEF6846-AACD-4CB7-991C-EC85367C1FB2}" dt="2021-06-30T18:36:15.129" v="422" actId="1076"/>
          <ac:picMkLst>
            <pc:docMk/>
            <pc:sldMk cId="3611289219" sldId="694"/>
            <ac:picMk id="9" creationId="{C8AFE3CB-D609-4768-922C-01C70E2D240E}"/>
          </ac:picMkLst>
        </pc:picChg>
      </pc:sldChg>
      <pc:sldChg chg="new del">
        <pc:chgData name="Nathan Morrison" userId="a8088875ec538e5b" providerId="LiveId" clId="{9BEF6846-AACD-4CB7-991C-EC85367C1FB2}" dt="2021-06-30T18:38:01.509" v="536" actId="47"/>
        <pc:sldMkLst>
          <pc:docMk/>
          <pc:sldMk cId="4178031669" sldId="695"/>
        </pc:sldMkLst>
      </pc:sldChg>
      <pc:sldChg chg="new del">
        <pc:chgData name="Nathan Morrison" userId="a8088875ec538e5b" providerId="LiveId" clId="{9BEF6846-AACD-4CB7-991C-EC85367C1FB2}" dt="2021-06-30T18:39:04.122" v="551" actId="47"/>
        <pc:sldMkLst>
          <pc:docMk/>
          <pc:sldMk cId="1767555263" sldId="696"/>
        </pc:sldMkLst>
      </pc:sldChg>
      <pc:sldChg chg="new del">
        <pc:chgData name="Nathan Morrison" userId="a8088875ec538e5b" providerId="LiveId" clId="{9BEF6846-AACD-4CB7-991C-EC85367C1FB2}" dt="2021-06-30T18:41:57.713" v="652" actId="47"/>
        <pc:sldMkLst>
          <pc:docMk/>
          <pc:sldMk cId="1074739007" sldId="697"/>
        </pc:sldMkLst>
      </pc:sldChg>
      <pc:sldChg chg="new del">
        <pc:chgData name="Nathan Morrison" userId="a8088875ec538e5b" providerId="LiveId" clId="{9BEF6846-AACD-4CB7-991C-EC85367C1FB2}" dt="2021-06-30T18:42:31.819" v="663" actId="47"/>
        <pc:sldMkLst>
          <pc:docMk/>
          <pc:sldMk cId="2890117314" sldId="698"/>
        </pc:sldMkLst>
      </pc:sldChg>
      <pc:sldChg chg="new del">
        <pc:chgData name="Nathan Morrison" userId="a8088875ec538e5b" providerId="LiveId" clId="{9BEF6846-AACD-4CB7-991C-EC85367C1FB2}" dt="2021-06-30T18:28:59.462" v="306" actId="47"/>
        <pc:sldMkLst>
          <pc:docMk/>
          <pc:sldMk cId="2253018611" sldId="699"/>
        </pc:sldMkLst>
      </pc:sldChg>
      <pc:sldChg chg="addSp delSp modSp add mod modTransition delAnim modAnim">
        <pc:chgData name="Nathan Morrison" userId="a8088875ec538e5b" providerId="LiveId" clId="{9BEF6846-AACD-4CB7-991C-EC85367C1FB2}" dt="2021-07-01T21:26:20.505" v="1281" actId="20577"/>
        <pc:sldMkLst>
          <pc:docMk/>
          <pc:sldMk cId="2583727467" sldId="700"/>
        </pc:sldMkLst>
        <pc:spChg chg="mod">
          <ac:chgData name="Nathan Morrison" userId="a8088875ec538e5b" providerId="LiveId" clId="{9BEF6846-AACD-4CB7-991C-EC85367C1FB2}" dt="2021-06-30T18:47:10.344" v="711" actId="14100"/>
          <ac:spMkLst>
            <pc:docMk/>
            <pc:sldMk cId="2583727467" sldId="700"/>
            <ac:spMk id="8" creationId="{B46A3B42-655F-4970-82E0-E7E5A99CE90E}"/>
          </ac:spMkLst>
        </pc:spChg>
        <pc:spChg chg="mod">
          <ac:chgData name="Nathan Morrison" userId="a8088875ec538e5b" providerId="LiveId" clId="{9BEF6846-AACD-4CB7-991C-EC85367C1FB2}" dt="2021-07-01T21:26:20.505" v="1281" actId="20577"/>
          <ac:spMkLst>
            <pc:docMk/>
            <pc:sldMk cId="2583727467" sldId="700"/>
            <ac:spMk id="10" creationId="{00000000-0000-0000-0000-000000000000}"/>
          </ac:spMkLst>
        </pc:spChg>
        <pc:spChg chg="add del mod">
          <ac:chgData name="Nathan Morrison" userId="a8088875ec538e5b" providerId="LiveId" clId="{9BEF6846-AACD-4CB7-991C-EC85367C1FB2}" dt="2021-06-30T18:29:43.431" v="312" actId="478"/>
          <ac:spMkLst>
            <pc:docMk/>
            <pc:sldMk cId="2583727467" sldId="700"/>
            <ac:spMk id="11" creationId="{B1866D2D-409B-40CB-A40E-2FBB37A2EA04}"/>
          </ac:spMkLst>
        </pc:spChg>
        <pc:spChg chg="add del mod">
          <ac:chgData name="Nathan Morrison" userId="a8088875ec538e5b" providerId="LiveId" clId="{9BEF6846-AACD-4CB7-991C-EC85367C1FB2}" dt="2021-06-30T18:29:41.438" v="311" actId="478"/>
          <ac:spMkLst>
            <pc:docMk/>
            <pc:sldMk cId="2583727467" sldId="700"/>
            <ac:spMk id="12" creationId="{8C2A0EC3-2DF2-4511-9096-F2E2D7F2C0BA}"/>
          </ac:spMkLst>
        </pc:spChg>
        <pc:spChg chg="add del mod">
          <ac:chgData name="Nathan Morrison" userId="a8088875ec538e5b" providerId="LiveId" clId="{9BEF6846-AACD-4CB7-991C-EC85367C1FB2}" dt="2021-06-30T18:33:03.543" v="340" actId="21"/>
          <ac:spMkLst>
            <pc:docMk/>
            <pc:sldMk cId="2583727467" sldId="700"/>
            <ac:spMk id="13" creationId="{5719D114-5D23-454D-9E21-24DA16E2BB80}"/>
          </ac:spMkLst>
        </pc:spChg>
        <pc:picChg chg="add del mod">
          <ac:chgData name="Nathan Morrison" userId="a8088875ec538e5b" providerId="LiveId" clId="{9BEF6846-AACD-4CB7-991C-EC85367C1FB2}" dt="2021-06-30T18:29:54.244" v="315" actId="21"/>
          <ac:picMkLst>
            <pc:docMk/>
            <pc:sldMk cId="2583727467" sldId="700"/>
            <ac:picMk id="2" creationId="{7C99B20D-45CE-4A49-9E61-5AAC949CADB2}"/>
          </ac:picMkLst>
        </pc:picChg>
        <pc:picChg chg="mod">
          <ac:chgData name="Nathan Morrison" userId="a8088875ec538e5b" providerId="LiveId" clId="{9BEF6846-AACD-4CB7-991C-EC85367C1FB2}" dt="2021-06-30T18:30:40.721" v="323" actId="1076"/>
          <ac:picMkLst>
            <pc:docMk/>
            <pc:sldMk cId="2583727467" sldId="700"/>
            <ac:picMk id="9" creationId="{C8AFE3CB-D609-4768-922C-01C70E2D240E}"/>
          </ac:picMkLst>
        </pc:picChg>
      </pc:sldChg>
      <pc:sldChg chg="new del">
        <pc:chgData name="Nathan Morrison" userId="a8088875ec538e5b" providerId="LiveId" clId="{9BEF6846-AACD-4CB7-991C-EC85367C1FB2}" dt="2021-06-30T18:32:59.901" v="339" actId="47"/>
        <pc:sldMkLst>
          <pc:docMk/>
          <pc:sldMk cId="2396250811" sldId="701"/>
        </pc:sldMkLst>
      </pc:sldChg>
      <pc:sldChg chg="addSp delSp modSp add mod modTransition modAnim">
        <pc:chgData name="Nathan Morrison" userId="a8088875ec538e5b" providerId="LiveId" clId="{9BEF6846-AACD-4CB7-991C-EC85367C1FB2}" dt="2021-06-30T19:25:33.620" v="1263"/>
        <pc:sldMkLst>
          <pc:docMk/>
          <pc:sldMk cId="4132768894" sldId="702"/>
        </pc:sldMkLst>
        <pc:spChg chg="del">
          <ac:chgData name="Nathan Morrison" userId="a8088875ec538e5b" providerId="LiveId" clId="{9BEF6846-AACD-4CB7-991C-EC85367C1FB2}" dt="2021-06-30T18:33:19.368" v="343" actId="478"/>
          <ac:spMkLst>
            <pc:docMk/>
            <pc:sldMk cId="4132768894" sldId="702"/>
            <ac:spMk id="2" creationId="{B7F9D492-87A9-4C47-9A51-80A6F98A6C7D}"/>
          </ac:spMkLst>
        </pc:spChg>
        <pc:spChg chg="del">
          <ac:chgData name="Nathan Morrison" userId="a8088875ec538e5b" providerId="LiveId" clId="{9BEF6846-AACD-4CB7-991C-EC85367C1FB2}" dt="2021-06-30T18:33:25.647" v="346" actId="478"/>
          <ac:spMkLst>
            <pc:docMk/>
            <pc:sldMk cId="4132768894" sldId="702"/>
            <ac:spMk id="3" creationId="{02181B45-5E0A-44BC-AF5A-94B2EB6CCF0F}"/>
          </ac:spMkLst>
        </pc:spChg>
        <pc:spChg chg="mod">
          <ac:chgData name="Nathan Morrison" userId="a8088875ec538e5b" providerId="LiveId" clId="{9BEF6846-AACD-4CB7-991C-EC85367C1FB2}" dt="2021-06-30T18:34:07.300" v="353" actId="208"/>
          <ac:spMkLst>
            <pc:docMk/>
            <pc:sldMk cId="4132768894" sldId="702"/>
            <ac:spMk id="4" creationId="{E960BF85-9B65-4345-8644-FE39E851BA91}"/>
          </ac:spMkLst>
        </pc:spChg>
        <pc:spChg chg="add mod">
          <ac:chgData name="Nathan Morrison" userId="a8088875ec538e5b" providerId="LiveId" clId="{9BEF6846-AACD-4CB7-991C-EC85367C1FB2}" dt="2021-06-30T18:38:40.565" v="548" actId="1076"/>
          <ac:spMkLst>
            <pc:docMk/>
            <pc:sldMk cId="4132768894" sldId="702"/>
            <ac:spMk id="7" creationId="{9EC1FA84-DE30-41DD-9BAA-DC33213870AD}"/>
          </ac:spMkLst>
        </pc:spChg>
        <pc:picChg chg="add del mod">
          <ac:chgData name="Nathan Morrison" userId="a8088875ec538e5b" providerId="LiveId" clId="{9BEF6846-AACD-4CB7-991C-EC85367C1FB2}" dt="2021-06-30T18:38:34.465" v="547" actId="1076"/>
          <ac:picMkLst>
            <pc:docMk/>
            <pc:sldMk cId="4132768894" sldId="702"/>
            <ac:picMk id="5" creationId="{68A5DC5B-44AA-445C-B293-4CB1E5081A55}"/>
          </ac:picMkLst>
        </pc:picChg>
      </pc:sldChg>
      <pc:sldChg chg="modSp add mod modTransition">
        <pc:chgData name="Nathan Morrison" userId="a8088875ec538e5b" providerId="LiveId" clId="{9BEF6846-AACD-4CB7-991C-EC85367C1FB2}" dt="2021-06-30T19:25:33.620" v="1263"/>
        <pc:sldMkLst>
          <pc:docMk/>
          <pc:sldMk cId="3441141829" sldId="703"/>
        </pc:sldMkLst>
        <pc:spChg chg="mod">
          <ac:chgData name="Nathan Morrison" userId="a8088875ec538e5b" providerId="LiveId" clId="{9BEF6846-AACD-4CB7-991C-EC85367C1FB2}" dt="2021-06-30T18:38:26.388" v="542" actId="1076"/>
          <ac:spMkLst>
            <pc:docMk/>
            <pc:sldMk cId="3441141829" sldId="703"/>
            <ac:spMk id="7" creationId="{9EC1FA84-DE30-41DD-9BAA-DC33213870AD}"/>
          </ac:spMkLst>
        </pc:spChg>
      </pc:sldChg>
      <pc:sldChg chg="modSp add mod modTransition modAnim">
        <pc:chgData name="Nathan Morrison" userId="a8088875ec538e5b" providerId="LiveId" clId="{9BEF6846-AACD-4CB7-991C-EC85367C1FB2}" dt="2021-06-30T19:25:33.620" v="1263"/>
        <pc:sldMkLst>
          <pc:docMk/>
          <pc:sldMk cId="168978287" sldId="704"/>
        </pc:sldMkLst>
        <pc:spChg chg="mod">
          <ac:chgData name="Nathan Morrison" userId="a8088875ec538e5b" providerId="LiveId" clId="{9BEF6846-AACD-4CB7-991C-EC85367C1FB2}" dt="2021-06-30T19:10:44.536" v="1018" actId="207"/>
          <ac:spMkLst>
            <pc:docMk/>
            <pc:sldMk cId="168978287" sldId="704"/>
            <ac:spMk id="8" creationId="{B46A3B42-655F-4970-82E0-E7E5A99CE90E}"/>
          </ac:spMkLst>
        </pc:spChg>
        <pc:spChg chg="mod">
          <ac:chgData name="Nathan Morrison" userId="a8088875ec538e5b" providerId="LiveId" clId="{9BEF6846-AACD-4CB7-991C-EC85367C1FB2}" dt="2021-06-30T18:41:39.220" v="650" actId="20577"/>
          <ac:spMkLst>
            <pc:docMk/>
            <pc:sldMk cId="168978287" sldId="704"/>
            <ac:spMk id="10" creationId="{00000000-0000-0000-0000-000000000000}"/>
          </ac:spMkLst>
        </pc:spChg>
        <pc:spChg chg="mod">
          <ac:chgData name="Nathan Morrison" userId="a8088875ec538e5b" providerId="LiveId" clId="{9BEF6846-AACD-4CB7-991C-EC85367C1FB2}" dt="2021-06-30T18:40:56.495" v="615" actId="14100"/>
          <ac:spMkLst>
            <pc:docMk/>
            <pc:sldMk cId="168978287" sldId="704"/>
            <ac:spMk id="11" creationId="{D8285C1D-722A-4D0D-B3EB-49B2B00B2A1F}"/>
          </ac:spMkLst>
        </pc:spChg>
        <pc:spChg chg="mod">
          <ac:chgData name="Nathan Morrison" userId="a8088875ec538e5b" providerId="LiveId" clId="{9BEF6846-AACD-4CB7-991C-EC85367C1FB2}" dt="2021-06-30T18:48:06.152" v="721" actId="207"/>
          <ac:spMkLst>
            <pc:docMk/>
            <pc:sldMk cId="168978287" sldId="704"/>
            <ac:spMk id="141314" creationId="{00000000-0000-0000-0000-000000000000}"/>
          </ac:spMkLst>
        </pc:spChg>
      </pc:sldChg>
      <pc:sldChg chg="modSp add mod modTransition">
        <pc:chgData name="Nathan Morrison" userId="a8088875ec538e5b" providerId="LiveId" clId="{9BEF6846-AACD-4CB7-991C-EC85367C1FB2}" dt="2021-06-30T19:25:33.620" v="1263"/>
        <pc:sldMkLst>
          <pc:docMk/>
          <pc:sldMk cId="4121757596" sldId="705"/>
        </pc:sldMkLst>
        <pc:spChg chg="mod">
          <ac:chgData name="Nathan Morrison" userId="a8088875ec538e5b" providerId="LiveId" clId="{9BEF6846-AACD-4CB7-991C-EC85367C1FB2}" dt="2021-06-30T18:42:20.022" v="657" actId="1076"/>
          <ac:spMkLst>
            <pc:docMk/>
            <pc:sldMk cId="4121757596" sldId="705"/>
            <ac:spMk id="7" creationId="{9EC1FA84-DE30-41DD-9BAA-DC33213870AD}"/>
          </ac:spMkLst>
        </pc:spChg>
        <pc:picChg chg="mod">
          <ac:chgData name="Nathan Morrison" userId="a8088875ec538e5b" providerId="LiveId" clId="{9BEF6846-AACD-4CB7-991C-EC85367C1FB2}" dt="2021-06-30T18:42:14.987" v="656" actId="1076"/>
          <ac:picMkLst>
            <pc:docMk/>
            <pc:sldMk cId="4121757596" sldId="705"/>
            <ac:picMk id="5" creationId="{68A5DC5B-44AA-445C-B293-4CB1E5081A55}"/>
          </ac:picMkLst>
        </pc:picChg>
      </pc:sldChg>
      <pc:sldChg chg="new del">
        <pc:chgData name="Nathan Morrison" userId="a8088875ec538e5b" providerId="LiveId" clId="{9BEF6846-AACD-4CB7-991C-EC85367C1FB2}" dt="2021-06-30T18:47:22.125" v="713" actId="47"/>
        <pc:sldMkLst>
          <pc:docMk/>
          <pc:sldMk cId="2065939181" sldId="706"/>
        </pc:sldMkLst>
      </pc:sldChg>
      <pc:sldChg chg="new del">
        <pc:chgData name="Nathan Morrison" userId="a8088875ec538e5b" providerId="LiveId" clId="{9BEF6846-AACD-4CB7-991C-EC85367C1FB2}" dt="2021-06-30T18:47:52.466" v="718" actId="47"/>
        <pc:sldMkLst>
          <pc:docMk/>
          <pc:sldMk cId="3044634654" sldId="707"/>
        </pc:sldMkLst>
      </pc:sldChg>
      <pc:sldChg chg="new del">
        <pc:chgData name="Nathan Morrison" userId="a8088875ec538e5b" providerId="LiveId" clId="{9BEF6846-AACD-4CB7-991C-EC85367C1FB2}" dt="2021-06-30T18:52:06.875" v="754" actId="47"/>
        <pc:sldMkLst>
          <pc:docMk/>
          <pc:sldMk cId="4113954215" sldId="708"/>
        </pc:sldMkLst>
      </pc:sldChg>
      <pc:sldChg chg="new del">
        <pc:chgData name="Nathan Morrison" userId="a8088875ec538e5b" providerId="LiveId" clId="{9BEF6846-AACD-4CB7-991C-EC85367C1FB2}" dt="2021-06-30T18:52:52.390" v="765" actId="47"/>
        <pc:sldMkLst>
          <pc:docMk/>
          <pc:sldMk cId="608835818" sldId="709"/>
        </pc:sldMkLst>
      </pc:sldChg>
      <pc:sldChg chg="delSp modSp add mod modTransition delAnim modAnim">
        <pc:chgData name="Nathan Morrison" userId="a8088875ec538e5b" providerId="LiveId" clId="{9BEF6846-AACD-4CB7-991C-EC85367C1FB2}" dt="2021-06-30T19:25:33.620" v="1263"/>
        <pc:sldMkLst>
          <pc:docMk/>
          <pc:sldMk cId="403355563" sldId="710"/>
        </pc:sldMkLst>
        <pc:spChg chg="mod">
          <ac:chgData name="Nathan Morrison" userId="a8088875ec538e5b" providerId="LiveId" clId="{9BEF6846-AACD-4CB7-991C-EC85367C1FB2}" dt="2021-06-30T19:10:40.185" v="1017" actId="207"/>
          <ac:spMkLst>
            <pc:docMk/>
            <pc:sldMk cId="403355563" sldId="710"/>
            <ac:spMk id="8" creationId="{B46A3B42-655F-4970-82E0-E7E5A99CE90E}"/>
          </ac:spMkLst>
        </pc:spChg>
        <pc:spChg chg="mod">
          <ac:chgData name="Nathan Morrison" userId="a8088875ec538e5b" providerId="LiveId" clId="{9BEF6846-AACD-4CB7-991C-EC85367C1FB2}" dt="2021-06-30T18:46:33.568" v="707" actId="6549"/>
          <ac:spMkLst>
            <pc:docMk/>
            <pc:sldMk cId="403355563" sldId="710"/>
            <ac:spMk id="10" creationId="{00000000-0000-0000-0000-000000000000}"/>
          </ac:spMkLst>
        </pc:spChg>
        <pc:spChg chg="del">
          <ac:chgData name="Nathan Morrison" userId="a8088875ec538e5b" providerId="LiveId" clId="{9BEF6846-AACD-4CB7-991C-EC85367C1FB2}" dt="2021-06-30T18:46:00.045" v="693" actId="21"/>
          <ac:spMkLst>
            <pc:docMk/>
            <pc:sldMk cId="403355563" sldId="710"/>
            <ac:spMk id="11" creationId="{D8285C1D-722A-4D0D-B3EB-49B2B00B2A1F}"/>
          </ac:spMkLst>
        </pc:spChg>
        <pc:spChg chg="mod">
          <ac:chgData name="Nathan Morrison" userId="a8088875ec538e5b" providerId="LiveId" clId="{9BEF6846-AACD-4CB7-991C-EC85367C1FB2}" dt="2021-06-30T18:48:01.750" v="720" actId="207"/>
          <ac:spMkLst>
            <pc:docMk/>
            <pc:sldMk cId="403355563" sldId="710"/>
            <ac:spMk id="141314" creationId="{00000000-0000-0000-0000-000000000000}"/>
          </ac:spMkLst>
        </pc:spChg>
      </pc:sldChg>
      <pc:sldChg chg="modSp add mod modTransition">
        <pc:chgData name="Nathan Morrison" userId="a8088875ec538e5b" providerId="LiveId" clId="{9BEF6846-AACD-4CB7-991C-EC85367C1FB2}" dt="2021-06-30T19:25:33.620" v="1263"/>
        <pc:sldMkLst>
          <pc:docMk/>
          <pc:sldMk cId="1293588110" sldId="711"/>
        </pc:sldMkLst>
        <pc:spChg chg="mod">
          <ac:chgData name="Nathan Morrison" userId="a8088875ec538e5b" providerId="LiveId" clId="{9BEF6846-AACD-4CB7-991C-EC85367C1FB2}" dt="2021-06-30T18:47:43.687" v="716" actId="1076"/>
          <ac:spMkLst>
            <pc:docMk/>
            <pc:sldMk cId="1293588110" sldId="711"/>
            <ac:spMk id="7" creationId="{9EC1FA84-DE30-41DD-9BAA-DC33213870AD}"/>
          </ac:spMkLst>
        </pc:spChg>
      </pc:sldChg>
      <pc:sldChg chg="modSp add mod modTransition modAnim">
        <pc:chgData name="Nathan Morrison" userId="a8088875ec538e5b" providerId="LiveId" clId="{9BEF6846-AACD-4CB7-991C-EC85367C1FB2}" dt="2021-06-30T19:25:33.620" v="1263"/>
        <pc:sldMkLst>
          <pc:docMk/>
          <pc:sldMk cId="3713572298" sldId="712"/>
        </pc:sldMkLst>
        <pc:spChg chg="mod">
          <ac:chgData name="Nathan Morrison" userId="a8088875ec538e5b" providerId="LiveId" clId="{9BEF6846-AACD-4CB7-991C-EC85367C1FB2}" dt="2021-06-30T19:10:34.673" v="1016" actId="207"/>
          <ac:spMkLst>
            <pc:docMk/>
            <pc:sldMk cId="3713572298" sldId="712"/>
            <ac:spMk id="8" creationId="{B46A3B42-655F-4970-82E0-E7E5A99CE90E}"/>
          </ac:spMkLst>
        </pc:spChg>
        <pc:spChg chg="mod">
          <ac:chgData name="Nathan Morrison" userId="a8088875ec538e5b" providerId="LiveId" clId="{9BEF6846-AACD-4CB7-991C-EC85367C1FB2}" dt="2021-06-30T18:51:49.722" v="752" actId="6549"/>
          <ac:spMkLst>
            <pc:docMk/>
            <pc:sldMk cId="3713572298" sldId="712"/>
            <ac:spMk id="10" creationId="{00000000-0000-0000-0000-000000000000}"/>
          </ac:spMkLst>
        </pc:spChg>
        <pc:spChg chg="mod">
          <ac:chgData name="Nathan Morrison" userId="a8088875ec538e5b" providerId="LiveId" clId="{9BEF6846-AACD-4CB7-991C-EC85367C1FB2}" dt="2021-06-30T18:47:57.405" v="719" actId="207"/>
          <ac:spMkLst>
            <pc:docMk/>
            <pc:sldMk cId="3713572298" sldId="712"/>
            <ac:spMk id="141314" creationId="{00000000-0000-0000-0000-000000000000}"/>
          </ac:spMkLst>
        </pc:spChg>
      </pc:sldChg>
      <pc:sldChg chg="modSp add mod modTransition">
        <pc:chgData name="Nathan Morrison" userId="a8088875ec538e5b" providerId="LiveId" clId="{9BEF6846-AACD-4CB7-991C-EC85367C1FB2}" dt="2021-06-30T19:25:33.620" v="1263"/>
        <pc:sldMkLst>
          <pc:docMk/>
          <pc:sldMk cId="3453264436" sldId="713"/>
        </pc:sldMkLst>
        <pc:spChg chg="mod">
          <ac:chgData name="Nathan Morrison" userId="a8088875ec538e5b" providerId="LiveId" clId="{9BEF6846-AACD-4CB7-991C-EC85367C1FB2}" dt="2021-06-30T18:52:38.204" v="759" actId="1076"/>
          <ac:spMkLst>
            <pc:docMk/>
            <pc:sldMk cId="3453264436" sldId="713"/>
            <ac:spMk id="7" creationId="{9EC1FA84-DE30-41DD-9BAA-DC33213870AD}"/>
          </ac:spMkLst>
        </pc:spChg>
      </pc:sldChg>
      <pc:sldChg chg="new del">
        <pc:chgData name="Nathan Morrison" userId="a8088875ec538e5b" providerId="LiveId" clId="{9BEF6846-AACD-4CB7-991C-EC85367C1FB2}" dt="2021-06-30T18:58:04.377" v="847" actId="47"/>
        <pc:sldMkLst>
          <pc:docMk/>
          <pc:sldMk cId="1699731251" sldId="714"/>
        </pc:sldMkLst>
      </pc:sldChg>
      <pc:sldChg chg="new del">
        <pc:chgData name="Nathan Morrison" userId="a8088875ec538e5b" providerId="LiveId" clId="{9BEF6846-AACD-4CB7-991C-EC85367C1FB2}" dt="2021-06-30T19:03:53.095" v="887" actId="47"/>
        <pc:sldMkLst>
          <pc:docMk/>
          <pc:sldMk cId="4056180496" sldId="715"/>
        </pc:sldMkLst>
      </pc:sldChg>
      <pc:sldChg chg="new del">
        <pc:chgData name="Nathan Morrison" userId="a8088875ec538e5b" providerId="LiveId" clId="{9BEF6846-AACD-4CB7-991C-EC85367C1FB2}" dt="2021-06-30T19:08:52.103" v="998" actId="47"/>
        <pc:sldMkLst>
          <pc:docMk/>
          <pc:sldMk cId="244124260" sldId="716"/>
        </pc:sldMkLst>
      </pc:sldChg>
      <pc:sldChg chg="new del">
        <pc:chgData name="Nathan Morrison" userId="a8088875ec538e5b" providerId="LiveId" clId="{9BEF6846-AACD-4CB7-991C-EC85367C1FB2}" dt="2021-06-30T19:09:40.944" v="1007" actId="47"/>
        <pc:sldMkLst>
          <pc:docMk/>
          <pc:sldMk cId="3929872591" sldId="717"/>
        </pc:sldMkLst>
      </pc:sldChg>
      <pc:sldChg chg="addSp modSp add mod modTransition modAnim">
        <pc:chgData name="Nathan Morrison" userId="a8088875ec538e5b" providerId="LiveId" clId="{9BEF6846-AACD-4CB7-991C-EC85367C1FB2}" dt="2021-06-30T19:25:33.620" v="1263"/>
        <pc:sldMkLst>
          <pc:docMk/>
          <pc:sldMk cId="859046791" sldId="718"/>
        </pc:sldMkLst>
        <pc:spChg chg="mod">
          <ac:chgData name="Nathan Morrison" userId="a8088875ec538e5b" providerId="LiveId" clId="{9BEF6846-AACD-4CB7-991C-EC85367C1FB2}" dt="2021-06-30T19:10:29.699" v="1015" actId="207"/>
          <ac:spMkLst>
            <pc:docMk/>
            <pc:sldMk cId="859046791" sldId="718"/>
            <ac:spMk id="8" creationId="{B46A3B42-655F-4970-82E0-E7E5A99CE90E}"/>
          </ac:spMkLst>
        </pc:spChg>
        <pc:spChg chg="mod">
          <ac:chgData name="Nathan Morrison" userId="a8088875ec538e5b" providerId="LiveId" clId="{9BEF6846-AACD-4CB7-991C-EC85367C1FB2}" dt="2021-06-30T18:57:51.904" v="845" actId="114"/>
          <ac:spMkLst>
            <pc:docMk/>
            <pc:sldMk cId="859046791" sldId="718"/>
            <ac:spMk id="10" creationId="{00000000-0000-0000-0000-000000000000}"/>
          </ac:spMkLst>
        </pc:spChg>
        <pc:spChg chg="add mod">
          <ac:chgData name="Nathan Morrison" userId="a8088875ec538e5b" providerId="LiveId" clId="{9BEF6846-AACD-4CB7-991C-EC85367C1FB2}" dt="2021-06-30T18:57:25.188" v="843" actId="6549"/>
          <ac:spMkLst>
            <pc:docMk/>
            <pc:sldMk cId="859046791" sldId="718"/>
            <ac:spMk id="11" creationId="{6345F9BB-2B28-4CAA-A4D3-9B6E015C5AEE}"/>
          </ac:spMkLst>
        </pc:spChg>
      </pc:sldChg>
      <pc:sldChg chg="modSp add mod modTransition">
        <pc:chgData name="Nathan Morrison" userId="a8088875ec538e5b" providerId="LiveId" clId="{9BEF6846-AACD-4CB7-991C-EC85367C1FB2}" dt="2021-07-01T21:28:48.457" v="1286" actId="1076"/>
        <pc:sldMkLst>
          <pc:docMk/>
          <pc:sldMk cId="3809591914" sldId="719"/>
        </pc:sldMkLst>
        <pc:spChg chg="mod">
          <ac:chgData name="Nathan Morrison" userId="a8088875ec538e5b" providerId="LiveId" clId="{9BEF6846-AACD-4CB7-991C-EC85367C1FB2}" dt="2021-07-01T21:28:48.457" v="1286" actId="1076"/>
          <ac:spMkLst>
            <pc:docMk/>
            <pc:sldMk cId="3809591914" sldId="719"/>
            <ac:spMk id="7" creationId="{9EC1FA84-DE30-41DD-9BAA-DC33213870AD}"/>
          </ac:spMkLst>
        </pc:spChg>
      </pc:sldChg>
      <pc:sldChg chg="addSp delSp modSp add mod modTransition delAnim modAnim">
        <pc:chgData name="Nathan Morrison" userId="a8088875ec538e5b" providerId="LiveId" clId="{9BEF6846-AACD-4CB7-991C-EC85367C1FB2}" dt="2021-06-30T19:25:33.620" v="1263"/>
        <pc:sldMkLst>
          <pc:docMk/>
          <pc:sldMk cId="1851654816" sldId="720"/>
        </pc:sldMkLst>
        <pc:spChg chg="mod">
          <ac:chgData name="Nathan Morrison" userId="a8088875ec538e5b" providerId="LiveId" clId="{9BEF6846-AACD-4CB7-991C-EC85367C1FB2}" dt="2021-06-30T19:10:24.478" v="1014" actId="207"/>
          <ac:spMkLst>
            <pc:docMk/>
            <pc:sldMk cId="1851654816" sldId="720"/>
            <ac:spMk id="8" creationId="{B46A3B42-655F-4970-82E0-E7E5A99CE90E}"/>
          </ac:spMkLst>
        </pc:spChg>
        <pc:spChg chg="del">
          <ac:chgData name="Nathan Morrison" userId="a8088875ec538e5b" providerId="LiveId" clId="{9BEF6846-AACD-4CB7-991C-EC85367C1FB2}" dt="2021-06-30T19:04:53.421" v="898" actId="21"/>
          <ac:spMkLst>
            <pc:docMk/>
            <pc:sldMk cId="1851654816" sldId="720"/>
            <ac:spMk id="10" creationId="{00000000-0000-0000-0000-000000000000}"/>
          </ac:spMkLst>
        </pc:spChg>
        <pc:spChg chg="mod">
          <ac:chgData name="Nathan Morrison" userId="a8088875ec538e5b" providerId="LiveId" clId="{9BEF6846-AACD-4CB7-991C-EC85367C1FB2}" dt="2021-06-30T19:08:14.599" v="995" actId="6549"/>
          <ac:spMkLst>
            <pc:docMk/>
            <pc:sldMk cId="1851654816" sldId="720"/>
            <ac:spMk id="11" creationId="{6345F9BB-2B28-4CAA-A4D3-9B6E015C5AEE}"/>
          </ac:spMkLst>
        </pc:spChg>
        <pc:spChg chg="add mod">
          <ac:chgData name="Nathan Morrison" userId="a8088875ec538e5b" providerId="LiveId" clId="{9BEF6846-AACD-4CB7-991C-EC85367C1FB2}" dt="2021-06-30T19:07:41.909" v="930" actId="6549"/>
          <ac:spMkLst>
            <pc:docMk/>
            <pc:sldMk cId="1851654816" sldId="720"/>
            <ac:spMk id="12" creationId="{687E44D5-8626-444E-ACB5-1A1FACA6BF1E}"/>
          </ac:spMkLst>
        </pc:spChg>
      </pc:sldChg>
      <pc:sldChg chg="modSp add mod modTransition">
        <pc:chgData name="Nathan Morrison" userId="a8088875ec538e5b" providerId="LiveId" clId="{9BEF6846-AACD-4CB7-991C-EC85367C1FB2}" dt="2021-06-30T19:25:33.620" v="1263"/>
        <pc:sldMkLst>
          <pc:docMk/>
          <pc:sldMk cId="1510234005" sldId="721"/>
        </pc:sldMkLst>
        <pc:spChg chg="mod">
          <ac:chgData name="Nathan Morrison" userId="a8088875ec538e5b" providerId="LiveId" clId="{9BEF6846-AACD-4CB7-991C-EC85367C1FB2}" dt="2021-06-30T19:09:25.328" v="1003" actId="1076"/>
          <ac:spMkLst>
            <pc:docMk/>
            <pc:sldMk cId="1510234005" sldId="721"/>
            <ac:spMk id="7" creationId="{9EC1FA84-DE30-41DD-9BAA-DC33213870AD}"/>
          </ac:spMkLst>
        </pc:spChg>
      </pc:sldChg>
      <pc:sldChg chg="new del">
        <pc:chgData name="Nathan Morrison" userId="a8088875ec538e5b" providerId="LiveId" clId="{9BEF6846-AACD-4CB7-991C-EC85367C1FB2}" dt="2021-06-30T19:15:08.266" v="1093" actId="47"/>
        <pc:sldMkLst>
          <pc:docMk/>
          <pc:sldMk cId="2322158597" sldId="722"/>
        </pc:sldMkLst>
      </pc:sldChg>
      <pc:sldChg chg="new del">
        <pc:chgData name="Nathan Morrison" userId="a8088875ec538e5b" providerId="LiveId" clId="{9BEF6846-AACD-4CB7-991C-EC85367C1FB2}" dt="2021-06-30T19:16:06.142" v="1100" actId="47"/>
        <pc:sldMkLst>
          <pc:docMk/>
          <pc:sldMk cId="381054240" sldId="723"/>
        </pc:sldMkLst>
      </pc:sldChg>
      <pc:sldChg chg="modSp add mod modTransition modAnim">
        <pc:chgData name="Nathan Morrison" userId="a8088875ec538e5b" providerId="LiveId" clId="{9BEF6846-AACD-4CB7-991C-EC85367C1FB2}" dt="2021-06-30T19:25:33.620" v="1263"/>
        <pc:sldMkLst>
          <pc:docMk/>
          <pc:sldMk cId="3032691861" sldId="724"/>
        </pc:sldMkLst>
        <pc:spChg chg="mod">
          <ac:chgData name="Nathan Morrison" userId="a8088875ec538e5b" providerId="LiveId" clId="{9BEF6846-AACD-4CB7-991C-EC85367C1FB2}" dt="2021-06-30T19:10:18.049" v="1013" actId="207"/>
          <ac:spMkLst>
            <pc:docMk/>
            <pc:sldMk cId="3032691861" sldId="724"/>
            <ac:spMk id="8" creationId="{B46A3B42-655F-4970-82E0-E7E5A99CE90E}"/>
          </ac:spMkLst>
        </pc:spChg>
        <pc:spChg chg="mod">
          <ac:chgData name="Nathan Morrison" userId="a8088875ec538e5b" providerId="LiveId" clId="{9BEF6846-AACD-4CB7-991C-EC85367C1FB2}" dt="2021-06-30T19:14:53.175" v="1089" actId="14100"/>
          <ac:spMkLst>
            <pc:docMk/>
            <pc:sldMk cId="3032691861" sldId="724"/>
            <ac:spMk id="11" creationId="{6345F9BB-2B28-4CAA-A4D3-9B6E015C5AEE}"/>
          </ac:spMkLst>
        </pc:spChg>
        <pc:spChg chg="mod">
          <ac:chgData name="Nathan Morrison" userId="a8088875ec538e5b" providerId="LiveId" clId="{9BEF6846-AACD-4CB7-991C-EC85367C1FB2}" dt="2021-06-30T19:14:57.814" v="1091" actId="27636"/>
          <ac:spMkLst>
            <pc:docMk/>
            <pc:sldMk cId="3032691861" sldId="724"/>
            <ac:spMk id="12" creationId="{687E44D5-8626-444E-ACB5-1A1FACA6BF1E}"/>
          </ac:spMkLst>
        </pc:spChg>
      </pc:sldChg>
      <pc:sldChg chg="modSp add mod modTransition">
        <pc:chgData name="Nathan Morrison" userId="a8088875ec538e5b" providerId="LiveId" clId="{9BEF6846-AACD-4CB7-991C-EC85367C1FB2}" dt="2021-06-30T19:25:33.620" v="1263"/>
        <pc:sldMkLst>
          <pc:docMk/>
          <pc:sldMk cId="1354412643" sldId="725"/>
        </pc:sldMkLst>
        <pc:spChg chg="mod">
          <ac:chgData name="Nathan Morrison" userId="a8088875ec538e5b" providerId="LiveId" clId="{9BEF6846-AACD-4CB7-991C-EC85367C1FB2}" dt="2021-06-30T19:15:29.086" v="1096" actId="1076"/>
          <ac:spMkLst>
            <pc:docMk/>
            <pc:sldMk cId="1354412643" sldId="725"/>
            <ac:spMk id="7" creationId="{9EC1FA84-DE30-41DD-9BAA-DC33213870AD}"/>
          </ac:spMkLst>
        </pc:spChg>
      </pc:sldChg>
      <pc:sldChg chg="new del">
        <pc:chgData name="Nathan Morrison" userId="a8088875ec538e5b" providerId="LiveId" clId="{9BEF6846-AACD-4CB7-991C-EC85367C1FB2}" dt="2021-06-30T19:16:51.338" v="1112" actId="47"/>
        <pc:sldMkLst>
          <pc:docMk/>
          <pc:sldMk cId="2750659466" sldId="726"/>
        </pc:sldMkLst>
      </pc:sldChg>
      <pc:sldChg chg="new del">
        <pc:chgData name="Nathan Morrison" userId="a8088875ec538e5b" providerId="LiveId" clId="{9BEF6846-AACD-4CB7-991C-EC85367C1FB2}" dt="2021-06-30T19:20:59.694" v="1199" actId="47"/>
        <pc:sldMkLst>
          <pc:docMk/>
          <pc:sldMk cId="3035589895" sldId="727"/>
        </pc:sldMkLst>
      </pc:sldChg>
      <pc:sldChg chg="modSp add mod modTransition">
        <pc:chgData name="Nathan Morrison" userId="a8088875ec538e5b" providerId="LiveId" clId="{9BEF6846-AACD-4CB7-991C-EC85367C1FB2}" dt="2021-06-30T19:25:33.620" v="1263"/>
        <pc:sldMkLst>
          <pc:docMk/>
          <pc:sldMk cId="2764533543" sldId="728"/>
        </pc:sldMkLst>
        <pc:spChg chg="mod">
          <ac:chgData name="Nathan Morrison" userId="a8088875ec538e5b" providerId="LiveId" clId="{9BEF6846-AACD-4CB7-991C-EC85367C1FB2}" dt="2021-06-30T19:16:14.916" v="1110" actId="20577"/>
          <ac:spMkLst>
            <pc:docMk/>
            <pc:sldMk cId="2764533543" sldId="728"/>
            <ac:spMk id="2" creationId="{B7F9D492-87A9-4C47-9A51-80A6F98A6C7D}"/>
          </ac:spMkLst>
        </pc:spChg>
      </pc:sldChg>
      <pc:sldChg chg="delSp modSp add mod modTransition delAnim modAnim">
        <pc:chgData name="Nathan Morrison" userId="a8088875ec538e5b" providerId="LiveId" clId="{9BEF6846-AACD-4CB7-991C-EC85367C1FB2}" dt="2021-07-01T21:30:40.016" v="1287" actId="14100"/>
        <pc:sldMkLst>
          <pc:docMk/>
          <pc:sldMk cId="78920500" sldId="729"/>
        </pc:sldMkLst>
        <pc:spChg chg="mod">
          <ac:chgData name="Nathan Morrison" userId="a8088875ec538e5b" providerId="LiveId" clId="{9BEF6846-AACD-4CB7-991C-EC85367C1FB2}" dt="2021-07-01T21:30:40.016" v="1287" actId="14100"/>
          <ac:spMkLst>
            <pc:docMk/>
            <pc:sldMk cId="78920500" sldId="729"/>
            <ac:spMk id="8" creationId="{B46A3B42-655F-4970-82E0-E7E5A99CE90E}"/>
          </ac:spMkLst>
        </pc:spChg>
        <pc:spChg chg="del">
          <ac:chgData name="Nathan Morrison" userId="a8088875ec538e5b" providerId="LiveId" clId="{9BEF6846-AACD-4CB7-991C-EC85367C1FB2}" dt="2021-06-30T19:17:34.749" v="1130" actId="21"/>
          <ac:spMkLst>
            <pc:docMk/>
            <pc:sldMk cId="78920500" sldId="729"/>
            <ac:spMk id="11" creationId="{6345F9BB-2B28-4CAA-A4D3-9B6E015C5AEE}"/>
          </ac:spMkLst>
        </pc:spChg>
        <pc:spChg chg="mod">
          <ac:chgData name="Nathan Morrison" userId="a8088875ec538e5b" providerId="LiveId" clId="{9BEF6846-AACD-4CB7-991C-EC85367C1FB2}" dt="2021-06-30T19:18:54.191" v="1159" actId="20577"/>
          <ac:spMkLst>
            <pc:docMk/>
            <pc:sldMk cId="78920500" sldId="729"/>
            <ac:spMk id="12" creationId="{687E44D5-8626-444E-ACB5-1A1FACA6BF1E}"/>
          </ac:spMkLst>
        </pc:spChg>
        <pc:spChg chg="mod">
          <ac:chgData name="Nathan Morrison" userId="a8088875ec538e5b" providerId="LiveId" clId="{9BEF6846-AACD-4CB7-991C-EC85367C1FB2}" dt="2021-06-30T19:18:19.218" v="1147" actId="403"/>
          <ac:spMkLst>
            <pc:docMk/>
            <pc:sldMk cId="78920500" sldId="729"/>
            <ac:spMk id="141314" creationId="{00000000-0000-0000-0000-000000000000}"/>
          </ac:spMkLst>
        </pc:spChg>
      </pc:sldChg>
      <pc:sldChg chg="modSp add mod modTransition modAnim modNotesTx">
        <pc:chgData name="Nathan Morrison" userId="a8088875ec538e5b" providerId="LiveId" clId="{9BEF6846-AACD-4CB7-991C-EC85367C1FB2}" dt="2021-06-30T19:25:33.620" v="1263"/>
        <pc:sldMkLst>
          <pc:docMk/>
          <pc:sldMk cId="3976947241" sldId="730"/>
        </pc:sldMkLst>
        <pc:spChg chg="mod">
          <ac:chgData name="Nathan Morrison" userId="a8088875ec538e5b" providerId="LiveId" clId="{9BEF6846-AACD-4CB7-991C-EC85367C1FB2}" dt="2021-06-30T19:23:31.562" v="1244" actId="1076"/>
          <ac:spMkLst>
            <pc:docMk/>
            <pc:sldMk cId="3976947241" sldId="730"/>
            <ac:spMk id="6" creationId="{8EFC936F-7B04-422D-80C0-E79750D4DFB9}"/>
          </ac:spMkLst>
        </pc:spChg>
        <pc:spChg chg="mod">
          <ac:chgData name="Nathan Morrison" userId="a8088875ec538e5b" providerId="LiveId" clId="{9BEF6846-AACD-4CB7-991C-EC85367C1FB2}" dt="2021-06-30T19:21:14.808" v="1216" actId="20577"/>
          <ac:spMkLst>
            <pc:docMk/>
            <pc:sldMk cId="3976947241" sldId="730"/>
            <ac:spMk id="2050" creationId="{00000000-0000-0000-0000-000000000000}"/>
          </ac:spMkLst>
        </pc:spChg>
        <pc:spChg chg="mod">
          <ac:chgData name="Nathan Morrison" userId="a8088875ec538e5b" providerId="LiveId" clId="{9BEF6846-AACD-4CB7-991C-EC85367C1FB2}" dt="2021-06-30T19:22:44.526" v="1239" actId="122"/>
          <ac:spMkLst>
            <pc:docMk/>
            <pc:sldMk cId="3976947241" sldId="730"/>
            <ac:spMk id="2051" creationId="{00000000-0000-0000-0000-000000000000}"/>
          </ac:spMkLst>
        </pc:spChg>
      </pc:sldChg>
      <pc:sldChg chg="new del">
        <pc:chgData name="Nathan Morrison" userId="a8088875ec538e5b" providerId="LiveId" clId="{9BEF6846-AACD-4CB7-991C-EC85367C1FB2}" dt="2021-06-30T19:24:22.384" v="1254" actId="47"/>
        <pc:sldMkLst>
          <pc:docMk/>
          <pc:sldMk cId="1579031733" sldId="731"/>
        </pc:sldMkLst>
      </pc:sldChg>
      <pc:sldChg chg="new del">
        <pc:chgData name="Nathan Morrison" userId="a8088875ec538e5b" providerId="LiveId" clId="{9BEF6846-AACD-4CB7-991C-EC85367C1FB2}" dt="2021-06-30T19:25:02.876" v="1259" actId="47"/>
        <pc:sldMkLst>
          <pc:docMk/>
          <pc:sldMk cId="833783647" sldId="732"/>
        </pc:sldMkLst>
      </pc:sldChg>
      <pc:sldChg chg="new del">
        <pc:chgData name="Nathan Morrison" userId="a8088875ec538e5b" providerId="LiveId" clId="{9BEF6846-AACD-4CB7-991C-EC85367C1FB2}" dt="2021-06-30T19:25:02.876" v="1259" actId="47"/>
        <pc:sldMkLst>
          <pc:docMk/>
          <pc:sldMk cId="2899940900" sldId="733"/>
        </pc:sldMkLst>
      </pc:sldChg>
      <pc:sldChg chg="modSp add modTransition modAnim">
        <pc:chgData name="Nathan Morrison" userId="a8088875ec538e5b" providerId="LiveId" clId="{9BEF6846-AACD-4CB7-991C-EC85367C1FB2}" dt="2021-07-01T21:31:13.268" v="1288"/>
        <pc:sldMkLst>
          <pc:docMk/>
          <pc:sldMk cId="1274685477" sldId="734"/>
        </pc:sldMkLst>
        <pc:spChg chg="mod">
          <ac:chgData name="Nathan Morrison" userId="a8088875ec538e5b" providerId="LiveId" clId="{9BEF6846-AACD-4CB7-991C-EC85367C1FB2}" dt="2021-06-30T19:24:38.121" v="1256" actId="6549"/>
          <ac:spMkLst>
            <pc:docMk/>
            <pc:sldMk cId="1274685477" sldId="734"/>
            <ac:spMk id="12" creationId="{687E44D5-8626-444E-ACB5-1A1FACA6BF1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162D817-5D5D-4DE6-931C-DC3C17584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58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E4354BE-CA62-4BE3-94F8-F4E4D2085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4364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693264C-7BA8-4702-BAC2-E6EBBC608269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Prepared by Nathan L Morrison</a:t>
            </a:r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Visit: www.courthousechurchofchrist.com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Adapted from a lesson by Curtis Flatt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DDD509-8ACB-4409-9935-9863E68D26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84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DDD509-8ACB-4409-9935-9863E68D26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35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74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DDD509-8ACB-4409-9935-9863E68D26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05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354BE-CA62-4BE3-94F8-F4E4D20857C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2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II.	II Timothy 3:10-11: In one verse (3:10) Paul reminds Timothy of seven things he knew about the Apostle Paul, and two more in verse 11.</a:t>
            </a:r>
          </a:p>
          <a:p>
            <a:pPr eaLnBrk="1" hangingPunct="1"/>
            <a:r>
              <a:rPr lang="en-US" dirty="0"/>
              <a:t>A.	The Greek word for “follow” (NASB) is translated as “fully known” in KJV.</a:t>
            </a:r>
          </a:p>
          <a:p>
            <a:pPr eaLnBrk="1" hangingPunct="1"/>
            <a:r>
              <a:rPr lang="en-US" dirty="0"/>
              <a:t>B.	It means to “conform to, attain, follow, fully known, have understanding” </a:t>
            </a:r>
            <a:r>
              <a:rPr lang="en-US" i="1" dirty="0"/>
              <a:t>(Strong’s G3877). </a:t>
            </a:r>
          </a:p>
          <a:p>
            <a:pPr eaLnBrk="1" hangingPunct="1"/>
            <a:r>
              <a:rPr lang="en-US" dirty="0"/>
              <a:t>C.	The things Timothy knew of Paul was passed down to faithful men who would teach others (II Tim. 2:2).</a:t>
            </a:r>
          </a:p>
          <a:p>
            <a:pPr eaLnBrk="1" hangingPunct="1"/>
            <a:r>
              <a:rPr lang="en-US" dirty="0"/>
              <a:t>D.	The things Timothy knew of Paul was of eternal importance (Not recorded if he knew Paul’s favorite color, food, or what Gladiator he rooted for!)</a:t>
            </a:r>
          </a:p>
        </p:txBody>
      </p:sp>
    </p:spTree>
    <p:extLst>
      <p:ext uri="{BB962C8B-B14F-4D97-AF65-F5344CB8AC3E}">
        <p14:creationId xmlns:p14="http://schemas.microsoft.com/office/powerpoint/2010/main" val="394140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DDD509-8ACB-4409-9935-9863E68D26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44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DDD509-8ACB-4409-9935-9863E68D26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5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DDD509-8ACB-4409-9935-9863E68D26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90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DDD509-8ACB-4409-9935-9863E68D26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188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DDD509-8ACB-4409-9935-9863E68D26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80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DDD509-8ACB-4409-9935-9863E68D26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83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DDD509-8ACB-4409-9935-9863E68D26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0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93657-24CA-4F3E-A7E7-1B701F41C6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5473C-9096-4C77-8029-9B5BEB5965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AF69-7AFE-4044-99B2-AF9CC9654E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1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77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47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79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70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66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60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6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AFFA-4BD8-4545-A94C-BBB2386674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38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8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14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6AEA4F-14C9-4C54-A092-BE7F1A10E6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14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87F06-3929-4CBD-8876-912264E9A0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81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17473-5EFA-4FAE-9DF4-44D5224037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88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56F4A-7347-4AA0-99D8-A67677C258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04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87F42-820C-4D32-9B02-4F34C43DC7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18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EE2FA-F117-4D85-947C-D9869AF169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85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6D862-EA40-476B-829D-6BE0CBF966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6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937C0-3805-4F0B-A5CF-ABEEEFA075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F2953-CCE4-4D40-A7F9-B0EC56D78B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71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A426B-6657-4803-8689-6D5A3F16E6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3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8670C-C07B-463B-92D8-A63A0C2627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05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8670C-C07B-463B-92D8-A63A0C2627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65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8670C-C07B-463B-92D8-A63A0C2627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68511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8670C-C07B-463B-92D8-A63A0C2627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1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8670C-C07B-463B-92D8-A63A0C2627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61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8670C-C07B-463B-92D8-A63A0C2627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321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BCD4A-0520-48C2-B7D5-EAB61685DB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26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7FFC7-915C-4496-8BF2-30E3B02189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7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4F912-84F1-4D58-B260-74BCDCBADF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0F27B-E2ED-4800-AFC2-090F1EB5FE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4E7DCC-6273-4922-A425-F1D0F62B46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C41C8-90D2-4FD9-9267-722B09D4C0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FEB6DB28-125E-4DF5-BEE5-83879ED4DA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D4037-5D67-43A7-AE42-AE145E01AC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4B0798E-18FA-405A-BBA8-BB823BBECD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495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What Timothy Knew About Paul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AAA2514F-5BB3-4393-A3B7-D909F2DAF3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60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E990D41E-10D3-46FF-A4DC-E3A1E9630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ADADA">
                <a:tint val="45000"/>
                <a:satMod val="400000"/>
              </a:srgb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08737"/>
            <a:ext cx="8839200" cy="2133600"/>
          </a:xfrm>
        </p:spPr>
        <p:txBody>
          <a:bodyPr anchor="t"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7200" u="sng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What Timothy Knew About Paul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1EED3F-D8E1-4ABB-BFF0-DFF4F4A0554F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5122984"/>
            <a:ext cx="7467600" cy="1254368"/>
          </a:xfrm>
          <a:prstGeom prst="rect">
            <a:avLst/>
          </a:prstGeom>
        </p:spPr>
        <p:txBody>
          <a:bodyPr vert="horz" lIns="45720" tIns="0" rIns="45720" bIns="0" rtlCol="0" anchor="b">
            <a:normAutofit fontScale="625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5200" b="1" dirty="0">
                <a:ln>
                  <a:solidFill>
                    <a:sysClr val="windowText" lastClr="000000"/>
                  </a:solidFill>
                </a:ln>
              </a:rPr>
              <a:t>Text: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</a:rPr>
              <a:t> </a:t>
            </a:r>
          </a:p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8600" b="1" dirty="0">
                <a:ln>
                  <a:solidFill>
                    <a:sysClr val="windowText" lastClr="000000"/>
                  </a:solidFill>
                </a:ln>
              </a:rPr>
              <a:t>II Timothy 3:10-11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C8AFE3CB-D609-4768-922C-01C70E2D24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" y="14236"/>
            <a:ext cx="3517898" cy="8520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66FFFF"/>
                </a:solidFill>
                <a:cs typeface="Times New Roman" pitchFamily="18" charset="0"/>
              </a:rPr>
              <a:t>Timothy Knew…</a:t>
            </a:r>
          </a:p>
        </p:txBody>
      </p:sp>
      <p:pic>
        <p:nvPicPr>
          <p:cNvPr id="141316" name="Picture 70">
            <a:extLst>
              <a:ext uri="{FF2B5EF4-FFF2-40B4-BE49-F238E27FC236}">
                <a16:creationId xmlns:a16="http://schemas.microsoft.com/office/drawing/2014/main" id="{0D78F8DF-3E28-42C3-B1C8-5A591036A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09912" y="0"/>
            <a:ext cx="5634088" cy="6843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Faith can be seen in how we face the storms of life and our attitude towards life &amp; death!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457200" lvl="0" indent="-4572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 2" charset="2"/>
              <a:buChar char="Ø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Paul’s faith was seen by:</a:t>
            </a: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The churches in Judea who had not met him after his conversion (Galatians 1:22-24)</a:t>
            </a: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His desire to be pleasing to God (II Corinthians 5:6-10)</a:t>
            </a: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In the face of his impending execution (II Timothy 4:6-8)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7985" y="6492876"/>
            <a:ext cx="35258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What Timothy Knew About Paul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46A3B42-655F-4970-82E0-E7E5A99CE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85" y="731838"/>
            <a:ext cx="3517898" cy="5761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 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Teaching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Conduct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Purpose</a:t>
            </a:r>
          </a:p>
          <a:p>
            <a:pPr marL="457200" indent="-4572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Faith </a:t>
            </a:r>
          </a:p>
        </p:txBody>
      </p:sp>
    </p:spTree>
    <p:extLst>
      <p:ext uri="{BB962C8B-B14F-4D97-AF65-F5344CB8AC3E}">
        <p14:creationId xmlns:p14="http://schemas.microsoft.com/office/powerpoint/2010/main" val="40335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68A5DC5B-44AA-445C-B293-4CB1E5081A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 useBgFill="1">
        <p:nvSpPr>
          <p:cNvPr id="10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4358017" y="1884156"/>
            <a:ext cx="5624423" cy="3075314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0BF85-9B65-4345-8644-FE39E851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697315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What Timothy Knew About Paul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9EC1FA84-DE30-41DD-9BAA-DC332138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571" y="1220874"/>
            <a:ext cx="3075315" cy="4401205"/>
          </a:xfrm>
          <a:prstGeom prst="rect">
            <a:avLst/>
          </a:prstGeom>
          <a:gradFill rotWithShape="1">
            <a:gsLst>
              <a:gs pos="0">
                <a:srgbClr val="7E848D">
                  <a:tint val="73000"/>
                  <a:satMod val="150000"/>
                </a:srgbClr>
              </a:gs>
              <a:gs pos="25000">
                <a:srgbClr val="7E848D">
                  <a:tint val="96000"/>
                  <a:shade val="80000"/>
                  <a:satMod val="105000"/>
                </a:srgbClr>
              </a:gs>
              <a:gs pos="38000">
                <a:srgbClr val="7E848D">
                  <a:tint val="96000"/>
                  <a:shade val="59000"/>
                  <a:satMod val="120000"/>
                </a:srgbClr>
              </a:gs>
              <a:gs pos="55000">
                <a:srgbClr val="7E848D">
                  <a:shade val="57000"/>
                  <a:satMod val="120000"/>
                </a:srgbClr>
              </a:gs>
              <a:gs pos="80000">
                <a:srgbClr val="7E848D">
                  <a:shade val="56000"/>
                  <a:satMod val="145000"/>
                </a:srgbClr>
              </a:gs>
              <a:gs pos="88000">
                <a:srgbClr val="7E848D">
                  <a:shade val="63000"/>
                  <a:satMod val="160000"/>
                </a:srgbClr>
              </a:gs>
              <a:gs pos="100000">
                <a:srgbClr val="7E848D">
                  <a:tint val="99555"/>
                  <a:satMod val="155000"/>
                </a:srgbClr>
              </a:gs>
            </a:gsLst>
            <a:lin ang="5400000" scaled="1"/>
          </a:gradFill>
          <a:ln>
            <a:noFill/>
          </a:ln>
          <a:effectLst>
            <a:glow rad="76200">
              <a:srgbClr val="7E848D">
                <a:tint val="30000"/>
                <a:shade val="95000"/>
                <a:satMod val="300000"/>
                <a:alpha val="50000"/>
              </a:srgb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rgbClr val="7E848D">
                <a:shade val="30000"/>
                <a:satMod val="200000"/>
              </a:srgbClr>
            </a:contourClr>
          </a:sp3d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kern="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Do others have to be told you’re a Christian or do they see it by your faith?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8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C8AFE3CB-D609-4768-922C-01C70E2D24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" y="14236"/>
            <a:ext cx="3517898" cy="8520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66FFFF"/>
                </a:solidFill>
                <a:cs typeface="Times New Roman" pitchFamily="18" charset="0"/>
              </a:rPr>
              <a:t>Timothy Knew…</a:t>
            </a:r>
          </a:p>
        </p:txBody>
      </p:sp>
      <p:pic>
        <p:nvPicPr>
          <p:cNvPr id="141316" name="Picture 70">
            <a:extLst>
              <a:ext uri="{FF2B5EF4-FFF2-40B4-BE49-F238E27FC236}">
                <a16:creationId xmlns:a16="http://schemas.microsoft.com/office/drawing/2014/main" id="{0D78F8DF-3E28-42C3-B1C8-5A591036A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09912" y="0"/>
            <a:ext cx="5634088" cy="6843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II Timothy 3:10: Longsuffering (NKJV)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457200" lvl="0" indent="-4572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 2" charset="2"/>
              <a:buChar char="Ø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Paul had much to say of patience and spoke of the rewards for enduring: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The glory to come can’t even be compared (Romans 8:18, 28, 35-39)</a:t>
            </a: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Patience is a “Fruit of the Spirit” against which there is no law (Galatians 5:22-23)</a:t>
            </a: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Part of walking “in a manner worthy of the calling with which you have been called” is to show patience (Ephesians 4:1-3)</a:t>
            </a: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Saints are to “put on” a heart of patience (Colossians 3:12-14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7985" y="6492876"/>
            <a:ext cx="35258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What Timothy Knew About Paul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46A3B42-655F-4970-82E0-E7E5A99CE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85" y="731838"/>
            <a:ext cx="3517898" cy="5761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 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Teaching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Conduct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Purpose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Faith</a:t>
            </a:r>
          </a:p>
          <a:p>
            <a:pPr marL="457200" indent="-4572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Patience</a:t>
            </a:r>
          </a:p>
        </p:txBody>
      </p:sp>
    </p:spTree>
    <p:extLst>
      <p:ext uri="{BB962C8B-B14F-4D97-AF65-F5344CB8AC3E}">
        <p14:creationId xmlns:p14="http://schemas.microsoft.com/office/powerpoint/2010/main" val="371357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68A5DC5B-44AA-445C-B293-4CB1E5081A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 useBgFill="1">
        <p:nvSpPr>
          <p:cNvPr id="10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4358017" y="1884156"/>
            <a:ext cx="5624423" cy="3075314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0BF85-9B65-4345-8644-FE39E851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697315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What Timothy Knew About Paul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9EC1FA84-DE30-41DD-9BAA-DC332138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8813" y="1713653"/>
            <a:ext cx="3282829" cy="3416320"/>
          </a:xfrm>
          <a:prstGeom prst="rect">
            <a:avLst/>
          </a:prstGeom>
          <a:gradFill rotWithShape="1">
            <a:gsLst>
              <a:gs pos="0">
                <a:srgbClr val="7E848D">
                  <a:tint val="73000"/>
                  <a:satMod val="150000"/>
                </a:srgbClr>
              </a:gs>
              <a:gs pos="25000">
                <a:srgbClr val="7E848D">
                  <a:tint val="96000"/>
                  <a:shade val="80000"/>
                  <a:satMod val="105000"/>
                </a:srgbClr>
              </a:gs>
              <a:gs pos="38000">
                <a:srgbClr val="7E848D">
                  <a:tint val="96000"/>
                  <a:shade val="59000"/>
                  <a:satMod val="120000"/>
                </a:srgbClr>
              </a:gs>
              <a:gs pos="55000">
                <a:srgbClr val="7E848D">
                  <a:shade val="57000"/>
                  <a:satMod val="120000"/>
                </a:srgbClr>
              </a:gs>
              <a:gs pos="80000">
                <a:srgbClr val="7E848D">
                  <a:shade val="56000"/>
                  <a:satMod val="145000"/>
                </a:srgbClr>
              </a:gs>
              <a:gs pos="88000">
                <a:srgbClr val="7E848D">
                  <a:shade val="63000"/>
                  <a:satMod val="160000"/>
                </a:srgbClr>
              </a:gs>
              <a:gs pos="100000">
                <a:srgbClr val="7E848D">
                  <a:tint val="99555"/>
                  <a:satMod val="155000"/>
                </a:srgbClr>
              </a:gs>
            </a:gsLst>
            <a:lin ang="5400000" scaled="1"/>
          </a:gradFill>
          <a:ln>
            <a:noFill/>
          </a:ln>
          <a:effectLst>
            <a:glow rad="76200">
              <a:srgbClr val="7E848D">
                <a:tint val="30000"/>
                <a:shade val="95000"/>
                <a:satMod val="300000"/>
                <a:alpha val="50000"/>
              </a:srgb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rgbClr val="7E848D">
                <a:shade val="30000"/>
                <a:satMod val="200000"/>
              </a:srgbClr>
            </a:contourClr>
          </a:sp3d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Would others describe you as a patient or longsuffering person?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6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C8AFE3CB-D609-4768-922C-01C70E2D24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" y="14236"/>
            <a:ext cx="3517898" cy="8520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66FFFF"/>
                </a:solidFill>
                <a:cs typeface="Times New Roman" pitchFamily="18" charset="0"/>
              </a:rPr>
              <a:t>Timothy Knew…</a:t>
            </a:r>
          </a:p>
        </p:txBody>
      </p:sp>
      <p:pic>
        <p:nvPicPr>
          <p:cNvPr id="141316" name="Picture 70">
            <a:extLst>
              <a:ext uri="{FF2B5EF4-FFF2-40B4-BE49-F238E27FC236}">
                <a16:creationId xmlns:a16="http://schemas.microsoft.com/office/drawing/2014/main" id="{0D78F8DF-3E28-42C3-B1C8-5A591036A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05357" y="0"/>
            <a:ext cx="5638643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Paul preached out of love and concern for others’ souls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For Israel to be saved! (Romans 9:1-3; 10:1)</a:t>
            </a: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For the Corinthian saints        (I Cor. 16:24; II Cor. 12:15)</a:t>
            </a: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i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I Corinthians 13 (Oft called the “Chapter of Love”) </a:t>
            </a:r>
            <a:endParaRPr kumimoji="0" lang="en-US" sz="2400" b="1" i="1" u="none" strike="noStrike" kern="1200" cap="none" spc="0" normalizeH="0" baseline="0" noProof="0" dirty="0">
              <a:ln>
                <a:solidFill>
                  <a:prstClr val="black"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cs typeface="Times New Roman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7985" y="6492876"/>
            <a:ext cx="35258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What Timothy Knew About Paul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46A3B42-655F-4970-82E0-E7E5A99CE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85" y="731838"/>
            <a:ext cx="3517898" cy="5761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 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Teaching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Conduct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Purpose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Faith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Patience</a:t>
            </a:r>
          </a:p>
          <a:p>
            <a:pPr marL="457200" indent="-4572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Love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6345F9BB-2B28-4CAA-A4D3-9B6E015C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357" y="5181600"/>
            <a:ext cx="5634088" cy="165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 2" charset="2"/>
              <a:buChar char="Ø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It is our love for one another that the world is to know that we belong to Jesus (John 13:34-35)!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4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68A5DC5B-44AA-445C-B293-4CB1E5081A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 useBgFill="1">
        <p:nvSpPr>
          <p:cNvPr id="10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4358017" y="1884156"/>
            <a:ext cx="5624423" cy="3075314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0BF85-9B65-4345-8644-FE39E851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697315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What Timothy Knew About Paul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9EC1FA84-DE30-41DD-9BAA-DC332138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571" y="889843"/>
            <a:ext cx="3075315" cy="5078313"/>
          </a:xfrm>
          <a:prstGeom prst="rect">
            <a:avLst/>
          </a:prstGeom>
          <a:gradFill rotWithShape="1">
            <a:gsLst>
              <a:gs pos="0">
                <a:srgbClr val="7E848D">
                  <a:tint val="73000"/>
                  <a:satMod val="150000"/>
                </a:srgbClr>
              </a:gs>
              <a:gs pos="25000">
                <a:srgbClr val="7E848D">
                  <a:tint val="96000"/>
                  <a:shade val="80000"/>
                  <a:satMod val="105000"/>
                </a:srgbClr>
              </a:gs>
              <a:gs pos="38000">
                <a:srgbClr val="7E848D">
                  <a:tint val="96000"/>
                  <a:shade val="59000"/>
                  <a:satMod val="120000"/>
                </a:srgbClr>
              </a:gs>
              <a:gs pos="55000">
                <a:srgbClr val="7E848D">
                  <a:shade val="57000"/>
                  <a:satMod val="120000"/>
                </a:srgbClr>
              </a:gs>
              <a:gs pos="80000">
                <a:srgbClr val="7E848D">
                  <a:shade val="56000"/>
                  <a:satMod val="145000"/>
                </a:srgbClr>
              </a:gs>
              <a:gs pos="88000">
                <a:srgbClr val="7E848D">
                  <a:shade val="63000"/>
                  <a:satMod val="160000"/>
                </a:srgbClr>
              </a:gs>
              <a:gs pos="100000">
                <a:srgbClr val="7E848D">
                  <a:tint val="99555"/>
                  <a:satMod val="155000"/>
                </a:srgbClr>
              </a:gs>
            </a:gsLst>
            <a:lin ang="5400000" scaled="1"/>
          </a:gradFill>
          <a:ln>
            <a:noFill/>
          </a:ln>
          <a:effectLst>
            <a:glow rad="76200">
              <a:srgbClr val="7E848D">
                <a:tint val="30000"/>
                <a:shade val="95000"/>
                <a:satMod val="300000"/>
                <a:alpha val="50000"/>
              </a:srgb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rgbClr val="7E848D">
                <a:shade val="30000"/>
                <a:satMod val="200000"/>
              </a:srgbClr>
            </a:contourClr>
          </a:sp3d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Do others see your love and concern for your brethren and people in the world?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C8AFE3CB-D609-4768-922C-01C70E2D24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" y="14236"/>
            <a:ext cx="3517898" cy="8520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66FFFF"/>
                </a:solidFill>
                <a:cs typeface="Times New Roman" pitchFamily="18" charset="0"/>
              </a:rPr>
              <a:t>Timothy Knew…</a:t>
            </a:r>
          </a:p>
        </p:txBody>
      </p:sp>
      <p:pic>
        <p:nvPicPr>
          <p:cNvPr id="141316" name="Picture 70">
            <a:extLst>
              <a:ext uri="{FF2B5EF4-FFF2-40B4-BE49-F238E27FC236}">
                <a16:creationId xmlns:a16="http://schemas.microsoft.com/office/drawing/2014/main" id="{0D78F8DF-3E28-42C3-B1C8-5A591036A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7985" y="6492876"/>
            <a:ext cx="35258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What Timothy Knew About Paul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46A3B42-655F-4970-82E0-E7E5A99CE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86" y="731838"/>
            <a:ext cx="3513343" cy="5761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 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Teaching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Conduct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Purpose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Faith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Patience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Love</a:t>
            </a:r>
          </a:p>
          <a:p>
            <a:pPr marL="457200" indent="-4572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Perseverance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6345F9BB-2B28-4CAA-A4D3-9B6E015C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357" y="2681237"/>
            <a:ext cx="5634088" cy="4190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 2" charset="2"/>
              <a:buChar char="Ø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Endurance is needed to weather the storms of life and overcome the trials set before us!</a:t>
            </a: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Hebrews 10:36</a:t>
            </a: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Hebrews 10:39</a:t>
            </a: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James 1:2-4, 12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687E44D5-8626-444E-ACB5-1A1FACA6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12" y="1"/>
            <a:ext cx="5634088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II Timothy 3:10: Endurance (NET)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457200" lvl="0" indent="-4572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 2" charset="2"/>
              <a:buChar char="Ø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Paul had to have endurance: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Romans 5:1-5</a:t>
            </a: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II Corinthians 6:4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5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68A5DC5B-44AA-445C-B293-4CB1E5081A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 useBgFill="1">
        <p:nvSpPr>
          <p:cNvPr id="10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4358017" y="1884156"/>
            <a:ext cx="5624423" cy="3075314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0BF85-9B65-4345-8644-FE39E851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697315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What Timothy Knew About Paul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9EC1FA84-DE30-41DD-9BAA-DC332138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571" y="1443841"/>
            <a:ext cx="3075315" cy="3970318"/>
          </a:xfrm>
          <a:prstGeom prst="rect">
            <a:avLst/>
          </a:prstGeom>
          <a:gradFill rotWithShape="1">
            <a:gsLst>
              <a:gs pos="0">
                <a:srgbClr val="7E848D">
                  <a:tint val="73000"/>
                  <a:satMod val="150000"/>
                </a:srgbClr>
              </a:gs>
              <a:gs pos="25000">
                <a:srgbClr val="7E848D">
                  <a:tint val="96000"/>
                  <a:shade val="80000"/>
                  <a:satMod val="105000"/>
                </a:srgbClr>
              </a:gs>
              <a:gs pos="38000">
                <a:srgbClr val="7E848D">
                  <a:tint val="96000"/>
                  <a:shade val="59000"/>
                  <a:satMod val="120000"/>
                </a:srgbClr>
              </a:gs>
              <a:gs pos="55000">
                <a:srgbClr val="7E848D">
                  <a:shade val="57000"/>
                  <a:satMod val="120000"/>
                </a:srgbClr>
              </a:gs>
              <a:gs pos="80000">
                <a:srgbClr val="7E848D">
                  <a:shade val="56000"/>
                  <a:satMod val="145000"/>
                </a:srgbClr>
              </a:gs>
              <a:gs pos="88000">
                <a:srgbClr val="7E848D">
                  <a:shade val="63000"/>
                  <a:satMod val="160000"/>
                </a:srgbClr>
              </a:gs>
              <a:gs pos="100000">
                <a:srgbClr val="7E848D">
                  <a:tint val="99555"/>
                  <a:satMod val="155000"/>
                </a:srgbClr>
              </a:gs>
            </a:gsLst>
            <a:lin ang="5400000" scaled="1"/>
          </a:gradFill>
          <a:ln>
            <a:noFill/>
          </a:ln>
          <a:effectLst>
            <a:glow rad="76200">
              <a:srgbClr val="7E848D">
                <a:tint val="30000"/>
                <a:shade val="95000"/>
                <a:satMod val="300000"/>
                <a:alpha val="50000"/>
              </a:srgb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rgbClr val="7E848D">
                <a:shade val="30000"/>
                <a:satMod val="200000"/>
              </a:srgbClr>
            </a:contourClr>
          </a:sp3d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Do others see in you a faith not shaken, a faith that perseveres under trial?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23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C8AFE3CB-D609-4768-922C-01C70E2D24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" y="14236"/>
            <a:ext cx="3517898" cy="8520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66FFFF"/>
                </a:solidFill>
                <a:cs typeface="Times New Roman" pitchFamily="18" charset="0"/>
              </a:rPr>
              <a:t>Timothy Knew…</a:t>
            </a:r>
          </a:p>
        </p:txBody>
      </p:sp>
      <p:pic>
        <p:nvPicPr>
          <p:cNvPr id="141316" name="Picture 70">
            <a:extLst>
              <a:ext uri="{FF2B5EF4-FFF2-40B4-BE49-F238E27FC236}">
                <a16:creationId xmlns:a16="http://schemas.microsoft.com/office/drawing/2014/main" id="{0D78F8DF-3E28-42C3-B1C8-5A591036A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7985" y="6492876"/>
            <a:ext cx="35258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What Timothy Knew About Paul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46A3B42-655F-4970-82E0-E7E5A99CE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86" y="731838"/>
            <a:ext cx="3513343" cy="5761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 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Teaching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Conduct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Purpose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Faith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Patience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Love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Perseverance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 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Persecutions &amp; Sufferings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6345F9BB-2B28-4CAA-A4D3-9B6E015C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357" y="4648200"/>
            <a:ext cx="5634088" cy="2224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 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Endurance is needed (Hebrews 10:32-39)!</a:t>
            </a: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The reality of persecutions &amp; sufferings is why saints need a strong faith and endurance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687E44D5-8626-444E-ACB5-1A1FACA6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12" y="0"/>
            <a:ext cx="5634088" cy="4633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II Timothy 3:11: Persecutions &amp; Afflictions (NKJV)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457200" lvl="0" indent="-4572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 2" charset="2"/>
              <a:buChar char="Ø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Paul knew what it meant to suffer and said, “all who desire to live godly will be persecuted”             (II Timothy 3:12)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Acts 9:15-16</a:t>
            </a: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II Corinthians 4:7-11</a:t>
            </a: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II Corinthians 6:1-10</a:t>
            </a: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II Corinthians 11 </a:t>
            </a: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II Timothy 1:8-12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69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68A5DC5B-44AA-445C-B293-4CB1E5081A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 useBgFill="1">
        <p:nvSpPr>
          <p:cNvPr id="10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4358017" y="1884156"/>
            <a:ext cx="5624423" cy="3075314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0BF85-9B65-4345-8644-FE39E851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697315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What Timothy Knew About Paul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9EC1FA84-DE30-41DD-9BAA-DC332138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107" y="618689"/>
            <a:ext cx="3075315" cy="5632311"/>
          </a:xfrm>
          <a:prstGeom prst="rect">
            <a:avLst/>
          </a:prstGeom>
          <a:gradFill rotWithShape="1">
            <a:gsLst>
              <a:gs pos="0">
                <a:srgbClr val="7E848D">
                  <a:tint val="73000"/>
                  <a:satMod val="150000"/>
                </a:srgbClr>
              </a:gs>
              <a:gs pos="25000">
                <a:srgbClr val="7E848D">
                  <a:tint val="96000"/>
                  <a:shade val="80000"/>
                  <a:satMod val="105000"/>
                </a:srgbClr>
              </a:gs>
              <a:gs pos="38000">
                <a:srgbClr val="7E848D">
                  <a:tint val="96000"/>
                  <a:shade val="59000"/>
                  <a:satMod val="120000"/>
                </a:srgbClr>
              </a:gs>
              <a:gs pos="55000">
                <a:srgbClr val="7E848D">
                  <a:shade val="57000"/>
                  <a:satMod val="120000"/>
                </a:srgbClr>
              </a:gs>
              <a:gs pos="80000">
                <a:srgbClr val="7E848D">
                  <a:shade val="56000"/>
                  <a:satMod val="145000"/>
                </a:srgbClr>
              </a:gs>
              <a:gs pos="88000">
                <a:srgbClr val="7E848D">
                  <a:shade val="63000"/>
                  <a:satMod val="160000"/>
                </a:srgbClr>
              </a:gs>
              <a:gs pos="100000">
                <a:srgbClr val="7E848D">
                  <a:tint val="99555"/>
                  <a:satMod val="155000"/>
                </a:srgbClr>
              </a:gs>
            </a:gsLst>
            <a:lin ang="5400000" scaled="1"/>
          </a:gradFill>
          <a:ln>
            <a:noFill/>
          </a:ln>
          <a:effectLst>
            <a:glow rad="76200">
              <a:srgbClr val="7E848D">
                <a:tint val="30000"/>
                <a:shade val="95000"/>
                <a:satMod val="300000"/>
                <a:alpha val="50000"/>
              </a:srgb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rgbClr val="7E848D">
                <a:shade val="30000"/>
                <a:satMod val="200000"/>
              </a:srgbClr>
            </a:contourClr>
          </a:sp3d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When others see you in the midst of trials, what do they know of your faith and endurance?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1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68A5DC5B-44AA-445C-B293-4CB1E5081A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 useBgFill="1">
        <p:nvSpPr>
          <p:cNvPr id="10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4358017" y="1884156"/>
            <a:ext cx="5624423" cy="3075314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9D492-87A9-4C47-9A51-80A6F98A6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572" y="626487"/>
            <a:ext cx="3075314" cy="754811"/>
          </a:xfrm>
        </p:spPr>
        <p:txBody>
          <a:bodyPr anchor="b">
            <a:normAutofit fontScale="90000"/>
          </a:bodyPr>
          <a:lstStyle/>
          <a:p>
            <a:r>
              <a:rPr lang="en-US" sz="4400" b="1" dirty="0">
                <a:solidFill>
                  <a:srgbClr val="66FFFF"/>
                </a:solidFill>
              </a:rPr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81B45-5E0A-44BC-AF5A-94B2EB6CC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572" y="1381298"/>
            <a:ext cx="3075314" cy="4850215"/>
          </a:xfrm>
        </p:spPr>
        <p:txBody>
          <a:bodyPr anchor="t">
            <a:normAutofit fontScale="92500"/>
          </a:bodyPr>
          <a:lstStyle/>
          <a:p>
            <a:pPr marL="36576" indent="0" algn="ctr" eaLnBrk="1" hangingPunct="1">
              <a:buNone/>
            </a:pPr>
            <a:r>
              <a:rPr lang="en-US" sz="32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What do others know about you?</a:t>
            </a:r>
            <a:endParaRPr lang="en-US" sz="3200" dirty="0">
              <a:latin typeface="Tahoma" pitchFamily="34" charset="0"/>
              <a:cs typeface="Times New Roman" pitchFamily="18" charset="0"/>
            </a:endParaRP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3600" dirty="0">
                <a:latin typeface="Tahoma" pitchFamily="34" charset="0"/>
                <a:cs typeface="Times New Roman" pitchFamily="18" charset="0"/>
              </a:rPr>
              <a:t>Your favorite color, food, sports team, hobby, movie or book?</a:t>
            </a:r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0BF85-9B65-4345-8644-FE39E851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" y="6629400"/>
            <a:ext cx="2697315" cy="228600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What Timothy Knew About Paul</a:t>
            </a:r>
          </a:p>
        </p:txBody>
      </p:sp>
    </p:spTree>
    <p:extLst>
      <p:ext uri="{BB962C8B-B14F-4D97-AF65-F5344CB8AC3E}">
        <p14:creationId xmlns:p14="http://schemas.microsoft.com/office/powerpoint/2010/main" val="105231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68A5DC5B-44AA-445C-B293-4CB1E5081A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 useBgFill="1">
        <p:nvSpPr>
          <p:cNvPr id="10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4358017" y="1884156"/>
            <a:ext cx="5624423" cy="3075314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9D492-87A9-4C47-9A51-80A6F98A6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572" y="626487"/>
            <a:ext cx="3075314" cy="754811"/>
          </a:xfrm>
        </p:spPr>
        <p:txBody>
          <a:bodyPr anchor="b">
            <a:normAutofit fontScale="90000"/>
          </a:bodyPr>
          <a:lstStyle/>
          <a:p>
            <a:r>
              <a:rPr lang="en-US" sz="4400" b="1" dirty="0">
                <a:solidFill>
                  <a:srgbClr val="66FFFF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81B45-5E0A-44BC-AF5A-94B2EB6CC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572" y="1381298"/>
            <a:ext cx="3075314" cy="4850215"/>
          </a:xfrm>
        </p:spPr>
        <p:txBody>
          <a:bodyPr anchor="t">
            <a:normAutofit fontScale="92500"/>
          </a:bodyPr>
          <a:lstStyle/>
          <a:p>
            <a:pPr marL="36576" indent="0" algn="ctr" eaLnBrk="1" hangingPunct="1">
              <a:buNone/>
            </a:pPr>
            <a:r>
              <a:rPr lang="en-US" sz="32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What do others know about you?</a:t>
            </a:r>
            <a:endParaRPr lang="en-US" sz="3200" dirty="0">
              <a:latin typeface="Tahoma" pitchFamily="34" charset="0"/>
              <a:cs typeface="Times New Roman" pitchFamily="18" charset="0"/>
            </a:endParaRP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3600" dirty="0">
                <a:latin typeface="Tahoma" pitchFamily="34" charset="0"/>
                <a:cs typeface="Times New Roman" pitchFamily="18" charset="0"/>
              </a:rPr>
              <a:t>Your favorite color, food, sports team, hobby, movie or book?</a:t>
            </a:r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0BF85-9B65-4345-8644-FE39E851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" y="6629400"/>
            <a:ext cx="2697315" cy="228600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What Timothy Knew About Paul</a:t>
            </a:r>
          </a:p>
        </p:txBody>
      </p:sp>
    </p:spTree>
    <p:extLst>
      <p:ext uri="{BB962C8B-B14F-4D97-AF65-F5344CB8AC3E}">
        <p14:creationId xmlns:p14="http://schemas.microsoft.com/office/powerpoint/2010/main" val="276453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C8AFE3CB-D609-4768-922C-01C70E2D24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7351" y="10"/>
            <a:ext cx="5634088" cy="731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Conclusion</a:t>
            </a:r>
          </a:p>
        </p:txBody>
      </p:sp>
      <p:pic>
        <p:nvPicPr>
          <p:cNvPr id="141316" name="Picture 70">
            <a:extLst>
              <a:ext uri="{FF2B5EF4-FFF2-40B4-BE49-F238E27FC236}">
                <a16:creationId xmlns:a16="http://schemas.microsoft.com/office/drawing/2014/main" id="{0D78F8DF-3E28-42C3-B1C8-5A591036A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7985" y="6492876"/>
            <a:ext cx="35258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What Timothy Knew About Paul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46A3B42-655F-4970-82E0-E7E5A99CE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86" y="731848"/>
            <a:ext cx="3513343" cy="5761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Your 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Teaching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Your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Conduct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Your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Purpose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Your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Faith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Your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Patience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Your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Love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Your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Perseverance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Your 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Persecutions &amp; Sufferings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687E44D5-8626-444E-ACB5-1A1FACA6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12" y="731858"/>
            <a:ext cx="5634088" cy="6126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</a:pPr>
            <a:r>
              <a:rPr lang="en-US" sz="5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Or…</a:t>
            </a:r>
          </a:p>
          <a:p>
            <a:pPr lvl="0" algn="ctr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</a:pPr>
            <a:r>
              <a:rPr lang="en-US" sz="5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Do others know about you what Timothy knew about the Apostle Paul?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cs typeface="Times New Roman" pitchFamily="18" charset="0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 2" charset="2"/>
              <a:buChar char="Ø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053868" cy="762000"/>
          </a:xfrm>
        </p:spPr>
        <p:txBody>
          <a:bodyPr anchor="b">
            <a:normAutofit fontScale="90000"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lang="en-US" sz="4400" u="sng" dirty="0">
                <a:solidFill>
                  <a:srgbClr val="66FFFF"/>
                </a:solidFill>
              </a:rPr>
              <a:t>Conclusion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 r="11170"/>
          <a:stretch/>
        </p:blipFill>
        <p:spPr>
          <a:xfrm>
            <a:off x="1065628" y="1019907"/>
            <a:ext cx="4114800" cy="4114800"/>
          </a:xfrm>
          <a:prstGeom prst="ellipse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2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80428" y="0"/>
            <a:ext cx="3963572" cy="685800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In being a faithful servant of God, there is great reward! </a:t>
            </a:r>
            <a:r>
              <a:rPr lang="en-US" sz="2800" b="1" i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(Even when suffering is a part of it!)</a:t>
            </a:r>
          </a:p>
          <a:p>
            <a:pPr marL="461963" indent="-461963" algn="ctr">
              <a:defRPr/>
            </a:pPr>
            <a:r>
              <a:rPr lang="en-US" sz="28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	</a:t>
            </a:r>
          </a:p>
          <a:p>
            <a:pPr marL="461963" indent="-461963" algn="ctr">
              <a:defRPr/>
            </a:pPr>
            <a:endParaRPr lang="en-US" sz="2800" b="1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  <a:p>
            <a:pPr marL="461963" indent="-461963" algn="ctr">
              <a:defRPr/>
            </a:pPr>
            <a:r>
              <a:rPr lang="en-US" sz="28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Revelation 22:12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“Behold, I am coming quickly, and My reward is with Me, to render to every man according to what he has done.”</a:t>
            </a:r>
          </a:p>
        </p:txBody>
      </p:sp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01FED674-AE1C-440D-9E11-839865A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9812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What Timothy Knew About Paul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8EFC936F-7B04-422D-80C0-E79750D4D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" y="3795879"/>
            <a:ext cx="5170380" cy="267765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hangingPunct="1"/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Whether you care if others see in you what Timothy saw in Paul or not, Jesus sees and knows and says He will reward according to what you have done!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4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C8AFE3CB-D609-4768-922C-01C70E2D24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7351" y="10"/>
            <a:ext cx="5634088" cy="731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Conclusion</a:t>
            </a:r>
          </a:p>
        </p:txBody>
      </p:sp>
      <p:pic>
        <p:nvPicPr>
          <p:cNvPr id="141316" name="Picture 70">
            <a:extLst>
              <a:ext uri="{FF2B5EF4-FFF2-40B4-BE49-F238E27FC236}">
                <a16:creationId xmlns:a16="http://schemas.microsoft.com/office/drawing/2014/main" id="{0D78F8DF-3E28-42C3-B1C8-5A591036A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7985" y="6492876"/>
            <a:ext cx="35258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What Timothy Knew About Paul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46A3B42-655F-4970-82E0-E7E5A99CE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86" y="10"/>
            <a:ext cx="3513343" cy="6492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Your 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Teaching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Your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Conduct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Your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Purpose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Your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Faith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Your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Patience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Your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Love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Your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Perseverance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Your 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Persecutions &amp; Sufferings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687E44D5-8626-444E-ACB5-1A1FACA6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12" y="731858"/>
            <a:ext cx="5634088" cy="6126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</a:pPr>
            <a:r>
              <a:rPr lang="en-US" sz="5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Do other people see in you what Timothy knew about Paul?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 2" charset="2"/>
              <a:buChar char="Ø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D8E5B53A-B8C9-4D41-87A5-11B5CAE277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ADADA">
                <a:tint val="45000"/>
                <a:satMod val="400000"/>
              </a:srgb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514AC04-9B48-4210-A220-D19F90ACBC3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874027"/>
          </a:xfrm>
          <a:prstGeom prst="rect">
            <a:avLst/>
          </a:prstGeom>
          <a:solidFill>
            <a:srgbClr val="FFFF00"/>
          </a:solidFill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600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6A9488D-6586-437D-B025-D1A4E0EBB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" y="1177658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E3C014B9-8C2D-4DA6-8647-CC3F339E0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72456"/>
            <a:ext cx="9144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For The Erring Saint: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0F9F30-DA54-44CD-B83B-0D26259CA143}"/>
              </a:ext>
            </a:extLst>
          </p:cNvPr>
          <p:cNvSpPr txBox="1"/>
          <p:nvPr/>
        </p:nvSpPr>
        <p:spPr>
          <a:xfrm>
            <a:off x="16767" y="5693870"/>
            <a:ext cx="91272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</p:spTree>
    <p:extLst>
      <p:ext uri="{BB962C8B-B14F-4D97-AF65-F5344CB8AC3E}">
        <p14:creationId xmlns:p14="http://schemas.microsoft.com/office/powerpoint/2010/main" val="397299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053868" cy="762000"/>
          </a:xfrm>
        </p:spPr>
        <p:txBody>
          <a:bodyPr anchor="b">
            <a:normAutofit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lang="en-US" sz="4400" u="sng" dirty="0">
                <a:solidFill>
                  <a:srgbClr val="66FFFF"/>
                </a:solidFill>
              </a:rPr>
              <a:t>Intro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 r="11170"/>
          <a:stretch/>
        </p:blipFill>
        <p:spPr>
          <a:xfrm>
            <a:off x="1065628" y="1019907"/>
            <a:ext cx="4114800" cy="4114800"/>
          </a:xfrm>
          <a:prstGeom prst="ellipse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2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80428" y="0"/>
            <a:ext cx="3963572" cy="685800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461963" indent="-461963" algn="ctr">
              <a:defRPr/>
            </a:pPr>
            <a:r>
              <a:rPr lang="en-US" sz="2800" b="1" dirty="0">
                <a:solidFill>
                  <a:srgbClr val="FFFFCC"/>
                </a:solidFill>
                <a:latin typeface="Tahoma" pitchFamily="34" charset="0"/>
                <a:cs typeface="Times New Roman" pitchFamily="18" charset="0"/>
              </a:rPr>
              <a:t>II Timothy 3:10-11</a:t>
            </a:r>
          </a:p>
          <a:p>
            <a:pPr marL="682625" indent="-682625">
              <a:defRPr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10.  Now you followed my teaching, conduct, purpose, faith, patience, love, perseverance, </a:t>
            </a:r>
          </a:p>
          <a:p>
            <a:pPr marL="682625" indent="-682625">
              <a:defRPr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11.  persecutions, and sufferings, such as happened to me at Antioch, at Iconium and at Lystra; what persecutions I endured, and out of them all the Lord rescued me! </a:t>
            </a:r>
          </a:p>
        </p:txBody>
      </p:sp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01FED674-AE1C-440D-9E11-839865A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9812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What Timothy Knew About Paul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8EFC936F-7B04-422D-80C0-E79750D4D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" y="5392614"/>
            <a:ext cx="5170380" cy="95410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What did Timothy know and follow about Paul?</a:t>
            </a:r>
          </a:p>
        </p:txBody>
      </p:sp>
    </p:spTree>
    <p:extLst>
      <p:ext uri="{BB962C8B-B14F-4D97-AF65-F5344CB8AC3E}">
        <p14:creationId xmlns:p14="http://schemas.microsoft.com/office/powerpoint/2010/main" val="293226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C8AFE3CB-D609-4768-922C-01C70E2D24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" y="14236"/>
            <a:ext cx="3517898" cy="8520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66FFFF"/>
                </a:solidFill>
                <a:cs typeface="Times New Roman" pitchFamily="18" charset="0"/>
              </a:rPr>
              <a:t>Timothy Knew…</a:t>
            </a:r>
          </a:p>
        </p:txBody>
      </p:sp>
      <p:pic>
        <p:nvPicPr>
          <p:cNvPr id="141316" name="Picture 70">
            <a:extLst>
              <a:ext uri="{FF2B5EF4-FFF2-40B4-BE49-F238E27FC236}">
                <a16:creationId xmlns:a16="http://schemas.microsoft.com/office/drawing/2014/main" id="{0D78F8DF-3E28-42C3-B1C8-5A591036A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09912" y="0"/>
            <a:ext cx="5634088" cy="655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II Timothy 3:10: Doctrine (NKJV) is teaching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 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This was the teaching (doctrine):</a:t>
            </a:r>
          </a:p>
          <a:p>
            <a:pPr marL="803275" marR="0" lvl="0" indent="-341313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That was given to Paul by the Lord (Galatians 1:11-12)</a:t>
            </a:r>
          </a:p>
          <a:p>
            <a:pPr marL="803275" marR="0" lvl="0" indent="-341313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That is inspired by God and equips saints for every good work (II Timothy 3:16-17)</a:t>
            </a:r>
          </a:p>
          <a:p>
            <a:pPr marL="803275" marR="0" lvl="0" indent="-341313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That is to be taught to others (II Timothy 2:2, 24-26)</a:t>
            </a:r>
          </a:p>
          <a:p>
            <a:pPr marL="803275" marR="0" lvl="0" indent="-341313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That brings about salvation  (I Timothy 4:16)</a:t>
            </a:r>
          </a:p>
          <a:p>
            <a:pPr marL="803275" marR="0" lvl="0" indent="-341313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That by obeying it one can be freed of their sins (Romans 6:17-18)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7985" y="6492876"/>
            <a:ext cx="35258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What Timothy Knew About Paul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46A3B42-655F-4970-82E0-E7E5A99CE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85" y="731838"/>
            <a:ext cx="3517898" cy="5761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 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Teaching</a:t>
            </a:r>
          </a:p>
        </p:txBody>
      </p:sp>
    </p:spTree>
    <p:extLst>
      <p:ext uri="{BB962C8B-B14F-4D97-AF65-F5344CB8AC3E}">
        <p14:creationId xmlns:p14="http://schemas.microsoft.com/office/powerpoint/2010/main" val="25837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68A5DC5B-44AA-445C-B293-4CB1E5081A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 useBgFill="1">
        <p:nvSpPr>
          <p:cNvPr id="10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4358017" y="1884156"/>
            <a:ext cx="5624423" cy="3075314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0BF85-9B65-4345-8644-FE39E851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697315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What Timothy Knew About Paul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9EC1FA84-DE30-41DD-9BAA-DC332138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342" y="1228397"/>
            <a:ext cx="3075315" cy="4401205"/>
          </a:xfrm>
          <a:prstGeom prst="rect">
            <a:avLst/>
          </a:prstGeom>
          <a:gradFill rotWithShape="1">
            <a:gsLst>
              <a:gs pos="0">
                <a:srgbClr val="7E848D">
                  <a:tint val="73000"/>
                  <a:satMod val="150000"/>
                </a:srgbClr>
              </a:gs>
              <a:gs pos="25000">
                <a:srgbClr val="7E848D">
                  <a:tint val="96000"/>
                  <a:shade val="80000"/>
                  <a:satMod val="105000"/>
                </a:srgbClr>
              </a:gs>
              <a:gs pos="38000">
                <a:srgbClr val="7E848D">
                  <a:tint val="96000"/>
                  <a:shade val="59000"/>
                  <a:satMod val="120000"/>
                </a:srgbClr>
              </a:gs>
              <a:gs pos="55000">
                <a:srgbClr val="7E848D">
                  <a:shade val="57000"/>
                  <a:satMod val="120000"/>
                </a:srgbClr>
              </a:gs>
              <a:gs pos="80000">
                <a:srgbClr val="7E848D">
                  <a:shade val="56000"/>
                  <a:satMod val="145000"/>
                </a:srgbClr>
              </a:gs>
              <a:gs pos="88000">
                <a:srgbClr val="7E848D">
                  <a:shade val="63000"/>
                  <a:satMod val="160000"/>
                </a:srgbClr>
              </a:gs>
              <a:gs pos="100000">
                <a:srgbClr val="7E848D">
                  <a:tint val="99555"/>
                  <a:satMod val="155000"/>
                </a:srgbClr>
              </a:gs>
            </a:gsLst>
            <a:lin ang="5400000" scaled="1"/>
          </a:gradFill>
          <a:ln>
            <a:noFill/>
          </a:ln>
          <a:effectLst>
            <a:glow rad="76200">
              <a:srgbClr val="7E848D">
                <a:tint val="30000"/>
                <a:shade val="95000"/>
                <a:satMod val="300000"/>
                <a:alpha val="50000"/>
              </a:srgb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rgbClr val="7E848D">
                <a:shade val="30000"/>
                <a:satMod val="200000"/>
              </a:srgbClr>
            </a:contourClr>
          </a:sp3d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Do others hear from you the teaching that can save their souls?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76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C8AFE3CB-D609-4768-922C-01C70E2D24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" y="14236"/>
            <a:ext cx="3517898" cy="8520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66FFFF"/>
                </a:solidFill>
                <a:cs typeface="Times New Roman" pitchFamily="18" charset="0"/>
              </a:rPr>
              <a:t>Timothy Knew…</a:t>
            </a:r>
          </a:p>
        </p:txBody>
      </p:sp>
      <p:pic>
        <p:nvPicPr>
          <p:cNvPr id="141316" name="Picture 70">
            <a:extLst>
              <a:ext uri="{FF2B5EF4-FFF2-40B4-BE49-F238E27FC236}">
                <a16:creationId xmlns:a16="http://schemas.microsoft.com/office/drawing/2014/main" id="{0D78F8DF-3E28-42C3-B1C8-5A591036A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09912" y="0"/>
            <a:ext cx="5634088" cy="4343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II Timothy 3:10: Manner of life (NKJV)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457200" lvl="0" indent="-4572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 2" charset="2"/>
              <a:buChar char="Ø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Paul’s conduct (manner of life) was known by: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The Jews, before Paul’s conversion (Acts 26:4-5)</a:t>
            </a: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King Agrippa, after Paul’s conversion (Acts 26:19-27)</a:t>
            </a: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The Thessalonian saints after his conversion (I Thess. 1:5-7; II Thess. 2:14-15)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7985" y="6492876"/>
            <a:ext cx="35258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What Timothy Knew About Paul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46A3B42-655F-4970-82E0-E7E5A99CE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85" y="731838"/>
            <a:ext cx="3517898" cy="5761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 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Teaching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Conduct 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D8285C1D-722A-4D0D-B3EB-49B2B00B2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357" y="4191000"/>
            <a:ext cx="5634088" cy="264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457200" lvl="0" indent="-4572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 2" charset="2"/>
              <a:buChar char="Ø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Paul’s conduct was to be taught and imitated: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By other Christians (I Thess.  1:6)</a:t>
            </a: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The Philippians, and thus saints today (Philippians 1:27)</a:t>
            </a:r>
          </a:p>
        </p:txBody>
      </p:sp>
    </p:spTree>
    <p:extLst>
      <p:ext uri="{BB962C8B-B14F-4D97-AF65-F5344CB8AC3E}">
        <p14:creationId xmlns:p14="http://schemas.microsoft.com/office/powerpoint/2010/main" val="361128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68A5DC5B-44AA-445C-B293-4CB1E5081A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 useBgFill="1">
        <p:nvSpPr>
          <p:cNvPr id="10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4358017" y="1884156"/>
            <a:ext cx="5624423" cy="3075314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0BF85-9B65-4345-8644-FE39E851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697315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What Timothy Knew About Paul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9EC1FA84-DE30-41DD-9BAA-DC332138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571" y="1528987"/>
            <a:ext cx="3075315" cy="3785652"/>
          </a:xfrm>
          <a:prstGeom prst="rect">
            <a:avLst/>
          </a:prstGeom>
          <a:gradFill rotWithShape="1">
            <a:gsLst>
              <a:gs pos="0">
                <a:srgbClr val="7E848D">
                  <a:tint val="73000"/>
                  <a:satMod val="150000"/>
                </a:srgbClr>
              </a:gs>
              <a:gs pos="25000">
                <a:srgbClr val="7E848D">
                  <a:tint val="96000"/>
                  <a:shade val="80000"/>
                  <a:satMod val="105000"/>
                </a:srgbClr>
              </a:gs>
              <a:gs pos="38000">
                <a:srgbClr val="7E848D">
                  <a:tint val="96000"/>
                  <a:shade val="59000"/>
                  <a:satMod val="120000"/>
                </a:srgbClr>
              </a:gs>
              <a:gs pos="55000">
                <a:srgbClr val="7E848D">
                  <a:shade val="57000"/>
                  <a:satMod val="120000"/>
                </a:srgbClr>
              </a:gs>
              <a:gs pos="80000">
                <a:srgbClr val="7E848D">
                  <a:shade val="56000"/>
                  <a:satMod val="145000"/>
                </a:srgbClr>
              </a:gs>
              <a:gs pos="88000">
                <a:srgbClr val="7E848D">
                  <a:shade val="63000"/>
                  <a:satMod val="160000"/>
                </a:srgbClr>
              </a:gs>
              <a:gs pos="100000">
                <a:srgbClr val="7E848D">
                  <a:tint val="99555"/>
                  <a:satMod val="155000"/>
                </a:srgbClr>
              </a:gs>
            </a:gsLst>
            <a:lin ang="5400000" scaled="1"/>
          </a:gradFill>
          <a:ln>
            <a:noFill/>
          </a:ln>
          <a:effectLst>
            <a:glow rad="76200">
              <a:srgbClr val="7E848D">
                <a:tint val="30000"/>
                <a:shade val="95000"/>
                <a:satMod val="300000"/>
                <a:alpha val="50000"/>
              </a:srgb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rgbClr val="7E848D">
                <a:shade val="30000"/>
                <a:satMod val="200000"/>
              </a:srgbClr>
            </a:contourClr>
          </a:sp3d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kern="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What do others know of you by your conduct?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C8AFE3CB-D609-4768-922C-01C70E2D24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" y="14236"/>
            <a:ext cx="3517898" cy="8520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66FFFF"/>
                </a:solidFill>
                <a:cs typeface="Times New Roman" pitchFamily="18" charset="0"/>
              </a:rPr>
              <a:t>Timothy Knew…</a:t>
            </a:r>
          </a:p>
        </p:txBody>
      </p:sp>
      <p:pic>
        <p:nvPicPr>
          <p:cNvPr id="141316" name="Picture 70">
            <a:extLst>
              <a:ext uri="{FF2B5EF4-FFF2-40B4-BE49-F238E27FC236}">
                <a16:creationId xmlns:a16="http://schemas.microsoft.com/office/drawing/2014/main" id="{0D78F8DF-3E28-42C3-B1C8-5A591036A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09912" y="0"/>
            <a:ext cx="5634088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 purpose was clearly known!</a:t>
            </a: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To preach the gospel, of which he was not ashamed (Romans 1:15-17)</a:t>
            </a: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To preach Jesus crucified      (I Cor. 2:2)</a:t>
            </a: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To preach was all that he could do! (I Cor. 9:16)</a:t>
            </a:r>
          </a:p>
          <a:p>
            <a:pPr marL="803275" lvl="0" indent="-341313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To forget the past and press on to the prize in Christ Jesus (Philippians 3:13-14)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7985" y="6492876"/>
            <a:ext cx="35258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What Timothy Knew About Paul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46A3B42-655F-4970-82E0-E7E5A99CE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85" y="731838"/>
            <a:ext cx="3517898" cy="5761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 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Teaching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Conduct</a:t>
            </a:r>
          </a:p>
          <a:p>
            <a:pPr marL="457200" marR="0" lvl="0" indent="-4572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Paul’s</a:t>
            </a:r>
            <a:r>
              <a:rPr kumimoji="0" lang="en-US" sz="28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Purpose 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D8285C1D-722A-4D0D-B3EB-49B2B00B2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357" y="5181600"/>
            <a:ext cx="5634088" cy="165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 2" charset="2"/>
              <a:buChar char="Ø"/>
            </a:pPr>
            <a:r>
              <a:rPr lang="en-US" sz="2400" b="1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  <a:cs typeface="Times New Roman" pitchFamily="18" charset="0"/>
              </a:rPr>
              <a:t>So many people live their lives with other things as their purpose!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803275" marR="0" lvl="0" indent="-341313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959A40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Mark 12:30</a:t>
            </a:r>
          </a:p>
        </p:txBody>
      </p:sp>
    </p:spTree>
    <p:extLst>
      <p:ext uri="{BB962C8B-B14F-4D97-AF65-F5344CB8AC3E}">
        <p14:creationId xmlns:p14="http://schemas.microsoft.com/office/powerpoint/2010/main" val="16897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68A5DC5B-44AA-445C-B293-4CB1E5081A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 useBgFill="1">
        <p:nvSpPr>
          <p:cNvPr id="10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4358017" y="1884156"/>
            <a:ext cx="5624423" cy="3075314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0BF85-9B65-4345-8644-FE39E851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697315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What Timothy Knew About Paul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9EC1FA84-DE30-41DD-9BAA-DC332138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571" y="1228397"/>
            <a:ext cx="3075315" cy="4401205"/>
          </a:xfrm>
          <a:prstGeom prst="rect">
            <a:avLst/>
          </a:prstGeom>
          <a:gradFill rotWithShape="1">
            <a:gsLst>
              <a:gs pos="0">
                <a:srgbClr val="7E848D">
                  <a:tint val="73000"/>
                  <a:satMod val="150000"/>
                </a:srgbClr>
              </a:gs>
              <a:gs pos="25000">
                <a:srgbClr val="7E848D">
                  <a:tint val="96000"/>
                  <a:shade val="80000"/>
                  <a:satMod val="105000"/>
                </a:srgbClr>
              </a:gs>
              <a:gs pos="38000">
                <a:srgbClr val="7E848D">
                  <a:tint val="96000"/>
                  <a:shade val="59000"/>
                  <a:satMod val="120000"/>
                </a:srgbClr>
              </a:gs>
              <a:gs pos="55000">
                <a:srgbClr val="7E848D">
                  <a:shade val="57000"/>
                  <a:satMod val="120000"/>
                </a:srgbClr>
              </a:gs>
              <a:gs pos="80000">
                <a:srgbClr val="7E848D">
                  <a:shade val="56000"/>
                  <a:satMod val="145000"/>
                </a:srgbClr>
              </a:gs>
              <a:gs pos="88000">
                <a:srgbClr val="7E848D">
                  <a:shade val="63000"/>
                  <a:satMod val="160000"/>
                </a:srgbClr>
              </a:gs>
              <a:gs pos="100000">
                <a:srgbClr val="7E848D">
                  <a:tint val="99555"/>
                  <a:satMod val="155000"/>
                </a:srgbClr>
              </a:gs>
            </a:gsLst>
            <a:lin ang="5400000" scaled="1"/>
          </a:gradFill>
          <a:ln>
            <a:noFill/>
          </a:ln>
          <a:effectLst>
            <a:glow rad="76200">
              <a:srgbClr val="7E848D">
                <a:tint val="30000"/>
                <a:shade val="95000"/>
                <a:satMod val="300000"/>
                <a:alpha val="50000"/>
              </a:srgb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rgbClr val="7E848D">
                <a:shade val="30000"/>
                <a:satMod val="200000"/>
              </a:srgbClr>
            </a:contourClr>
          </a:sp3d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kern="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Do others know your purpose and if so, do they see you living it?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5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6444</TotalTime>
  <Words>1637</Words>
  <Application>Microsoft Office PowerPoint</Application>
  <PresentationFormat>On-screen Show (4:3)</PresentationFormat>
  <Paragraphs>234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Ameretto</vt:lpstr>
      <vt:lpstr>Arial</vt:lpstr>
      <vt:lpstr>Calisto MT</vt:lpstr>
      <vt:lpstr>Tahoma</vt:lpstr>
      <vt:lpstr>Times New Roman</vt:lpstr>
      <vt:lpstr>Wingdings</vt:lpstr>
      <vt:lpstr>Wingdings 2</vt:lpstr>
      <vt:lpstr>Technic</vt:lpstr>
      <vt:lpstr>5_eye</vt:lpstr>
      <vt:lpstr>Slate</vt:lpstr>
      <vt:lpstr>What Timothy Knew About Paul</vt:lpstr>
      <vt:lpstr>INTRO</vt:lpstr>
      <vt:lpstr>Intro</vt:lpstr>
      <vt:lpstr>Timothy Knew…</vt:lpstr>
      <vt:lpstr>PowerPoint Presentation</vt:lpstr>
      <vt:lpstr>Timothy Knew…</vt:lpstr>
      <vt:lpstr>PowerPoint Presentation</vt:lpstr>
      <vt:lpstr>Timothy Knew…</vt:lpstr>
      <vt:lpstr>PowerPoint Presentation</vt:lpstr>
      <vt:lpstr>Timothy Knew…</vt:lpstr>
      <vt:lpstr>PowerPoint Presentation</vt:lpstr>
      <vt:lpstr>Timothy Knew…</vt:lpstr>
      <vt:lpstr>PowerPoint Presentation</vt:lpstr>
      <vt:lpstr>Timothy Knew…</vt:lpstr>
      <vt:lpstr>PowerPoint Presentation</vt:lpstr>
      <vt:lpstr>Timothy Knew…</vt:lpstr>
      <vt:lpstr>PowerPoint Presentation</vt:lpstr>
      <vt:lpstr>Timothy Knew…</vt:lpstr>
      <vt:lpstr>PowerPoint Presentation</vt:lpstr>
      <vt:lpstr>Conclusion</vt:lpstr>
      <vt:lpstr>Conclusion</vt:lpstr>
      <vt:lpstr>Conclusion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Timothy Knew About Paul</dc:title>
  <dc:subject>07/04/2021</dc:subject>
  <dc:creator>DarkWolf</dc:creator>
  <dc:description>Adapted from a lesson by Curtis Flatt</dc:description>
  <cp:lastModifiedBy>Nathan Morrison</cp:lastModifiedBy>
  <cp:revision>11</cp:revision>
  <dcterms:created xsi:type="dcterms:W3CDTF">2005-06-04T23:49:02Z</dcterms:created>
  <dcterms:modified xsi:type="dcterms:W3CDTF">2021-07-02T19:02:48Z</dcterms:modified>
</cp:coreProperties>
</file>