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97" r:id="rId2"/>
  </p:sldMasterIdLst>
  <p:notesMasterIdLst>
    <p:notesMasterId r:id="rId22"/>
  </p:notesMasterIdLst>
  <p:sldIdLst>
    <p:sldId id="280" r:id="rId3"/>
    <p:sldId id="257" r:id="rId4"/>
    <p:sldId id="287" r:id="rId5"/>
    <p:sldId id="271" r:id="rId6"/>
    <p:sldId id="651" r:id="rId7"/>
    <p:sldId id="653" r:id="rId8"/>
    <p:sldId id="355" r:id="rId9"/>
    <p:sldId id="359" r:id="rId10"/>
    <p:sldId id="655" r:id="rId11"/>
    <p:sldId id="659" r:id="rId12"/>
    <p:sldId id="360" r:id="rId13"/>
    <p:sldId id="661" r:id="rId14"/>
    <p:sldId id="365" r:id="rId15"/>
    <p:sldId id="366" r:id="rId16"/>
    <p:sldId id="666" r:id="rId17"/>
    <p:sldId id="664" r:id="rId18"/>
    <p:sldId id="278" r:id="rId19"/>
    <p:sldId id="333" r:id="rId20"/>
    <p:sldId id="649"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FCFF"/>
    <a:srgbClr val="FFCCFF"/>
    <a:srgbClr val="0000FF"/>
    <a:srgbClr val="000008"/>
    <a:srgbClr val="FF66CC"/>
    <a:srgbClr val="DB5B73"/>
    <a:srgbClr val="66FF33"/>
    <a:srgbClr val="D12D4C"/>
    <a:srgbClr val="D43A5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56A46-FD2F-4455-84FC-1EDA07783915}" v="243" dt="2021-07-20T23:55:1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00" autoAdjust="0"/>
  </p:normalViewPr>
  <p:slideViewPr>
    <p:cSldViewPr>
      <p:cViewPr varScale="1">
        <p:scale>
          <a:sx n="95" d="100"/>
          <a:sy n="95" d="100"/>
        </p:scale>
        <p:origin x="158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Morrison" userId="a8088875ec538e5b" providerId="LiveId" clId="{4BC56A46-FD2F-4455-84FC-1EDA07783915}"/>
    <pc:docChg chg="undo custSel addSld delSld modSld">
      <pc:chgData name="Nathan Morrison" userId="a8088875ec538e5b" providerId="LiveId" clId="{4BC56A46-FD2F-4455-84FC-1EDA07783915}" dt="2021-07-22T19:23:28.485" v="429" actId="20577"/>
      <pc:docMkLst>
        <pc:docMk/>
      </pc:docMkLst>
      <pc:sldChg chg="modSp mod modTransition modAnim">
        <pc:chgData name="Nathan Morrison" userId="a8088875ec538e5b" providerId="LiveId" clId="{4BC56A46-FD2F-4455-84FC-1EDA07783915}" dt="2021-07-20T23:45:20.130" v="382"/>
        <pc:sldMkLst>
          <pc:docMk/>
          <pc:sldMk cId="0" sldId="257"/>
        </pc:sldMkLst>
        <pc:spChg chg="mod">
          <ac:chgData name="Nathan Morrison" userId="a8088875ec538e5b" providerId="LiveId" clId="{4BC56A46-FD2F-4455-84FC-1EDA07783915}" dt="2021-07-20T21:45:57.644" v="80" actId="1076"/>
          <ac:spMkLst>
            <pc:docMk/>
            <pc:sldMk cId="0" sldId="257"/>
            <ac:spMk id="11" creationId="{00000000-0000-0000-0000-000000000000}"/>
          </ac:spMkLst>
        </pc:spChg>
        <pc:spChg chg="mod">
          <ac:chgData name="Nathan Morrison" userId="a8088875ec538e5b" providerId="LiveId" clId="{4BC56A46-FD2F-4455-84FC-1EDA07783915}" dt="2021-07-20T21:45:12.011" v="72" actId="403"/>
          <ac:spMkLst>
            <pc:docMk/>
            <pc:sldMk cId="0" sldId="257"/>
            <ac:spMk id="4098" creationId="{00000000-0000-0000-0000-000000000000}"/>
          </ac:spMkLst>
        </pc:spChg>
        <pc:picChg chg="mod">
          <ac:chgData name="Nathan Morrison" userId="a8088875ec538e5b" providerId="LiveId" clId="{4BC56A46-FD2F-4455-84FC-1EDA07783915}" dt="2021-07-20T23:45:03.284" v="380" actId="1076"/>
          <ac:picMkLst>
            <pc:docMk/>
            <pc:sldMk cId="0" sldId="257"/>
            <ac:picMk id="2" creationId="{00000000-0000-0000-0000-000000000000}"/>
          </ac:picMkLst>
        </pc:picChg>
        <pc:picChg chg="mod">
          <ac:chgData name="Nathan Morrison" userId="a8088875ec538e5b" providerId="LiveId" clId="{4BC56A46-FD2F-4455-84FC-1EDA07783915}" dt="2021-07-20T23:45:12.859" v="381" actId="1076"/>
          <ac:picMkLst>
            <pc:docMk/>
            <pc:sldMk cId="0" sldId="257"/>
            <ac:picMk id="3" creationId="{00000000-0000-0000-0000-000000000000}"/>
          </ac:picMkLst>
        </pc:picChg>
      </pc:sldChg>
      <pc:sldChg chg="modSp mod modTransition modAnim">
        <pc:chgData name="Nathan Morrison" userId="a8088875ec538e5b" providerId="LiveId" clId="{4BC56A46-FD2F-4455-84FC-1EDA07783915}" dt="2021-07-20T23:43:59.807" v="377"/>
        <pc:sldMkLst>
          <pc:docMk/>
          <pc:sldMk cId="0" sldId="271"/>
        </pc:sldMkLst>
        <pc:spChg chg="mod">
          <ac:chgData name="Nathan Morrison" userId="a8088875ec538e5b" providerId="LiveId" clId="{4BC56A46-FD2F-4455-84FC-1EDA07783915}" dt="2021-07-20T21:47:22.492" v="89" actId="20577"/>
          <ac:spMkLst>
            <pc:docMk/>
            <pc:sldMk cId="0" sldId="271"/>
            <ac:spMk id="9" creationId="{00000000-0000-0000-0000-000000000000}"/>
          </ac:spMkLst>
        </pc:spChg>
        <pc:spChg chg="mod">
          <ac:chgData name="Nathan Morrison" userId="a8088875ec538e5b" providerId="LiveId" clId="{4BC56A46-FD2F-4455-84FC-1EDA07783915}" dt="2021-07-20T21:44:54.493" v="64" actId="403"/>
          <ac:spMkLst>
            <pc:docMk/>
            <pc:sldMk cId="0" sldId="271"/>
            <ac:spMk id="35842" creationId="{00000000-0000-0000-0000-000000000000}"/>
          </ac:spMkLst>
        </pc:spChg>
      </pc:sldChg>
      <pc:sldChg chg="modSp mod modTransition modAnim">
        <pc:chgData name="Nathan Morrison" userId="a8088875ec538e5b" providerId="LiveId" clId="{4BC56A46-FD2F-4455-84FC-1EDA07783915}" dt="2021-07-20T23:43:59.807" v="377"/>
        <pc:sldMkLst>
          <pc:docMk/>
          <pc:sldMk cId="0" sldId="278"/>
        </pc:sldMkLst>
        <pc:spChg chg="mod">
          <ac:chgData name="Nathan Morrison" userId="a8088875ec538e5b" providerId="LiveId" clId="{4BC56A46-FD2F-4455-84FC-1EDA07783915}" dt="2021-07-20T21:43:08.018" v="31" actId="1076"/>
          <ac:spMkLst>
            <pc:docMk/>
            <pc:sldMk cId="0" sldId="278"/>
            <ac:spMk id="9" creationId="{00000000-0000-0000-0000-000000000000}"/>
          </ac:spMkLst>
        </pc:spChg>
        <pc:spChg chg="mod">
          <ac:chgData name="Nathan Morrison" userId="a8088875ec538e5b" providerId="LiveId" clId="{4BC56A46-FD2F-4455-84FC-1EDA07783915}" dt="2021-07-20T21:43:10.950" v="32" actId="14100"/>
          <ac:spMkLst>
            <pc:docMk/>
            <pc:sldMk cId="0" sldId="278"/>
            <ac:spMk id="43010" creationId="{00000000-0000-0000-0000-000000000000}"/>
          </ac:spMkLst>
        </pc:spChg>
      </pc:sldChg>
      <pc:sldChg chg="modSp mod modNotesTx">
        <pc:chgData name="Nathan Morrison" userId="a8088875ec538e5b" providerId="LiveId" clId="{4BC56A46-FD2F-4455-84FC-1EDA07783915}" dt="2021-07-20T21:47:04.724" v="86" actId="20577"/>
        <pc:sldMkLst>
          <pc:docMk/>
          <pc:sldMk cId="0" sldId="280"/>
        </pc:sldMkLst>
        <pc:spChg chg="mod">
          <ac:chgData name="Nathan Morrison" userId="a8088875ec538e5b" providerId="LiveId" clId="{4BC56A46-FD2F-4455-84FC-1EDA07783915}" dt="2021-07-20T19:19:42.185" v="13" actId="403"/>
          <ac:spMkLst>
            <pc:docMk/>
            <pc:sldMk cId="0" sldId="280"/>
            <ac:spMk id="45058" creationId="{00000000-0000-0000-0000-000000000000}"/>
          </ac:spMkLst>
        </pc:spChg>
        <pc:spChg chg="mod">
          <ac:chgData name="Nathan Morrison" userId="a8088875ec538e5b" providerId="LiveId" clId="{4BC56A46-FD2F-4455-84FC-1EDA07783915}" dt="2021-07-20T19:19:37.488" v="10" actId="14100"/>
          <ac:spMkLst>
            <pc:docMk/>
            <pc:sldMk cId="0" sldId="280"/>
            <ac:spMk id="45059" creationId="{00000000-0000-0000-0000-000000000000}"/>
          </ac:spMkLst>
        </pc:spChg>
        <pc:picChg chg="mod">
          <ac:chgData name="Nathan Morrison" userId="a8088875ec538e5b" providerId="LiveId" clId="{4BC56A46-FD2F-4455-84FC-1EDA07783915}" dt="2021-07-20T21:45:19.373" v="74" actId="1076"/>
          <ac:picMkLst>
            <pc:docMk/>
            <pc:sldMk cId="0" sldId="280"/>
            <ac:picMk id="2" creationId="{00000000-0000-0000-0000-000000000000}"/>
          </ac:picMkLst>
        </pc:picChg>
      </pc:sldChg>
      <pc:sldChg chg="modSp mod modTransition modAnim">
        <pc:chgData name="Nathan Morrison" userId="a8088875ec538e5b" providerId="LiveId" clId="{4BC56A46-FD2F-4455-84FC-1EDA07783915}" dt="2021-07-22T19:21:08.270" v="427" actId="1076"/>
        <pc:sldMkLst>
          <pc:docMk/>
          <pc:sldMk cId="0" sldId="287"/>
        </pc:sldMkLst>
        <pc:spChg chg="mod">
          <ac:chgData name="Nathan Morrison" userId="a8088875ec538e5b" providerId="LiveId" clId="{4BC56A46-FD2F-4455-84FC-1EDA07783915}" dt="2021-07-20T23:45:39.370" v="385" actId="208"/>
          <ac:spMkLst>
            <pc:docMk/>
            <pc:sldMk cId="0" sldId="287"/>
            <ac:spMk id="6" creationId="{00000000-0000-0000-0000-000000000000}"/>
          </ac:spMkLst>
        </pc:spChg>
        <pc:spChg chg="mod">
          <ac:chgData name="Nathan Morrison" userId="a8088875ec538e5b" providerId="LiveId" clId="{4BC56A46-FD2F-4455-84FC-1EDA07783915}" dt="2021-07-22T19:21:08.270" v="427" actId="1076"/>
          <ac:spMkLst>
            <pc:docMk/>
            <pc:sldMk cId="0" sldId="287"/>
            <ac:spMk id="11" creationId="{00000000-0000-0000-0000-000000000000}"/>
          </ac:spMkLst>
        </pc:spChg>
        <pc:spChg chg="mod">
          <ac:chgData name="Nathan Morrison" userId="a8088875ec538e5b" providerId="LiveId" clId="{4BC56A46-FD2F-4455-84FC-1EDA07783915}" dt="2021-07-20T21:45:03.566" v="69" actId="27636"/>
          <ac:spMkLst>
            <pc:docMk/>
            <pc:sldMk cId="0" sldId="287"/>
            <ac:spMk id="55298" creationId="{00000000-0000-0000-0000-000000000000}"/>
          </ac:spMkLst>
        </pc:spChg>
      </pc:sldChg>
      <pc:sldChg chg="del">
        <pc:chgData name="Nathan Morrison" userId="a8088875ec538e5b" providerId="LiveId" clId="{4BC56A46-FD2F-4455-84FC-1EDA07783915}" dt="2021-07-20T21:42:27.932" v="18" actId="47"/>
        <pc:sldMkLst>
          <pc:docMk/>
          <pc:sldMk cId="4106195176" sldId="314"/>
        </pc:sldMkLst>
      </pc:sldChg>
      <pc:sldChg chg="modSp mod modTransition modAnim">
        <pc:chgData name="Nathan Morrison" userId="a8088875ec538e5b" providerId="LiveId" clId="{4BC56A46-FD2F-4455-84FC-1EDA07783915}" dt="2021-07-20T23:55:14.457" v="424"/>
        <pc:sldMkLst>
          <pc:docMk/>
          <pc:sldMk cId="133586631" sldId="333"/>
        </pc:sldMkLst>
        <pc:spChg chg="mod">
          <ac:chgData name="Nathan Morrison" userId="a8088875ec538e5b" providerId="LiveId" clId="{4BC56A46-FD2F-4455-84FC-1EDA07783915}" dt="2021-07-20T23:43:16.585" v="376" actId="208"/>
          <ac:spMkLst>
            <pc:docMk/>
            <pc:sldMk cId="133586631" sldId="333"/>
            <ac:spMk id="10" creationId="{00000000-0000-0000-0000-000000000000}"/>
          </ac:spMkLst>
        </pc:spChg>
        <pc:spChg chg="mod">
          <ac:chgData name="Nathan Morrison" userId="a8088875ec538e5b" providerId="LiveId" clId="{4BC56A46-FD2F-4455-84FC-1EDA07783915}" dt="2021-07-20T23:54:40.858" v="416" actId="1076"/>
          <ac:spMkLst>
            <pc:docMk/>
            <pc:sldMk cId="133586631" sldId="333"/>
            <ac:spMk id="11" creationId="{00000000-0000-0000-0000-000000000000}"/>
          </ac:spMkLst>
        </pc:spChg>
        <pc:spChg chg="mod">
          <ac:chgData name="Nathan Morrison" userId="a8088875ec538e5b" providerId="LiveId" clId="{4BC56A46-FD2F-4455-84FC-1EDA07783915}" dt="2021-07-20T22:08:45.043" v="362" actId="1076"/>
          <ac:spMkLst>
            <pc:docMk/>
            <pc:sldMk cId="133586631" sldId="333"/>
            <ac:spMk id="12" creationId="{00000000-0000-0000-0000-000000000000}"/>
          </ac:spMkLst>
        </pc:spChg>
        <pc:spChg chg="mod">
          <ac:chgData name="Nathan Morrison" userId="a8088875ec538e5b" providerId="LiveId" clId="{4BC56A46-FD2F-4455-84FC-1EDA07783915}" dt="2021-07-20T23:54:51.607" v="423" actId="20577"/>
          <ac:spMkLst>
            <pc:docMk/>
            <pc:sldMk cId="133586631" sldId="333"/>
            <ac:spMk id="13" creationId="{00000000-0000-0000-0000-000000000000}"/>
          </ac:spMkLst>
        </pc:spChg>
        <pc:spChg chg="mod">
          <ac:chgData name="Nathan Morrison" userId="a8088875ec538e5b" providerId="LiveId" clId="{4BC56A46-FD2F-4455-84FC-1EDA07783915}" dt="2021-07-20T21:42:55.282" v="25" actId="27636"/>
          <ac:spMkLst>
            <pc:docMk/>
            <pc:sldMk cId="133586631" sldId="333"/>
            <ac:spMk id="43010" creationId="{00000000-0000-0000-0000-000000000000}"/>
          </ac:spMkLst>
        </pc:spChg>
        <pc:picChg chg="mod">
          <ac:chgData name="Nathan Morrison" userId="a8088875ec538e5b" providerId="LiveId" clId="{4BC56A46-FD2F-4455-84FC-1EDA07783915}" dt="2021-07-20T23:53:47.311" v="409" actId="1076"/>
          <ac:picMkLst>
            <pc:docMk/>
            <pc:sldMk cId="133586631" sldId="333"/>
            <ac:picMk id="2" creationId="{00000000-0000-0000-0000-000000000000}"/>
          </ac:picMkLst>
        </pc:picChg>
        <pc:picChg chg="mod">
          <ac:chgData name="Nathan Morrison" userId="a8088875ec538e5b" providerId="LiveId" clId="{4BC56A46-FD2F-4455-84FC-1EDA07783915}" dt="2021-07-20T23:52:43.501" v="403" actId="1076"/>
          <ac:picMkLst>
            <pc:docMk/>
            <pc:sldMk cId="133586631" sldId="333"/>
            <ac:picMk id="5" creationId="{00000000-0000-0000-0000-000000000000}"/>
          </ac:picMkLst>
        </pc:picChg>
        <pc:picChg chg="mod">
          <ac:chgData name="Nathan Morrison" userId="a8088875ec538e5b" providerId="LiveId" clId="{4BC56A46-FD2F-4455-84FC-1EDA07783915}" dt="2021-07-20T23:53:21.530" v="405" actId="1076"/>
          <ac:picMkLst>
            <pc:docMk/>
            <pc:sldMk cId="133586631" sldId="333"/>
            <ac:picMk id="8" creationId="{00000000-0000-0000-0000-000000000000}"/>
          </ac:picMkLst>
        </pc:picChg>
        <pc:picChg chg="mod">
          <ac:chgData name="Nathan Morrison" userId="a8088875ec538e5b" providerId="LiveId" clId="{4BC56A46-FD2F-4455-84FC-1EDA07783915}" dt="2021-07-20T23:53:37.264" v="408" actId="1076"/>
          <ac:picMkLst>
            <pc:docMk/>
            <pc:sldMk cId="133586631" sldId="333"/>
            <ac:picMk id="4098" creationId="{00000000-0000-0000-0000-000000000000}"/>
          </ac:picMkLst>
        </pc:picChg>
      </pc:sldChg>
      <pc:sldChg chg="modSp del mod">
        <pc:chgData name="Nathan Morrison" userId="a8088875ec538e5b" providerId="LiveId" clId="{4BC56A46-FD2F-4455-84FC-1EDA07783915}" dt="2021-07-20T21:48:56.929" v="112" actId="2696"/>
        <pc:sldMkLst>
          <pc:docMk/>
          <pc:sldMk cId="1187635446" sldId="355"/>
        </pc:sldMkLst>
        <pc:spChg chg="mod">
          <ac:chgData name="Nathan Morrison" userId="a8088875ec538e5b" providerId="LiveId" clId="{4BC56A46-FD2F-4455-84FC-1EDA07783915}" dt="2021-07-20T21:48:14.539" v="103" actId="20577"/>
          <ac:spMkLst>
            <pc:docMk/>
            <pc:sldMk cId="1187635446" sldId="355"/>
            <ac:spMk id="9" creationId="{00000000-0000-0000-0000-000000000000}"/>
          </ac:spMkLst>
        </pc:spChg>
        <pc:spChg chg="mod">
          <ac:chgData name="Nathan Morrison" userId="a8088875ec538e5b" providerId="LiveId" clId="{4BC56A46-FD2F-4455-84FC-1EDA07783915}" dt="2021-07-20T21:44:39.288" v="60" actId="403"/>
          <ac:spMkLst>
            <pc:docMk/>
            <pc:sldMk cId="1187635446" sldId="355"/>
            <ac:spMk id="35842" creationId="{00000000-0000-0000-0000-000000000000}"/>
          </ac:spMkLst>
        </pc:spChg>
      </pc:sldChg>
      <pc:sldChg chg="modSp add mod modTransition modAnim">
        <pc:chgData name="Nathan Morrison" userId="a8088875ec538e5b" providerId="LiveId" clId="{4BC56A46-FD2F-4455-84FC-1EDA07783915}" dt="2021-07-20T23:43:59.807" v="377"/>
        <pc:sldMkLst>
          <pc:docMk/>
          <pc:sldMk cId="3355484998" sldId="355"/>
        </pc:sldMkLst>
        <pc:spChg chg="mod">
          <ac:chgData name="Nathan Morrison" userId="a8088875ec538e5b" providerId="LiveId" clId="{4BC56A46-FD2F-4455-84FC-1EDA07783915}" dt="2021-07-20T21:51:37.305" v="148" actId="1076"/>
          <ac:spMkLst>
            <pc:docMk/>
            <pc:sldMk cId="3355484998" sldId="355"/>
            <ac:spMk id="5" creationId="{00000000-0000-0000-0000-000000000000}"/>
          </ac:spMkLst>
        </pc:spChg>
        <pc:spChg chg="mod">
          <ac:chgData name="Nathan Morrison" userId="a8088875ec538e5b" providerId="LiveId" clId="{4BC56A46-FD2F-4455-84FC-1EDA07783915}" dt="2021-07-20T21:51:56.833" v="152" actId="6549"/>
          <ac:spMkLst>
            <pc:docMk/>
            <pc:sldMk cId="3355484998" sldId="355"/>
            <ac:spMk id="9" creationId="{00000000-0000-0000-0000-000000000000}"/>
          </ac:spMkLst>
        </pc:spChg>
        <pc:picChg chg="mod">
          <ac:chgData name="Nathan Morrison" userId="a8088875ec538e5b" providerId="LiveId" clId="{4BC56A46-FD2F-4455-84FC-1EDA07783915}" dt="2021-07-20T21:51:41.535" v="149" actId="1076"/>
          <ac:picMkLst>
            <pc:docMk/>
            <pc:sldMk cId="3355484998" sldId="355"/>
            <ac:picMk id="3" creationId="{00000000-0000-0000-0000-000000000000}"/>
          </ac:picMkLst>
        </pc:picChg>
      </pc:sldChg>
      <pc:sldChg chg="delSp modSp mod modTransition delAnim modAnim">
        <pc:chgData name="Nathan Morrison" userId="a8088875ec538e5b" providerId="LiveId" clId="{4BC56A46-FD2F-4455-84FC-1EDA07783915}" dt="2021-07-20T23:43:59.807" v="377"/>
        <pc:sldMkLst>
          <pc:docMk/>
          <pc:sldMk cId="872927290" sldId="359"/>
        </pc:sldMkLst>
        <pc:spChg chg="del">
          <ac:chgData name="Nathan Morrison" userId="a8088875ec538e5b" providerId="LiveId" clId="{4BC56A46-FD2F-4455-84FC-1EDA07783915}" dt="2021-07-20T21:52:30.121" v="159" actId="478"/>
          <ac:spMkLst>
            <pc:docMk/>
            <pc:sldMk cId="872927290" sldId="359"/>
            <ac:spMk id="5" creationId="{00000000-0000-0000-0000-000000000000}"/>
          </ac:spMkLst>
        </pc:spChg>
        <pc:spChg chg="mod">
          <ac:chgData name="Nathan Morrison" userId="a8088875ec538e5b" providerId="LiveId" clId="{4BC56A46-FD2F-4455-84FC-1EDA07783915}" dt="2021-07-20T21:53:07.381" v="166" actId="6549"/>
          <ac:spMkLst>
            <pc:docMk/>
            <pc:sldMk cId="872927290" sldId="359"/>
            <ac:spMk id="9" creationId="{00000000-0000-0000-0000-000000000000}"/>
          </ac:spMkLst>
        </pc:spChg>
        <pc:spChg chg="mod">
          <ac:chgData name="Nathan Morrison" userId="a8088875ec538e5b" providerId="LiveId" clId="{4BC56A46-FD2F-4455-84FC-1EDA07783915}" dt="2021-07-20T21:44:16.112" v="56" actId="403"/>
          <ac:spMkLst>
            <pc:docMk/>
            <pc:sldMk cId="872927290" sldId="359"/>
            <ac:spMk id="35842" creationId="{00000000-0000-0000-0000-000000000000}"/>
          </ac:spMkLst>
        </pc:spChg>
        <pc:picChg chg="del">
          <ac:chgData name="Nathan Morrison" userId="a8088875ec538e5b" providerId="LiveId" clId="{4BC56A46-FD2F-4455-84FC-1EDA07783915}" dt="2021-07-20T21:52:27.825" v="158" actId="478"/>
          <ac:picMkLst>
            <pc:docMk/>
            <pc:sldMk cId="872927290" sldId="359"/>
            <ac:picMk id="2" creationId="{00000000-0000-0000-0000-000000000000}"/>
          </ac:picMkLst>
        </pc:picChg>
      </pc:sldChg>
      <pc:sldChg chg="delSp modSp mod modTransition delAnim modAnim">
        <pc:chgData name="Nathan Morrison" userId="a8088875ec538e5b" providerId="LiveId" clId="{4BC56A46-FD2F-4455-84FC-1EDA07783915}" dt="2021-07-20T23:43:59.807" v="377"/>
        <pc:sldMkLst>
          <pc:docMk/>
          <pc:sldMk cId="1051142816" sldId="360"/>
        </pc:sldMkLst>
        <pc:spChg chg="del mod">
          <ac:chgData name="Nathan Morrison" userId="a8088875ec538e5b" providerId="LiveId" clId="{4BC56A46-FD2F-4455-84FC-1EDA07783915}" dt="2021-07-20T21:57:01.778" v="210" actId="478"/>
          <ac:spMkLst>
            <pc:docMk/>
            <pc:sldMk cId="1051142816" sldId="360"/>
            <ac:spMk id="8" creationId="{00000000-0000-0000-0000-000000000000}"/>
          </ac:spMkLst>
        </pc:spChg>
        <pc:spChg chg="mod">
          <ac:chgData name="Nathan Morrison" userId="a8088875ec538e5b" providerId="LiveId" clId="{4BC56A46-FD2F-4455-84FC-1EDA07783915}" dt="2021-07-20T21:57:07.797" v="212" actId="1076"/>
          <ac:spMkLst>
            <pc:docMk/>
            <pc:sldMk cId="1051142816" sldId="360"/>
            <ac:spMk id="9" creationId="{00000000-0000-0000-0000-000000000000}"/>
          </ac:spMkLst>
        </pc:spChg>
        <pc:spChg chg="mod">
          <ac:chgData name="Nathan Morrison" userId="a8088875ec538e5b" providerId="LiveId" clId="{4BC56A46-FD2F-4455-84FC-1EDA07783915}" dt="2021-07-20T21:44:01.316" v="50" actId="403"/>
          <ac:spMkLst>
            <pc:docMk/>
            <pc:sldMk cId="1051142816" sldId="360"/>
            <ac:spMk id="35842" creationId="{00000000-0000-0000-0000-000000000000}"/>
          </ac:spMkLst>
        </pc:spChg>
        <pc:picChg chg="del">
          <ac:chgData name="Nathan Morrison" userId="a8088875ec538e5b" providerId="LiveId" clId="{4BC56A46-FD2F-4455-84FC-1EDA07783915}" dt="2021-07-20T21:57:02.842" v="211" actId="478"/>
          <ac:picMkLst>
            <pc:docMk/>
            <pc:sldMk cId="1051142816" sldId="360"/>
            <ac:picMk id="1026" creationId="{00000000-0000-0000-0000-000000000000}"/>
          </ac:picMkLst>
        </pc:picChg>
      </pc:sldChg>
      <pc:sldChg chg="modSp mod modTransition modAnim">
        <pc:chgData name="Nathan Morrison" userId="a8088875ec538e5b" providerId="LiveId" clId="{4BC56A46-FD2F-4455-84FC-1EDA07783915}" dt="2021-07-20T23:43:59.807" v="377"/>
        <pc:sldMkLst>
          <pc:docMk/>
          <pc:sldMk cId="1550338319" sldId="365"/>
        </pc:sldMkLst>
        <pc:spChg chg="mod">
          <ac:chgData name="Nathan Morrison" userId="a8088875ec538e5b" providerId="LiveId" clId="{4BC56A46-FD2F-4455-84FC-1EDA07783915}" dt="2021-07-20T22:00:04.703" v="239" actId="1076"/>
          <ac:spMkLst>
            <pc:docMk/>
            <pc:sldMk cId="1550338319" sldId="365"/>
            <ac:spMk id="7" creationId="{00000000-0000-0000-0000-000000000000}"/>
          </ac:spMkLst>
        </pc:spChg>
        <pc:spChg chg="mod">
          <ac:chgData name="Nathan Morrison" userId="a8088875ec538e5b" providerId="LiveId" clId="{4BC56A46-FD2F-4455-84FC-1EDA07783915}" dt="2021-07-20T21:43:43.396" v="43" actId="403"/>
          <ac:spMkLst>
            <pc:docMk/>
            <pc:sldMk cId="1550338319" sldId="365"/>
            <ac:spMk id="55298" creationId="{00000000-0000-0000-0000-000000000000}"/>
          </ac:spMkLst>
        </pc:spChg>
        <pc:picChg chg="mod">
          <ac:chgData name="Nathan Morrison" userId="a8088875ec538e5b" providerId="LiveId" clId="{4BC56A46-FD2F-4455-84FC-1EDA07783915}" dt="2021-07-20T22:00:09.914" v="241" actId="1076"/>
          <ac:picMkLst>
            <pc:docMk/>
            <pc:sldMk cId="1550338319" sldId="365"/>
            <ac:picMk id="2" creationId="{00000000-0000-0000-0000-000000000000}"/>
          </ac:picMkLst>
        </pc:picChg>
        <pc:picChg chg="mod">
          <ac:chgData name="Nathan Morrison" userId="a8088875ec538e5b" providerId="LiveId" clId="{4BC56A46-FD2F-4455-84FC-1EDA07783915}" dt="2021-07-20T22:00:20.499" v="243" actId="1076"/>
          <ac:picMkLst>
            <pc:docMk/>
            <pc:sldMk cId="1550338319" sldId="365"/>
            <ac:picMk id="3" creationId="{00000000-0000-0000-0000-000000000000}"/>
          </ac:picMkLst>
        </pc:picChg>
      </pc:sldChg>
      <pc:sldChg chg="delSp modSp mod modTransition delAnim modAnim">
        <pc:chgData name="Nathan Morrison" userId="a8088875ec538e5b" providerId="LiveId" clId="{4BC56A46-FD2F-4455-84FC-1EDA07783915}" dt="2021-07-20T23:43:59.807" v="377"/>
        <pc:sldMkLst>
          <pc:docMk/>
          <pc:sldMk cId="2979193273" sldId="366"/>
        </pc:sldMkLst>
        <pc:spChg chg="mod">
          <ac:chgData name="Nathan Morrison" userId="a8088875ec538e5b" providerId="LiveId" clId="{4BC56A46-FD2F-4455-84FC-1EDA07783915}" dt="2021-07-20T22:03:13.360" v="277" actId="1076"/>
          <ac:spMkLst>
            <pc:docMk/>
            <pc:sldMk cId="2979193273" sldId="366"/>
            <ac:spMk id="9" creationId="{00000000-0000-0000-0000-000000000000}"/>
          </ac:spMkLst>
        </pc:spChg>
        <pc:spChg chg="del">
          <ac:chgData name="Nathan Morrison" userId="a8088875ec538e5b" providerId="LiveId" clId="{4BC56A46-FD2F-4455-84FC-1EDA07783915}" dt="2021-07-20T22:02:26.834" v="268" actId="478"/>
          <ac:spMkLst>
            <pc:docMk/>
            <pc:sldMk cId="2979193273" sldId="366"/>
            <ac:spMk id="10" creationId="{00000000-0000-0000-0000-000000000000}"/>
          </ac:spMkLst>
        </pc:spChg>
        <pc:spChg chg="mod">
          <ac:chgData name="Nathan Morrison" userId="a8088875ec538e5b" providerId="LiveId" clId="{4BC56A46-FD2F-4455-84FC-1EDA07783915}" dt="2021-07-20T22:03:52.280" v="291" actId="403"/>
          <ac:spMkLst>
            <pc:docMk/>
            <pc:sldMk cId="2979193273" sldId="366"/>
            <ac:spMk id="35842" creationId="{00000000-0000-0000-0000-000000000000}"/>
          </ac:spMkLst>
        </pc:spChg>
        <pc:picChg chg="del">
          <ac:chgData name="Nathan Morrison" userId="a8088875ec538e5b" providerId="LiveId" clId="{4BC56A46-FD2F-4455-84FC-1EDA07783915}" dt="2021-07-20T22:02:25.041" v="267" actId="478"/>
          <ac:picMkLst>
            <pc:docMk/>
            <pc:sldMk cId="2979193273" sldId="366"/>
            <ac:picMk id="2" creationId="{00000000-0000-0000-0000-000000000000}"/>
          </ac:picMkLst>
        </pc:picChg>
      </pc:sldChg>
      <pc:sldChg chg="new del">
        <pc:chgData name="Nathan Morrison" userId="a8088875ec538e5b" providerId="LiveId" clId="{4BC56A46-FD2F-4455-84FC-1EDA07783915}" dt="2021-07-20T21:42:45.851" v="20" actId="47"/>
        <pc:sldMkLst>
          <pc:docMk/>
          <pc:sldMk cId="996105519" sldId="367"/>
        </pc:sldMkLst>
      </pc:sldChg>
      <pc:sldChg chg="add">
        <pc:chgData name="Nathan Morrison" userId="a8088875ec538e5b" providerId="LiveId" clId="{4BC56A46-FD2F-4455-84FC-1EDA07783915}" dt="2021-07-20T21:42:43.751" v="19"/>
        <pc:sldMkLst>
          <pc:docMk/>
          <pc:sldMk cId="1542911628" sldId="649"/>
        </pc:sldMkLst>
      </pc:sldChg>
      <pc:sldChg chg="new del">
        <pc:chgData name="Nathan Morrison" userId="a8088875ec538e5b" providerId="LiveId" clId="{4BC56A46-FD2F-4455-84FC-1EDA07783915}" dt="2021-07-20T21:47:26.563" v="90" actId="47"/>
        <pc:sldMkLst>
          <pc:docMk/>
          <pc:sldMk cId="2697400617" sldId="650"/>
        </pc:sldMkLst>
      </pc:sldChg>
      <pc:sldChg chg="modSp add mod modTransition modAnim">
        <pc:chgData name="Nathan Morrison" userId="a8088875ec538e5b" providerId="LiveId" clId="{4BC56A46-FD2F-4455-84FC-1EDA07783915}" dt="2021-07-20T23:43:59.807" v="377"/>
        <pc:sldMkLst>
          <pc:docMk/>
          <pc:sldMk cId="1816267705" sldId="651"/>
        </pc:sldMkLst>
        <pc:spChg chg="mod">
          <ac:chgData name="Nathan Morrison" userId="a8088875ec538e5b" providerId="LiveId" clId="{4BC56A46-FD2F-4455-84FC-1EDA07783915}" dt="2021-07-20T21:50:53.347" v="138" actId="20577"/>
          <ac:spMkLst>
            <pc:docMk/>
            <pc:sldMk cId="1816267705" sldId="651"/>
            <ac:spMk id="9" creationId="{00000000-0000-0000-0000-000000000000}"/>
          </ac:spMkLst>
        </pc:spChg>
        <pc:spChg chg="mod">
          <ac:chgData name="Nathan Morrison" userId="a8088875ec538e5b" providerId="LiveId" clId="{4BC56A46-FD2F-4455-84FC-1EDA07783915}" dt="2021-07-20T21:47:55.693" v="100" actId="27636"/>
          <ac:spMkLst>
            <pc:docMk/>
            <pc:sldMk cId="1816267705" sldId="651"/>
            <ac:spMk id="35842" creationId="{00000000-0000-0000-0000-000000000000}"/>
          </ac:spMkLst>
        </pc:spChg>
      </pc:sldChg>
      <pc:sldChg chg="new del">
        <pc:chgData name="Nathan Morrison" userId="a8088875ec538e5b" providerId="LiveId" clId="{4BC56A46-FD2F-4455-84FC-1EDA07783915}" dt="2021-07-20T21:48:28.814" v="106" actId="47"/>
        <pc:sldMkLst>
          <pc:docMk/>
          <pc:sldMk cId="807599957" sldId="652"/>
        </pc:sldMkLst>
      </pc:sldChg>
      <pc:sldChg chg="delSp modSp add mod modTransition delAnim modAnim">
        <pc:chgData name="Nathan Morrison" userId="a8088875ec538e5b" providerId="LiveId" clId="{4BC56A46-FD2F-4455-84FC-1EDA07783915}" dt="2021-07-20T23:43:59.807" v="377"/>
        <pc:sldMkLst>
          <pc:docMk/>
          <pc:sldMk cId="279734509" sldId="653"/>
        </pc:sldMkLst>
        <pc:spChg chg="del">
          <ac:chgData name="Nathan Morrison" userId="a8088875ec538e5b" providerId="LiveId" clId="{4BC56A46-FD2F-4455-84FC-1EDA07783915}" dt="2021-07-20T21:48:39.213" v="110" actId="478"/>
          <ac:spMkLst>
            <pc:docMk/>
            <pc:sldMk cId="279734509" sldId="653"/>
            <ac:spMk id="5" creationId="{00000000-0000-0000-0000-000000000000}"/>
          </ac:spMkLst>
        </pc:spChg>
        <pc:spChg chg="mod">
          <ac:chgData name="Nathan Morrison" userId="a8088875ec538e5b" providerId="LiveId" clId="{4BC56A46-FD2F-4455-84FC-1EDA07783915}" dt="2021-07-20T21:48:51.975" v="111" actId="1076"/>
          <ac:spMkLst>
            <pc:docMk/>
            <pc:sldMk cId="279734509" sldId="653"/>
            <ac:spMk id="9" creationId="{00000000-0000-0000-0000-000000000000}"/>
          </ac:spMkLst>
        </pc:spChg>
        <pc:picChg chg="del">
          <ac:chgData name="Nathan Morrison" userId="a8088875ec538e5b" providerId="LiveId" clId="{4BC56A46-FD2F-4455-84FC-1EDA07783915}" dt="2021-07-20T21:48:36.409" v="109" actId="478"/>
          <ac:picMkLst>
            <pc:docMk/>
            <pc:sldMk cId="279734509" sldId="653"/>
            <ac:picMk id="3" creationId="{00000000-0000-0000-0000-000000000000}"/>
          </ac:picMkLst>
        </pc:picChg>
      </pc:sldChg>
      <pc:sldChg chg="new del">
        <pc:chgData name="Nathan Morrison" userId="a8088875ec538e5b" providerId="LiveId" clId="{4BC56A46-FD2F-4455-84FC-1EDA07783915}" dt="2021-07-20T21:49:01.126" v="115" actId="47"/>
        <pc:sldMkLst>
          <pc:docMk/>
          <pc:sldMk cId="467682468" sldId="654"/>
        </pc:sldMkLst>
      </pc:sldChg>
      <pc:sldChg chg="new del">
        <pc:chgData name="Nathan Morrison" userId="a8088875ec538e5b" providerId="LiveId" clId="{4BC56A46-FD2F-4455-84FC-1EDA07783915}" dt="2021-07-20T21:52:22.821" v="156" actId="47"/>
        <pc:sldMkLst>
          <pc:docMk/>
          <pc:sldMk cId="919590026" sldId="654"/>
        </pc:sldMkLst>
      </pc:sldChg>
      <pc:sldChg chg="delSp modSp add mod modTransition delAnim modAnim">
        <pc:chgData name="Nathan Morrison" userId="a8088875ec538e5b" providerId="LiveId" clId="{4BC56A46-FD2F-4455-84FC-1EDA07783915}" dt="2021-07-22T19:23:28.485" v="429" actId="20577"/>
        <pc:sldMkLst>
          <pc:docMk/>
          <pc:sldMk cId="2003600579" sldId="655"/>
        </pc:sldMkLst>
        <pc:spChg chg="del">
          <ac:chgData name="Nathan Morrison" userId="a8088875ec538e5b" providerId="LiveId" clId="{4BC56A46-FD2F-4455-84FC-1EDA07783915}" dt="2021-07-20T21:53:26.727" v="172" actId="478"/>
          <ac:spMkLst>
            <pc:docMk/>
            <pc:sldMk cId="2003600579" sldId="655"/>
            <ac:spMk id="5" creationId="{00000000-0000-0000-0000-000000000000}"/>
          </ac:spMkLst>
        </pc:spChg>
        <pc:spChg chg="mod">
          <ac:chgData name="Nathan Morrison" userId="a8088875ec538e5b" providerId="LiveId" clId="{4BC56A46-FD2F-4455-84FC-1EDA07783915}" dt="2021-07-22T19:23:28.485" v="429" actId="20577"/>
          <ac:spMkLst>
            <pc:docMk/>
            <pc:sldMk cId="2003600579" sldId="655"/>
            <ac:spMk id="9" creationId="{00000000-0000-0000-0000-000000000000}"/>
          </ac:spMkLst>
        </pc:spChg>
        <pc:spChg chg="mod">
          <ac:chgData name="Nathan Morrison" userId="a8088875ec538e5b" providerId="LiveId" clId="{4BC56A46-FD2F-4455-84FC-1EDA07783915}" dt="2021-07-20T21:53:58.830" v="180" actId="403"/>
          <ac:spMkLst>
            <pc:docMk/>
            <pc:sldMk cId="2003600579" sldId="655"/>
            <ac:spMk id="35842" creationId="{00000000-0000-0000-0000-000000000000}"/>
          </ac:spMkLst>
        </pc:spChg>
        <pc:picChg chg="del">
          <ac:chgData name="Nathan Morrison" userId="a8088875ec538e5b" providerId="LiveId" clId="{4BC56A46-FD2F-4455-84FC-1EDA07783915}" dt="2021-07-20T21:53:25.313" v="171" actId="478"/>
          <ac:picMkLst>
            <pc:docMk/>
            <pc:sldMk cId="2003600579" sldId="655"/>
            <ac:picMk id="2" creationId="{00000000-0000-0000-0000-000000000000}"/>
          </ac:picMkLst>
        </pc:picChg>
      </pc:sldChg>
      <pc:sldChg chg="new del">
        <pc:chgData name="Nathan Morrison" userId="a8088875ec538e5b" providerId="LiveId" clId="{4BC56A46-FD2F-4455-84FC-1EDA07783915}" dt="2021-07-20T21:55:48.136" v="202" actId="47"/>
        <pc:sldMkLst>
          <pc:docMk/>
          <pc:sldMk cId="4147885700" sldId="656"/>
        </pc:sldMkLst>
      </pc:sldChg>
      <pc:sldChg chg="new del">
        <pc:chgData name="Nathan Morrison" userId="a8088875ec538e5b" providerId="LiveId" clId="{4BC56A46-FD2F-4455-84FC-1EDA07783915}" dt="2021-07-20T21:53:21.300" v="170" actId="47"/>
        <pc:sldMkLst>
          <pc:docMk/>
          <pc:sldMk cId="752377982" sldId="657"/>
        </pc:sldMkLst>
      </pc:sldChg>
      <pc:sldChg chg="new del">
        <pc:chgData name="Nathan Morrison" userId="a8088875ec538e5b" providerId="LiveId" clId="{4BC56A46-FD2F-4455-84FC-1EDA07783915}" dt="2021-07-20T21:55:47.498" v="201" actId="47"/>
        <pc:sldMkLst>
          <pc:docMk/>
          <pc:sldMk cId="1764271771" sldId="658"/>
        </pc:sldMkLst>
      </pc:sldChg>
      <pc:sldChg chg="modSp add mod modTransition modAnim">
        <pc:chgData name="Nathan Morrison" userId="a8088875ec538e5b" providerId="LiveId" clId="{4BC56A46-FD2F-4455-84FC-1EDA07783915}" dt="2021-07-20T23:43:59.807" v="377"/>
        <pc:sldMkLst>
          <pc:docMk/>
          <pc:sldMk cId="4143204511" sldId="659"/>
        </pc:sldMkLst>
        <pc:spChg chg="mod">
          <ac:chgData name="Nathan Morrison" userId="a8088875ec538e5b" providerId="LiveId" clId="{4BC56A46-FD2F-4455-84FC-1EDA07783915}" dt="2021-07-20T21:55:24.531" v="200" actId="403"/>
          <ac:spMkLst>
            <pc:docMk/>
            <pc:sldMk cId="4143204511" sldId="659"/>
            <ac:spMk id="5" creationId="{00000000-0000-0000-0000-000000000000}"/>
          </ac:spMkLst>
        </pc:spChg>
        <pc:spChg chg="mod">
          <ac:chgData name="Nathan Morrison" userId="a8088875ec538e5b" providerId="LiveId" clId="{4BC56A46-FD2F-4455-84FC-1EDA07783915}" dt="2021-07-20T21:55:16.408" v="196" actId="114"/>
          <ac:spMkLst>
            <pc:docMk/>
            <pc:sldMk cId="4143204511" sldId="659"/>
            <ac:spMk id="9" creationId="{00000000-0000-0000-0000-000000000000}"/>
          </ac:spMkLst>
        </pc:spChg>
        <pc:spChg chg="mod">
          <ac:chgData name="Nathan Morrison" userId="a8088875ec538e5b" providerId="LiveId" clId="{4BC56A46-FD2F-4455-84FC-1EDA07783915}" dt="2021-07-20T21:54:34.020" v="188" actId="403"/>
          <ac:spMkLst>
            <pc:docMk/>
            <pc:sldMk cId="4143204511" sldId="659"/>
            <ac:spMk id="35842" creationId="{00000000-0000-0000-0000-000000000000}"/>
          </ac:spMkLst>
        </pc:spChg>
        <pc:picChg chg="mod">
          <ac:chgData name="Nathan Morrison" userId="a8088875ec538e5b" providerId="LiveId" clId="{4BC56A46-FD2F-4455-84FC-1EDA07783915}" dt="2021-07-20T21:55:20.805" v="197" actId="1076"/>
          <ac:picMkLst>
            <pc:docMk/>
            <pc:sldMk cId="4143204511" sldId="659"/>
            <ac:picMk id="2" creationId="{00000000-0000-0000-0000-000000000000}"/>
          </ac:picMkLst>
        </pc:picChg>
      </pc:sldChg>
      <pc:sldChg chg="new del">
        <pc:chgData name="Nathan Morrison" userId="a8088875ec538e5b" providerId="LiveId" clId="{4BC56A46-FD2F-4455-84FC-1EDA07783915}" dt="2021-07-20T21:57:43.281" v="218" actId="47"/>
        <pc:sldMkLst>
          <pc:docMk/>
          <pc:sldMk cId="1770616767" sldId="660"/>
        </pc:sldMkLst>
      </pc:sldChg>
      <pc:sldChg chg="modSp add mod modTransition modAnim">
        <pc:chgData name="Nathan Morrison" userId="a8088875ec538e5b" providerId="LiveId" clId="{4BC56A46-FD2F-4455-84FC-1EDA07783915}" dt="2021-07-20T23:48:40.892" v="399"/>
        <pc:sldMkLst>
          <pc:docMk/>
          <pc:sldMk cId="2228205445" sldId="661"/>
        </pc:sldMkLst>
        <pc:spChg chg="mod">
          <ac:chgData name="Nathan Morrison" userId="a8088875ec538e5b" providerId="LiveId" clId="{4BC56A46-FD2F-4455-84FC-1EDA07783915}" dt="2021-07-20T21:58:36.450" v="232" actId="14100"/>
          <ac:spMkLst>
            <pc:docMk/>
            <pc:sldMk cId="2228205445" sldId="661"/>
            <ac:spMk id="7" creationId="{00000000-0000-0000-0000-000000000000}"/>
          </ac:spMkLst>
        </pc:spChg>
        <pc:spChg chg="mod">
          <ac:chgData name="Nathan Morrison" userId="a8088875ec538e5b" providerId="LiveId" clId="{4BC56A46-FD2F-4455-84FC-1EDA07783915}" dt="2021-07-20T23:48:19.071" v="397" actId="1076"/>
          <ac:spMkLst>
            <pc:docMk/>
            <pc:sldMk cId="2228205445" sldId="661"/>
            <ac:spMk id="8" creationId="{00000000-0000-0000-0000-000000000000}"/>
          </ac:spMkLst>
        </pc:spChg>
        <pc:spChg chg="mod">
          <ac:chgData name="Nathan Morrison" userId="a8088875ec538e5b" providerId="LiveId" clId="{4BC56A46-FD2F-4455-84FC-1EDA07783915}" dt="2021-07-20T21:57:59.564" v="223" actId="1076"/>
          <ac:spMkLst>
            <pc:docMk/>
            <pc:sldMk cId="2228205445" sldId="661"/>
            <ac:spMk id="9" creationId="{00000000-0000-0000-0000-000000000000}"/>
          </ac:spMkLst>
        </pc:spChg>
        <pc:spChg chg="mod">
          <ac:chgData name="Nathan Morrison" userId="a8088875ec538e5b" providerId="LiveId" clId="{4BC56A46-FD2F-4455-84FC-1EDA07783915}" dt="2021-07-20T21:58:03.905" v="225" actId="14100"/>
          <ac:spMkLst>
            <pc:docMk/>
            <pc:sldMk cId="2228205445" sldId="661"/>
            <ac:spMk id="35842" creationId="{00000000-0000-0000-0000-000000000000}"/>
          </ac:spMkLst>
        </pc:spChg>
        <pc:picChg chg="mod">
          <ac:chgData name="Nathan Morrison" userId="a8088875ec538e5b" providerId="LiveId" clId="{4BC56A46-FD2F-4455-84FC-1EDA07783915}" dt="2021-07-20T23:48:29.786" v="398" actId="1076"/>
          <ac:picMkLst>
            <pc:docMk/>
            <pc:sldMk cId="2228205445" sldId="661"/>
            <ac:picMk id="1026" creationId="{00000000-0000-0000-0000-000000000000}"/>
          </ac:picMkLst>
        </pc:picChg>
      </pc:sldChg>
      <pc:sldChg chg="new del">
        <pc:chgData name="Nathan Morrison" userId="a8088875ec538e5b" providerId="LiveId" clId="{4BC56A46-FD2F-4455-84FC-1EDA07783915}" dt="2021-07-20T22:01:58.608" v="261" actId="47"/>
        <pc:sldMkLst>
          <pc:docMk/>
          <pc:sldMk cId="2049515165" sldId="662"/>
        </pc:sldMkLst>
      </pc:sldChg>
      <pc:sldChg chg="new del">
        <pc:chgData name="Nathan Morrison" userId="a8088875ec538e5b" providerId="LiveId" clId="{4BC56A46-FD2F-4455-84FC-1EDA07783915}" dt="2021-07-20T22:02:22.185" v="266" actId="47"/>
        <pc:sldMkLst>
          <pc:docMk/>
          <pc:sldMk cId="3312229576" sldId="662"/>
        </pc:sldMkLst>
      </pc:sldChg>
      <pc:sldChg chg="new del">
        <pc:chgData name="Nathan Morrison" userId="a8088875ec538e5b" providerId="LiveId" clId="{4BC56A46-FD2F-4455-84FC-1EDA07783915}" dt="2021-07-20T22:02:19.232" v="265" actId="47"/>
        <pc:sldMkLst>
          <pc:docMk/>
          <pc:sldMk cId="747823036" sldId="663"/>
        </pc:sldMkLst>
      </pc:sldChg>
      <pc:sldChg chg="modSp add del mod modTransition modAnim">
        <pc:chgData name="Nathan Morrison" userId="a8088875ec538e5b" providerId="LiveId" clId="{4BC56A46-FD2F-4455-84FC-1EDA07783915}" dt="2021-07-20T23:55:52.780" v="426" actId="1076"/>
        <pc:sldMkLst>
          <pc:docMk/>
          <pc:sldMk cId="2354147622" sldId="664"/>
        </pc:sldMkLst>
        <pc:spChg chg="mod">
          <ac:chgData name="Nathan Morrison" userId="a8088875ec538e5b" providerId="LiveId" clId="{4BC56A46-FD2F-4455-84FC-1EDA07783915}" dt="2021-07-20T23:55:52.780" v="426" actId="1076"/>
          <ac:spMkLst>
            <pc:docMk/>
            <pc:sldMk cId="2354147622" sldId="664"/>
            <ac:spMk id="9" creationId="{00000000-0000-0000-0000-000000000000}"/>
          </ac:spMkLst>
        </pc:spChg>
        <pc:spChg chg="mod">
          <ac:chgData name="Nathan Morrison" userId="a8088875ec538e5b" providerId="LiveId" clId="{4BC56A46-FD2F-4455-84FC-1EDA07783915}" dt="2021-07-20T22:04:53.189" v="310" actId="1076"/>
          <ac:spMkLst>
            <pc:docMk/>
            <pc:sldMk cId="2354147622" sldId="664"/>
            <ac:spMk id="10" creationId="{00000000-0000-0000-0000-000000000000}"/>
          </ac:spMkLst>
        </pc:spChg>
        <pc:spChg chg="mod">
          <ac:chgData name="Nathan Morrison" userId="a8088875ec538e5b" providerId="LiveId" clId="{4BC56A46-FD2F-4455-84FC-1EDA07783915}" dt="2021-07-20T22:04:20.065" v="301" actId="27636"/>
          <ac:spMkLst>
            <pc:docMk/>
            <pc:sldMk cId="2354147622" sldId="664"/>
            <ac:spMk id="35842" creationId="{00000000-0000-0000-0000-000000000000}"/>
          </ac:spMkLst>
        </pc:spChg>
        <pc:picChg chg="mod">
          <ac:chgData name="Nathan Morrison" userId="a8088875ec538e5b" providerId="LiveId" clId="{4BC56A46-FD2F-4455-84FC-1EDA07783915}" dt="2021-07-20T22:04:32.384" v="305" actId="1076"/>
          <ac:picMkLst>
            <pc:docMk/>
            <pc:sldMk cId="2354147622" sldId="664"/>
            <ac:picMk id="2" creationId="{00000000-0000-0000-0000-000000000000}"/>
          </ac:picMkLst>
        </pc:picChg>
      </pc:sldChg>
      <pc:sldChg chg="new del">
        <pc:chgData name="Nathan Morrison" userId="a8088875ec538e5b" providerId="LiveId" clId="{4BC56A46-FD2F-4455-84FC-1EDA07783915}" dt="2021-07-20T22:03:00.488" v="275" actId="47"/>
        <pc:sldMkLst>
          <pc:docMk/>
          <pc:sldMk cId="3984767546" sldId="665"/>
        </pc:sldMkLst>
      </pc:sldChg>
      <pc:sldChg chg="modSp add mod modTransition modAnim">
        <pc:chgData name="Nathan Morrison" userId="a8088875ec538e5b" providerId="LiveId" clId="{4BC56A46-FD2F-4455-84FC-1EDA07783915}" dt="2021-07-20T23:43:59.807" v="377"/>
        <pc:sldMkLst>
          <pc:docMk/>
          <pc:sldMk cId="387731275" sldId="666"/>
        </pc:sldMkLst>
        <pc:spChg chg="mod">
          <ac:chgData name="Nathan Morrison" userId="a8088875ec538e5b" providerId="LiveId" clId="{4BC56A46-FD2F-4455-84FC-1EDA07783915}" dt="2021-07-20T22:03:45.188" v="289" actId="1076"/>
          <ac:spMkLst>
            <pc:docMk/>
            <pc:sldMk cId="387731275" sldId="666"/>
            <ac:spMk id="9" creationId="{00000000-0000-0000-0000-000000000000}"/>
          </ac:spMkLst>
        </pc:spChg>
        <pc:spChg chg="mod">
          <ac:chgData name="Nathan Morrison" userId="a8088875ec538e5b" providerId="LiveId" clId="{4BC56A46-FD2F-4455-84FC-1EDA07783915}" dt="2021-07-20T22:03:47.896" v="290" actId="403"/>
          <ac:spMkLst>
            <pc:docMk/>
            <pc:sldMk cId="387731275" sldId="666"/>
            <ac:spMk id="3584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0A06B59-31BE-4F70-B012-9EB29B6D79EC}" type="slidenum">
              <a:rPr lang="en-US"/>
              <a:pPr>
                <a:defRPr/>
              </a:pPr>
              <a:t>‹#›</a:t>
            </a:fld>
            <a:endParaRPr lang="en-US"/>
          </a:p>
        </p:txBody>
      </p:sp>
    </p:spTree>
    <p:extLst>
      <p:ext uri="{BB962C8B-B14F-4D97-AF65-F5344CB8AC3E}">
        <p14:creationId xmlns:p14="http://schemas.microsoft.com/office/powerpoint/2010/main" val="2966127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67D7676-1F4B-4014-87A2-A35081E44C46}"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pitchFamily="18" charset="0"/>
                <a:cs typeface="Times New Roman" pitchFamily="18" charset="0"/>
              </a:rPr>
              <a:t>By Nathan L Morrison</a:t>
            </a:r>
          </a:p>
          <a:p>
            <a:pPr eaLnBrk="1" hangingPunct="1"/>
            <a:r>
              <a:rPr lang="en-US" dirty="0">
                <a:latin typeface="Times New Roman" pitchFamily="18" charset="0"/>
                <a:cs typeface="Times New Roman" pitchFamily="18" charset="0"/>
              </a:rPr>
              <a:t>All Scripture given is from NKJV unless otherwise stated</a:t>
            </a:r>
          </a:p>
          <a:p>
            <a:pPr eaLnBrk="1" hangingPunct="1"/>
            <a:endParaRPr lang="en-US" dirty="0">
              <a:latin typeface="Times New Roman" pitchFamily="18" charset="0"/>
              <a:cs typeface="Times New Roman" pitchFamily="18" charset="0"/>
            </a:endParaRPr>
          </a:p>
          <a:p>
            <a:pPr eaLnBrk="1" hangingPunct="1"/>
            <a:r>
              <a:rPr lang="en-US" dirty="0">
                <a:latin typeface="Times New Roman" pitchFamily="18" charset="0"/>
                <a:cs typeface="Times New Roman" pitchFamily="18" charset="0"/>
              </a:rPr>
              <a:t>For further study, or if questions, please Call: 804-277-1983 or Visit: www.courthousechurchofchrist.com</a:t>
            </a:r>
          </a:p>
          <a:p>
            <a:pPr eaLnBrk="1" hangingPunct="1"/>
            <a:endParaRPr lang="en-US" dirty="0">
              <a:latin typeface="Times New Roman" pitchFamily="18" charset="0"/>
              <a:cs typeface="Times New Roman" pitchFamily="18" charset="0"/>
            </a:endParaRPr>
          </a:p>
          <a:p>
            <a:pPr eaLnBrk="1" hangingPunct="1"/>
            <a:endParaRPr lang="en-US" dirty="0">
              <a:latin typeface="Times New Roman" pitchFamily="18" charset="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0A06B59-31BE-4F70-B012-9EB29B6D79EC}" type="slidenum">
              <a:rPr lang="en-US" smtClean="0"/>
              <a:pPr>
                <a:defRPr/>
              </a:pPr>
              <a:t>3</a:t>
            </a:fld>
            <a:endParaRPr lang="en-US"/>
          </a:p>
        </p:txBody>
      </p:sp>
    </p:spTree>
    <p:extLst>
      <p:ext uri="{BB962C8B-B14F-4D97-AF65-F5344CB8AC3E}">
        <p14:creationId xmlns:p14="http://schemas.microsoft.com/office/powerpoint/2010/main" val="330855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A06B59-31BE-4F70-B012-9EB29B6D79EC}" type="slidenum">
              <a:rPr lang="en-US" smtClean="0"/>
              <a:pPr>
                <a:defRPr/>
              </a:pPr>
              <a:t>4</a:t>
            </a:fld>
            <a:endParaRPr lang="en-US"/>
          </a:p>
        </p:txBody>
      </p:sp>
    </p:spTree>
    <p:extLst>
      <p:ext uri="{BB962C8B-B14F-4D97-AF65-F5344CB8AC3E}">
        <p14:creationId xmlns:p14="http://schemas.microsoft.com/office/powerpoint/2010/main" val="257200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A06B59-31BE-4F70-B012-9EB29B6D79E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0066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0A06B59-31BE-4F70-B012-9EB29B6D79EC}" type="slidenum">
              <a:rPr lang="en-US" smtClean="0"/>
              <a:pPr>
                <a:defRPr/>
              </a:pPr>
              <a:t>13</a:t>
            </a:fld>
            <a:endParaRPr lang="en-US"/>
          </a:p>
        </p:txBody>
      </p:sp>
    </p:spTree>
    <p:extLst>
      <p:ext uri="{BB962C8B-B14F-4D97-AF65-F5344CB8AC3E}">
        <p14:creationId xmlns:p14="http://schemas.microsoft.com/office/powerpoint/2010/main" val="3308558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8848170"/>
            <a:ext cx="2971800" cy="465693"/>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a:defRPr/>
            </a:pPr>
            <a:endParaRPr lang="en-US"/>
          </a:p>
        </p:txBody>
      </p:sp>
      <p:sp>
        <p:nvSpPr>
          <p:cNvPr id="16" name="Slide Number Placeholder 15"/>
          <p:cNvSpPr>
            <a:spLocks noGrp="1"/>
          </p:cNvSpPr>
          <p:nvPr>
            <p:ph type="sldNum" sz="quarter" idx="11"/>
          </p:nvPr>
        </p:nvSpPr>
        <p:spPr/>
        <p:txBody>
          <a:bodyPr/>
          <a:lstStyle/>
          <a:p>
            <a:pPr>
              <a:defRPr/>
            </a:pPr>
            <a:fld id="{095691D3-F29F-428D-8CC1-924A186DA98D}" type="slidenum">
              <a:rPr lang="en-US" smtClean="0"/>
              <a:pPr>
                <a:defRPr/>
              </a:pPr>
              <a:t>‹#›</a:t>
            </a:fld>
            <a:endParaRPr lang="en-US"/>
          </a:p>
        </p:txBody>
      </p:sp>
      <p:sp>
        <p:nvSpPr>
          <p:cNvPr id="17" name="Footer Placeholder 16"/>
          <p:cNvSpPr>
            <a:spLocks noGrp="1"/>
          </p:cNvSpPr>
          <p:nvPr>
            <p:ph type="ftr" sz="quarter" idx="12"/>
          </p:nvPr>
        </p:nvSpPr>
        <p:spPr/>
        <p:txBody>
          <a:bodyPr/>
          <a:lstStyle/>
          <a:p>
            <a:pPr>
              <a:defRPr/>
            </a:pPr>
            <a:r>
              <a:rPr lang="en-US"/>
              <a:t>Beware Conflicting Voices Of The World</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Beware Conflicting Voices Of The World</a:t>
            </a:r>
            <a:endParaRPr lang="en-US" dirty="0"/>
          </a:p>
        </p:txBody>
      </p:sp>
      <p:sp>
        <p:nvSpPr>
          <p:cNvPr id="6" name="Slide Number Placeholder 5"/>
          <p:cNvSpPr>
            <a:spLocks noGrp="1"/>
          </p:cNvSpPr>
          <p:nvPr>
            <p:ph type="sldNum" sz="quarter" idx="12"/>
          </p:nvPr>
        </p:nvSpPr>
        <p:spPr/>
        <p:txBody>
          <a:bodyPr/>
          <a:lstStyle/>
          <a:p>
            <a:pPr>
              <a:defRPr/>
            </a:pPr>
            <a:fld id="{90D9CB26-C6AB-4329-97FD-51EB55BD5BC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Beware Conflicting Voices Of The World</a:t>
            </a:r>
            <a:endParaRPr lang="en-US" dirty="0"/>
          </a:p>
        </p:txBody>
      </p:sp>
      <p:sp>
        <p:nvSpPr>
          <p:cNvPr id="6" name="Slide Number Placeholder 5"/>
          <p:cNvSpPr>
            <a:spLocks noGrp="1"/>
          </p:cNvSpPr>
          <p:nvPr>
            <p:ph type="sldNum" sz="quarter" idx="12"/>
          </p:nvPr>
        </p:nvSpPr>
        <p:spPr/>
        <p:txBody>
          <a:bodyPr/>
          <a:lstStyle/>
          <a:p>
            <a:pPr>
              <a:defRPr/>
            </a:pPr>
            <a:fld id="{FB6385BF-1F2C-4571-B929-FD8D2FF1B8D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2944917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226915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33018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16061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631899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647486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94735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99537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pPr>
              <a:defRPr/>
            </a:pPr>
            <a:endParaRPr lang="en-US"/>
          </a:p>
        </p:txBody>
      </p:sp>
      <p:sp>
        <p:nvSpPr>
          <p:cNvPr id="15" name="Slide Number Placeholder 14"/>
          <p:cNvSpPr>
            <a:spLocks noGrp="1"/>
          </p:cNvSpPr>
          <p:nvPr>
            <p:ph type="sldNum" sz="quarter" idx="15"/>
          </p:nvPr>
        </p:nvSpPr>
        <p:spPr/>
        <p:txBody>
          <a:bodyPr/>
          <a:lstStyle>
            <a:lvl1pPr algn="ctr">
              <a:defRPr/>
            </a:lvl1pPr>
          </a:lstStyle>
          <a:p>
            <a:pPr>
              <a:defRPr/>
            </a:pPr>
            <a:fld id="{B1B2F46E-A0DB-41D9-BA85-379BDB322022}" type="slidenum">
              <a:rPr lang="en-US" smtClean="0"/>
              <a:pPr>
                <a:defRPr/>
              </a:pPr>
              <a:t>‹#›</a:t>
            </a:fld>
            <a:endParaRPr lang="en-US"/>
          </a:p>
        </p:txBody>
      </p:sp>
      <p:sp>
        <p:nvSpPr>
          <p:cNvPr id="16" name="Footer Placeholder 15"/>
          <p:cNvSpPr>
            <a:spLocks noGrp="1"/>
          </p:cNvSpPr>
          <p:nvPr>
            <p:ph type="ftr" sz="quarter" idx="16"/>
          </p:nvPr>
        </p:nvSpPr>
        <p:spPr/>
        <p:txBody>
          <a:bodyPr/>
          <a:lstStyle/>
          <a:p>
            <a:pPr>
              <a:defRPr/>
            </a:pPr>
            <a:r>
              <a:rPr lang="en-US"/>
              <a:t>Beware Conflicting Voices Of The World</a:t>
            </a:r>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246114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488360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As A Hen Gathers Her Chicks</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0478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Beware Conflicting Voices Of The World</a:t>
            </a:r>
            <a:endParaRPr lang="en-US" dirty="0"/>
          </a:p>
        </p:txBody>
      </p:sp>
      <p:sp>
        <p:nvSpPr>
          <p:cNvPr id="6" name="Slide Number Placeholder 5"/>
          <p:cNvSpPr>
            <a:spLocks noGrp="1"/>
          </p:cNvSpPr>
          <p:nvPr>
            <p:ph type="sldNum" sz="quarter" idx="12"/>
          </p:nvPr>
        </p:nvSpPr>
        <p:spPr/>
        <p:txBody>
          <a:bodyPr/>
          <a:lstStyle/>
          <a:p>
            <a:pPr>
              <a:defRPr/>
            </a:pPr>
            <a:fld id="{3946F7B0-55C7-4B79-B1A2-FB5496A4D59B}" type="slidenum">
              <a:rPr lang="en-US" smtClean="0"/>
              <a:pPr>
                <a:defRPr/>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Beware Conflicting Voices Of The World</a:t>
            </a:r>
            <a:endParaRPr lang="en-US" dirty="0"/>
          </a:p>
        </p:txBody>
      </p:sp>
      <p:sp>
        <p:nvSpPr>
          <p:cNvPr id="7" name="Slide Number Placeholder 6"/>
          <p:cNvSpPr>
            <a:spLocks noGrp="1"/>
          </p:cNvSpPr>
          <p:nvPr>
            <p:ph type="sldNum" sz="quarter" idx="12"/>
          </p:nvPr>
        </p:nvSpPr>
        <p:spPr/>
        <p:txBody>
          <a:bodyPr/>
          <a:lstStyle/>
          <a:p>
            <a:pPr>
              <a:defRPr/>
            </a:pPr>
            <a:fld id="{01DF148B-227E-4555-BE26-3009D52D3167}"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22980071-6DC5-45C5-BF75-BBC4E15C02FD}" type="slidenum">
              <a:rPr lang="en-US" smtClean="0"/>
              <a:pPr>
                <a:defRPr/>
              </a:pPr>
              <a:t>‹#›</a:t>
            </a:fld>
            <a:endParaRPr lang="en-US"/>
          </a:p>
        </p:txBody>
      </p:sp>
      <p:sp>
        <p:nvSpPr>
          <p:cNvPr id="8" name="Footer Placeholder 7"/>
          <p:cNvSpPr>
            <a:spLocks noGrp="1"/>
          </p:cNvSpPr>
          <p:nvPr>
            <p:ph type="ftr" sz="quarter" idx="11"/>
          </p:nvPr>
        </p:nvSpPr>
        <p:spPr/>
        <p:txBody>
          <a:bodyPr/>
          <a:lstStyle/>
          <a:p>
            <a:pPr>
              <a:defRPr/>
            </a:pPr>
            <a:r>
              <a:rPr lang="en-US"/>
              <a:t>Beware Conflicting Voices Of The World</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Beware Conflicting Voices Of The World</a:t>
            </a:r>
            <a:endParaRPr lang="en-US" dirty="0"/>
          </a:p>
        </p:txBody>
      </p:sp>
      <p:sp>
        <p:nvSpPr>
          <p:cNvPr id="5" name="Slide Number Placeholder 4"/>
          <p:cNvSpPr>
            <a:spLocks noGrp="1"/>
          </p:cNvSpPr>
          <p:nvPr>
            <p:ph type="sldNum" sz="quarter" idx="12"/>
          </p:nvPr>
        </p:nvSpPr>
        <p:spPr/>
        <p:txBody>
          <a:bodyPr/>
          <a:lstStyle/>
          <a:p>
            <a:pPr>
              <a:defRPr/>
            </a:pPr>
            <a:fld id="{500FA71F-D8EA-4875-8E8A-44478C45987F}" type="slidenum">
              <a:rPr lang="en-US" smtClean="0"/>
              <a:pPr>
                <a:defRPr/>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Beware Conflicting Voices Of The World</a:t>
            </a:r>
            <a:endParaRPr lang="en-US" dirty="0"/>
          </a:p>
        </p:txBody>
      </p:sp>
      <p:sp>
        <p:nvSpPr>
          <p:cNvPr id="4" name="Slide Number Placeholder 3"/>
          <p:cNvSpPr>
            <a:spLocks noGrp="1"/>
          </p:cNvSpPr>
          <p:nvPr>
            <p:ph type="sldNum" sz="quarter" idx="12"/>
          </p:nvPr>
        </p:nvSpPr>
        <p:spPr/>
        <p:txBody>
          <a:bodyPr/>
          <a:lstStyle/>
          <a:p>
            <a:pPr>
              <a:defRPr/>
            </a:pPr>
            <a:fld id="{73E433A5-56AA-4A67-B916-25D439CC646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pPr>
              <a:defRPr/>
            </a:pPr>
            <a:endParaRPr lang="en-US"/>
          </a:p>
        </p:txBody>
      </p:sp>
      <p:sp>
        <p:nvSpPr>
          <p:cNvPr id="9" name="Slide Number Placeholder 8"/>
          <p:cNvSpPr>
            <a:spLocks noGrp="1"/>
          </p:cNvSpPr>
          <p:nvPr>
            <p:ph type="sldNum" sz="quarter" idx="15"/>
          </p:nvPr>
        </p:nvSpPr>
        <p:spPr/>
        <p:txBody>
          <a:bodyPr/>
          <a:lstStyle/>
          <a:p>
            <a:pPr>
              <a:defRPr/>
            </a:pPr>
            <a:fld id="{63914CA7-859A-41E6-B2E4-8DFCBAC32E45}" type="slidenum">
              <a:rPr lang="en-US" smtClean="0"/>
              <a:pPr>
                <a:defRPr/>
              </a:pPr>
              <a:t>‹#›</a:t>
            </a:fld>
            <a:endParaRPr lang="en-US"/>
          </a:p>
        </p:txBody>
      </p:sp>
      <p:sp>
        <p:nvSpPr>
          <p:cNvPr id="10" name="Footer Placeholder 9"/>
          <p:cNvSpPr>
            <a:spLocks noGrp="1"/>
          </p:cNvSpPr>
          <p:nvPr>
            <p:ph type="ftr" sz="quarter" idx="16"/>
          </p:nvPr>
        </p:nvSpPr>
        <p:spPr/>
        <p:txBody>
          <a:bodyPr/>
          <a:lstStyle/>
          <a:p>
            <a:pPr>
              <a:defRPr/>
            </a:pPr>
            <a:r>
              <a:rPr lang="en-US"/>
              <a:t>Beware Conflicting Voices Of The World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712FF462-E61E-4893-B877-CC299849CCAB}"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r>
              <a:rPr lang="en-US"/>
              <a:t>Beware Conflicting Voices Of The World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r>
              <a:rPr lang="en-US"/>
              <a:t>Beware Conflicting Voices Of The World</a:t>
            </a: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2DC3B33A-9C0D-4DE3-804A-31DBD236D091}" type="slidenum">
              <a:rPr lang="en-US" smtClean="0"/>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As A Hen Gathers Her Chicks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51749423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subTitle" idx="1"/>
          </p:nvPr>
        </p:nvSpPr>
        <p:spPr>
          <a:xfrm>
            <a:off x="990600" y="2362200"/>
            <a:ext cx="7391400" cy="1295400"/>
          </a:xfrm>
        </p:spPr>
        <p:txBody>
          <a:bodyPr/>
          <a:lstStyle/>
          <a:p>
            <a:pPr>
              <a:defRPr/>
            </a:pPr>
            <a:r>
              <a:rPr lang="en-US" sz="2800" b="1" dirty="0">
                <a:solidFill>
                  <a:srgbClr val="FFFF00"/>
                </a:solidFill>
                <a:cs typeface="Times New Roman" charset="0"/>
              </a:rPr>
              <a:t>Text: </a:t>
            </a:r>
          </a:p>
          <a:p>
            <a:pPr>
              <a:defRPr/>
            </a:pPr>
            <a:r>
              <a:rPr lang="en-US" sz="4000" b="1" dirty="0">
                <a:solidFill>
                  <a:srgbClr val="FFFF00"/>
                </a:solidFill>
                <a:cs typeface="Times New Roman" charset="0"/>
              </a:rPr>
              <a:t>I Kings 13</a:t>
            </a:r>
            <a:r>
              <a:rPr lang="pl-PL" sz="4000" b="1" dirty="0">
                <a:solidFill>
                  <a:srgbClr val="FFFF00"/>
                </a:solidFill>
                <a:cs typeface="Times New Roman" charset="0"/>
              </a:rPr>
              <a:t> </a:t>
            </a:r>
            <a:endParaRPr lang="en-US" sz="4000" b="1" dirty="0">
              <a:solidFill>
                <a:srgbClr val="FFFF00"/>
              </a:solidFill>
              <a:cs typeface="Times New Roman" charset="0"/>
            </a:endParaRPr>
          </a:p>
        </p:txBody>
      </p:sp>
      <p:sp>
        <p:nvSpPr>
          <p:cNvPr id="45058" name="Rectangle 2"/>
          <p:cNvSpPr>
            <a:spLocks noGrp="1" noChangeArrowheads="1"/>
          </p:cNvSpPr>
          <p:nvPr>
            <p:ph type="ctrTitle"/>
          </p:nvPr>
        </p:nvSpPr>
        <p:spPr>
          <a:xfrm>
            <a:off x="152400" y="152400"/>
            <a:ext cx="8915400" cy="1828800"/>
          </a:xfrm>
        </p:spPr>
        <p:txBody>
          <a:bodyPr/>
          <a:lstStyle/>
          <a:p>
            <a:pPr>
              <a:defRPr/>
            </a:pPr>
            <a:r>
              <a:rPr lang="en-US" sz="5400" b="1" u="sng" dirty="0">
                <a:solidFill>
                  <a:srgbClr val="91FCFF"/>
                </a:solidFill>
                <a:cs typeface="Times New Roman" charset="0"/>
              </a:rPr>
              <a:t>Beware Conflicting Voices </a:t>
            </a:r>
            <a:br>
              <a:rPr lang="en-US" sz="5400" b="1" u="sng" dirty="0">
                <a:solidFill>
                  <a:srgbClr val="91FCFF"/>
                </a:solidFill>
                <a:cs typeface="Times New Roman" charset="0"/>
              </a:rPr>
            </a:br>
            <a:r>
              <a:rPr lang="en-US" sz="5400" b="1" u="sng" dirty="0">
                <a:solidFill>
                  <a:srgbClr val="91FCFF"/>
                </a:solidFill>
                <a:cs typeface="Times New Roman" charset="0"/>
              </a:rPr>
              <a:t>Of The World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091" y="3657600"/>
            <a:ext cx="4389817" cy="29197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0"/>
            <a:ext cx="9144000" cy="762000"/>
          </a:xfrm>
        </p:spPr>
        <p:txBody>
          <a:bodyPr>
            <a:normAutofit/>
          </a:bodyPr>
          <a:lstStyle/>
          <a:p>
            <a:pPr algn="ctr">
              <a:defRPr/>
            </a:pPr>
            <a:r>
              <a:rPr lang="en-US" sz="4000" b="1" u="sng" dirty="0">
                <a:solidFill>
                  <a:srgbClr val="91FCFF"/>
                </a:solidFill>
                <a:cs typeface="Times New Roman" charset="0"/>
              </a:rPr>
              <a:t>Old Prophet from Bethel</a:t>
            </a:r>
          </a:p>
        </p:txBody>
      </p:sp>
      <p:sp>
        <p:nvSpPr>
          <p:cNvPr id="9" name="Text Box 11"/>
          <p:cNvSpPr txBox="1">
            <a:spLocks noChangeArrowheads="1"/>
          </p:cNvSpPr>
          <p:nvPr/>
        </p:nvSpPr>
        <p:spPr bwMode="auto">
          <a:xfrm>
            <a:off x="257455" y="990600"/>
            <a:ext cx="8640739" cy="523220"/>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charset="0"/>
              </a:rPr>
              <a:t>I Kings 13:11-17 </a:t>
            </a:r>
          </a:p>
        </p:txBody>
      </p:sp>
      <p:sp>
        <p:nvSpPr>
          <p:cNvPr id="5" name="Text Box 11"/>
          <p:cNvSpPr txBox="1">
            <a:spLocks noChangeArrowheads="1"/>
          </p:cNvSpPr>
          <p:nvPr/>
        </p:nvSpPr>
        <p:spPr bwMode="auto">
          <a:xfrm>
            <a:off x="259130" y="4940600"/>
            <a:ext cx="8640739" cy="131112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3600" b="1" i="0" u="none" strike="noStrike" kern="1200" cap="none" spc="0" normalizeH="0" baseline="0" noProof="0" dirty="0">
                <a:ln>
                  <a:noFill/>
                </a:ln>
                <a:solidFill>
                  <a:srgbClr val="91FCFF"/>
                </a:solidFill>
                <a:effectLst/>
                <a:uLnTx/>
                <a:uFillTx/>
                <a:latin typeface="Tahoma" pitchFamily="34" charset="0"/>
                <a:ea typeface="+mn-ea"/>
                <a:cs typeface="Times New Roman" charset="0"/>
              </a:rPr>
              <a:t>No conflict here for the man of God </a:t>
            </a:r>
          </a:p>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3600" b="1" i="0" u="none" strike="noStrike" kern="1200" cap="none" spc="0" normalizeH="0" baseline="0" noProof="0" dirty="0">
                <a:ln>
                  <a:noFill/>
                </a:ln>
                <a:solidFill>
                  <a:srgbClr val="91FCFF"/>
                </a:solidFill>
                <a:effectLst/>
                <a:uLnTx/>
                <a:uFillTx/>
                <a:latin typeface="Tahoma" pitchFamily="34" charset="0"/>
                <a:ea typeface="+mn-ea"/>
                <a:cs typeface="Times New Roman" charset="0"/>
              </a:rPr>
              <a:t>knew God’s answer!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6011" y="2009594"/>
            <a:ext cx="3246975" cy="2435231"/>
          </a:xfrm>
          <a:prstGeom prst="rect">
            <a:avLst/>
          </a:prstGeom>
        </p:spPr>
      </p:pic>
    </p:spTree>
    <p:extLst>
      <p:ext uri="{BB962C8B-B14F-4D97-AF65-F5344CB8AC3E}">
        <p14:creationId xmlns:p14="http://schemas.microsoft.com/office/powerpoint/2010/main" val="4143204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Beware Conflicting Voices Of The World</a:t>
            </a:r>
            <a:endParaRPr lang="en-US" dirty="0"/>
          </a:p>
        </p:txBody>
      </p:sp>
      <p:sp>
        <p:nvSpPr>
          <p:cNvPr id="35842" name="Rectangle 2"/>
          <p:cNvSpPr>
            <a:spLocks noGrp="1" noChangeArrowheads="1"/>
          </p:cNvSpPr>
          <p:nvPr>
            <p:ph type="title"/>
          </p:nvPr>
        </p:nvSpPr>
        <p:spPr>
          <a:xfrm>
            <a:off x="0" y="1"/>
            <a:ext cx="9144000" cy="766998"/>
          </a:xfrm>
        </p:spPr>
        <p:txBody>
          <a:bodyPr>
            <a:normAutofit/>
          </a:bodyPr>
          <a:lstStyle/>
          <a:p>
            <a:pPr algn="ctr">
              <a:defRPr/>
            </a:pPr>
            <a:r>
              <a:rPr lang="en-US" sz="4000" b="1" u="sng" dirty="0">
                <a:solidFill>
                  <a:srgbClr val="91FCFF"/>
                </a:solidFill>
                <a:cs typeface="Times New Roman" charset="0"/>
              </a:rPr>
              <a:t>Conflicting Voices</a:t>
            </a:r>
          </a:p>
        </p:txBody>
      </p:sp>
      <p:sp>
        <p:nvSpPr>
          <p:cNvPr id="9" name="Text Box 11"/>
          <p:cNvSpPr txBox="1">
            <a:spLocks noChangeArrowheads="1"/>
          </p:cNvSpPr>
          <p:nvPr/>
        </p:nvSpPr>
        <p:spPr bwMode="auto">
          <a:xfrm>
            <a:off x="251630" y="1800862"/>
            <a:ext cx="8640739" cy="3256276"/>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800" b="1" dirty="0">
                <a:solidFill>
                  <a:schemeClr val="bg1"/>
                </a:solidFill>
                <a:latin typeface="Tahoma" pitchFamily="34" charset="0"/>
                <a:cs typeface="Times New Roman" charset="0"/>
              </a:rPr>
              <a:t>I Kings 13:18-19 (NKJV)</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18.  He said to him,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I too am a prophet as you are</a:t>
            </a:r>
            <a:r>
              <a:rPr lang="en-US" sz="2400" dirty="0">
                <a:solidFill>
                  <a:srgbClr val="002060"/>
                </a:solidFill>
                <a:latin typeface="Tahoma" pitchFamily="34" charset="0"/>
                <a:cs typeface="Times New Roman" charset="0"/>
              </a:rPr>
              <a:t>, and an angel spoke to me by the word of the LORD, saying, 'Bring him back with you to your house, that he may eat bread and drink water.' "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(He was lying to him.)</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19.  So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he went back with him, and ate bread in his house, and drank water</a:t>
            </a:r>
            <a:r>
              <a:rPr lang="en-US" sz="2400" dirty="0">
                <a:solidFill>
                  <a:srgbClr val="002060"/>
                </a:solidFill>
                <a:latin typeface="Tahoma" pitchFamily="34" charset="0"/>
                <a:cs typeface="Times New Roman" charset="0"/>
              </a:rPr>
              <a:t>.</a:t>
            </a:r>
          </a:p>
        </p:txBody>
      </p:sp>
    </p:spTree>
    <p:extLst>
      <p:ext uri="{BB962C8B-B14F-4D97-AF65-F5344CB8AC3E}">
        <p14:creationId xmlns:p14="http://schemas.microsoft.com/office/powerpoint/2010/main" val="1051142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952750" y="6629400"/>
            <a:ext cx="3238500" cy="228599"/>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ACCBF9"/>
                </a:solidFill>
                <a:effectLst/>
                <a:uLnTx/>
                <a:uFillTx/>
                <a:latin typeface="Arial" charset="0"/>
                <a:ea typeface="+mn-ea"/>
                <a:cs typeface="+mn-cs"/>
              </a:rPr>
              <a:t>Beware Conflicting Voices Of The World</a:t>
            </a:r>
          </a:p>
        </p:txBody>
      </p:sp>
      <p:sp>
        <p:nvSpPr>
          <p:cNvPr id="35842" name="Rectangle 2"/>
          <p:cNvSpPr>
            <a:spLocks noGrp="1" noChangeArrowheads="1"/>
          </p:cNvSpPr>
          <p:nvPr>
            <p:ph type="title"/>
          </p:nvPr>
        </p:nvSpPr>
        <p:spPr>
          <a:xfrm>
            <a:off x="0" y="1"/>
            <a:ext cx="9144000" cy="761999"/>
          </a:xfrm>
        </p:spPr>
        <p:txBody>
          <a:bodyPr>
            <a:normAutofit/>
          </a:bodyPr>
          <a:lstStyle/>
          <a:p>
            <a:pPr algn="ctr">
              <a:defRPr/>
            </a:pPr>
            <a:r>
              <a:rPr lang="en-US" sz="4000" b="1" u="sng" dirty="0">
                <a:solidFill>
                  <a:srgbClr val="91FCFF"/>
                </a:solidFill>
                <a:cs typeface="Times New Roman" charset="0"/>
              </a:rPr>
              <a:t>Conflicting Voices</a:t>
            </a:r>
          </a:p>
        </p:txBody>
      </p:sp>
      <p:sp>
        <p:nvSpPr>
          <p:cNvPr id="9" name="Text Box 11"/>
          <p:cNvSpPr txBox="1">
            <a:spLocks noChangeArrowheads="1"/>
          </p:cNvSpPr>
          <p:nvPr/>
        </p:nvSpPr>
        <p:spPr bwMode="auto">
          <a:xfrm>
            <a:off x="257455" y="927132"/>
            <a:ext cx="8640739" cy="523220"/>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charset="0"/>
              </a:rPr>
              <a:t>I Kings 13:18-19</a:t>
            </a:r>
          </a:p>
        </p:txBody>
      </p:sp>
      <p:sp>
        <p:nvSpPr>
          <p:cNvPr id="8" name="Text Box 3"/>
          <p:cNvSpPr txBox="1">
            <a:spLocks noChangeArrowheads="1"/>
          </p:cNvSpPr>
          <p:nvPr/>
        </p:nvSpPr>
        <p:spPr bwMode="auto">
          <a:xfrm>
            <a:off x="157390" y="1450352"/>
            <a:ext cx="5762345" cy="4807470"/>
          </a:xfrm>
          <a:prstGeom prst="rect">
            <a:avLst/>
          </a:prstGeom>
          <a:noFill/>
          <a:ln w="9525">
            <a:noFill/>
            <a:miter lim="800000"/>
            <a:headEnd/>
            <a:tailEnd/>
          </a:ln>
          <a:effectLst/>
        </p:spPr>
        <p:txBody>
          <a:bodyPr wrap="square">
            <a:spAutoFit/>
          </a:bodyPr>
          <a:lstStyle/>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Tahoma" pitchFamily="34" charset="0"/>
                <a:ea typeface="+mn-ea"/>
                <a:cs typeface="Times New Roman" charset="0"/>
              </a:rPr>
              <a:t>I Kings 13:20-32</a:t>
            </a:r>
            <a:endParaRPr kumimoji="0" lang="en-US" sz="28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Tahoma" pitchFamily="34" charset="0"/>
              <a:ea typeface="+mn-ea"/>
              <a:cs typeface="Times New Roman" charset="0"/>
            </a:endParaRPr>
          </a:p>
          <a:p>
            <a:pPr marL="457200" marR="0" lvl="0" indent="-457200" algn="l" defTabSz="914400" rtl="0" eaLnBrk="1" fontAlgn="base" latinLnBrk="0" hangingPunct="1">
              <a:lnSpc>
                <a:spcPct val="100000"/>
              </a:lnSpc>
              <a:spcBef>
                <a:spcPct val="20000"/>
              </a:spcBef>
              <a:spcAft>
                <a:spcPct val="0"/>
              </a:spcAft>
              <a:buClr>
                <a:srgbClr val="ACCBF9">
                  <a:lumMod val="50000"/>
                </a:srgbClr>
              </a:buClr>
              <a:buSzPct val="115000"/>
              <a:buFont typeface="Wingdings" pitchFamily="2" charset="2"/>
              <a:buChar char="Ø"/>
              <a:tabLst/>
              <a:defRPr/>
            </a:pP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charset="0"/>
              </a:rPr>
              <a:t>God used the old prophet to pronounce judgment against the man of God for his disobedience. </a:t>
            </a:r>
          </a:p>
          <a:p>
            <a:pPr marL="457200" marR="0" lvl="0" indent="-457200" algn="l" defTabSz="914400" rtl="0" eaLnBrk="1" fontAlgn="base" latinLnBrk="0" hangingPunct="1">
              <a:lnSpc>
                <a:spcPct val="100000"/>
              </a:lnSpc>
              <a:spcBef>
                <a:spcPct val="20000"/>
              </a:spcBef>
              <a:spcAft>
                <a:spcPct val="0"/>
              </a:spcAft>
              <a:buClr>
                <a:srgbClr val="ACCBF9">
                  <a:lumMod val="50000"/>
                </a:srgbClr>
              </a:buClr>
              <a:buSzPct val="115000"/>
              <a:buFont typeface="Wingdings" pitchFamily="2" charset="2"/>
              <a:buChar char="Ø"/>
              <a:tabLst/>
              <a:defRPr/>
            </a:pP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charset="0"/>
              </a:rPr>
              <a:t>God caused him to be eaten by a lion and the lion sat beside his donkey for all to see, and it was known that it was a sign from God.</a:t>
            </a:r>
          </a:p>
          <a:p>
            <a:pPr marL="457200" marR="0" lvl="0" indent="-457200" algn="l" defTabSz="914400" rtl="0" eaLnBrk="1" fontAlgn="base" latinLnBrk="0" hangingPunct="1">
              <a:lnSpc>
                <a:spcPct val="100000"/>
              </a:lnSpc>
              <a:spcBef>
                <a:spcPct val="20000"/>
              </a:spcBef>
              <a:spcAft>
                <a:spcPct val="0"/>
              </a:spcAft>
              <a:buClr>
                <a:srgbClr val="ACCBF9">
                  <a:lumMod val="50000"/>
                </a:srgbClr>
              </a:buClr>
              <a:buSzPct val="115000"/>
              <a:buFont typeface="Wingdings" pitchFamily="2" charset="2"/>
              <a:buChar char="Ø"/>
              <a:tabLst/>
              <a:defRPr/>
            </a:pPr>
            <a:r>
              <a:rPr kumimoji="0" lang="en-US" sz="2400" b="0" i="0" u="none" strike="noStrike" kern="1200" cap="none" spc="0" normalizeH="0" baseline="0" noProof="0" dirty="0">
                <a:ln>
                  <a:noFill/>
                </a:ln>
                <a:solidFill>
                  <a:prstClr val="white"/>
                </a:solidFill>
                <a:effectLst/>
                <a:uLnTx/>
                <a:uFillTx/>
                <a:latin typeface="Tahoma" pitchFamily="34" charset="0"/>
                <a:ea typeface="+mn-ea"/>
                <a:cs typeface="Times New Roman" charset="0"/>
              </a:rPr>
              <a:t>The old prophet gathered him up and buried him, and wanted to be buried with him since he knew his message from God would come to pass!</a:t>
            </a:r>
          </a:p>
        </p:txBody>
      </p:sp>
      <p:pic>
        <p:nvPicPr>
          <p:cNvPr id="1026" name="Picture 2" descr="http://biblefocus.net/files/DonkeyLionbythe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535" y="2784643"/>
            <a:ext cx="3238500" cy="251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2054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wipe(left)">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6"/>
          </p:nvPr>
        </p:nvSpPr>
        <p:spPr>
          <a:xfrm>
            <a:off x="2438400" y="6629400"/>
            <a:ext cx="3581400" cy="221942"/>
          </a:xfrm>
        </p:spPr>
        <p:txBody>
          <a:bodyPr/>
          <a:lstStyle/>
          <a:p>
            <a:pPr algn="ctr">
              <a:defRPr/>
            </a:pPr>
            <a:r>
              <a:rPr lang="en-US"/>
              <a:t>Beware Conflicting Voices Of The World</a:t>
            </a:r>
            <a:endParaRPr lang="en-US" dirty="0"/>
          </a:p>
        </p:txBody>
      </p:sp>
      <p:sp>
        <p:nvSpPr>
          <p:cNvPr id="55298" name="Rectangle 2"/>
          <p:cNvSpPr>
            <a:spLocks noGrp="1" noChangeArrowheads="1"/>
          </p:cNvSpPr>
          <p:nvPr>
            <p:ph type="title"/>
          </p:nvPr>
        </p:nvSpPr>
        <p:spPr>
          <a:xfrm>
            <a:off x="0" y="0"/>
            <a:ext cx="9144000" cy="817526"/>
          </a:xfrm>
        </p:spPr>
        <p:txBody>
          <a:bodyPr>
            <a:normAutofit/>
          </a:bodyPr>
          <a:lstStyle/>
          <a:p>
            <a:pPr algn="ctr" eaLnBrk="1" hangingPunct="1">
              <a:defRPr/>
            </a:pPr>
            <a:r>
              <a:rPr lang="en-US" sz="4000" b="1" u="sng" dirty="0">
                <a:solidFill>
                  <a:srgbClr val="91FCFF"/>
                </a:solidFill>
                <a:cs typeface="Times New Roman" charset="0"/>
              </a:rPr>
              <a:t>Conflicting Voices</a:t>
            </a:r>
          </a:p>
        </p:txBody>
      </p:sp>
      <p:sp>
        <p:nvSpPr>
          <p:cNvPr id="6" name="Text Box 3"/>
          <p:cNvSpPr txBox="1">
            <a:spLocks noChangeArrowheads="1"/>
          </p:cNvSpPr>
          <p:nvPr/>
        </p:nvSpPr>
        <p:spPr bwMode="auto">
          <a:xfrm>
            <a:off x="243348" y="838200"/>
            <a:ext cx="8686800" cy="1815882"/>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90000"/>
              <a:defRPr/>
            </a:pPr>
            <a:r>
              <a:rPr lang="da-DK" sz="2400" b="1" dirty="0">
                <a:solidFill>
                  <a:srgbClr val="FFFF00"/>
                </a:solidFill>
                <a:effectLst>
                  <a:outerShdw blurRad="38100" dist="38100" dir="2700000" algn="tl">
                    <a:srgbClr val="000000"/>
                  </a:outerShdw>
                </a:effectLst>
                <a:latin typeface="Tahoma" pitchFamily="34" charset="0"/>
                <a:cs typeface="Times New Roman" charset="0"/>
              </a:rPr>
              <a:t>Jer. 23:15-17, 20-22, 30-32, 40</a:t>
            </a:r>
            <a:endParaRPr lang="en-US" sz="2000" dirty="0">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The false prophets in Jeremiah’s day said the right words, “Thus says the Lord,” but they lied in His name rather than prophesy truth. </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They would be punished, even the people that bought their lie </a:t>
            </a:r>
            <a:r>
              <a:rPr lang="en-US" sz="2000" i="1" dirty="0">
                <a:latin typeface="Tahoma" pitchFamily="34" charset="0"/>
                <a:cs typeface="Times New Roman" charset="0"/>
              </a:rPr>
              <a:t>(Mt. 15:13-14)</a:t>
            </a:r>
          </a:p>
        </p:txBody>
      </p:sp>
      <p:sp>
        <p:nvSpPr>
          <p:cNvPr id="7" name="Text Box 3"/>
          <p:cNvSpPr txBox="1">
            <a:spLocks noChangeArrowheads="1"/>
          </p:cNvSpPr>
          <p:nvPr/>
        </p:nvSpPr>
        <p:spPr bwMode="auto">
          <a:xfrm>
            <a:off x="228600" y="4945249"/>
            <a:ext cx="8686800" cy="1446550"/>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90000"/>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Gal. 1:6-9</a:t>
            </a:r>
            <a:endParaRPr lang="en-US" sz="2000" dirty="0">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If the message is different than God’s it doesn’t matter if someone claims it’s from an angel in the name of the Lord, it is a lie and is to be accursed! </a:t>
            </a:r>
            <a:r>
              <a:rPr lang="en-US" sz="2000" i="1" dirty="0">
                <a:latin typeface="Tahoma" pitchFamily="34" charset="0"/>
                <a:cs typeface="Times New Roman" charset="0"/>
              </a:rPr>
              <a:t>(I Kings 13:21-22)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488" y="2772254"/>
            <a:ext cx="3867824" cy="217299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5367" y="2576268"/>
            <a:ext cx="2750650" cy="2390949"/>
          </a:xfrm>
          <a:prstGeom prst="rect">
            <a:avLst/>
          </a:prstGeom>
        </p:spPr>
      </p:pic>
    </p:spTree>
    <p:extLst>
      <p:ext uri="{BB962C8B-B14F-4D97-AF65-F5344CB8AC3E}">
        <p14:creationId xmlns:p14="http://schemas.microsoft.com/office/powerpoint/2010/main" val="15503383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left)">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500"/>
                                        <p:tgtEl>
                                          <p:spTgt spid="7">
                                            <p:txEl>
                                              <p:pRg st="0" end="0"/>
                                            </p:txEl>
                                          </p:spTgt>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Beware Conflicting Voices Of The World</a:t>
            </a:r>
            <a:endParaRPr lang="en-US" dirty="0"/>
          </a:p>
        </p:txBody>
      </p:sp>
      <p:sp>
        <p:nvSpPr>
          <p:cNvPr id="35842" name="Rectangle 2"/>
          <p:cNvSpPr>
            <a:spLocks noGrp="1" noChangeArrowheads="1"/>
          </p:cNvSpPr>
          <p:nvPr>
            <p:ph type="title"/>
          </p:nvPr>
        </p:nvSpPr>
        <p:spPr>
          <a:xfrm>
            <a:off x="0" y="0"/>
            <a:ext cx="9144000" cy="685800"/>
          </a:xfrm>
        </p:spPr>
        <p:txBody>
          <a:bodyPr>
            <a:noAutofit/>
          </a:bodyPr>
          <a:lstStyle/>
          <a:p>
            <a:pPr algn="ctr">
              <a:defRPr/>
            </a:pPr>
            <a:r>
              <a:rPr lang="en-US" sz="4000" b="1" u="sng" dirty="0">
                <a:solidFill>
                  <a:srgbClr val="91FCFF"/>
                </a:solidFill>
                <a:cs typeface="Times New Roman" charset="0"/>
              </a:rPr>
              <a:t>Conflicting Voices</a:t>
            </a:r>
          </a:p>
        </p:txBody>
      </p:sp>
      <p:sp>
        <p:nvSpPr>
          <p:cNvPr id="9" name="Text Box 11"/>
          <p:cNvSpPr txBox="1">
            <a:spLocks noChangeArrowheads="1"/>
          </p:cNvSpPr>
          <p:nvPr/>
        </p:nvSpPr>
        <p:spPr bwMode="auto">
          <a:xfrm>
            <a:off x="251630" y="1172998"/>
            <a:ext cx="8640739" cy="4512004"/>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800" b="1" dirty="0">
                <a:solidFill>
                  <a:schemeClr val="bg1"/>
                </a:solidFill>
                <a:latin typeface="Tahoma" pitchFamily="34" charset="0"/>
                <a:cs typeface="Times New Roman" charset="0"/>
              </a:rPr>
              <a:t>NKJV: II Pet. 3:3-6 (I Thess. 5:1-6)</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3.  knowing this first: that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scoffers will come in the last days</a:t>
            </a:r>
            <a:r>
              <a:rPr lang="en-US" sz="2400" dirty="0">
                <a:solidFill>
                  <a:srgbClr val="002060"/>
                </a:solidFill>
                <a:latin typeface="Tahoma" pitchFamily="34" charset="0"/>
                <a:cs typeface="Times New Roman" charset="0"/>
              </a:rPr>
              <a:t>, walking according to their own lusts,</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4.  and saying, "Where is the promise of His coming? For since the fathers fell asleep, all things continue as they were from the beginning of creation."</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5.  For this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they willfully forget</a:t>
            </a:r>
            <a:r>
              <a:rPr lang="en-US" sz="2400" dirty="0">
                <a:solidFill>
                  <a:srgbClr val="002060"/>
                </a:solidFill>
                <a:latin typeface="Tahoma" pitchFamily="34" charset="0"/>
                <a:cs typeface="Times New Roman" charset="0"/>
              </a:rPr>
              <a:t>: that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by the word of God </a:t>
            </a:r>
            <a:r>
              <a:rPr lang="en-US" sz="2400" dirty="0">
                <a:solidFill>
                  <a:srgbClr val="002060"/>
                </a:solidFill>
                <a:latin typeface="Tahoma" pitchFamily="34" charset="0"/>
                <a:cs typeface="Times New Roman" charset="0"/>
              </a:rPr>
              <a:t>the heavens were of old, and the earth standing out of water and in the water,</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6.  by which the world that then existed perished, being flooded with water.</a:t>
            </a:r>
          </a:p>
        </p:txBody>
      </p:sp>
    </p:spTree>
    <p:extLst>
      <p:ext uri="{BB962C8B-B14F-4D97-AF65-F5344CB8AC3E}">
        <p14:creationId xmlns:p14="http://schemas.microsoft.com/office/powerpoint/2010/main" val="2979193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0"/>
            <a:ext cx="9144000" cy="685800"/>
          </a:xfrm>
        </p:spPr>
        <p:txBody>
          <a:bodyPr>
            <a:noAutofit/>
          </a:bodyPr>
          <a:lstStyle/>
          <a:p>
            <a:pPr algn="ctr">
              <a:defRPr/>
            </a:pPr>
            <a:r>
              <a:rPr lang="en-US" sz="4000" b="1" u="sng" dirty="0">
                <a:solidFill>
                  <a:srgbClr val="91FCFF"/>
                </a:solidFill>
                <a:cs typeface="Times New Roman" charset="0"/>
              </a:rPr>
              <a:t>Conflicting Voices</a:t>
            </a:r>
          </a:p>
        </p:txBody>
      </p:sp>
      <p:sp>
        <p:nvSpPr>
          <p:cNvPr id="9" name="Text Box 11"/>
          <p:cNvSpPr txBox="1">
            <a:spLocks noChangeArrowheads="1"/>
          </p:cNvSpPr>
          <p:nvPr/>
        </p:nvSpPr>
        <p:spPr bwMode="auto">
          <a:xfrm>
            <a:off x="251630" y="1209931"/>
            <a:ext cx="8640739" cy="4438138"/>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charset="0"/>
              </a:rPr>
              <a:t>NKJV: II Pet. 3:7-9 (I Thess. 5:1-6)</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7.  But the heavens and the earth which are now preserved by the same word, are reserved for fire until the day of judgment and perdition of ungodly men.</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8.  But, beloved, do not forget this one thing, that with the Lord one day is as a thousand years, and a thousand years as one day.</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9.  </a:t>
            </a:r>
            <a:r>
              <a:rPr kumimoji="0" lang="en-US" sz="2400" b="1" i="0" u="none" strike="noStrike" kern="1200" cap="all" spc="0" normalizeH="0" baseline="0" noProof="0" dirty="0">
                <a:ln w="9000" cmpd="sng">
                  <a:solidFill>
                    <a:srgbClr val="4A66AC">
                      <a:shade val="50000"/>
                      <a:satMod val="120000"/>
                    </a:srgbClr>
                  </a:solidFill>
                  <a:prstDash val="solid"/>
                </a:ln>
                <a:gradFill>
                  <a:gsLst>
                    <a:gs pos="0">
                      <a:srgbClr val="4A66AC">
                        <a:shade val="20000"/>
                        <a:satMod val="245000"/>
                      </a:srgbClr>
                    </a:gs>
                    <a:gs pos="43000">
                      <a:srgbClr val="4A66AC">
                        <a:satMod val="255000"/>
                      </a:srgbClr>
                    </a:gs>
                    <a:gs pos="48000">
                      <a:srgbClr val="4A66AC">
                        <a:shade val="85000"/>
                        <a:satMod val="255000"/>
                      </a:srgbClr>
                    </a:gs>
                    <a:gs pos="100000">
                      <a:srgbClr val="4A66AC">
                        <a:shade val="20000"/>
                        <a:satMod val="245000"/>
                      </a:srgbClr>
                    </a:gs>
                  </a:gsLst>
                  <a:lin ang="5400000"/>
                </a:gradFill>
                <a:effectLst>
                  <a:reflection blurRad="12700" stA="28000" endPos="45000" dist="1000" dir="5400000" sy="-100000" algn="bl" rotWithShape="0"/>
                </a:effectLst>
                <a:uLnTx/>
                <a:uFillTx/>
                <a:latin typeface="Tahoma" pitchFamily="34" charset="0"/>
                <a:ea typeface="+mn-ea"/>
                <a:cs typeface="Times New Roman" charset="0"/>
              </a:rPr>
              <a:t>The Lord is not slack concerning His promise</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 as some count slackness, but is longsuffering toward us, </a:t>
            </a:r>
            <a:r>
              <a:rPr kumimoji="0" lang="en-US" sz="2400" b="1" i="0" u="none" strike="noStrike" kern="1200" cap="all" spc="0" normalizeH="0" baseline="0" noProof="0" dirty="0">
                <a:ln w="9000" cmpd="sng">
                  <a:solidFill>
                    <a:srgbClr val="4A66AC">
                      <a:shade val="50000"/>
                      <a:satMod val="120000"/>
                    </a:srgbClr>
                  </a:solidFill>
                  <a:prstDash val="solid"/>
                </a:ln>
                <a:gradFill>
                  <a:gsLst>
                    <a:gs pos="0">
                      <a:srgbClr val="4A66AC">
                        <a:shade val="20000"/>
                        <a:satMod val="245000"/>
                      </a:srgbClr>
                    </a:gs>
                    <a:gs pos="43000">
                      <a:srgbClr val="4A66AC">
                        <a:satMod val="255000"/>
                      </a:srgbClr>
                    </a:gs>
                    <a:gs pos="48000">
                      <a:srgbClr val="4A66AC">
                        <a:shade val="85000"/>
                        <a:satMod val="255000"/>
                      </a:srgbClr>
                    </a:gs>
                    <a:gs pos="100000">
                      <a:srgbClr val="4A66AC">
                        <a:shade val="20000"/>
                        <a:satMod val="245000"/>
                      </a:srgbClr>
                    </a:gs>
                  </a:gsLst>
                  <a:lin ang="5400000"/>
                </a:gradFill>
                <a:effectLst>
                  <a:reflection blurRad="12700" stA="28000" endPos="45000" dist="1000" dir="5400000" sy="-100000" algn="bl" rotWithShape="0"/>
                </a:effectLst>
                <a:uLnTx/>
                <a:uFillTx/>
                <a:latin typeface="Tahoma" pitchFamily="34" charset="0"/>
                <a:ea typeface="+mn-ea"/>
                <a:cs typeface="Times New Roman" charset="0"/>
              </a:rPr>
              <a:t>not willing that any should perish but that all should come to repentance.</a:t>
            </a:r>
            <a:endPar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endParaRPr>
          </a:p>
        </p:txBody>
      </p:sp>
    </p:spTree>
    <p:extLst>
      <p:ext uri="{BB962C8B-B14F-4D97-AF65-F5344CB8AC3E}">
        <p14:creationId xmlns:p14="http://schemas.microsoft.com/office/powerpoint/2010/main" val="3877312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0"/>
            <a:ext cx="9144000" cy="806244"/>
          </a:xfrm>
        </p:spPr>
        <p:txBody>
          <a:bodyPr>
            <a:normAutofit/>
          </a:bodyPr>
          <a:lstStyle/>
          <a:p>
            <a:pPr algn="ctr">
              <a:defRPr/>
            </a:pPr>
            <a:r>
              <a:rPr lang="en-US" sz="4000" b="1" u="sng" dirty="0">
                <a:solidFill>
                  <a:srgbClr val="91FCFF"/>
                </a:solidFill>
                <a:cs typeface="Times New Roman" charset="0"/>
              </a:rPr>
              <a:t>Conflicting Voices</a:t>
            </a:r>
          </a:p>
        </p:txBody>
      </p:sp>
      <p:sp>
        <p:nvSpPr>
          <p:cNvPr id="9" name="Text Box 11"/>
          <p:cNvSpPr txBox="1">
            <a:spLocks noChangeArrowheads="1"/>
          </p:cNvSpPr>
          <p:nvPr/>
        </p:nvSpPr>
        <p:spPr bwMode="auto">
          <a:xfrm>
            <a:off x="251629" y="944894"/>
            <a:ext cx="8640739" cy="523220"/>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charset="0"/>
              </a:rPr>
              <a:t>II Pet. 3:3-9 (I Thess. 5:1-6)</a:t>
            </a:r>
          </a:p>
        </p:txBody>
      </p:sp>
      <p:sp>
        <p:nvSpPr>
          <p:cNvPr id="10" name="Text Box 11"/>
          <p:cNvSpPr txBox="1">
            <a:spLocks noChangeArrowheads="1"/>
          </p:cNvSpPr>
          <p:nvPr/>
        </p:nvSpPr>
        <p:spPr bwMode="auto">
          <a:xfrm>
            <a:off x="251629" y="4724400"/>
            <a:ext cx="8640739"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3200" b="1" i="0" u="none" strike="noStrike" kern="1200" cap="none" spc="0" normalizeH="0" baseline="0" noProof="0" dirty="0">
                <a:ln>
                  <a:noFill/>
                </a:ln>
                <a:solidFill>
                  <a:srgbClr val="91FCFF"/>
                </a:solidFill>
                <a:effectLst/>
                <a:uLnTx/>
                <a:uFillTx/>
                <a:latin typeface="Tahoma" pitchFamily="34" charset="0"/>
                <a:ea typeface="+mn-ea"/>
                <a:cs typeface="Times New Roman" charset="0"/>
              </a:rPr>
              <a:t>God’s word will prevail over the conflicting voices – we need to know truth from lie!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111" y="1635784"/>
            <a:ext cx="3749777" cy="3267780"/>
          </a:xfrm>
          <a:prstGeom prst="rect">
            <a:avLst/>
          </a:prstGeom>
        </p:spPr>
      </p:pic>
    </p:spTree>
    <p:extLst>
      <p:ext uri="{BB962C8B-B14F-4D97-AF65-F5344CB8AC3E}">
        <p14:creationId xmlns:p14="http://schemas.microsoft.com/office/powerpoint/2010/main" val="2354147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6"/>
          </p:nvPr>
        </p:nvSpPr>
        <p:spPr>
          <a:xfrm>
            <a:off x="2807804" y="6629400"/>
            <a:ext cx="3581400" cy="198782"/>
          </a:xfrm>
        </p:spPr>
        <p:txBody>
          <a:bodyPr/>
          <a:lstStyle/>
          <a:p>
            <a:pPr algn="ctr">
              <a:defRPr/>
            </a:pPr>
            <a:r>
              <a:rPr lang="en-US"/>
              <a:t>Beware Conflicting Voices Of The World</a:t>
            </a:r>
            <a:endParaRPr lang="en-US" dirty="0"/>
          </a:p>
        </p:txBody>
      </p:sp>
      <p:sp>
        <p:nvSpPr>
          <p:cNvPr id="43010" name="Rectangle 2"/>
          <p:cNvSpPr>
            <a:spLocks noGrp="1" noChangeArrowheads="1"/>
          </p:cNvSpPr>
          <p:nvPr>
            <p:ph type="title"/>
          </p:nvPr>
        </p:nvSpPr>
        <p:spPr>
          <a:xfrm>
            <a:off x="0" y="76199"/>
            <a:ext cx="9144000" cy="840913"/>
          </a:xfrm>
        </p:spPr>
        <p:txBody>
          <a:bodyPr>
            <a:normAutofit/>
          </a:bodyPr>
          <a:lstStyle/>
          <a:p>
            <a:pPr algn="ctr" eaLnBrk="1" hangingPunct="1">
              <a:defRPr/>
            </a:pPr>
            <a:r>
              <a:rPr lang="en-US" sz="4000" b="1" u="sng" dirty="0">
                <a:solidFill>
                  <a:srgbClr val="91FCFF"/>
                </a:solidFill>
                <a:cs typeface="Times New Roman" charset="0"/>
              </a:rPr>
              <a:t>Conclusion </a:t>
            </a:r>
          </a:p>
        </p:txBody>
      </p:sp>
      <p:sp>
        <p:nvSpPr>
          <p:cNvPr id="9" name="Text Box 3"/>
          <p:cNvSpPr txBox="1">
            <a:spLocks noChangeArrowheads="1"/>
          </p:cNvSpPr>
          <p:nvPr/>
        </p:nvSpPr>
        <p:spPr bwMode="auto">
          <a:xfrm>
            <a:off x="243348" y="1009208"/>
            <a:ext cx="8686800" cy="2185214"/>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90000"/>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Voices in the world conflict with the voice of God:</a:t>
            </a:r>
            <a:endParaRPr lang="en-US" sz="2000" dirty="0">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Baptism isn’t necessary to be saved (Faith only!) – Mk. 16:16; Heb. 5:9</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Attend the church of your choice; they’re all the same – Eph. 1:22-23; 4:4</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You can serve God as you please as long as it makes you happy – Mt. 7:21-23</a:t>
            </a:r>
          </a:p>
        </p:txBody>
      </p:sp>
      <p:sp>
        <p:nvSpPr>
          <p:cNvPr id="12" name="Text Box 3"/>
          <p:cNvSpPr txBox="1">
            <a:spLocks noChangeArrowheads="1"/>
          </p:cNvSpPr>
          <p:nvPr/>
        </p:nvSpPr>
        <p:spPr bwMode="auto">
          <a:xfrm>
            <a:off x="243348" y="3352800"/>
            <a:ext cx="8686800" cy="1508105"/>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90000"/>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Be cautious of conflicting voices!</a:t>
            </a:r>
            <a:endParaRPr lang="en-US" sz="2000" dirty="0">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The man of God listened to the wrong voice &amp; was punished for it! </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The people of Judah listened to the false prophets over Jeremiah &amp; were destroyed (Jer. 52: 586 B.C.)</a:t>
            </a:r>
          </a:p>
        </p:txBody>
      </p:sp>
      <p:pic>
        <p:nvPicPr>
          <p:cNvPr id="2050" name="Picture 2" descr="http://adamsodyssey.files.wordpress.com/2010/05/ye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48" y="4953000"/>
            <a:ext cx="2606387" cy="17335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4235" y="4572000"/>
            <a:ext cx="2885913" cy="20383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2">
                                            <p:txEl>
                                              <p:pRg st="1" end="1"/>
                                            </p:txEl>
                                          </p:spTgt>
                                        </p:tgtEl>
                                        <p:attrNameLst>
                                          <p:attrName>style.visibility</p:attrName>
                                        </p:attrNameLst>
                                      </p:cBhvr>
                                      <p:to>
                                        <p:strVal val="visible"/>
                                      </p:to>
                                    </p:set>
                                    <p:animEffect transition="in" filter="wipe(left)">
                                      <p:cBhvr>
                                        <p:cTn id="40" dur="500"/>
                                        <p:tgtEl>
                                          <p:spTgt spid="12">
                                            <p:txEl>
                                              <p:pRg st="1" end="1"/>
                                            </p:txEl>
                                          </p:spTgt>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12">
                                            <p:txEl>
                                              <p:pRg st="2" end="2"/>
                                            </p:txEl>
                                          </p:spTgt>
                                        </p:tgtEl>
                                        <p:attrNameLst>
                                          <p:attrName>style.visibility</p:attrName>
                                        </p:attrNameLst>
                                      </p:cBhvr>
                                      <p:to>
                                        <p:strVal val="visible"/>
                                      </p:to>
                                    </p:set>
                                    <p:animEffect transition="in" filter="wipe(left)">
                                      <p:cBhvr>
                                        <p:cTn id="4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arkWolf\AppData\Local\Microsoft\Windows\Temporary Internet Files\Content.IE5\GEXKODC1\bullhor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4669" y="3490034"/>
            <a:ext cx="1883319" cy="209552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16"/>
          </p:nvPr>
        </p:nvSpPr>
        <p:spPr>
          <a:xfrm>
            <a:off x="11449" y="1418"/>
            <a:ext cx="3581400" cy="198782"/>
          </a:xfrm>
        </p:spPr>
        <p:txBody>
          <a:bodyPr/>
          <a:lstStyle/>
          <a:p>
            <a:pPr algn="ctr">
              <a:defRPr/>
            </a:pPr>
            <a:r>
              <a:rPr lang="en-US" dirty="0"/>
              <a:t>Beware Conflicting Voices Of The World</a:t>
            </a:r>
          </a:p>
        </p:txBody>
      </p:sp>
      <p:sp>
        <p:nvSpPr>
          <p:cNvPr id="43010" name="Rectangle 2"/>
          <p:cNvSpPr>
            <a:spLocks noGrp="1" noChangeArrowheads="1"/>
          </p:cNvSpPr>
          <p:nvPr>
            <p:ph type="title"/>
          </p:nvPr>
        </p:nvSpPr>
        <p:spPr>
          <a:xfrm>
            <a:off x="0" y="76200"/>
            <a:ext cx="9144000" cy="762000"/>
          </a:xfrm>
        </p:spPr>
        <p:txBody>
          <a:bodyPr>
            <a:normAutofit/>
          </a:bodyPr>
          <a:lstStyle/>
          <a:p>
            <a:pPr algn="ctr" eaLnBrk="1" hangingPunct="1">
              <a:defRPr/>
            </a:pPr>
            <a:r>
              <a:rPr lang="en-US" sz="4000" b="1" u="sng" dirty="0">
                <a:solidFill>
                  <a:srgbClr val="91FCFF"/>
                </a:solidFill>
                <a:cs typeface="Times New Roman" charset="0"/>
              </a:rPr>
              <a:t>Conclusion </a:t>
            </a:r>
          </a:p>
        </p:txBody>
      </p:sp>
      <p:sp>
        <p:nvSpPr>
          <p:cNvPr id="10" name="Text Box 4"/>
          <p:cNvSpPr txBox="1">
            <a:spLocks noChangeArrowheads="1"/>
          </p:cNvSpPr>
          <p:nvPr/>
        </p:nvSpPr>
        <p:spPr bwMode="auto">
          <a:xfrm>
            <a:off x="282035" y="838200"/>
            <a:ext cx="8686800" cy="1569660"/>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buFont typeface="Wingdings" pitchFamily="2" charset="2"/>
              <a:buNone/>
              <a:defRPr/>
            </a:pPr>
            <a:r>
              <a:rPr lang="en-US" sz="2400" b="1" dirty="0">
                <a:ln>
                  <a:solidFill>
                    <a:sysClr val="windowText" lastClr="000000"/>
                  </a:solidFill>
                </a:ln>
                <a:solidFill>
                  <a:srgbClr val="FFFF00"/>
                </a:solidFill>
                <a:effectLst>
                  <a:outerShdw blurRad="38100" dist="38100" dir="2700000" algn="tl">
                    <a:srgbClr val="000000"/>
                  </a:outerShdw>
                </a:effectLst>
                <a:latin typeface="Tahoma" pitchFamily="34" charset="0"/>
                <a:cs typeface="Times New Roman" charset="0"/>
              </a:rPr>
              <a:t>There’s a great day coming in which all men will be judged according to the gospel and regardless of the conflicting voices in the world, will be held accountable for their actions!</a:t>
            </a:r>
            <a:endParaRPr lang="en-US" sz="2000" b="1" i="1" dirty="0">
              <a:ln>
                <a:solidFill>
                  <a:sysClr val="windowText" lastClr="000000"/>
                </a:solidFill>
              </a:ln>
              <a:effectLst>
                <a:outerShdw blurRad="38100" dist="38100" dir="2700000" algn="tl">
                  <a:srgbClr val="000000"/>
                </a:outerShdw>
              </a:effectLst>
              <a:latin typeface="Tahoma" pitchFamily="34" charset="0"/>
              <a:cs typeface="Times New Roman" charset="0"/>
            </a:endParaRPr>
          </a:p>
        </p:txBody>
      </p:sp>
      <p:sp>
        <p:nvSpPr>
          <p:cNvPr id="12" name="Text Box 3"/>
          <p:cNvSpPr txBox="1">
            <a:spLocks noChangeArrowheads="1"/>
          </p:cNvSpPr>
          <p:nvPr/>
        </p:nvSpPr>
        <p:spPr bwMode="auto">
          <a:xfrm>
            <a:off x="251053" y="2489499"/>
            <a:ext cx="8686800" cy="1077218"/>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II Cor. 5:10: </a:t>
            </a:r>
            <a:r>
              <a:rPr lang="en-US" sz="2000" dirty="0">
                <a:latin typeface="Tahoma" pitchFamily="34" charset="0"/>
                <a:cs typeface="Times New Roman" charset="0"/>
              </a:rPr>
              <a:t>All people will be judged, both for the good or bad.</a:t>
            </a:r>
          </a:p>
          <a:p>
            <a:pPr marL="457200" indent="-457200" eaLnBrk="1" hangingPunct="1">
              <a:spcBef>
                <a:spcPct val="20000"/>
              </a:spcBef>
              <a:buClr>
                <a:schemeClr val="tx2">
                  <a:lumMod val="50000"/>
                </a:schemeClr>
              </a:buClr>
              <a:buSzPct val="115000"/>
              <a:buFont typeface="Wingdings" pitchFamily="2" charset="2"/>
              <a:buChar char="Ø"/>
              <a:defRPr/>
            </a:pPr>
            <a:r>
              <a:rPr lang="en-US" sz="2000" b="1" dirty="0">
                <a:latin typeface="Tahoma" pitchFamily="34" charset="0"/>
                <a:cs typeface="Times New Roman" charset="0"/>
              </a:rPr>
              <a:t>II Thess. 1:7-9: </a:t>
            </a:r>
            <a:r>
              <a:rPr lang="en-US" sz="2000" dirty="0">
                <a:latin typeface="Tahoma" pitchFamily="34" charset="0"/>
                <a:cs typeface="Times New Roman" charset="0"/>
              </a:rPr>
              <a:t>God’s word will prevail over those who deny Him and do not obey Him.</a:t>
            </a:r>
          </a:p>
        </p:txBody>
      </p:sp>
      <p:sp>
        <p:nvSpPr>
          <p:cNvPr id="13" name="Text Box 11"/>
          <p:cNvSpPr txBox="1">
            <a:spLocks noChangeArrowheads="1"/>
          </p:cNvSpPr>
          <p:nvPr/>
        </p:nvSpPr>
        <p:spPr bwMode="auto">
          <a:xfrm>
            <a:off x="282035" y="5755097"/>
            <a:ext cx="8686800" cy="954107"/>
          </a:xfrm>
          <a:prstGeom prst="rect">
            <a:avLst/>
          </a:prstGeom>
          <a:ln>
            <a:headEnd/>
            <a:tailEnd/>
          </a:ln>
        </p:spPr>
        <p:style>
          <a:lnRef idx="0">
            <a:schemeClr val="dk1"/>
          </a:lnRef>
          <a:fillRef idx="3">
            <a:schemeClr val="dk1"/>
          </a:fillRef>
          <a:effectRef idx="3">
            <a:schemeClr val="dk1"/>
          </a:effectRef>
          <a:fontRef idx="minor">
            <a:schemeClr val="lt1"/>
          </a:fontRef>
        </p:style>
        <p:txBody>
          <a:bodyPr wrap="square">
            <a:spAutoFit/>
          </a:bodyPr>
          <a:lstStyle/>
          <a:p>
            <a:pPr algn="ctr" eaLnBrk="1" hangingPunct="1">
              <a:spcBef>
                <a:spcPts val="0"/>
              </a:spcBef>
              <a:buClr>
                <a:schemeClr val="hlink"/>
              </a:buClr>
              <a:buSzPct val="90000"/>
              <a:buFont typeface="Wingdings" pitchFamily="2" charset="2"/>
              <a:buNone/>
              <a:defRPr/>
            </a:pPr>
            <a:r>
              <a:rPr lang="en-US" sz="2800" b="1" dirty="0">
                <a:solidFill>
                  <a:schemeClr val="tx1"/>
                </a:solidFill>
                <a:effectLst>
                  <a:outerShdw blurRad="38100" dist="38100" dir="2700000" algn="tl">
                    <a:srgbClr val="000000"/>
                  </a:outerShdw>
                </a:effectLst>
                <a:latin typeface="Tahoma" pitchFamily="34" charset="0"/>
                <a:cs typeface="Times New Roman" charset="0"/>
              </a:rPr>
              <a:t>Beware of conflicting voices &amp; “hold fast” to “the word of truth!” </a:t>
            </a:r>
            <a:r>
              <a:rPr lang="en-US" sz="2800" b="1" i="1" dirty="0">
                <a:solidFill>
                  <a:schemeClr val="tx1"/>
                </a:solidFill>
                <a:effectLst>
                  <a:outerShdw blurRad="38100" dist="38100" dir="2700000" algn="tl">
                    <a:srgbClr val="000000"/>
                  </a:outerShdw>
                </a:effectLst>
                <a:latin typeface="Tahoma" pitchFamily="34" charset="0"/>
                <a:cs typeface="Times New Roman" charset="0"/>
              </a:rPr>
              <a:t>(I Cor. 15:1-2; Col.1:5)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9150" y="3490034"/>
            <a:ext cx="2270605" cy="227060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5871828" y="3538775"/>
            <a:ext cx="3008635" cy="199808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p:blipFill>
        <p:spPr>
          <a:xfrm>
            <a:off x="287059" y="3566717"/>
            <a:ext cx="2940920" cy="1951387"/>
          </a:xfrm>
          <a:prstGeom prst="rect">
            <a:avLst/>
          </a:prstGeom>
        </p:spPr>
      </p:pic>
    </p:spTree>
    <p:extLst>
      <p:ext uri="{BB962C8B-B14F-4D97-AF65-F5344CB8AC3E}">
        <p14:creationId xmlns:p14="http://schemas.microsoft.com/office/powerpoint/2010/main" val="133586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animEffect transition="in" filter="fade">
                                      <p:cBhvr>
                                        <p:cTn id="13" dur="500"/>
                                        <p:tgtEl>
                                          <p:spTgt spid="409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12">
                                            <p:txEl>
                                              <p:pRg st="1" end="1"/>
                                            </p:txEl>
                                          </p:spTgt>
                                        </p:tgtEl>
                                        <p:attrNameLst>
                                          <p:attrName>style.visibility</p:attrName>
                                        </p:attrNameLst>
                                      </p:cBhvr>
                                      <p:to>
                                        <p:strVal val="visible"/>
                                      </p:to>
                                    </p:set>
                                    <p:animEffect transition="in" filter="wipe(left)">
                                      <p:cBhvr>
                                        <p:cTn id="26" dur="500"/>
                                        <p:tgtEl>
                                          <p:spTgt spid="12">
                                            <p:txEl>
                                              <p:pRg st="1" end="1"/>
                                            </p:txEl>
                                          </p:spTgt>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 calcmode="lin" valueType="num">
                                      <p:cBhvr>
                                        <p:cTn id="39" dur="1000" fill="hold"/>
                                        <p:tgtEl>
                                          <p:spTgt spid="13"/>
                                        </p:tgtEl>
                                        <p:attrNameLst>
                                          <p:attrName>style.rotation</p:attrName>
                                        </p:attrNameLst>
                                      </p:cBhvr>
                                      <p:tavLst>
                                        <p:tav tm="0">
                                          <p:val>
                                            <p:fltVal val="90"/>
                                          </p:val>
                                        </p:tav>
                                        <p:tav tm="100000">
                                          <p:val>
                                            <p:fltVal val="0"/>
                                          </p:val>
                                        </p:tav>
                                      </p:tavLst>
                                    </p:anim>
                                    <p:animEffect transition="in" filter="fade">
                                      <p:cBhvr>
                                        <p:cTn id="40" dur="1000"/>
                                        <p:tgtEl>
                                          <p:spTgt spid="13"/>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 calcmode="lin" valueType="num">
                                      <p:cBhvr>
                                        <p:cTn id="46" dur="1000" fill="hold"/>
                                        <p:tgtEl>
                                          <p:spTgt spid="2"/>
                                        </p:tgtEl>
                                        <p:attrNameLst>
                                          <p:attrName>style.rotation</p:attrName>
                                        </p:attrNameLst>
                                      </p:cBhvr>
                                      <p:tavLst>
                                        <p:tav tm="0">
                                          <p:val>
                                            <p:fltVal val="90"/>
                                          </p:val>
                                        </p:tav>
                                        <p:tav tm="100000">
                                          <p:val>
                                            <p:fltVal val="0"/>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154291162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6"/>
          </p:nvPr>
        </p:nvSpPr>
        <p:spPr>
          <a:xfrm>
            <a:off x="2781300" y="6629400"/>
            <a:ext cx="3581400" cy="212324"/>
          </a:xfrm>
        </p:spPr>
        <p:txBody>
          <a:bodyPr/>
          <a:lstStyle/>
          <a:p>
            <a:pPr algn="ctr">
              <a:defRPr/>
            </a:pPr>
            <a:r>
              <a:rPr lang="en-US"/>
              <a:t>Beware Conflicting Voices Of The World</a:t>
            </a:r>
            <a:endParaRPr lang="en-US" dirty="0"/>
          </a:p>
        </p:txBody>
      </p:sp>
      <p:sp>
        <p:nvSpPr>
          <p:cNvPr id="4098" name="Rectangle 2"/>
          <p:cNvSpPr>
            <a:spLocks noGrp="1" noChangeArrowheads="1"/>
          </p:cNvSpPr>
          <p:nvPr>
            <p:ph type="title"/>
          </p:nvPr>
        </p:nvSpPr>
        <p:spPr>
          <a:xfrm>
            <a:off x="0" y="0"/>
            <a:ext cx="9144000" cy="805926"/>
          </a:xfrm>
        </p:spPr>
        <p:txBody>
          <a:bodyPr>
            <a:normAutofit/>
          </a:bodyPr>
          <a:lstStyle/>
          <a:p>
            <a:pPr algn="ctr" eaLnBrk="1" hangingPunct="1">
              <a:defRPr/>
            </a:pPr>
            <a:r>
              <a:rPr lang="en-US" sz="4000" b="1" u="sng" dirty="0">
                <a:solidFill>
                  <a:srgbClr val="91FCFF"/>
                </a:solidFill>
                <a:cs typeface="Times New Roman" charset="0"/>
              </a:rPr>
              <a:t>Intro</a:t>
            </a:r>
          </a:p>
        </p:txBody>
      </p:sp>
      <p:sp>
        <p:nvSpPr>
          <p:cNvPr id="4105" name="Text Box 9"/>
          <p:cNvSpPr txBox="1">
            <a:spLocks noChangeArrowheads="1"/>
          </p:cNvSpPr>
          <p:nvPr/>
        </p:nvSpPr>
        <p:spPr bwMode="auto">
          <a:xfrm>
            <a:off x="301700" y="914400"/>
            <a:ext cx="8610600" cy="904863"/>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We live in a time of conflicting voices – voices of </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FF0000"/>
                </a:solidFill>
                <a:effectLst>
                  <a:outerShdw blurRad="38100" dist="38100" dir="2700000" algn="tl">
                    <a:srgbClr val="000000"/>
                  </a:outerShdw>
                </a:effectLst>
                <a:latin typeface="Tahoma" pitchFamily="34" charset="0"/>
                <a:cs typeface="Times New Roman" charset="0"/>
              </a:rPr>
              <a:t>the world conflict with the voice of God!</a:t>
            </a:r>
          </a:p>
        </p:txBody>
      </p:sp>
      <p:sp>
        <p:nvSpPr>
          <p:cNvPr id="11" name="Text Box 3"/>
          <p:cNvSpPr txBox="1">
            <a:spLocks noChangeArrowheads="1"/>
          </p:cNvSpPr>
          <p:nvPr/>
        </p:nvSpPr>
        <p:spPr bwMode="auto">
          <a:xfrm>
            <a:off x="307562" y="4060722"/>
            <a:ext cx="8610600" cy="2505301"/>
          </a:xfrm>
          <a:prstGeom prst="rect">
            <a:avLst/>
          </a:prstGeom>
          <a:noFill/>
          <a:ln w="9525">
            <a:noFill/>
            <a:miter lim="800000"/>
            <a:headEnd/>
            <a:tailEnd/>
          </a:ln>
          <a:effectLst/>
        </p:spPr>
        <p:txBody>
          <a:bodyPr wrap="square">
            <a:spAutoFit/>
          </a:bodyPr>
          <a:lstStyle/>
          <a:p>
            <a:pPr eaLnBrk="1" hangingPunct="1">
              <a:spcBef>
                <a:spcPct val="20000"/>
              </a:spcBef>
              <a:buClr>
                <a:schemeClr val="hlink"/>
              </a:buClr>
              <a:buSzPct val="90000"/>
              <a:buFont typeface="Wingdings" pitchFamily="2" charset="2"/>
              <a:buNone/>
              <a:defRPr/>
            </a:pPr>
            <a:r>
              <a:rPr lang="en-US" sz="2800" b="1" dirty="0">
                <a:solidFill>
                  <a:srgbClr val="FFFF00"/>
                </a:solidFill>
                <a:effectLst>
                  <a:outerShdw blurRad="38100" dist="38100" dir="2700000" algn="tl">
                    <a:srgbClr val="000000"/>
                  </a:outerShdw>
                </a:effectLst>
                <a:latin typeface="Tahoma" pitchFamily="34" charset="0"/>
                <a:cs typeface="Times New Roman" charset="0"/>
              </a:rPr>
              <a:t>The matter of conflicting voices has always been around </a:t>
            </a:r>
            <a:r>
              <a:rPr lang="en-US" sz="2800" b="1" i="1" dirty="0">
                <a:solidFill>
                  <a:srgbClr val="FFFF00"/>
                </a:solidFill>
                <a:effectLst>
                  <a:outerShdw blurRad="38100" dist="38100" dir="2700000" algn="tl">
                    <a:srgbClr val="000000"/>
                  </a:outerShdw>
                </a:effectLst>
                <a:latin typeface="Tahoma" pitchFamily="34" charset="0"/>
                <a:cs typeface="Times New Roman" charset="0"/>
              </a:rPr>
              <a:t>(Gen. 3) </a:t>
            </a:r>
            <a:r>
              <a:rPr lang="en-US" sz="2800" i="1" dirty="0">
                <a:latin typeface="Tahoma" pitchFamily="34" charset="0"/>
                <a:cs typeface="Times New Roman" charset="0"/>
              </a:rPr>
              <a:t> </a:t>
            </a:r>
          </a:p>
          <a:p>
            <a:pPr marL="457200" indent="-457200" eaLnBrk="1" hangingPunct="1">
              <a:spcBef>
                <a:spcPct val="20000"/>
              </a:spcBef>
              <a:buClr>
                <a:schemeClr val="tx2">
                  <a:lumMod val="50000"/>
                </a:schemeClr>
              </a:buClr>
              <a:buSzPct val="115000"/>
              <a:buFont typeface="Wingdings" pitchFamily="2" charset="2"/>
              <a:buChar char="Ø"/>
              <a:defRPr/>
            </a:pPr>
            <a:r>
              <a:rPr lang="en-US" sz="2400" dirty="0">
                <a:latin typeface="Tahoma" pitchFamily="34" charset="0"/>
                <a:cs typeface="Times New Roman" charset="0"/>
              </a:rPr>
              <a:t>The solution to conflicting voices where God’s word is concerned has always been to consult the source to determine truth from lie </a:t>
            </a:r>
            <a:r>
              <a:rPr lang="en-US" sz="2400" i="1" dirty="0">
                <a:latin typeface="Tahoma" pitchFamily="34" charset="0"/>
                <a:cs typeface="Times New Roman" charset="0"/>
              </a:rPr>
              <a:t>(I Kings 22:5-7: Jehoshaphat; Jer. 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949593"/>
            <a:ext cx="3238500" cy="21526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03" y="1980892"/>
            <a:ext cx="3071498" cy="21329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05"/>
                                        </p:tgtEl>
                                        <p:attrNameLst>
                                          <p:attrName>style.visibility</p:attrName>
                                        </p:attrNameLst>
                                      </p:cBhvr>
                                      <p:to>
                                        <p:strVal val="visible"/>
                                      </p:to>
                                    </p:set>
                                    <p:animEffect transition="in" filter="dissolve">
                                      <p:cBhvr>
                                        <p:cTn id="7" dur="500"/>
                                        <p:tgtEl>
                                          <p:spTgt spid="410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6"/>
          </p:nvPr>
        </p:nvSpPr>
        <p:spPr>
          <a:xfrm>
            <a:off x="2438400" y="6629400"/>
            <a:ext cx="3581400" cy="221942"/>
          </a:xfrm>
        </p:spPr>
        <p:txBody>
          <a:bodyPr/>
          <a:lstStyle/>
          <a:p>
            <a:pPr algn="ctr">
              <a:defRPr/>
            </a:pPr>
            <a:r>
              <a:rPr lang="en-US"/>
              <a:t>Beware Conflicting Voices Of The World</a:t>
            </a:r>
            <a:endParaRPr lang="en-US" dirty="0"/>
          </a:p>
        </p:txBody>
      </p:sp>
      <p:sp>
        <p:nvSpPr>
          <p:cNvPr id="55298" name="Rectangle 2"/>
          <p:cNvSpPr>
            <a:spLocks noGrp="1" noChangeArrowheads="1"/>
          </p:cNvSpPr>
          <p:nvPr>
            <p:ph type="title"/>
          </p:nvPr>
        </p:nvSpPr>
        <p:spPr>
          <a:xfrm>
            <a:off x="0" y="0"/>
            <a:ext cx="9144000" cy="838200"/>
          </a:xfrm>
        </p:spPr>
        <p:txBody>
          <a:bodyPr>
            <a:normAutofit/>
          </a:bodyPr>
          <a:lstStyle/>
          <a:p>
            <a:pPr algn="ctr" eaLnBrk="1" hangingPunct="1">
              <a:defRPr/>
            </a:pPr>
            <a:r>
              <a:rPr lang="en-US" sz="4000" b="1" u="sng" dirty="0">
                <a:solidFill>
                  <a:srgbClr val="91FCFF"/>
                </a:solidFill>
                <a:cs typeface="Times New Roman" charset="0"/>
              </a:rPr>
              <a:t>Intro</a:t>
            </a:r>
          </a:p>
        </p:txBody>
      </p:sp>
      <p:sp>
        <p:nvSpPr>
          <p:cNvPr id="11" name="Text Box 11"/>
          <p:cNvSpPr txBox="1">
            <a:spLocks noChangeArrowheads="1"/>
          </p:cNvSpPr>
          <p:nvPr/>
        </p:nvSpPr>
        <p:spPr bwMode="auto">
          <a:xfrm>
            <a:off x="272844" y="5492151"/>
            <a:ext cx="8657304" cy="9048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indent="-457200" algn="ctr" eaLnBrk="1" hangingPunct="1">
              <a:spcBef>
                <a:spcPct val="20000"/>
              </a:spcBef>
              <a:buClr>
                <a:schemeClr val="hlink"/>
              </a:buClr>
              <a:buSzPct val="90000"/>
              <a:buFont typeface="Wingdings" pitchFamily="2" charset="2"/>
              <a:buNone/>
              <a:defRPr/>
            </a:pPr>
            <a:r>
              <a:rPr lang="en-US" sz="2400" b="1" dirty="0">
                <a:solidFill>
                  <a:srgbClr val="91FCFF"/>
                </a:solidFill>
                <a:latin typeface="Tahoma" pitchFamily="34" charset="0"/>
                <a:cs typeface="Times New Roman" charset="0"/>
              </a:rPr>
              <a:t>The people of Israel were listening to conflicting</a:t>
            </a:r>
          </a:p>
          <a:p>
            <a:pPr marL="457200" indent="-457200" algn="ctr" eaLnBrk="1" hangingPunct="1">
              <a:spcBef>
                <a:spcPct val="20000"/>
              </a:spcBef>
              <a:buClr>
                <a:schemeClr val="hlink"/>
              </a:buClr>
              <a:buSzPct val="90000"/>
              <a:buFont typeface="Wingdings" pitchFamily="2" charset="2"/>
              <a:buNone/>
              <a:defRPr/>
            </a:pPr>
            <a:r>
              <a:rPr lang="en-US" sz="2400" b="1" dirty="0">
                <a:solidFill>
                  <a:srgbClr val="91FCFF"/>
                </a:solidFill>
                <a:latin typeface="Tahoma" pitchFamily="34" charset="0"/>
                <a:cs typeface="Times New Roman" charset="0"/>
              </a:rPr>
              <a:t>voices, and God sent them the answer!</a:t>
            </a:r>
          </a:p>
        </p:txBody>
      </p:sp>
      <p:sp>
        <p:nvSpPr>
          <p:cNvPr id="13" name="Text Box 3"/>
          <p:cNvSpPr txBox="1">
            <a:spLocks noChangeArrowheads="1"/>
          </p:cNvSpPr>
          <p:nvPr/>
        </p:nvSpPr>
        <p:spPr bwMode="auto">
          <a:xfrm>
            <a:off x="228600" y="838200"/>
            <a:ext cx="8686800" cy="904863"/>
          </a:xfrm>
          <a:prstGeom prst="rect">
            <a:avLst/>
          </a:prstGeom>
          <a:noFill/>
          <a:ln w="9525">
            <a:noFill/>
            <a:miter lim="800000"/>
            <a:headEnd/>
            <a:tailEnd/>
          </a:ln>
          <a:effectLst/>
        </p:spPr>
        <p:txBody>
          <a:bodyPr wrap="square">
            <a:spAutoFit/>
          </a:bodyPr>
          <a:lstStyle/>
          <a:p>
            <a:pPr algn="ctr" eaLnBrk="1" hangingPunct="1">
              <a:spcBef>
                <a:spcPct val="20000"/>
              </a:spcBef>
              <a:buClr>
                <a:schemeClr val="hlink"/>
              </a:buClr>
              <a:buSzPct val="90000"/>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I Kings 13 contains examples and warnings against</a:t>
            </a:r>
          </a:p>
          <a:p>
            <a:pPr algn="ctr" eaLnBrk="1" hangingPunct="1">
              <a:spcBef>
                <a:spcPct val="20000"/>
              </a:spcBef>
              <a:buClr>
                <a:schemeClr val="hlink"/>
              </a:buClr>
              <a:buSzPct val="90000"/>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listening to conflicting voices!</a:t>
            </a:r>
          </a:p>
        </p:txBody>
      </p:sp>
      <p:sp>
        <p:nvSpPr>
          <p:cNvPr id="6" name="Text Box 3"/>
          <p:cNvSpPr txBox="1">
            <a:spLocks noChangeArrowheads="1"/>
          </p:cNvSpPr>
          <p:nvPr/>
        </p:nvSpPr>
        <p:spPr bwMode="auto">
          <a:xfrm>
            <a:off x="243348" y="1905000"/>
            <a:ext cx="8686800" cy="3354765"/>
          </a:xfrm>
          <a:prstGeom prst="rect">
            <a:avLst/>
          </a:prstGeom>
          <a:noFill/>
          <a:ln w="9525">
            <a:noFill/>
            <a:miter lim="800000"/>
            <a:headEnd/>
            <a:tailEnd/>
          </a:ln>
          <a:effectLst/>
        </p:spPr>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400" b="1" dirty="0">
                <a:solidFill>
                  <a:srgbClr val="FFFF00"/>
                </a:solidFill>
                <a:effectLst>
                  <a:outerShdw blurRad="38100" dist="38100" dir="2700000" algn="tl">
                    <a:srgbClr val="000000"/>
                  </a:outerShdw>
                </a:effectLst>
                <a:latin typeface="Tahoma" pitchFamily="34" charset="0"/>
                <a:cs typeface="Times New Roman" charset="0"/>
              </a:rPr>
              <a:t>Background – </a:t>
            </a:r>
            <a:r>
              <a:rPr lang="en-US" sz="2400" b="1" i="1" dirty="0">
                <a:solidFill>
                  <a:srgbClr val="FFFF00"/>
                </a:solidFill>
                <a:effectLst>
                  <a:outerShdw blurRad="38100" dist="38100" dir="2700000" algn="tl">
                    <a:srgbClr val="000000"/>
                  </a:outerShdw>
                </a:effectLst>
                <a:latin typeface="Tahoma" pitchFamily="34" charset="0"/>
                <a:cs typeface="Times New Roman" charset="0"/>
              </a:rPr>
              <a:t>I Kings 12:25-33</a:t>
            </a:r>
            <a:endParaRPr lang="en-US" sz="2000" b="1" i="1" dirty="0">
              <a:effectLst>
                <a:outerShdw blurRad="38100" dist="38100" dir="2700000" algn="tl">
                  <a:srgbClr val="000000"/>
                </a:outerShdw>
              </a:effectLst>
              <a:latin typeface="Tahoma" pitchFamily="34" charset="0"/>
              <a:cs typeface="Times New Roman" charset="0"/>
            </a:endParaRP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Following King Solomon’s death the 12 Tribes of Israel split.</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10 Tribes in the north follow King Jeroboam, while the 2 in the south follow King Rehoboam.  </a:t>
            </a:r>
          </a:p>
          <a:p>
            <a:pPr marL="457200" indent="-457200" eaLnBrk="1" hangingPunct="1">
              <a:spcBef>
                <a:spcPct val="20000"/>
              </a:spcBef>
              <a:buClr>
                <a:schemeClr val="tx2">
                  <a:lumMod val="50000"/>
                </a:schemeClr>
              </a:buClr>
              <a:buSzPct val="115000"/>
              <a:buFont typeface="Wingdings" pitchFamily="2" charset="2"/>
              <a:buChar char="Ø"/>
              <a:defRPr/>
            </a:pPr>
            <a:r>
              <a:rPr lang="en-US" sz="2000" dirty="0">
                <a:latin typeface="Tahoma" pitchFamily="34" charset="0"/>
                <a:cs typeface="Times New Roman" charset="0"/>
              </a:rPr>
              <a:t>Jeroboam changed a few things:</a:t>
            </a:r>
          </a:p>
          <a:p>
            <a:pPr marL="914400" lvl="1" indent="-457200" eaLnBrk="1" hangingPunct="1">
              <a:spcBef>
                <a:spcPct val="20000"/>
              </a:spcBef>
              <a:buClr>
                <a:schemeClr val="tx2">
                  <a:lumMod val="50000"/>
                </a:schemeClr>
              </a:buClr>
              <a:buSzPct val="115000"/>
              <a:buFont typeface="Wingdings" panose="05000000000000000000" pitchFamily="2" charset="2"/>
              <a:buChar char="§"/>
              <a:defRPr/>
            </a:pPr>
            <a:r>
              <a:rPr lang="en-US" sz="2000" dirty="0">
                <a:latin typeface="Tahoma" pitchFamily="34" charset="0"/>
                <a:cs typeface="Times New Roman" charset="0"/>
              </a:rPr>
              <a:t>Object of worship (12:28): Two Golden Calves</a:t>
            </a:r>
          </a:p>
          <a:p>
            <a:pPr marL="914400" lvl="1" indent="-457200" eaLnBrk="1" hangingPunct="1">
              <a:spcBef>
                <a:spcPct val="20000"/>
              </a:spcBef>
              <a:buClr>
                <a:schemeClr val="tx2">
                  <a:lumMod val="50000"/>
                </a:schemeClr>
              </a:buClr>
              <a:buSzPct val="115000"/>
              <a:buFont typeface="Wingdings" panose="05000000000000000000" pitchFamily="2" charset="2"/>
              <a:buChar char="§"/>
              <a:defRPr/>
            </a:pPr>
            <a:r>
              <a:rPr lang="en-US" sz="2000" dirty="0">
                <a:latin typeface="Tahoma" pitchFamily="34" charset="0"/>
                <a:cs typeface="Times New Roman" charset="0"/>
              </a:rPr>
              <a:t>Place of worship (12:29): Bethel &amp; Dan</a:t>
            </a:r>
          </a:p>
          <a:p>
            <a:pPr marL="914400" lvl="1" indent="-457200" eaLnBrk="1" hangingPunct="1">
              <a:spcBef>
                <a:spcPct val="20000"/>
              </a:spcBef>
              <a:buClr>
                <a:schemeClr val="tx2">
                  <a:lumMod val="50000"/>
                </a:schemeClr>
              </a:buClr>
              <a:buSzPct val="115000"/>
              <a:buFont typeface="Wingdings" panose="05000000000000000000" pitchFamily="2" charset="2"/>
              <a:buChar char="§"/>
              <a:defRPr/>
            </a:pPr>
            <a:r>
              <a:rPr lang="en-US" sz="2000" dirty="0">
                <a:latin typeface="Tahoma" pitchFamily="34" charset="0"/>
                <a:cs typeface="Times New Roman" charset="0"/>
              </a:rPr>
              <a:t>Leaders of worship (12:31): From ALL the people (not just Levis)</a:t>
            </a:r>
          </a:p>
          <a:p>
            <a:pPr marL="914400" lvl="1" indent="-457200" eaLnBrk="1" hangingPunct="1">
              <a:spcBef>
                <a:spcPct val="20000"/>
              </a:spcBef>
              <a:buClr>
                <a:schemeClr val="tx2">
                  <a:lumMod val="50000"/>
                </a:schemeClr>
              </a:buClr>
              <a:buSzPct val="115000"/>
              <a:buFont typeface="Wingdings" panose="05000000000000000000" pitchFamily="2" charset="2"/>
              <a:buChar char="§"/>
              <a:defRPr/>
            </a:pPr>
            <a:r>
              <a:rPr lang="en-US" sz="2000" dirty="0">
                <a:latin typeface="Tahoma" pitchFamily="34" charset="0"/>
                <a:cs typeface="Times New Roman" charset="0"/>
              </a:rPr>
              <a:t>Time of worship (12:32-33): Eighth month on the fifteenth day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wipe(left)">
                                      <p:cBhvr>
                                        <p:cTn id="16" dur="500"/>
                                        <p:tgtEl>
                                          <p:spTgt spid="6">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left)">
                                      <p:cBhvr>
                                        <p:cTn id="24" dur="500"/>
                                        <p:tgtEl>
                                          <p:spTgt spid="6">
                                            <p:txEl>
                                              <p:pRg st="3" end="3"/>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left)">
                                      <p:cBhvr>
                                        <p:cTn id="28" dur="500"/>
                                        <p:tgtEl>
                                          <p:spTgt spid="6">
                                            <p:txEl>
                                              <p:pRg st="4" end="4"/>
                                            </p:txEl>
                                          </p:spTgt>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left)">
                                      <p:cBhvr>
                                        <p:cTn id="40" dur="500"/>
                                        <p:tgtEl>
                                          <p:spTgt spid="6">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Beware Conflicting Voices Of The World</a:t>
            </a:r>
            <a:endParaRPr lang="en-US" dirty="0"/>
          </a:p>
        </p:txBody>
      </p:sp>
      <p:sp>
        <p:nvSpPr>
          <p:cNvPr id="35842" name="Rectangle 2"/>
          <p:cNvSpPr>
            <a:spLocks noGrp="1" noChangeArrowheads="1"/>
          </p:cNvSpPr>
          <p:nvPr>
            <p:ph type="title"/>
          </p:nvPr>
        </p:nvSpPr>
        <p:spPr>
          <a:xfrm>
            <a:off x="0" y="76200"/>
            <a:ext cx="9144000" cy="762000"/>
          </a:xfrm>
        </p:spPr>
        <p:txBody>
          <a:bodyPr>
            <a:normAutofit/>
          </a:bodyPr>
          <a:lstStyle/>
          <a:p>
            <a:pPr algn="ctr">
              <a:defRPr/>
            </a:pPr>
            <a:r>
              <a:rPr lang="en-US" sz="4000" b="1" u="sng" dirty="0">
                <a:solidFill>
                  <a:srgbClr val="91FCFF"/>
                </a:solidFill>
                <a:cs typeface="Times New Roman" charset="0"/>
              </a:rPr>
              <a:t>Man of God from Judah</a:t>
            </a:r>
          </a:p>
        </p:txBody>
      </p:sp>
      <p:sp>
        <p:nvSpPr>
          <p:cNvPr id="9" name="Text Box 11"/>
          <p:cNvSpPr txBox="1">
            <a:spLocks noChangeArrowheads="1"/>
          </p:cNvSpPr>
          <p:nvPr/>
        </p:nvSpPr>
        <p:spPr bwMode="auto">
          <a:xfrm>
            <a:off x="251630" y="1081046"/>
            <a:ext cx="8640739" cy="5176802"/>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800" b="1" dirty="0">
                <a:solidFill>
                  <a:schemeClr val="bg1"/>
                </a:solidFill>
                <a:latin typeface="Tahoma" pitchFamily="34" charset="0"/>
                <a:cs typeface="Times New Roman" charset="0"/>
              </a:rPr>
              <a:t>I Kings 13:1-3 (NKJV)</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  And behold,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a man of God</a:t>
            </a:r>
            <a:r>
              <a:rPr lang="en-US" sz="2400" dirty="0">
                <a:solidFill>
                  <a:srgbClr val="002060"/>
                </a:solidFill>
                <a:latin typeface="Tahoma" pitchFamily="34" charset="0"/>
                <a:cs typeface="Times New Roman" charset="0"/>
              </a:rPr>
              <a:t> went from Judah to Bethel by the word of the LORD, and Jeroboam stood by the altar to burn incense.</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2.  Then he cried out against the altar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by the word of the LORD</a:t>
            </a:r>
            <a:r>
              <a:rPr lang="en-US" sz="2400" dirty="0">
                <a:solidFill>
                  <a:srgbClr val="002060"/>
                </a:solidFill>
                <a:latin typeface="Tahoma" pitchFamily="34" charset="0"/>
                <a:cs typeface="Times New Roman" charset="0"/>
              </a:rPr>
              <a:t>, and said, "O altar, altar! Thus says the LORD: 'Behold, a child, Josiah by name, shall be born to the house of David; and on you he shall sacrifice the priests of the high places who burn incense on you, and men's bones shall be burned on you.' "</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3.  And he gave a sign the same day, saying, "This is the sign which the LORD has spoken: Surely the altar shall split apart, and the ashes on it shall be poured out."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0"/>
            <a:ext cx="9144000" cy="685800"/>
          </a:xfrm>
        </p:spPr>
        <p:txBody>
          <a:bodyPr>
            <a:normAutofit fontScale="90000"/>
          </a:bodyPr>
          <a:lstStyle/>
          <a:p>
            <a:pPr algn="ctr">
              <a:defRPr/>
            </a:pPr>
            <a:r>
              <a:rPr lang="en-US" sz="4000" b="1" u="sng" dirty="0">
                <a:solidFill>
                  <a:srgbClr val="91FCFF"/>
                </a:solidFill>
                <a:cs typeface="Times New Roman" charset="0"/>
              </a:rPr>
              <a:t>Man of God from Judah</a:t>
            </a:r>
          </a:p>
        </p:txBody>
      </p:sp>
      <p:sp>
        <p:nvSpPr>
          <p:cNvPr id="9" name="Text Box 11"/>
          <p:cNvSpPr txBox="1">
            <a:spLocks noChangeArrowheads="1"/>
          </p:cNvSpPr>
          <p:nvPr/>
        </p:nvSpPr>
        <p:spPr bwMode="auto">
          <a:xfrm>
            <a:off x="251630" y="698192"/>
            <a:ext cx="8640739" cy="5915466"/>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charset="0"/>
              </a:rPr>
              <a:t>I Kings 13:4-6 (NKJV)</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4.  So it came to pass when King Jeroboam heard the saying of the man of God, who cried out against the altar in Bethel, that he stretched out his hand from the altar, saying, "Arrest him!" Then his hand, which he stretched out toward him, withered, so that he could not pull it back to himself.</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5.  The altar also was split apart, and the ashes poured out from the altar, according to the sign which the man of God had given </a:t>
            </a:r>
            <a:r>
              <a:rPr kumimoji="0" lang="en-US" sz="2400" b="1" i="0" u="none" strike="noStrike" kern="1200" cap="all" spc="0" normalizeH="0" baseline="0" noProof="0" dirty="0">
                <a:ln w="9000" cmpd="sng">
                  <a:solidFill>
                    <a:srgbClr val="4A66AC">
                      <a:shade val="50000"/>
                      <a:satMod val="120000"/>
                    </a:srgbClr>
                  </a:solidFill>
                  <a:prstDash val="solid"/>
                </a:ln>
                <a:gradFill>
                  <a:gsLst>
                    <a:gs pos="0">
                      <a:srgbClr val="4A66AC">
                        <a:shade val="20000"/>
                        <a:satMod val="245000"/>
                      </a:srgbClr>
                    </a:gs>
                    <a:gs pos="43000">
                      <a:srgbClr val="4A66AC">
                        <a:satMod val="255000"/>
                      </a:srgbClr>
                    </a:gs>
                    <a:gs pos="48000">
                      <a:srgbClr val="4A66AC">
                        <a:shade val="85000"/>
                        <a:satMod val="255000"/>
                      </a:srgbClr>
                    </a:gs>
                    <a:gs pos="100000">
                      <a:srgbClr val="4A66AC">
                        <a:shade val="20000"/>
                        <a:satMod val="245000"/>
                      </a:srgbClr>
                    </a:gs>
                  </a:gsLst>
                  <a:lin ang="5400000"/>
                </a:gradFill>
                <a:effectLst>
                  <a:reflection blurRad="12700" stA="28000" endPos="45000" dist="1000" dir="5400000" sy="-100000" algn="bl" rotWithShape="0"/>
                </a:effectLst>
                <a:uLnTx/>
                <a:uFillTx/>
                <a:latin typeface="Tahoma" pitchFamily="34" charset="0"/>
                <a:ea typeface="+mn-ea"/>
                <a:cs typeface="Times New Roman" charset="0"/>
              </a:rPr>
              <a:t>by the word of the LORD</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6.  Then the king answered and said to the man of God, "Please entreat the favor of the LORD your God, and pray for me, that my hand may be restored to me." So the man of God entreated the LORD, and the king's hand was restored to him, and became as before.</a:t>
            </a:r>
          </a:p>
        </p:txBody>
      </p:sp>
    </p:spTree>
    <p:extLst>
      <p:ext uri="{BB962C8B-B14F-4D97-AF65-F5344CB8AC3E}">
        <p14:creationId xmlns:p14="http://schemas.microsoft.com/office/powerpoint/2010/main" val="18162677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1"/>
            <a:ext cx="9144000" cy="848290"/>
          </a:xfrm>
        </p:spPr>
        <p:txBody>
          <a:bodyPr>
            <a:normAutofit/>
          </a:bodyPr>
          <a:lstStyle/>
          <a:p>
            <a:pPr algn="ctr">
              <a:defRPr/>
            </a:pPr>
            <a:r>
              <a:rPr lang="en-US" sz="4000" b="1" u="sng" dirty="0">
                <a:solidFill>
                  <a:srgbClr val="91FCFF"/>
                </a:solidFill>
                <a:cs typeface="Times New Roman" charset="0"/>
              </a:rPr>
              <a:t>Man of God from Judah</a:t>
            </a:r>
          </a:p>
        </p:txBody>
      </p:sp>
      <p:sp>
        <p:nvSpPr>
          <p:cNvPr id="9" name="Text Box 11"/>
          <p:cNvSpPr txBox="1">
            <a:spLocks noChangeArrowheads="1"/>
          </p:cNvSpPr>
          <p:nvPr/>
        </p:nvSpPr>
        <p:spPr bwMode="auto">
          <a:xfrm>
            <a:off x="251630" y="1172998"/>
            <a:ext cx="8640739" cy="4512004"/>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charset="0"/>
              </a:rPr>
              <a:t>I Kings 13:7-10 (NKJV)</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7.  Then the king said to the man of God, "Come home with me and refresh yourself, and I will give you a reward."</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8.  But the man of God said to the king, "If you were to give me half your house, I would not go in with you; nor would I eat bread nor drink water in this place.</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9.  For so </a:t>
            </a:r>
            <a:r>
              <a:rPr kumimoji="0" lang="en-US" sz="2400" b="1" i="0" u="none" strike="noStrike" kern="1200" cap="all" spc="0" normalizeH="0" baseline="0" noProof="0" dirty="0">
                <a:ln w="9000" cmpd="sng">
                  <a:solidFill>
                    <a:srgbClr val="4A66AC">
                      <a:shade val="50000"/>
                      <a:satMod val="120000"/>
                    </a:srgbClr>
                  </a:solidFill>
                  <a:prstDash val="solid"/>
                </a:ln>
                <a:gradFill>
                  <a:gsLst>
                    <a:gs pos="0">
                      <a:srgbClr val="4A66AC">
                        <a:shade val="20000"/>
                        <a:satMod val="245000"/>
                      </a:srgbClr>
                    </a:gs>
                    <a:gs pos="43000">
                      <a:srgbClr val="4A66AC">
                        <a:satMod val="255000"/>
                      </a:srgbClr>
                    </a:gs>
                    <a:gs pos="48000">
                      <a:srgbClr val="4A66AC">
                        <a:shade val="85000"/>
                        <a:satMod val="255000"/>
                      </a:srgbClr>
                    </a:gs>
                    <a:gs pos="100000">
                      <a:srgbClr val="4A66AC">
                        <a:shade val="20000"/>
                        <a:satMod val="245000"/>
                      </a:srgbClr>
                    </a:gs>
                  </a:gsLst>
                  <a:lin ang="5400000"/>
                </a:gradFill>
                <a:effectLst>
                  <a:reflection blurRad="12700" stA="28000" endPos="45000" dist="1000" dir="5400000" sy="-100000" algn="bl" rotWithShape="0"/>
                </a:effectLst>
                <a:uLnTx/>
                <a:uFillTx/>
                <a:latin typeface="Tahoma" pitchFamily="34" charset="0"/>
                <a:ea typeface="+mn-ea"/>
                <a:cs typeface="Times New Roman" charset="0"/>
              </a:rPr>
              <a:t>it was commanded me by the word of the LORD</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 saying, 'You shall not eat bread, nor drink water, nor return by the same way you came.' "</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10.  So he went another way and did not return by the way he came to Bethel.</a:t>
            </a:r>
          </a:p>
        </p:txBody>
      </p:sp>
    </p:spTree>
    <p:extLst>
      <p:ext uri="{BB962C8B-B14F-4D97-AF65-F5344CB8AC3E}">
        <p14:creationId xmlns:p14="http://schemas.microsoft.com/office/powerpoint/2010/main" val="2797345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1"/>
            <a:ext cx="9144000" cy="848290"/>
          </a:xfrm>
        </p:spPr>
        <p:txBody>
          <a:bodyPr>
            <a:normAutofit/>
          </a:bodyPr>
          <a:lstStyle/>
          <a:p>
            <a:pPr algn="ctr">
              <a:defRPr/>
            </a:pPr>
            <a:r>
              <a:rPr lang="en-US" sz="4000" b="1" u="sng" dirty="0">
                <a:solidFill>
                  <a:srgbClr val="91FCFF"/>
                </a:solidFill>
                <a:cs typeface="Times New Roman" charset="0"/>
              </a:rPr>
              <a:t>Man of God from Judah</a:t>
            </a:r>
          </a:p>
        </p:txBody>
      </p:sp>
      <p:sp>
        <p:nvSpPr>
          <p:cNvPr id="9" name="Text Box 11"/>
          <p:cNvSpPr txBox="1">
            <a:spLocks noChangeArrowheads="1"/>
          </p:cNvSpPr>
          <p:nvPr/>
        </p:nvSpPr>
        <p:spPr bwMode="auto">
          <a:xfrm>
            <a:off x="301700" y="1143000"/>
            <a:ext cx="8640739" cy="523220"/>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1" u="none" strike="noStrike" kern="1200" cap="none" spc="0" normalizeH="0" baseline="0" noProof="0" dirty="0">
                <a:ln>
                  <a:noFill/>
                </a:ln>
                <a:solidFill>
                  <a:prstClr val="black"/>
                </a:solidFill>
                <a:effectLst/>
                <a:uLnTx/>
                <a:uFillTx/>
                <a:latin typeface="Tahoma" pitchFamily="34" charset="0"/>
                <a:ea typeface="+mn-ea"/>
                <a:cs typeface="Times New Roman" charset="0"/>
              </a:rPr>
              <a:t>I Kings 13:1-10</a:t>
            </a:r>
          </a:p>
        </p:txBody>
      </p:sp>
      <p:sp>
        <p:nvSpPr>
          <p:cNvPr id="5" name="Text Box 11"/>
          <p:cNvSpPr txBox="1">
            <a:spLocks noChangeArrowheads="1"/>
          </p:cNvSpPr>
          <p:nvPr/>
        </p:nvSpPr>
        <p:spPr bwMode="auto">
          <a:xfrm>
            <a:off x="251630" y="4876800"/>
            <a:ext cx="8640739" cy="156966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marL="457200" marR="0" lvl="0" indent="-457200" algn="ctr"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3200" b="1" i="0" u="none" strike="noStrike" kern="1200" cap="none" spc="0" normalizeH="0" baseline="0" noProof="0" dirty="0">
                <a:ln>
                  <a:noFill/>
                </a:ln>
                <a:solidFill>
                  <a:srgbClr val="91FCFF"/>
                </a:solidFill>
                <a:effectLst/>
                <a:uLnTx/>
                <a:uFillTx/>
                <a:latin typeface="Tahoma" pitchFamily="34" charset="0"/>
                <a:ea typeface="+mn-ea"/>
                <a:cs typeface="Times New Roman" charset="0"/>
              </a:rPr>
              <a:t>In the conflict of voices here the word of God prevailed over the altar and the 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119" y="2009163"/>
            <a:ext cx="3355900" cy="2524693"/>
          </a:xfrm>
          <a:prstGeom prst="rect">
            <a:avLst/>
          </a:prstGeom>
        </p:spPr>
      </p:pic>
    </p:spTree>
    <p:extLst>
      <p:ext uri="{BB962C8B-B14F-4D97-AF65-F5344CB8AC3E}">
        <p14:creationId xmlns:p14="http://schemas.microsoft.com/office/powerpoint/2010/main" val="33554849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algn="ctr">
              <a:defRPr/>
            </a:pPr>
            <a:r>
              <a:rPr lang="en-US"/>
              <a:t>Beware Conflicting Voices Of The World</a:t>
            </a:r>
            <a:endParaRPr lang="en-US" dirty="0"/>
          </a:p>
        </p:txBody>
      </p:sp>
      <p:sp>
        <p:nvSpPr>
          <p:cNvPr id="35842" name="Rectangle 2"/>
          <p:cNvSpPr>
            <a:spLocks noGrp="1" noChangeArrowheads="1"/>
          </p:cNvSpPr>
          <p:nvPr>
            <p:ph type="title"/>
          </p:nvPr>
        </p:nvSpPr>
        <p:spPr>
          <a:xfrm>
            <a:off x="0" y="0"/>
            <a:ext cx="9144000" cy="685800"/>
          </a:xfrm>
        </p:spPr>
        <p:txBody>
          <a:bodyPr>
            <a:normAutofit/>
          </a:bodyPr>
          <a:lstStyle/>
          <a:p>
            <a:pPr algn="ctr">
              <a:defRPr/>
            </a:pPr>
            <a:r>
              <a:rPr lang="en-US" sz="3600" b="1" u="sng" dirty="0">
                <a:solidFill>
                  <a:srgbClr val="91FCFF"/>
                </a:solidFill>
                <a:cs typeface="Times New Roman" charset="0"/>
              </a:rPr>
              <a:t>Old Prophet from Bethel</a:t>
            </a:r>
          </a:p>
        </p:txBody>
      </p:sp>
      <p:sp>
        <p:nvSpPr>
          <p:cNvPr id="9" name="Text Box 11"/>
          <p:cNvSpPr txBox="1">
            <a:spLocks noChangeArrowheads="1"/>
          </p:cNvSpPr>
          <p:nvPr/>
        </p:nvSpPr>
        <p:spPr bwMode="auto">
          <a:xfrm>
            <a:off x="257455" y="685800"/>
            <a:ext cx="8640739" cy="5620000"/>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eaLnBrk="1" hangingPunct="1">
              <a:spcBef>
                <a:spcPct val="20000"/>
              </a:spcBef>
              <a:buClr>
                <a:schemeClr val="hlink"/>
              </a:buClr>
              <a:buSzPct val="90000"/>
              <a:buFont typeface="Wingdings" pitchFamily="2" charset="2"/>
              <a:buNone/>
              <a:defRPr/>
            </a:pPr>
            <a:r>
              <a:rPr lang="en-US" sz="2800" b="1" dirty="0">
                <a:solidFill>
                  <a:schemeClr val="bg1"/>
                </a:solidFill>
                <a:latin typeface="Tahoma" pitchFamily="34" charset="0"/>
                <a:cs typeface="Times New Roman" charset="0"/>
              </a:rPr>
              <a:t>I Kings 13:11-14 (NKJV)</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11.  Now an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old prophet </a:t>
            </a:r>
            <a:r>
              <a:rPr lang="en-US" sz="2400" dirty="0">
                <a:solidFill>
                  <a:srgbClr val="002060"/>
                </a:solidFill>
                <a:latin typeface="Tahoma" pitchFamily="34" charset="0"/>
                <a:cs typeface="Times New Roman" charset="0"/>
              </a:rPr>
              <a:t>dwelt in Bethel, and his sons came and told him all the works that the man of God had done that day in Bethel; they also told their father the words which he had spoken to the king.</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12.  And their father said to them, "Which way did he go?" For his sons had seen which way the man of God went who came from Judah.</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13.  Then he said to his sons, "Saddle the donkey for me." So they saddled the donkey for him; and he rode on it,</a:t>
            </a:r>
          </a:p>
          <a:p>
            <a:pPr marL="457200" indent="-457200" eaLnBrk="1" hangingPunct="1">
              <a:spcBef>
                <a:spcPct val="20000"/>
              </a:spcBef>
              <a:buClr>
                <a:schemeClr val="hlink"/>
              </a:buClr>
              <a:buSzPct val="90000"/>
              <a:buFont typeface="Wingdings" pitchFamily="2" charset="2"/>
              <a:buNone/>
              <a:defRPr/>
            </a:pPr>
            <a:r>
              <a:rPr lang="en-US" sz="2400" dirty="0">
                <a:solidFill>
                  <a:srgbClr val="002060"/>
                </a:solidFill>
                <a:latin typeface="Tahoma" pitchFamily="34" charset="0"/>
                <a:cs typeface="Times New Roman" charset="0"/>
              </a:rPr>
              <a:t>14.  and went after the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man of God</a:t>
            </a:r>
            <a:r>
              <a:rPr lang="en-US" sz="2400" dirty="0">
                <a:solidFill>
                  <a:srgbClr val="002060"/>
                </a:solidFill>
                <a:latin typeface="Tahoma" pitchFamily="34" charset="0"/>
                <a:cs typeface="Times New Roman" charset="0"/>
              </a:rPr>
              <a:t>, and found him </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ahoma" pitchFamily="34" charset="0"/>
                <a:cs typeface="Times New Roman" charset="0"/>
              </a:rPr>
              <a:t>sitting under an oak</a:t>
            </a:r>
            <a:r>
              <a:rPr lang="en-US" sz="2400" dirty="0">
                <a:solidFill>
                  <a:srgbClr val="002060"/>
                </a:solidFill>
                <a:latin typeface="Tahoma" pitchFamily="34" charset="0"/>
                <a:cs typeface="Times New Roman" charset="0"/>
              </a:rPr>
              <a:t>. Then he said to him, "Are you the man of God who came from Judah?" And he said, "I am."</a:t>
            </a:r>
          </a:p>
        </p:txBody>
      </p:sp>
    </p:spTree>
    <p:extLst>
      <p:ext uri="{BB962C8B-B14F-4D97-AF65-F5344CB8AC3E}">
        <p14:creationId xmlns:p14="http://schemas.microsoft.com/office/powerpoint/2010/main" val="872927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6"/>
          </p:nvPr>
        </p:nvSpPr>
        <p:spPr>
          <a:xfrm>
            <a:off x="2514600" y="6629400"/>
            <a:ext cx="3581400" cy="2286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ACCBF9"/>
                </a:solidFill>
                <a:effectLst/>
                <a:uLnTx/>
                <a:uFillTx/>
                <a:latin typeface="Arial" charset="0"/>
                <a:ea typeface="+mn-ea"/>
                <a:cs typeface="+mn-cs"/>
              </a:rPr>
              <a:t>Beware Conflicting Voices Of The World</a:t>
            </a:r>
            <a:endParaRPr kumimoji="0" lang="en-US" sz="1200" b="0" i="0" u="none" strike="noStrike" kern="1200" cap="none" spc="0" normalizeH="0" baseline="0" noProof="0" dirty="0">
              <a:ln>
                <a:noFill/>
              </a:ln>
              <a:solidFill>
                <a:srgbClr val="ACCBF9"/>
              </a:solidFill>
              <a:effectLst/>
              <a:uLnTx/>
              <a:uFillTx/>
              <a:latin typeface="Arial" charset="0"/>
              <a:ea typeface="+mn-ea"/>
              <a:cs typeface="+mn-cs"/>
            </a:endParaRPr>
          </a:p>
        </p:txBody>
      </p:sp>
      <p:sp>
        <p:nvSpPr>
          <p:cNvPr id="35842" name="Rectangle 2"/>
          <p:cNvSpPr>
            <a:spLocks noGrp="1" noChangeArrowheads="1"/>
          </p:cNvSpPr>
          <p:nvPr>
            <p:ph type="title"/>
          </p:nvPr>
        </p:nvSpPr>
        <p:spPr>
          <a:xfrm>
            <a:off x="0" y="0"/>
            <a:ext cx="9144000" cy="838200"/>
          </a:xfrm>
        </p:spPr>
        <p:txBody>
          <a:bodyPr>
            <a:normAutofit/>
          </a:bodyPr>
          <a:lstStyle/>
          <a:p>
            <a:pPr algn="ctr">
              <a:defRPr/>
            </a:pPr>
            <a:r>
              <a:rPr lang="en-US" sz="4000" b="1" u="sng" dirty="0">
                <a:solidFill>
                  <a:srgbClr val="91FCFF"/>
                </a:solidFill>
                <a:cs typeface="Times New Roman" charset="0"/>
              </a:rPr>
              <a:t>Old Prophet from Bethel</a:t>
            </a:r>
          </a:p>
        </p:txBody>
      </p:sp>
      <p:sp>
        <p:nvSpPr>
          <p:cNvPr id="9" name="Text Box 11"/>
          <p:cNvSpPr txBox="1">
            <a:spLocks noChangeArrowheads="1"/>
          </p:cNvSpPr>
          <p:nvPr/>
        </p:nvSpPr>
        <p:spPr bwMode="auto">
          <a:xfrm>
            <a:off x="251630" y="1807863"/>
            <a:ext cx="8640739" cy="3699474"/>
          </a:xfrm>
          <a:prstGeom prst="rect">
            <a:avLst/>
          </a:prstGeom>
          <a:solidFill>
            <a:schemeClr val="tx1">
              <a:lumMod val="85000"/>
            </a:schemeClr>
          </a:solidFill>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charset="0"/>
              </a:rPr>
              <a:t>I </a:t>
            </a:r>
            <a:r>
              <a:rPr kumimoji="0" lang="en-US" sz="2800" b="1" i="0" u="none" strike="noStrike" kern="1200" cap="none" spc="0" normalizeH="0" baseline="0" noProof="0">
                <a:ln>
                  <a:noFill/>
                </a:ln>
                <a:solidFill>
                  <a:prstClr val="black"/>
                </a:solidFill>
                <a:effectLst/>
                <a:uLnTx/>
                <a:uFillTx/>
                <a:latin typeface="Tahoma" pitchFamily="34" charset="0"/>
                <a:ea typeface="+mn-ea"/>
                <a:cs typeface="Times New Roman" charset="0"/>
              </a:rPr>
              <a:t>Kings 13:15-17 </a:t>
            </a:r>
            <a:r>
              <a:rPr kumimoji="0" lang="en-US" sz="2800" b="1" i="0" u="none" strike="noStrike" kern="1200" cap="none" spc="0" normalizeH="0" baseline="0" noProof="0" dirty="0">
                <a:ln>
                  <a:noFill/>
                </a:ln>
                <a:solidFill>
                  <a:prstClr val="black"/>
                </a:solidFill>
                <a:effectLst/>
                <a:uLnTx/>
                <a:uFillTx/>
                <a:latin typeface="Tahoma" pitchFamily="34" charset="0"/>
                <a:ea typeface="+mn-ea"/>
                <a:cs typeface="Times New Roman" charset="0"/>
              </a:rPr>
              <a:t>(NKJV)</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15.  Then he said to him, "Come home with me and eat bread."</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16.  And he said, "I cannot return with you nor go in with you; neither can I eat bread nor drink water with you in this place.</a:t>
            </a:r>
          </a:p>
          <a:p>
            <a:pPr marL="457200" marR="0" lvl="0" indent="-457200" algn="l" defTabSz="914400" rtl="0" eaLnBrk="1" fontAlgn="base" latinLnBrk="0" hangingPunct="1">
              <a:lnSpc>
                <a:spcPct val="100000"/>
              </a:lnSpc>
              <a:spcBef>
                <a:spcPct val="20000"/>
              </a:spcBef>
              <a:spcAft>
                <a:spcPct val="0"/>
              </a:spcAft>
              <a:buClr>
                <a:srgbClr val="9454C3"/>
              </a:buClr>
              <a:buSzPct val="90000"/>
              <a:buFont typeface="Wingdings" pitchFamily="2" charset="2"/>
              <a:buNone/>
              <a:tabLst/>
              <a:defRPr/>
            </a:pP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17.  For I have been </a:t>
            </a:r>
            <a:r>
              <a:rPr kumimoji="0" lang="en-US" sz="2400" b="1" i="0" u="none" strike="noStrike" kern="1200" cap="all" spc="0" normalizeH="0" baseline="0" noProof="0" dirty="0">
                <a:ln w="9000" cmpd="sng">
                  <a:solidFill>
                    <a:srgbClr val="4A66AC">
                      <a:shade val="50000"/>
                      <a:satMod val="120000"/>
                    </a:srgbClr>
                  </a:solidFill>
                  <a:prstDash val="solid"/>
                </a:ln>
                <a:gradFill>
                  <a:gsLst>
                    <a:gs pos="0">
                      <a:srgbClr val="4A66AC">
                        <a:shade val="20000"/>
                        <a:satMod val="245000"/>
                      </a:srgbClr>
                    </a:gs>
                    <a:gs pos="43000">
                      <a:srgbClr val="4A66AC">
                        <a:satMod val="255000"/>
                      </a:srgbClr>
                    </a:gs>
                    <a:gs pos="48000">
                      <a:srgbClr val="4A66AC">
                        <a:shade val="85000"/>
                        <a:satMod val="255000"/>
                      </a:srgbClr>
                    </a:gs>
                    <a:gs pos="100000">
                      <a:srgbClr val="4A66AC">
                        <a:shade val="20000"/>
                        <a:satMod val="245000"/>
                      </a:srgbClr>
                    </a:gs>
                  </a:gsLst>
                  <a:lin ang="5400000"/>
                </a:gradFill>
                <a:effectLst>
                  <a:reflection blurRad="12700" stA="28000" endPos="45000" dist="1000" dir="5400000" sy="-100000" algn="bl" rotWithShape="0"/>
                </a:effectLst>
                <a:uLnTx/>
                <a:uFillTx/>
                <a:latin typeface="Tahoma" pitchFamily="34" charset="0"/>
                <a:ea typeface="+mn-ea"/>
                <a:cs typeface="Times New Roman" charset="0"/>
              </a:rPr>
              <a:t>told by the word of the LORD</a:t>
            </a:r>
            <a:r>
              <a:rPr kumimoji="0" lang="en-US" sz="2400" b="0" i="0" u="none" strike="noStrike" kern="1200" cap="none" spc="0" normalizeH="0" baseline="0" noProof="0" dirty="0">
                <a:ln>
                  <a:noFill/>
                </a:ln>
                <a:solidFill>
                  <a:srgbClr val="002060"/>
                </a:solidFill>
                <a:effectLst/>
                <a:uLnTx/>
                <a:uFillTx/>
                <a:latin typeface="Tahoma" pitchFamily="34" charset="0"/>
                <a:ea typeface="+mn-ea"/>
                <a:cs typeface="Times New Roman" charset="0"/>
              </a:rPr>
              <a:t>, 'You shall not eat bread nor drink water there, nor return by going the way you came.'"</a:t>
            </a:r>
          </a:p>
        </p:txBody>
      </p:sp>
    </p:spTree>
    <p:extLst>
      <p:ext uri="{BB962C8B-B14F-4D97-AF65-F5344CB8AC3E}">
        <p14:creationId xmlns:p14="http://schemas.microsoft.com/office/powerpoint/2010/main" val="20036005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ustom 1">
      <a:majorFont>
        <a:latin typeface="Arial"/>
        <a:ea typeface=""/>
        <a:cs typeface=""/>
      </a:majorFont>
      <a:minorFont>
        <a:latin typeface="Tahoma"/>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2653</TotalTime>
  <Words>1953</Words>
  <Application>Microsoft Office PowerPoint</Application>
  <PresentationFormat>On-screen Show (4:3)</PresentationFormat>
  <Paragraphs>135</Paragraphs>
  <Slides>19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Ameretto</vt:lpstr>
      <vt:lpstr>Arial</vt:lpstr>
      <vt:lpstr>Calisto MT</vt:lpstr>
      <vt:lpstr>Tahoma</vt:lpstr>
      <vt:lpstr>Times New Roman</vt:lpstr>
      <vt:lpstr>Wingdings</vt:lpstr>
      <vt:lpstr>Wingdings 2</vt:lpstr>
      <vt:lpstr>Paper</vt:lpstr>
      <vt:lpstr>eye</vt:lpstr>
      <vt:lpstr>Beware Conflicting Voices  Of The World</vt:lpstr>
      <vt:lpstr>Intro</vt:lpstr>
      <vt:lpstr>Intro</vt:lpstr>
      <vt:lpstr>Man of God from Judah</vt:lpstr>
      <vt:lpstr>Man of God from Judah</vt:lpstr>
      <vt:lpstr>Man of God from Judah</vt:lpstr>
      <vt:lpstr>Man of God from Judah</vt:lpstr>
      <vt:lpstr>Old Prophet from Bethel</vt:lpstr>
      <vt:lpstr>Old Prophet from Bethel</vt:lpstr>
      <vt:lpstr>Old Prophet from Bethel</vt:lpstr>
      <vt:lpstr>Conflicting Voices</vt:lpstr>
      <vt:lpstr>Conflicting Voices</vt:lpstr>
      <vt:lpstr>Conflicting Voices</vt:lpstr>
      <vt:lpstr>Conflicting Voices</vt:lpstr>
      <vt:lpstr>Conflicting Voices</vt:lpstr>
      <vt:lpstr>Conflicting Voices</vt:lpstr>
      <vt:lpstr>Conclusion </vt:lpstr>
      <vt:lpstr>Conclusion </vt:lpstr>
      <vt:lpstr>“What Must I Do To Be Saved?”</vt:lpstr>
    </vt:vector>
  </TitlesOfParts>
  <Company>Hebron Lane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Beware Conflicting Voices Of The World</dc:title>
  <dc:subject>07/25/2021</dc:subject>
  <dc:creator>DarkWolf</dc:creator>
  <cp:lastModifiedBy>Nathan Morrison</cp:lastModifiedBy>
  <cp:revision>15</cp:revision>
  <dcterms:created xsi:type="dcterms:W3CDTF">2002-11-17T21:17:36Z</dcterms:created>
  <dcterms:modified xsi:type="dcterms:W3CDTF">2021-07-22T19:24:01Z</dcterms:modified>
</cp:coreProperties>
</file>