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 id="2147483779" r:id="rId2"/>
    <p:sldMasterId id="2147483791" r:id="rId3"/>
  </p:sldMasterIdLst>
  <p:notesMasterIdLst>
    <p:notesMasterId r:id="rId20"/>
  </p:notesMasterIdLst>
  <p:handoutMasterIdLst>
    <p:handoutMasterId r:id="rId21"/>
  </p:handoutMasterIdLst>
  <p:sldIdLst>
    <p:sldId id="256" r:id="rId4"/>
    <p:sldId id="450" r:id="rId5"/>
    <p:sldId id="682" r:id="rId6"/>
    <p:sldId id="452" r:id="rId7"/>
    <p:sldId id="653" r:id="rId8"/>
    <p:sldId id="516" r:id="rId9"/>
    <p:sldId id="579" r:id="rId10"/>
    <p:sldId id="666" r:id="rId11"/>
    <p:sldId id="668" r:id="rId12"/>
    <p:sldId id="672" r:id="rId13"/>
    <p:sldId id="673" r:id="rId14"/>
    <p:sldId id="677" r:id="rId15"/>
    <p:sldId id="678" r:id="rId16"/>
    <p:sldId id="679" r:id="rId17"/>
    <p:sldId id="680" r:id="rId18"/>
    <p:sldId id="649"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FFFF"/>
    <a:srgbClr val="FFFFFF"/>
    <a:srgbClr val="0000FF"/>
    <a:srgbClr val="FFCCFF"/>
    <a:srgbClr val="006600"/>
    <a:srgbClr val="FF0066"/>
    <a:srgbClr val="FFCC00"/>
    <a:srgbClr val="CC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90BBF2-8D51-4813-8DA3-10A01DDFB6EF}" v="770" dt="2021-05-15T04:53:54.1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5429" autoAdjust="0"/>
  </p:normalViewPr>
  <p:slideViewPr>
    <p:cSldViewPr snapToObjects="1">
      <p:cViewPr varScale="1">
        <p:scale>
          <a:sx n="94" d="100"/>
          <a:sy n="94"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6/11/relationships/changesInfo" Target="changesInfos/changesInfo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Morrison" userId="a8088875ec538e5b" providerId="LiveId" clId="{F890BBF2-8D51-4813-8DA3-10A01DDFB6EF}"/>
    <pc:docChg chg="custSel addSld delSld modSld">
      <pc:chgData name="Nathan Morrison" userId="a8088875ec538e5b" providerId="LiveId" clId="{F890BBF2-8D51-4813-8DA3-10A01DDFB6EF}" dt="2021-05-15T04:53:54.122" v="948" actId="20577"/>
      <pc:docMkLst>
        <pc:docMk/>
      </pc:docMkLst>
      <pc:sldChg chg="modSp mod modNotesTx">
        <pc:chgData name="Nathan Morrison" userId="a8088875ec538e5b" providerId="LiveId" clId="{F890BBF2-8D51-4813-8DA3-10A01DDFB6EF}" dt="2021-05-11T21:29:05.708" v="861" actId="14100"/>
        <pc:sldMkLst>
          <pc:docMk/>
          <pc:sldMk cId="0" sldId="256"/>
        </pc:sldMkLst>
        <pc:spChg chg="mod">
          <ac:chgData name="Nathan Morrison" userId="a8088875ec538e5b" providerId="LiveId" clId="{F890BBF2-8D51-4813-8DA3-10A01DDFB6EF}" dt="2021-05-11T19:38:47.285" v="253" actId="14100"/>
          <ac:spMkLst>
            <pc:docMk/>
            <pc:sldMk cId="0" sldId="256"/>
            <ac:spMk id="2050" creationId="{00000000-0000-0000-0000-000000000000}"/>
          </ac:spMkLst>
        </pc:spChg>
        <pc:spChg chg="mod">
          <ac:chgData name="Nathan Morrison" userId="a8088875ec538e5b" providerId="LiveId" clId="{F890BBF2-8D51-4813-8DA3-10A01DDFB6EF}" dt="2021-05-11T19:39:11.636" v="257" actId="14100"/>
          <ac:spMkLst>
            <pc:docMk/>
            <pc:sldMk cId="0" sldId="256"/>
            <ac:spMk id="2051" creationId="{00000000-0000-0000-0000-000000000000}"/>
          </ac:spMkLst>
        </pc:spChg>
        <pc:picChg chg="mod ord">
          <ac:chgData name="Nathan Morrison" userId="a8088875ec538e5b" providerId="LiveId" clId="{F890BBF2-8D51-4813-8DA3-10A01DDFB6EF}" dt="2021-05-11T21:29:05.708" v="861" actId="14100"/>
          <ac:picMkLst>
            <pc:docMk/>
            <pc:sldMk cId="0" sldId="256"/>
            <ac:picMk id="3" creationId="{7E756D7C-1E00-4696-BEE8-BF1A1817543B}"/>
          </ac:picMkLst>
        </pc:picChg>
      </pc:sldChg>
      <pc:sldChg chg="del">
        <pc:chgData name="Nathan Morrison" userId="a8088875ec538e5b" providerId="LiveId" clId="{F890BBF2-8D51-4813-8DA3-10A01DDFB6EF}" dt="2021-05-11T21:28:42.466" v="858" actId="47"/>
        <pc:sldMkLst>
          <pc:docMk/>
          <pc:sldMk cId="0" sldId="352"/>
        </pc:sldMkLst>
      </pc:sldChg>
      <pc:sldChg chg="addSp modSp mod modAnim">
        <pc:chgData name="Nathan Morrison" userId="a8088875ec538e5b" providerId="LiveId" clId="{F890BBF2-8D51-4813-8DA3-10A01DDFB6EF}" dt="2021-05-11T19:28:46.620" v="104"/>
        <pc:sldMkLst>
          <pc:docMk/>
          <pc:sldMk cId="3808299569" sldId="450"/>
        </pc:sldMkLst>
        <pc:spChg chg="mod">
          <ac:chgData name="Nathan Morrison" userId="a8088875ec538e5b" providerId="LiveId" clId="{F890BBF2-8D51-4813-8DA3-10A01DDFB6EF}" dt="2021-05-11T19:28:01.436" v="95" actId="14100"/>
          <ac:spMkLst>
            <pc:docMk/>
            <pc:sldMk cId="3808299569" sldId="450"/>
            <ac:spMk id="6" creationId="{00000000-0000-0000-0000-000000000000}"/>
          </ac:spMkLst>
        </pc:spChg>
        <pc:spChg chg="mod">
          <ac:chgData name="Nathan Morrison" userId="a8088875ec538e5b" providerId="LiveId" clId="{F890BBF2-8D51-4813-8DA3-10A01DDFB6EF}" dt="2021-05-11T19:28:05.805" v="96" actId="1076"/>
          <ac:spMkLst>
            <pc:docMk/>
            <pc:sldMk cId="3808299569" sldId="450"/>
            <ac:spMk id="7" creationId="{B8545E80-5CCB-434E-9994-D2DEAB00904F}"/>
          </ac:spMkLst>
        </pc:spChg>
        <pc:spChg chg="mod">
          <ac:chgData name="Nathan Morrison" userId="a8088875ec538e5b" providerId="LiveId" clId="{F890BBF2-8D51-4813-8DA3-10A01DDFB6EF}" dt="2021-05-11T19:26:40.942" v="63" actId="6549"/>
          <ac:spMkLst>
            <pc:docMk/>
            <pc:sldMk cId="3808299569" sldId="450"/>
            <ac:spMk id="8" creationId="{00000000-0000-0000-0000-000000000000}"/>
          </ac:spMkLst>
        </pc:spChg>
        <pc:spChg chg="add mod">
          <ac:chgData name="Nathan Morrison" userId="a8088875ec538e5b" providerId="LiveId" clId="{F890BBF2-8D51-4813-8DA3-10A01DDFB6EF}" dt="2021-05-11T19:27:13.499" v="70" actId="114"/>
          <ac:spMkLst>
            <pc:docMk/>
            <pc:sldMk cId="3808299569" sldId="450"/>
            <ac:spMk id="9" creationId="{4817C02D-5C5F-45D3-93AF-716EAE2E5E27}"/>
          </ac:spMkLst>
        </pc:spChg>
      </pc:sldChg>
      <pc:sldChg chg="addSp delSp modSp mod modTransition modNotesTx">
        <pc:chgData name="Nathan Morrison" userId="a8088875ec538e5b" providerId="LiveId" clId="{F890BBF2-8D51-4813-8DA3-10A01DDFB6EF}" dt="2021-05-11T21:30:31.684" v="869"/>
        <pc:sldMkLst>
          <pc:docMk/>
          <pc:sldMk cId="223156727" sldId="452"/>
        </pc:sldMkLst>
        <pc:spChg chg="mod">
          <ac:chgData name="Nathan Morrison" userId="a8088875ec538e5b" providerId="LiveId" clId="{F890BBF2-8D51-4813-8DA3-10A01DDFB6EF}" dt="2021-05-11T19:32:55.478" v="207" actId="1076"/>
          <ac:spMkLst>
            <pc:docMk/>
            <pc:sldMk cId="223156727" sldId="452"/>
            <ac:spMk id="8" creationId="{00000000-0000-0000-0000-000000000000}"/>
          </ac:spMkLst>
        </pc:spChg>
        <pc:picChg chg="del">
          <ac:chgData name="Nathan Morrison" userId="a8088875ec538e5b" providerId="LiveId" clId="{F890BBF2-8D51-4813-8DA3-10A01DDFB6EF}" dt="2021-05-11T19:33:05.848" v="209" actId="478"/>
          <ac:picMkLst>
            <pc:docMk/>
            <pc:sldMk cId="223156727" sldId="452"/>
            <ac:picMk id="4" creationId="{954BDC3A-A470-4596-9E99-5D7F1F7E5D04}"/>
          </ac:picMkLst>
        </pc:picChg>
        <pc:picChg chg="add mod">
          <ac:chgData name="Nathan Morrison" userId="a8088875ec538e5b" providerId="LiveId" clId="{F890BBF2-8D51-4813-8DA3-10A01DDFB6EF}" dt="2021-05-11T19:33:11.654" v="211" actId="14100"/>
          <ac:picMkLst>
            <pc:docMk/>
            <pc:sldMk cId="223156727" sldId="452"/>
            <ac:picMk id="1026" creationId="{8A706EB5-AF81-4AC3-86EB-FA108631ADAC}"/>
          </ac:picMkLst>
        </pc:picChg>
      </pc:sldChg>
      <pc:sldChg chg="modSp mod">
        <pc:chgData name="Nathan Morrison" userId="a8088875ec538e5b" providerId="LiveId" clId="{F890BBF2-8D51-4813-8DA3-10A01DDFB6EF}" dt="2021-05-11T19:41:26.531" v="270" actId="1076"/>
        <pc:sldMkLst>
          <pc:docMk/>
          <pc:sldMk cId="1470154295" sldId="516"/>
        </pc:sldMkLst>
        <pc:spChg chg="mod">
          <ac:chgData name="Nathan Morrison" userId="a8088875ec538e5b" providerId="LiveId" clId="{F890BBF2-8D51-4813-8DA3-10A01DDFB6EF}" dt="2021-05-11T19:41:26.531" v="270" actId="1076"/>
          <ac:spMkLst>
            <pc:docMk/>
            <pc:sldMk cId="1470154295" sldId="516"/>
            <ac:spMk id="9" creationId="{00000000-0000-0000-0000-000000000000}"/>
          </ac:spMkLst>
        </pc:spChg>
        <pc:spChg chg="mod">
          <ac:chgData name="Nathan Morrison" userId="a8088875ec538e5b" providerId="LiveId" clId="{F890BBF2-8D51-4813-8DA3-10A01DDFB6EF}" dt="2021-05-11T19:40:17.624" v="263" actId="14100"/>
          <ac:spMkLst>
            <pc:docMk/>
            <pc:sldMk cId="1470154295" sldId="516"/>
            <ac:spMk id="157698" creationId="{00000000-0000-0000-0000-000000000000}"/>
          </ac:spMkLst>
        </pc:spChg>
        <pc:picChg chg="mod">
          <ac:chgData name="Nathan Morrison" userId="a8088875ec538e5b" providerId="LiveId" clId="{F890BBF2-8D51-4813-8DA3-10A01DDFB6EF}" dt="2021-05-11T19:41:14.260" v="269" actId="14100"/>
          <ac:picMkLst>
            <pc:docMk/>
            <pc:sldMk cId="1470154295" sldId="516"/>
            <ac:picMk id="3" creationId="{4C0E0554-BFA6-4364-8D6B-D6C5662059EF}"/>
          </ac:picMkLst>
        </pc:picChg>
      </pc:sldChg>
      <pc:sldChg chg="del">
        <pc:chgData name="Nathan Morrison" userId="a8088875ec538e5b" providerId="LiveId" clId="{F890BBF2-8D51-4813-8DA3-10A01DDFB6EF}" dt="2021-05-11T21:28:42.466" v="858" actId="47"/>
        <pc:sldMkLst>
          <pc:docMk/>
          <pc:sldMk cId="3594049115" sldId="570"/>
        </pc:sldMkLst>
      </pc:sldChg>
      <pc:sldChg chg="addSp delSp modSp del mod delAnim">
        <pc:chgData name="Nathan Morrison" userId="a8088875ec538e5b" providerId="LiveId" clId="{F890BBF2-8D51-4813-8DA3-10A01DDFB6EF}" dt="2021-05-11T19:35:41.435" v="231" actId="47"/>
        <pc:sldMkLst>
          <pc:docMk/>
          <pc:sldMk cId="1767433428" sldId="576"/>
        </pc:sldMkLst>
        <pc:spChg chg="del">
          <ac:chgData name="Nathan Morrison" userId="a8088875ec538e5b" providerId="LiveId" clId="{F890BBF2-8D51-4813-8DA3-10A01DDFB6EF}" dt="2021-05-11T19:33:42.275" v="213" actId="478"/>
          <ac:spMkLst>
            <pc:docMk/>
            <pc:sldMk cId="1767433428" sldId="576"/>
            <ac:spMk id="7" creationId="{7EFBAD10-9327-4DB4-93AD-C81790952210}"/>
          </ac:spMkLst>
        </pc:spChg>
        <pc:spChg chg="del">
          <ac:chgData name="Nathan Morrison" userId="a8088875ec538e5b" providerId="LiveId" clId="{F890BBF2-8D51-4813-8DA3-10A01DDFB6EF}" dt="2021-05-11T19:33:40.140" v="212" actId="478"/>
          <ac:spMkLst>
            <pc:docMk/>
            <pc:sldMk cId="1767433428" sldId="576"/>
            <ac:spMk id="8" creationId="{14EC2AAB-728F-4ECA-81B7-F896D3C6AB83}"/>
          </ac:spMkLst>
        </pc:spChg>
        <pc:spChg chg="mod">
          <ac:chgData name="Nathan Morrison" userId="a8088875ec538e5b" providerId="LiveId" clId="{F890BBF2-8D51-4813-8DA3-10A01DDFB6EF}" dt="2021-05-11T19:34:14.929" v="220" actId="1076"/>
          <ac:spMkLst>
            <pc:docMk/>
            <pc:sldMk cId="1767433428" sldId="576"/>
            <ac:spMk id="13" creationId="{00000000-0000-0000-0000-000000000000}"/>
          </ac:spMkLst>
        </pc:spChg>
        <pc:picChg chg="add mod">
          <ac:chgData name="Nathan Morrison" userId="a8088875ec538e5b" providerId="LiveId" clId="{F890BBF2-8D51-4813-8DA3-10A01DDFB6EF}" dt="2021-05-11T19:34:58.407" v="226" actId="1076"/>
          <ac:picMkLst>
            <pc:docMk/>
            <pc:sldMk cId="1767433428" sldId="576"/>
            <ac:picMk id="3" creationId="{85E370E1-966D-42F7-9B06-832118840593}"/>
          </ac:picMkLst>
        </pc:picChg>
      </pc:sldChg>
      <pc:sldChg chg="addSp delSp modSp mod delAnim modAnim">
        <pc:chgData name="Nathan Morrison" userId="a8088875ec538e5b" providerId="LiveId" clId="{F890BBF2-8D51-4813-8DA3-10A01DDFB6EF}" dt="2021-05-11T21:31:17.257" v="872"/>
        <pc:sldMkLst>
          <pc:docMk/>
          <pc:sldMk cId="2145314879" sldId="579"/>
        </pc:sldMkLst>
        <pc:spChg chg="mod">
          <ac:chgData name="Nathan Morrison" userId="a8088875ec538e5b" providerId="LiveId" clId="{F890BBF2-8D51-4813-8DA3-10A01DDFB6EF}" dt="2021-05-11T20:40:46.164" v="398" actId="1076"/>
          <ac:spMkLst>
            <pc:docMk/>
            <pc:sldMk cId="2145314879" sldId="579"/>
            <ac:spMk id="7" creationId="{00000000-0000-0000-0000-000000000000}"/>
          </ac:spMkLst>
        </pc:spChg>
        <pc:spChg chg="add del mod">
          <ac:chgData name="Nathan Morrison" userId="a8088875ec538e5b" providerId="LiveId" clId="{F890BBF2-8D51-4813-8DA3-10A01DDFB6EF}" dt="2021-05-11T20:45:12.360" v="402" actId="478"/>
          <ac:spMkLst>
            <pc:docMk/>
            <pc:sldMk cId="2145314879" sldId="579"/>
            <ac:spMk id="8" creationId="{3D582F04-F948-4B9C-8602-63600995308F}"/>
          </ac:spMkLst>
        </pc:spChg>
        <pc:spChg chg="del">
          <ac:chgData name="Nathan Morrison" userId="a8088875ec538e5b" providerId="LiveId" clId="{F890BBF2-8D51-4813-8DA3-10A01DDFB6EF}" dt="2021-05-11T19:42:10.520" v="271" actId="21"/>
          <ac:spMkLst>
            <pc:docMk/>
            <pc:sldMk cId="2145314879" sldId="579"/>
            <ac:spMk id="9" creationId="{00000000-0000-0000-0000-000000000000}"/>
          </ac:spMkLst>
        </pc:spChg>
        <pc:spChg chg="mod">
          <ac:chgData name="Nathan Morrison" userId="a8088875ec538e5b" providerId="LiveId" clId="{F890BBF2-8D51-4813-8DA3-10A01DDFB6EF}" dt="2021-05-11T20:46:41.030" v="415" actId="14100"/>
          <ac:spMkLst>
            <pc:docMk/>
            <pc:sldMk cId="2145314879" sldId="579"/>
            <ac:spMk id="13" creationId="{00000000-0000-0000-0000-000000000000}"/>
          </ac:spMkLst>
        </pc:spChg>
        <pc:spChg chg="mod">
          <ac:chgData name="Nathan Morrison" userId="a8088875ec538e5b" providerId="LiveId" clId="{F890BBF2-8D51-4813-8DA3-10A01DDFB6EF}" dt="2021-05-11T21:27:46.909" v="856" actId="20577"/>
          <ac:spMkLst>
            <pc:docMk/>
            <pc:sldMk cId="2145314879" sldId="579"/>
            <ac:spMk id="15" creationId="{0F3B39DA-3672-4647-98DD-91288DB10B33}"/>
          </ac:spMkLst>
        </pc:spChg>
        <pc:spChg chg="mod">
          <ac:chgData name="Nathan Morrison" userId="a8088875ec538e5b" providerId="LiveId" clId="{F890BBF2-8D51-4813-8DA3-10A01DDFB6EF}" dt="2021-05-11T21:24:14.987" v="821" actId="14100"/>
          <ac:spMkLst>
            <pc:docMk/>
            <pc:sldMk cId="2145314879" sldId="579"/>
            <ac:spMk id="157698" creationId="{00000000-0000-0000-0000-000000000000}"/>
          </ac:spMkLst>
        </pc:spChg>
        <pc:picChg chg="add mod ord">
          <ac:chgData name="Nathan Morrison" userId="a8088875ec538e5b" providerId="LiveId" clId="{F890BBF2-8D51-4813-8DA3-10A01DDFB6EF}" dt="2021-05-11T21:29:25.278" v="862" actId="14100"/>
          <ac:picMkLst>
            <pc:docMk/>
            <pc:sldMk cId="2145314879" sldId="579"/>
            <ac:picMk id="3" creationId="{A7E9C120-5BBF-4891-802D-CC51F2735F16}"/>
          </ac:picMkLst>
        </pc:picChg>
        <pc:picChg chg="del">
          <ac:chgData name="Nathan Morrison" userId="a8088875ec538e5b" providerId="LiveId" clId="{F890BBF2-8D51-4813-8DA3-10A01DDFB6EF}" dt="2021-05-11T19:46:32.012" v="321" actId="478"/>
          <ac:picMkLst>
            <pc:docMk/>
            <pc:sldMk cId="2145314879" sldId="579"/>
            <ac:picMk id="14" creationId="{00000000-0000-0000-0000-000000000000}"/>
          </ac:picMkLst>
        </pc:picChg>
      </pc:sldChg>
      <pc:sldChg chg="del">
        <pc:chgData name="Nathan Morrison" userId="a8088875ec538e5b" providerId="LiveId" clId="{F890BBF2-8D51-4813-8DA3-10A01DDFB6EF}" dt="2021-05-11T21:28:42.466" v="858" actId="47"/>
        <pc:sldMkLst>
          <pc:docMk/>
          <pc:sldMk cId="3930040597" sldId="586"/>
        </pc:sldMkLst>
      </pc:sldChg>
      <pc:sldChg chg="del">
        <pc:chgData name="Nathan Morrison" userId="a8088875ec538e5b" providerId="LiveId" clId="{F890BBF2-8D51-4813-8DA3-10A01DDFB6EF}" dt="2021-05-11T21:28:42.466" v="858" actId="47"/>
        <pc:sldMkLst>
          <pc:docMk/>
          <pc:sldMk cId="751635515" sldId="599"/>
        </pc:sldMkLst>
      </pc:sldChg>
      <pc:sldChg chg="del">
        <pc:chgData name="Nathan Morrison" userId="a8088875ec538e5b" providerId="LiveId" clId="{F890BBF2-8D51-4813-8DA3-10A01DDFB6EF}" dt="2021-05-11T21:28:42.466" v="858" actId="47"/>
        <pc:sldMkLst>
          <pc:docMk/>
          <pc:sldMk cId="457897761" sldId="601"/>
        </pc:sldMkLst>
      </pc:sldChg>
      <pc:sldChg chg="delSp">
        <pc:chgData name="Nathan Morrison" userId="a8088875ec538e5b" providerId="LiveId" clId="{F890BBF2-8D51-4813-8DA3-10A01DDFB6EF}" dt="2021-05-11T19:24:07.132" v="23" actId="21"/>
        <pc:sldMkLst>
          <pc:docMk/>
          <pc:sldMk cId="4115565408" sldId="649"/>
        </pc:sldMkLst>
        <pc:spChg chg="del">
          <ac:chgData name="Nathan Morrison" userId="a8088875ec538e5b" providerId="LiveId" clId="{F890BBF2-8D51-4813-8DA3-10A01DDFB6EF}" dt="2021-05-11T19:24:07.132" v="23" actId="21"/>
          <ac:spMkLst>
            <pc:docMk/>
            <pc:sldMk cId="4115565408" sldId="649"/>
            <ac:spMk id="2" creationId="{E40DFF8F-4F2A-4C5F-AAB2-95946F8BB148}"/>
          </ac:spMkLst>
        </pc:spChg>
      </pc:sldChg>
      <pc:sldChg chg="modSp">
        <pc:chgData name="Nathan Morrison" userId="a8088875ec538e5b" providerId="LiveId" clId="{F890BBF2-8D51-4813-8DA3-10A01DDFB6EF}" dt="2021-05-11T19:35:36.029" v="230" actId="14826"/>
        <pc:sldMkLst>
          <pc:docMk/>
          <pc:sldMk cId="3763470123" sldId="653"/>
        </pc:sldMkLst>
        <pc:spChg chg="mod">
          <ac:chgData name="Nathan Morrison" userId="a8088875ec538e5b" providerId="LiveId" clId="{F890BBF2-8D51-4813-8DA3-10A01DDFB6EF}" dt="2021-05-11T19:35:19.228" v="229" actId="6549"/>
          <ac:spMkLst>
            <pc:docMk/>
            <pc:sldMk cId="3763470123" sldId="653"/>
            <ac:spMk id="9" creationId="{D57DD94E-CD13-42CA-ABDD-1F4EAD6E2637}"/>
          </ac:spMkLst>
        </pc:spChg>
        <pc:picChg chg="mod">
          <ac:chgData name="Nathan Morrison" userId="a8088875ec538e5b" providerId="LiveId" clId="{F890BBF2-8D51-4813-8DA3-10A01DDFB6EF}" dt="2021-05-11T19:35:36.029" v="230" actId="14826"/>
          <ac:picMkLst>
            <pc:docMk/>
            <pc:sldMk cId="3763470123" sldId="653"/>
            <ac:picMk id="14" creationId="{C8B920EA-301B-4008-845E-553F2798F21E}"/>
          </ac:picMkLst>
        </pc:picChg>
      </pc:sldChg>
      <pc:sldChg chg="del">
        <pc:chgData name="Nathan Morrison" userId="a8088875ec538e5b" providerId="LiveId" clId="{F890BBF2-8D51-4813-8DA3-10A01DDFB6EF}" dt="2021-05-11T21:28:42.466" v="858" actId="47"/>
        <pc:sldMkLst>
          <pc:docMk/>
          <pc:sldMk cId="1464643645" sldId="658"/>
        </pc:sldMkLst>
      </pc:sldChg>
      <pc:sldChg chg="del">
        <pc:chgData name="Nathan Morrison" userId="a8088875ec538e5b" providerId="LiveId" clId="{F890BBF2-8D51-4813-8DA3-10A01DDFB6EF}" dt="2021-05-11T21:28:42.466" v="858" actId="47"/>
        <pc:sldMkLst>
          <pc:docMk/>
          <pc:sldMk cId="2211164421" sldId="659"/>
        </pc:sldMkLst>
      </pc:sldChg>
      <pc:sldChg chg="del">
        <pc:chgData name="Nathan Morrison" userId="a8088875ec538e5b" providerId="LiveId" clId="{F890BBF2-8D51-4813-8DA3-10A01DDFB6EF}" dt="2021-05-11T21:28:42.466" v="858" actId="47"/>
        <pc:sldMkLst>
          <pc:docMk/>
          <pc:sldMk cId="710499406" sldId="660"/>
        </pc:sldMkLst>
      </pc:sldChg>
      <pc:sldChg chg="del">
        <pc:chgData name="Nathan Morrison" userId="a8088875ec538e5b" providerId="LiveId" clId="{F890BBF2-8D51-4813-8DA3-10A01DDFB6EF}" dt="2021-05-11T21:28:42.466" v="858" actId="47"/>
        <pc:sldMkLst>
          <pc:docMk/>
          <pc:sldMk cId="1695412587" sldId="663"/>
        </pc:sldMkLst>
      </pc:sldChg>
      <pc:sldChg chg="del">
        <pc:chgData name="Nathan Morrison" userId="a8088875ec538e5b" providerId="LiveId" clId="{F890BBF2-8D51-4813-8DA3-10A01DDFB6EF}" dt="2021-05-11T21:28:42.466" v="858" actId="47"/>
        <pc:sldMkLst>
          <pc:docMk/>
          <pc:sldMk cId="672393875" sldId="664"/>
        </pc:sldMkLst>
      </pc:sldChg>
      <pc:sldChg chg="new del">
        <pc:chgData name="Nathan Morrison" userId="a8088875ec538e5b" providerId="LiveId" clId="{F890BBF2-8D51-4813-8DA3-10A01DDFB6EF}" dt="2021-05-11T20:40:55.541" v="401" actId="47"/>
        <pc:sldMkLst>
          <pc:docMk/>
          <pc:sldMk cId="816337666" sldId="665"/>
        </pc:sldMkLst>
      </pc:sldChg>
      <pc:sldChg chg="delSp modSp add mod delAnim modAnim">
        <pc:chgData name="Nathan Morrison" userId="a8088875ec538e5b" providerId="LiveId" clId="{F890BBF2-8D51-4813-8DA3-10A01DDFB6EF}" dt="2021-05-11T21:29:32.811" v="863" actId="14100"/>
        <pc:sldMkLst>
          <pc:docMk/>
          <pc:sldMk cId="3982097376" sldId="666"/>
        </pc:sldMkLst>
        <pc:spChg chg="mod">
          <ac:chgData name="Nathan Morrison" userId="a8088875ec538e5b" providerId="LiveId" clId="{F890BBF2-8D51-4813-8DA3-10A01DDFB6EF}" dt="2021-05-11T20:47:51.233" v="425" actId="1076"/>
          <ac:spMkLst>
            <pc:docMk/>
            <pc:sldMk cId="3982097376" sldId="666"/>
            <ac:spMk id="8" creationId="{3D582F04-F948-4B9C-8602-63600995308F}"/>
          </ac:spMkLst>
        </pc:spChg>
        <pc:spChg chg="del">
          <ac:chgData name="Nathan Morrison" userId="a8088875ec538e5b" providerId="LiveId" clId="{F890BBF2-8D51-4813-8DA3-10A01DDFB6EF}" dt="2021-05-11T20:47:11.557" v="419" actId="21"/>
          <ac:spMkLst>
            <pc:docMk/>
            <pc:sldMk cId="3982097376" sldId="666"/>
            <ac:spMk id="13" creationId="{00000000-0000-0000-0000-000000000000}"/>
          </ac:spMkLst>
        </pc:spChg>
        <pc:spChg chg="del">
          <ac:chgData name="Nathan Morrison" userId="a8088875ec538e5b" providerId="LiveId" clId="{F890BBF2-8D51-4813-8DA3-10A01DDFB6EF}" dt="2021-05-11T20:47:08.663" v="418" actId="21"/>
          <ac:spMkLst>
            <pc:docMk/>
            <pc:sldMk cId="3982097376" sldId="666"/>
            <ac:spMk id="15" creationId="{0F3B39DA-3672-4647-98DD-91288DB10B33}"/>
          </ac:spMkLst>
        </pc:spChg>
        <pc:spChg chg="mod">
          <ac:chgData name="Nathan Morrison" userId="a8088875ec538e5b" providerId="LiveId" clId="{F890BBF2-8D51-4813-8DA3-10A01DDFB6EF}" dt="2021-05-11T21:24:06.025" v="820" actId="14100"/>
          <ac:spMkLst>
            <pc:docMk/>
            <pc:sldMk cId="3982097376" sldId="666"/>
            <ac:spMk id="157698" creationId="{00000000-0000-0000-0000-000000000000}"/>
          </ac:spMkLst>
        </pc:spChg>
        <pc:picChg chg="mod">
          <ac:chgData name="Nathan Morrison" userId="a8088875ec538e5b" providerId="LiveId" clId="{F890BBF2-8D51-4813-8DA3-10A01DDFB6EF}" dt="2021-05-11T21:29:32.811" v="863" actId="14100"/>
          <ac:picMkLst>
            <pc:docMk/>
            <pc:sldMk cId="3982097376" sldId="666"/>
            <ac:picMk id="3" creationId="{A7E9C120-5BBF-4891-802D-CC51F2735F16}"/>
          </ac:picMkLst>
        </pc:picChg>
      </pc:sldChg>
      <pc:sldChg chg="new del">
        <pc:chgData name="Nathan Morrison" userId="a8088875ec538e5b" providerId="LiveId" clId="{F890BBF2-8D51-4813-8DA3-10A01DDFB6EF}" dt="2021-05-11T20:48:45.446" v="431" actId="47"/>
        <pc:sldMkLst>
          <pc:docMk/>
          <pc:sldMk cId="1937082284" sldId="667"/>
        </pc:sldMkLst>
      </pc:sldChg>
      <pc:sldChg chg="modSp add mod">
        <pc:chgData name="Nathan Morrison" userId="a8088875ec538e5b" providerId="LiveId" clId="{F890BBF2-8D51-4813-8DA3-10A01DDFB6EF}" dt="2021-05-11T20:51:37.025" v="436" actId="1076"/>
        <pc:sldMkLst>
          <pc:docMk/>
          <pc:sldMk cId="3887119780" sldId="668"/>
        </pc:sldMkLst>
        <pc:spChg chg="mod">
          <ac:chgData name="Nathan Morrison" userId="a8088875ec538e5b" providerId="LiveId" clId="{F890BBF2-8D51-4813-8DA3-10A01DDFB6EF}" dt="2021-05-11T20:51:37.025" v="436" actId="1076"/>
          <ac:spMkLst>
            <pc:docMk/>
            <pc:sldMk cId="3887119780" sldId="668"/>
            <ac:spMk id="9" creationId="{00000000-0000-0000-0000-000000000000}"/>
          </ac:spMkLst>
        </pc:spChg>
        <pc:spChg chg="mod">
          <ac:chgData name="Nathan Morrison" userId="a8088875ec538e5b" providerId="LiveId" clId="{F890BBF2-8D51-4813-8DA3-10A01DDFB6EF}" dt="2021-05-11T20:49:06.251" v="433" actId="6549"/>
          <ac:spMkLst>
            <pc:docMk/>
            <pc:sldMk cId="3887119780" sldId="668"/>
            <ac:spMk id="157698" creationId="{00000000-0000-0000-0000-000000000000}"/>
          </ac:spMkLst>
        </pc:spChg>
        <pc:picChg chg="mod">
          <ac:chgData name="Nathan Morrison" userId="a8088875ec538e5b" providerId="LiveId" clId="{F890BBF2-8D51-4813-8DA3-10A01DDFB6EF}" dt="2021-05-11T20:51:37.025" v="436" actId="1076"/>
          <ac:picMkLst>
            <pc:docMk/>
            <pc:sldMk cId="3887119780" sldId="668"/>
            <ac:picMk id="3" creationId="{4C0E0554-BFA6-4364-8D6B-D6C5662059EF}"/>
          </ac:picMkLst>
        </pc:picChg>
      </pc:sldChg>
      <pc:sldChg chg="new del">
        <pc:chgData name="Nathan Morrison" userId="a8088875ec538e5b" providerId="LiveId" clId="{F890BBF2-8D51-4813-8DA3-10A01DDFB6EF}" dt="2021-05-11T20:51:46.699" v="441" actId="47"/>
        <pc:sldMkLst>
          <pc:docMk/>
          <pc:sldMk cId="3485307089" sldId="669"/>
        </pc:sldMkLst>
      </pc:sldChg>
      <pc:sldChg chg="new del">
        <pc:chgData name="Nathan Morrison" userId="a8088875ec538e5b" providerId="LiveId" clId="{F890BBF2-8D51-4813-8DA3-10A01DDFB6EF}" dt="2021-05-11T21:03:16.553" v="577" actId="47"/>
        <pc:sldMkLst>
          <pc:docMk/>
          <pc:sldMk cId="1763720289" sldId="670"/>
        </pc:sldMkLst>
      </pc:sldChg>
      <pc:sldChg chg="new del">
        <pc:chgData name="Nathan Morrison" userId="a8088875ec538e5b" providerId="LiveId" clId="{F890BBF2-8D51-4813-8DA3-10A01DDFB6EF}" dt="2021-05-11T21:03:25.804" v="582" actId="47"/>
        <pc:sldMkLst>
          <pc:docMk/>
          <pc:sldMk cId="1324446542" sldId="671"/>
        </pc:sldMkLst>
      </pc:sldChg>
      <pc:sldChg chg="addSp delSp modSp add mod delAnim modAnim modNotesTx">
        <pc:chgData name="Nathan Morrison" userId="a8088875ec538e5b" providerId="LiveId" clId="{F890BBF2-8D51-4813-8DA3-10A01DDFB6EF}" dt="2021-05-15T04:53:54.122" v="948" actId="20577"/>
        <pc:sldMkLst>
          <pc:docMk/>
          <pc:sldMk cId="4270701433" sldId="672"/>
        </pc:sldMkLst>
        <pc:spChg chg="add del mod">
          <ac:chgData name="Nathan Morrison" userId="a8088875ec538e5b" providerId="LiveId" clId="{F890BBF2-8D51-4813-8DA3-10A01DDFB6EF}" dt="2021-05-11T20:59:20.074" v="571" actId="478"/>
          <ac:spMkLst>
            <pc:docMk/>
            <pc:sldMk cId="4270701433" sldId="672"/>
            <ac:spMk id="8" creationId="{A467A819-E0F9-4397-947C-775F0BCAAA3A}"/>
          </ac:spMkLst>
        </pc:spChg>
        <pc:spChg chg="mod">
          <ac:chgData name="Nathan Morrison" userId="a8088875ec538e5b" providerId="LiveId" clId="{F890BBF2-8D51-4813-8DA3-10A01DDFB6EF}" dt="2021-05-11T21:05:50.796" v="616" actId="1076"/>
          <ac:spMkLst>
            <pc:docMk/>
            <pc:sldMk cId="4270701433" sldId="672"/>
            <ac:spMk id="13" creationId="{00000000-0000-0000-0000-000000000000}"/>
          </ac:spMkLst>
        </pc:spChg>
        <pc:spChg chg="mod">
          <ac:chgData name="Nathan Morrison" userId="a8088875ec538e5b" providerId="LiveId" clId="{F890BBF2-8D51-4813-8DA3-10A01DDFB6EF}" dt="2021-05-15T04:53:54.122" v="948" actId="20577"/>
          <ac:spMkLst>
            <pc:docMk/>
            <pc:sldMk cId="4270701433" sldId="672"/>
            <ac:spMk id="15" creationId="{0F3B39DA-3672-4647-98DD-91288DB10B33}"/>
          </ac:spMkLst>
        </pc:spChg>
        <pc:spChg chg="mod">
          <ac:chgData name="Nathan Morrison" userId="a8088875ec538e5b" providerId="LiveId" clId="{F890BBF2-8D51-4813-8DA3-10A01DDFB6EF}" dt="2021-05-11T20:52:12.605" v="444" actId="207"/>
          <ac:spMkLst>
            <pc:docMk/>
            <pc:sldMk cId="4270701433" sldId="672"/>
            <ac:spMk id="157698" creationId="{00000000-0000-0000-0000-000000000000}"/>
          </ac:spMkLst>
        </pc:spChg>
        <pc:picChg chg="mod">
          <ac:chgData name="Nathan Morrison" userId="a8088875ec538e5b" providerId="LiveId" clId="{F890BBF2-8D51-4813-8DA3-10A01DDFB6EF}" dt="2021-05-11T21:29:39.682" v="864" actId="14100"/>
          <ac:picMkLst>
            <pc:docMk/>
            <pc:sldMk cId="4270701433" sldId="672"/>
            <ac:picMk id="3" creationId="{A7E9C120-5BBF-4891-802D-CC51F2735F16}"/>
          </ac:picMkLst>
        </pc:picChg>
      </pc:sldChg>
      <pc:sldChg chg="modSp add mod">
        <pc:chgData name="Nathan Morrison" userId="a8088875ec538e5b" providerId="LiveId" clId="{F890BBF2-8D51-4813-8DA3-10A01DDFB6EF}" dt="2021-05-11T21:33:20.549" v="891" actId="20577"/>
        <pc:sldMkLst>
          <pc:docMk/>
          <pc:sldMk cId="989783522" sldId="673"/>
        </pc:sldMkLst>
        <pc:spChg chg="mod">
          <ac:chgData name="Nathan Morrison" userId="a8088875ec538e5b" providerId="LiveId" clId="{F890BBF2-8D51-4813-8DA3-10A01DDFB6EF}" dt="2021-05-11T21:33:20.549" v="891" actId="20577"/>
          <ac:spMkLst>
            <pc:docMk/>
            <pc:sldMk cId="989783522" sldId="673"/>
            <ac:spMk id="8" creationId="{3D582F04-F948-4B9C-8602-63600995308F}"/>
          </ac:spMkLst>
        </pc:spChg>
        <pc:spChg chg="mod">
          <ac:chgData name="Nathan Morrison" userId="a8088875ec538e5b" providerId="LiveId" clId="{F890BBF2-8D51-4813-8DA3-10A01DDFB6EF}" dt="2021-05-11T21:23:59.628" v="819" actId="14100"/>
          <ac:spMkLst>
            <pc:docMk/>
            <pc:sldMk cId="989783522" sldId="673"/>
            <ac:spMk id="157698" creationId="{00000000-0000-0000-0000-000000000000}"/>
          </ac:spMkLst>
        </pc:spChg>
        <pc:picChg chg="mod">
          <ac:chgData name="Nathan Morrison" userId="a8088875ec538e5b" providerId="LiveId" clId="{F890BBF2-8D51-4813-8DA3-10A01DDFB6EF}" dt="2021-05-11T21:29:43.989" v="865" actId="14100"/>
          <ac:picMkLst>
            <pc:docMk/>
            <pc:sldMk cId="989783522" sldId="673"/>
            <ac:picMk id="3" creationId="{A7E9C120-5BBF-4891-802D-CC51F2735F16}"/>
          </ac:picMkLst>
        </pc:picChg>
      </pc:sldChg>
      <pc:sldChg chg="new del">
        <pc:chgData name="Nathan Morrison" userId="a8088875ec538e5b" providerId="LiveId" clId="{F890BBF2-8D51-4813-8DA3-10A01DDFB6EF}" dt="2021-05-11T21:07:53.250" v="619" actId="47"/>
        <pc:sldMkLst>
          <pc:docMk/>
          <pc:sldMk cId="3088945308" sldId="674"/>
        </pc:sldMkLst>
      </pc:sldChg>
      <pc:sldChg chg="new del">
        <pc:chgData name="Nathan Morrison" userId="a8088875ec538e5b" providerId="LiveId" clId="{F890BBF2-8D51-4813-8DA3-10A01DDFB6EF}" dt="2021-05-11T21:16:09.213" v="798" actId="47"/>
        <pc:sldMkLst>
          <pc:docMk/>
          <pc:sldMk cId="1011563688" sldId="675"/>
        </pc:sldMkLst>
      </pc:sldChg>
      <pc:sldChg chg="new del">
        <pc:chgData name="Nathan Morrison" userId="a8088875ec538e5b" providerId="LiveId" clId="{F890BBF2-8D51-4813-8DA3-10A01DDFB6EF}" dt="2021-05-11T21:18:00.595" v="804" actId="47"/>
        <pc:sldMkLst>
          <pc:docMk/>
          <pc:sldMk cId="2296643996" sldId="676"/>
        </pc:sldMkLst>
      </pc:sldChg>
      <pc:sldChg chg="modSp add mod">
        <pc:chgData name="Nathan Morrison" userId="a8088875ec538e5b" providerId="LiveId" clId="{F890BBF2-8D51-4813-8DA3-10A01DDFB6EF}" dt="2021-05-11T21:04:04.654" v="586"/>
        <pc:sldMkLst>
          <pc:docMk/>
          <pc:sldMk cId="1297703547" sldId="677"/>
        </pc:sldMkLst>
        <pc:spChg chg="mod">
          <ac:chgData name="Nathan Morrison" userId="a8088875ec538e5b" providerId="LiveId" clId="{F890BBF2-8D51-4813-8DA3-10A01DDFB6EF}" dt="2021-05-11T21:04:04.654" v="586"/>
          <ac:spMkLst>
            <pc:docMk/>
            <pc:sldMk cId="1297703547" sldId="677"/>
            <ac:spMk id="9" creationId="{00000000-0000-0000-0000-000000000000}"/>
          </ac:spMkLst>
        </pc:spChg>
        <pc:spChg chg="mod">
          <ac:chgData name="Nathan Morrison" userId="a8088875ec538e5b" providerId="LiveId" clId="{F890BBF2-8D51-4813-8DA3-10A01DDFB6EF}" dt="2021-05-11T21:03:47.224" v="584" actId="6549"/>
          <ac:spMkLst>
            <pc:docMk/>
            <pc:sldMk cId="1297703547" sldId="677"/>
            <ac:spMk id="157698" creationId="{00000000-0000-0000-0000-000000000000}"/>
          </ac:spMkLst>
        </pc:spChg>
      </pc:sldChg>
      <pc:sldChg chg="modSp add mod modAnim modNotesTx">
        <pc:chgData name="Nathan Morrison" userId="a8088875ec538e5b" providerId="LiveId" clId="{F890BBF2-8D51-4813-8DA3-10A01DDFB6EF}" dt="2021-05-11T21:31:46.813" v="879"/>
        <pc:sldMkLst>
          <pc:docMk/>
          <pc:sldMk cId="2428715160" sldId="678"/>
        </pc:sldMkLst>
        <pc:spChg chg="mod">
          <ac:chgData name="Nathan Morrison" userId="a8088875ec538e5b" providerId="LiveId" clId="{F890BBF2-8D51-4813-8DA3-10A01DDFB6EF}" dt="2021-05-11T21:15:45.316" v="797" actId="1076"/>
          <ac:spMkLst>
            <pc:docMk/>
            <pc:sldMk cId="2428715160" sldId="678"/>
            <ac:spMk id="13" creationId="{00000000-0000-0000-0000-000000000000}"/>
          </ac:spMkLst>
        </pc:spChg>
        <pc:spChg chg="mod">
          <ac:chgData name="Nathan Morrison" userId="a8088875ec538e5b" providerId="LiveId" clId="{F890BBF2-8D51-4813-8DA3-10A01DDFB6EF}" dt="2021-05-11T21:27:00.625" v="850" actId="14100"/>
          <ac:spMkLst>
            <pc:docMk/>
            <pc:sldMk cId="2428715160" sldId="678"/>
            <ac:spMk id="15" creationId="{0F3B39DA-3672-4647-98DD-91288DB10B33}"/>
          </ac:spMkLst>
        </pc:spChg>
        <pc:spChg chg="mod">
          <ac:chgData name="Nathan Morrison" userId="a8088875ec538e5b" providerId="LiveId" clId="{F890BBF2-8D51-4813-8DA3-10A01DDFB6EF}" dt="2021-05-11T21:23:51.308" v="818" actId="14100"/>
          <ac:spMkLst>
            <pc:docMk/>
            <pc:sldMk cId="2428715160" sldId="678"/>
            <ac:spMk id="157698" creationId="{00000000-0000-0000-0000-000000000000}"/>
          </ac:spMkLst>
        </pc:spChg>
        <pc:picChg chg="mod">
          <ac:chgData name="Nathan Morrison" userId="a8088875ec538e5b" providerId="LiveId" clId="{F890BBF2-8D51-4813-8DA3-10A01DDFB6EF}" dt="2021-05-11T21:29:47.504" v="866" actId="14100"/>
          <ac:picMkLst>
            <pc:docMk/>
            <pc:sldMk cId="2428715160" sldId="678"/>
            <ac:picMk id="3" creationId="{A7E9C120-5BBF-4891-802D-CC51F2735F16}"/>
          </ac:picMkLst>
        </pc:picChg>
      </pc:sldChg>
      <pc:sldChg chg="modSp add mod">
        <pc:chgData name="Nathan Morrison" userId="a8088875ec538e5b" providerId="LiveId" clId="{F890BBF2-8D51-4813-8DA3-10A01DDFB6EF}" dt="2021-05-11T21:29:52.235" v="867" actId="14100"/>
        <pc:sldMkLst>
          <pc:docMk/>
          <pc:sldMk cId="2609690876" sldId="679"/>
        </pc:sldMkLst>
        <pc:spChg chg="mod">
          <ac:chgData name="Nathan Morrison" userId="a8088875ec538e5b" providerId="LiveId" clId="{F890BBF2-8D51-4813-8DA3-10A01DDFB6EF}" dt="2021-05-11T21:17:16.206" v="802" actId="1076"/>
          <ac:spMkLst>
            <pc:docMk/>
            <pc:sldMk cId="2609690876" sldId="679"/>
            <ac:spMk id="8" creationId="{3D582F04-F948-4B9C-8602-63600995308F}"/>
          </ac:spMkLst>
        </pc:spChg>
        <pc:spChg chg="mod">
          <ac:chgData name="Nathan Morrison" userId="a8088875ec538e5b" providerId="LiveId" clId="{F890BBF2-8D51-4813-8DA3-10A01DDFB6EF}" dt="2021-05-11T21:23:39.813" v="816" actId="14100"/>
          <ac:spMkLst>
            <pc:docMk/>
            <pc:sldMk cId="2609690876" sldId="679"/>
            <ac:spMk id="157698" creationId="{00000000-0000-0000-0000-000000000000}"/>
          </ac:spMkLst>
        </pc:spChg>
        <pc:picChg chg="mod">
          <ac:chgData name="Nathan Morrison" userId="a8088875ec538e5b" providerId="LiveId" clId="{F890BBF2-8D51-4813-8DA3-10A01DDFB6EF}" dt="2021-05-11T21:29:52.235" v="867" actId="14100"/>
          <ac:picMkLst>
            <pc:docMk/>
            <pc:sldMk cId="2609690876" sldId="679"/>
            <ac:picMk id="3" creationId="{A7E9C120-5BBF-4891-802D-CC51F2735F16}"/>
          </ac:picMkLst>
        </pc:picChg>
      </pc:sldChg>
      <pc:sldChg chg="addSp modSp add mod modAnim">
        <pc:chgData name="Nathan Morrison" userId="a8088875ec538e5b" providerId="LiveId" clId="{F890BBF2-8D51-4813-8DA3-10A01DDFB6EF}" dt="2021-05-11T21:29:56.980" v="868" actId="14100"/>
        <pc:sldMkLst>
          <pc:docMk/>
          <pc:sldMk cId="533936659" sldId="680"/>
        </pc:sldMkLst>
        <pc:spChg chg="add mod">
          <ac:chgData name="Nathan Morrison" userId="a8088875ec538e5b" providerId="LiveId" clId="{F890BBF2-8D51-4813-8DA3-10A01DDFB6EF}" dt="2021-05-11T21:26:52.674" v="849" actId="14100"/>
          <ac:spMkLst>
            <pc:docMk/>
            <pc:sldMk cId="533936659" sldId="680"/>
            <ac:spMk id="6" creationId="{FA7FC13C-907A-4C81-B8A6-ACB11690E1AD}"/>
          </ac:spMkLst>
        </pc:spChg>
        <pc:spChg chg="mod">
          <ac:chgData name="Nathan Morrison" userId="a8088875ec538e5b" providerId="LiveId" clId="{F890BBF2-8D51-4813-8DA3-10A01DDFB6EF}" dt="2021-05-11T21:26:40.821" v="847" actId="1076"/>
          <ac:spMkLst>
            <pc:docMk/>
            <pc:sldMk cId="533936659" sldId="680"/>
            <ac:spMk id="8" creationId="{3D582F04-F948-4B9C-8602-63600995308F}"/>
          </ac:spMkLst>
        </pc:spChg>
        <pc:spChg chg="mod">
          <ac:chgData name="Nathan Morrison" userId="a8088875ec538e5b" providerId="LiveId" clId="{F890BBF2-8D51-4813-8DA3-10A01DDFB6EF}" dt="2021-05-11T21:23:32.955" v="815" actId="14100"/>
          <ac:spMkLst>
            <pc:docMk/>
            <pc:sldMk cId="533936659" sldId="680"/>
            <ac:spMk id="157698" creationId="{00000000-0000-0000-0000-000000000000}"/>
          </ac:spMkLst>
        </pc:spChg>
        <pc:picChg chg="mod">
          <ac:chgData name="Nathan Morrison" userId="a8088875ec538e5b" providerId="LiveId" clId="{F890BBF2-8D51-4813-8DA3-10A01DDFB6EF}" dt="2021-05-11T21:29:56.980" v="868" actId="14100"/>
          <ac:picMkLst>
            <pc:docMk/>
            <pc:sldMk cId="533936659" sldId="680"/>
            <ac:picMk id="3" creationId="{A7E9C120-5BBF-4891-802D-CC51F2735F16}"/>
          </ac:picMkLst>
        </pc:picChg>
      </pc:sldChg>
      <pc:sldChg chg="new del">
        <pc:chgData name="Nathan Morrison" userId="a8088875ec538e5b" providerId="LiveId" clId="{F890BBF2-8D51-4813-8DA3-10A01DDFB6EF}" dt="2021-05-11T21:28:43.917" v="859" actId="47"/>
        <pc:sldMkLst>
          <pc:docMk/>
          <pc:sldMk cId="308643798" sldId="681"/>
        </pc:sldMkLst>
      </pc:sldChg>
      <pc:sldChg chg="new del">
        <pc:chgData name="Nathan Morrison" userId="a8088875ec538e5b" providerId="LiveId" clId="{F890BBF2-8D51-4813-8DA3-10A01DDFB6EF}" dt="2021-05-15T04:45:22.421" v="894" actId="47"/>
        <pc:sldMkLst>
          <pc:docMk/>
          <pc:sldMk cId="1146596557" sldId="681"/>
        </pc:sldMkLst>
      </pc:sldChg>
      <pc:sldChg chg="addSp delSp modSp add mod modAnim">
        <pc:chgData name="Nathan Morrison" userId="a8088875ec538e5b" providerId="LiveId" clId="{F890BBF2-8D51-4813-8DA3-10A01DDFB6EF}" dt="2021-05-15T04:47:56.311" v="933"/>
        <pc:sldMkLst>
          <pc:docMk/>
          <pc:sldMk cId="1115835357" sldId="682"/>
        </pc:sldMkLst>
        <pc:spChg chg="add mod">
          <ac:chgData name="Nathan Morrison" userId="a8088875ec538e5b" providerId="LiveId" clId="{F890BBF2-8D51-4813-8DA3-10A01DDFB6EF}" dt="2021-05-15T04:47:38.550" v="932" actId="1076"/>
          <ac:spMkLst>
            <pc:docMk/>
            <pc:sldMk cId="1115835357" sldId="682"/>
            <ac:spMk id="8" creationId="{0725E7F0-FB5E-4C11-B320-57F127020F9C}"/>
          </ac:spMkLst>
        </pc:spChg>
        <pc:spChg chg="mod">
          <ac:chgData name="Nathan Morrison" userId="a8088875ec538e5b" providerId="LiveId" clId="{F890BBF2-8D51-4813-8DA3-10A01DDFB6EF}" dt="2021-05-15T04:46:26.746" v="918" actId="1076"/>
          <ac:spMkLst>
            <pc:docMk/>
            <pc:sldMk cId="1115835357" sldId="682"/>
            <ac:spMk id="13" creationId="{00000000-0000-0000-0000-000000000000}"/>
          </ac:spMkLst>
        </pc:spChg>
        <pc:spChg chg="del">
          <ac:chgData name="Nathan Morrison" userId="a8088875ec538e5b" providerId="LiveId" clId="{F890BBF2-8D51-4813-8DA3-10A01DDFB6EF}" dt="2021-05-15T04:45:36.886" v="901" actId="21"/>
          <ac:spMkLst>
            <pc:docMk/>
            <pc:sldMk cId="1115835357" sldId="682"/>
            <ac:spMk id="15" creationId="{0F3B39DA-3672-4647-98DD-91288DB10B33}"/>
          </ac:spMkLst>
        </pc:spChg>
        <pc:spChg chg="mod">
          <ac:chgData name="Nathan Morrison" userId="a8088875ec538e5b" providerId="LiveId" clId="{F890BBF2-8D51-4813-8DA3-10A01DDFB6EF}" dt="2021-05-15T04:45:31.790" v="900" actId="14100"/>
          <ac:spMkLst>
            <pc:docMk/>
            <pc:sldMk cId="1115835357" sldId="682"/>
            <ac:spMk id="15769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E4CD5E92-E246-453A-B564-B3B492784C68}" type="slidenum">
              <a:rPr lang="en-US"/>
              <a:pPr>
                <a:defRPr/>
              </a:pPr>
              <a:t>‹#›</a:t>
            </a:fld>
            <a:endParaRPr lang="en-US"/>
          </a:p>
        </p:txBody>
      </p:sp>
    </p:spTree>
    <p:extLst>
      <p:ext uri="{BB962C8B-B14F-4D97-AF65-F5344CB8AC3E}">
        <p14:creationId xmlns:p14="http://schemas.microsoft.com/office/powerpoint/2010/main" val="2295744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B36595BB-F51F-491F-89AC-C9711145C1AD}" type="slidenum">
              <a:rPr lang="en-US"/>
              <a:pPr>
                <a:defRPr/>
              </a:pPr>
              <a:t>‹#›</a:t>
            </a:fld>
            <a:endParaRPr lang="en-US"/>
          </a:p>
        </p:txBody>
      </p:sp>
    </p:spTree>
    <p:extLst>
      <p:ext uri="{BB962C8B-B14F-4D97-AF65-F5344CB8AC3E}">
        <p14:creationId xmlns:p14="http://schemas.microsoft.com/office/powerpoint/2010/main" val="179002208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2531"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253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1D3DEFD-502D-49B7-A690-AB95F7F35469}" type="slidenum">
              <a:rPr lang="en-US" smtClean="0">
                <a:latin typeface="Times New Roman" pitchFamily="18" charset="0"/>
              </a:rPr>
              <a:pPr eaLnBrk="1" hangingPunct="1">
                <a:defRPr/>
              </a:pPr>
              <a:t>1</a:t>
            </a:fld>
            <a:endParaRPr lang="en-US" dirty="0">
              <a:latin typeface="Times New Roman" pitchFamily="18" charset="0"/>
            </a:endParaRPr>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eaLnBrk="1" hangingPunct="1"/>
            <a:r>
              <a:rPr lang="en-US" dirty="0"/>
              <a:t>For further study or if questions, Call: 804-277-1983 or visit www.courthousechurchofchrist.com</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From the hymn, ““Let the Beauty of Jesus Be Seen” (1916) by Albert W.T. </a:t>
            </a:r>
            <a:r>
              <a:rPr lang="en-US" dirty="0" err="1"/>
              <a:t>Orsborn</a:t>
            </a:r>
            <a:r>
              <a:rPr lang="en-US" dirty="0"/>
              <a:t> (1886-1967)</a:t>
            </a:r>
          </a:p>
          <a:p>
            <a:pPr eaLnBrk="1" hangingPunct="1"/>
            <a:endParaRPr lang="en-US" dirty="0"/>
          </a:p>
          <a:p>
            <a:pPr eaLnBrk="1" hangingPunct="1"/>
            <a:endParaRPr lang="en-US" dirty="0"/>
          </a:p>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171450" indent="-171450" eaLnBrk="1" hangingPunct="1">
              <a:buFont typeface="Arial" panose="020B0604020202020204" pitchFamily="34" charset="0"/>
              <a:buChar char="•"/>
            </a:pPr>
            <a:r>
              <a:rPr lang="en-US" dirty="0"/>
              <a:t>Some in the Lord’s church have objected to this stanza because one definition of “beguile” is “to mislead by guile, deceive,” and they say that Jesus was not deceived. </a:t>
            </a:r>
          </a:p>
          <a:p>
            <a:pPr marL="171450" indent="-171450" eaLnBrk="1" hangingPunct="1">
              <a:buFont typeface="Arial" panose="020B0604020202020204" pitchFamily="34" charset="0"/>
              <a:buChar char="•"/>
            </a:pPr>
            <a:r>
              <a:rPr lang="en-US" dirty="0"/>
              <a:t>However, another definition is “to deprive by deceit, to be cheated,” and Jesus was certainly cheated out of His rightful judgment by men who deceived others with their lies, yet He opened not His mouth to lash out in anger when He was spat upon and reviled (Is. 53:7-8; Mt. 27:30-44).</a:t>
            </a:r>
          </a:p>
          <a:p>
            <a:pPr eaLnBrk="1" hangingPunct="1"/>
            <a:endParaRPr lang="en-US" dirty="0"/>
          </a:p>
        </p:txBody>
      </p:sp>
    </p:spTree>
    <p:extLst>
      <p:ext uri="{BB962C8B-B14F-4D97-AF65-F5344CB8AC3E}">
        <p14:creationId xmlns:p14="http://schemas.microsoft.com/office/powerpoint/2010/main" val="868069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804865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586877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892167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347708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699426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4340" name="Slide Number Placeholder 3"/>
          <p:cNvSpPr>
            <a:spLocks noGrp="1"/>
          </p:cNvSpPr>
          <p:nvPr>
            <p:ph type="sldNum" sz="quarter" idx="5"/>
          </p:nvPr>
        </p:nvSpPr>
        <p:spPr bwMode="auto">
          <a:xfrm>
            <a:off x="3886200" y="9012538"/>
            <a:ext cx="2971800" cy="474344"/>
          </a:xfrm>
          <a:prstGeom prst="rect">
            <a:avLst/>
          </a:prstGeom>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A56929-04EA-4D56-B721-08B52E09F4C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Tree>
    <p:extLst>
      <p:ext uri="{BB962C8B-B14F-4D97-AF65-F5344CB8AC3E}">
        <p14:creationId xmlns:p14="http://schemas.microsoft.com/office/powerpoint/2010/main" val="189430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5E1BF89-B517-43D4-8A5A-83830C98B846}" type="slidenum">
              <a:rPr lang="en-US" smtClean="0">
                <a:latin typeface="Times New Roman" pitchFamily="18" charset="0"/>
              </a:rPr>
              <a:pPr eaLnBrk="1" hangingPunct="1">
                <a:defRPr/>
              </a:pPr>
              <a:t>2</a:t>
            </a:fld>
            <a:endParaRPr lang="en-US" dirty="0">
              <a:latin typeface="Times New Roman" pitchFamily="18" charset="0"/>
            </a:endParaRPr>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8015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E1BF89-B517-43D4-8A5A-83830C98B84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p:spPr>
        <p:txBody>
          <a:bodyPr/>
          <a:lstStyle/>
          <a:p>
            <a:pPr eaLnBrk="1" hangingPunct="1"/>
            <a:r>
              <a:rPr lang="en-US" b="1" dirty="0"/>
              <a:t>Sources:</a:t>
            </a:r>
          </a:p>
          <a:p>
            <a:r>
              <a:rPr lang="en-US" sz="1200" b="0" u="sng" kern="1200" dirty="0">
                <a:solidFill>
                  <a:schemeClr val="tx2">
                    <a:lumMod val="50000"/>
                  </a:schemeClr>
                </a:solidFill>
                <a:effectLst/>
                <a:latin typeface="Times New Roman" pitchFamily="18" charset="0"/>
                <a:ea typeface="+mn-ea"/>
                <a:cs typeface="+mn-cs"/>
              </a:rPr>
              <a:t>http://hymnstudiesblog.wordpress.com/2008/09/09/quotlet-the-beauty-of-jesus-be-seenquot/</a:t>
            </a:r>
          </a:p>
          <a:p>
            <a:r>
              <a:rPr lang="en-US" sz="1200" b="0" u="sng" kern="1200" dirty="0">
                <a:solidFill>
                  <a:schemeClr val="tx2">
                    <a:lumMod val="50000"/>
                  </a:schemeClr>
                </a:solidFill>
                <a:effectLst/>
                <a:latin typeface="Times New Roman" pitchFamily="18" charset="0"/>
                <a:ea typeface="+mn-ea"/>
                <a:cs typeface="+mn-cs"/>
              </a:rPr>
              <a:t>http://en.wikipedia.org/wiki/Albert_Orsborn</a:t>
            </a:r>
          </a:p>
          <a:p>
            <a:endParaRPr lang="en-US" sz="1200" b="0" u="sng" kern="1200" dirty="0">
              <a:solidFill>
                <a:schemeClr val="tx2">
                  <a:lumMod val="50000"/>
                </a:schemeClr>
              </a:solidFill>
              <a:effectLst/>
              <a:latin typeface="Times New Roman" pitchFamily="18"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E1BF89-B517-43D4-8A5A-83830C98B84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469930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189BE52-3BDD-48C9-837D-B7F0A36DF377}" type="slidenum">
              <a:rPr lang="en-US" smtClean="0">
                <a:latin typeface="Times New Roman" pitchFamily="18" charset="0"/>
              </a:rPr>
              <a:pPr eaLnBrk="1" hangingPunct="1">
                <a:defRPr/>
              </a:pPr>
              <a:t>6</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189BE52-3BDD-48C9-837D-B7F0A36DF377}" type="slidenum">
              <a:rPr lang="en-US" smtClean="0">
                <a:latin typeface="Times New Roman" pitchFamily="18" charset="0"/>
              </a:rPr>
              <a:pPr eaLnBrk="1" hangingPunct="1">
                <a:defRPr/>
              </a:pPr>
              <a:t>7</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785123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49338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452011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“Let The Beauty Of Jesus Be Seen”</a:t>
            </a:r>
          </a:p>
        </p:txBody>
      </p:sp>
      <p:sp>
        <p:nvSpPr>
          <p:cNvPr id="10" name="Slide Number Placeholder 5"/>
          <p:cNvSpPr>
            <a:spLocks noGrp="1"/>
          </p:cNvSpPr>
          <p:nvPr>
            <p:ph type="sldNum" sz="quarter" idx="12"/>
          </p:nvPr>
        </p:nvSpPr>
        <p:spPr/>
        <p:txBody>
          <a:bodyPr/>
          <a:lstStyle>
            <a:lvl1pPr>
              <a:defRPr/>
            </a:lvl1pPr>
          </a:lstStyle>
          <a:p>
            <a:pPr>
              <a:defRPr/>
            </a:pPr>
            <a:fld id="{5CB6AD4D-8CD0-41C8-8DB6-443CF4CB45E3}" type="slidenum">
              <a:rPr lang="en-US"/>
              <a:pPr>
                <a:defRPr/>
              </a:pPr>
              <a:t>‹#›</a:t>
            </a:fld>
            <a:endParaRPr lang="en-US"/>
          </a:p>
        </p:txBody>
      </p:sp>
    </p:spTree>
    <p:extLst>
      <p:ext uri="{BB962C8B-B14F-4D97-AF65-F5344CB8AC3E}">
        <p14:creationId xmlns:p14="http://schemas.microsoft.com/office/powerpoint/2010/main" val="428483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6" name="Slide Number Placeholder 5"/>
          <p:cNvSpPr>
            <a:spLocks noGrp="1"/>
          </p:cNvSpPr>
          <p:nvPr>
            <p:ph type="sldNum" sz="quarter" idx="12"/>
          </p:nvPr>
        </p:nvSpPr>
        <p:spPr/>
        <p:txBody>
          <a:bodyPr/>
          <a:lstStyle>
            <a:lvl1pPr>
              <a:defRPr/>
            </a:lvl1pPr>
          </a:lstStyle>
          <a:p>
            <a:pPr>
              <a:defRPr/>
            </a:pPr>
            <a:fld id="{4BD49D84-831D-4AFC-9E6E-DEDCD3D374D9}" type="slidenum">
              <a:rPr lang="en-US"/>
              <a:pPr>
                <a:defRPr/>
              </a:pPr>
              <a:t>‹#›</a:t>
            </a:fld>
            <a:endParaRPr lang="en-US"/>
          </a:p>
        </p:txBody>
      </p:sp>
    </p:spTree>
    <p:extLst>
      <p:ext uri="{BB962C8B-B14F-4D97-AF65-F5344CB8AC3E}">
        <p14:creationId xmlns:p14="http://schemas.microsoft.com/office/powerpoint/2010/main" val="329367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6" name="Slide Number Placeholder 5"/>
          <p:cNvSpPr>
            <a:spLocks noGrp="1"/>
          </p:cNvSpPr>
          <p:nvPr>
            <p:ph type="sldNum" sz="quarter" idx="12"/>
          </p:nvPr>
        </p:nvSpPr>
        <p:spPr/>
        <p:txBody>
          <a:bodyPr/>
          <a:lstStyle>
            <a:lvl1pPr>
              <a:defRPr/>
            </a:lvl1pPr>
          </a:lstStyle>
          <a:p>
            <a:pPr>
              <a:defRPr/>
            </a:pPr>
            <a:fld id="{06555B0D-8C51-4BF9-B251-B27F7BA84573}" type="slidenum">
              <a:rPr lang="en-US"/>
              <a:pPr>
                <a:defRPr/>
              </a:pPr>
              <a:t>‹#›</a:t>
            </a:fld>
            <a:endParaRPr lang="en-US"/>
          </a:p>
        </p:txBody>
      </p:sp>
    </p:spTree>
    <p:extLst>
      <p:ext uri="{BB962C8B-B14F-4D97-AF65-F5344CB8AC3E}">
        <p14:creationId xmlns:p14="http://schemas.microsoft.com/office/powerpoint/2010/main" val="2219713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6" name="Rectangle 6"/>
          <p:cNvSpPr>
            <a:spLocks noGrp="1" noChangeArrowheads="1"/>
          </p:cNvSpPr>
          <p:nvPr>
            <p:ph type="sldNum" sz="quarter" idx="12"/>
          </p:nvPr>
        </p:nvSpPr>
        <p:spPr>
          <a:ln/>
        </p:spPr>
        <p:txBody>
          <a:bodyPr/>
          <a:lstStyle>
            <a:lvl1pPr>
              <a:defRPr/>
            </a:lvl1pPr>
          </a:lstStyle>
          <a:p>
            <a:pPr>
              <a:defRPr/>
            </a:pPr>
            <a:fld id="{9620F48D-CA39-4A30-899D-CCDCF0AB1A99}" type="slidenum">
              <a:rPr lang="en-US"/>
              <a:pPr>
                <a:defRPr/>
              </a:pPr>
              <a:t>‹#›</a:t>
            </a:fld>
            <a:endParaRPr lang="en-US" dirty="0"/>
          </a:p>
        </p:txBody>
      </p:sp>
    </p:spTree>
    <p:extLst>
      <p:ext uri="{BB962C8B-B14F-4D97-AF65-F5344CB8AC3E}">
        <p14:creationId xmlns:p14="http://schemas.microsoft.com/office/powerpoint/2010/main" val="1681724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6" name="Rectangle 6"/>
          <p:cNvSpPr>
            <a:spLocks noGrp="1" noChangeArrowheads="1"/>
          </p:cNvSpPr>
          <p:nvPr>
            <p:ph type="sldNum" sz="quarter" idx="12"/>
          </p:nvPr>
        </p:nvSpPr>
        <p:spPr>
          <a:ln/>
        </p:spPr>
        <p:txBody>
          <a:bodyPr/>
          <a:lstStyle>
            <a:lvl1pPr>
              <a:defRPr/>
            </a:lvl1pPr>
          </a:lstStyle>
          <a:p>
            <a:pPr>
              <a:defRPr/>
            </a:pPr>
            <a:fld id="{28CBEB07-E1CC-484F-9BBE-EA7D902740F6}" type="slidenum">
              <a:rPr lang="en-US"/>
              <a:pPr>
                <a:defRPr/>
              </a:pPr>
              <a:t>‹#›</a:t>
            </a:fld>
            <a:endParaRPr lang="en-US" dirty="0"/>
          </a:p>
        </p:txBody>
      </p:sp>
    </p:spTree>
    <p:extLst>
      <p:ext uri="{BB962C8B-B14F-4D97-AF65-F5344CB8AC3E}">
        <p14:creationId xmlns:p14="http://schemas.microsoft.com/office/powerpoint/2010/main" val="3786393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6" name="Rectangle 6"/>
          <p:cNvSpPr>
            <a:spLocks noGrp="1" noChangeArrowheads="1"/>
          </p:cNvSpPr>
          <p:nvPr>
            <p:ph type="sldNum" sz="quarter" idx="12"/>
          </p:nvPr>
        </p:nvSpPr>
        <p:spPr>
          <a:ln/>
        </p:spPr>
        <p:txBody>
          <a:bodyPr/>
          <a:lstStyle>
            <a:lvl1pPr>
              <a:defRPr/>
            </a:lvl1pPr>
          </a:lstStyle>
          <a:p>
            <a:pPr>
              <a:defRPr/>
            </a:pPr>
            <a:fld id="{3BBA8525-0A72-4C05-B223-7EDA2B48B231}" type="slidenum">
              <a:rPr lang="en-US"/>
              <a:pPr>
                <a:defRPr/>
              </a:pPr>
              <a:t>‹#›</a:t>
            </a:fld>
            <a:endParaRPr lang="en-US" dirty="0"/>
          </a:p>
        </p:txBody>
      </p:sp>
    </p:spTree>
    <p:extLst>
      <p:ext uri="{BB962C8B-B14F-4D97-AF65-F5344CB8AC3E}">
        <p14:creationId xmlns:p14="http://schemas.microsoft.com/office/powerpoint/2010/main" val="255147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7" name="Rectangle 6"/>
          <p:cNvSpPr>
            <a:spLocks noGrp="1" noChangeArrowheads="1"/>
          </p:cNvSpPr>
          <p:nvPr>
            <p:ph type="sldNum" sz="quarter" idx="12"/>
          </p:nvPr>
        </p:nvSpPr>
        <p:spPr>
          <a:ln/>
        </p:spPr>
        <p:txBody>
          <a:bodyPr/>
          <a:lstStyle>
            <a:lvl1pPr>
              <a:defRPr/>
            </a:lvl1pPr>
          </a:lstStyle>
          <a:p>
            <a:pPr>
              <a:defRPr/>
            </a:pPr>
            <a:fld id="{5041AFF3-16D9-4048-963C-74B13CD744BB}" type="slidenum">
              <a:rPr lang="en-US"/>
              <a:pPr>
                <a:defRPr/>
              </a:pPr>
              <a:t>‹#›</a:t>
            </a:fld>
            <a:endParaRPr lang="en-US" dirty="0"/>
          </a:p>
        </p:txBody>
      </p:sp>
    </p:spTree>
    <p:extLst>
      <p:ext uri="{BB962C8B-B14F-4D97-AF65-F5344CB8AC3E}">
        <p14:creationId xmlns:p14="http://schemas.microsoft.com/office/powerpoint/2010/main" val="4176167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9" name="Rectangle 6"/>
          <p:cNvSpPr>
            <a:spLocks noGrp="1" noChangeArrowheads="1"/>
          </p:cNvSpPr>
          <p:nvPr>
            <p:ph type="sldNum" sz="quarter" idx="12"/>
          </p:nvPr>
        </p:nvSpPr>
        <p:spPr>
          <a:ln/>
        </p:spPr>
        <p:txBody>
          <a:bodyPr/>
          <a:lstStyle>
            <a:lvl1pPr>
              <a:defRPr/>
            </a:lvl1pPr>
          </a:lstStyle>
          <a:p>
            <a:pPr>
              <a:defRPr/>
            </a:pPr>
            <a:fld id="{B58C8994-46C1-46C4-BBC7-F13DDF24DE2E}" type="slidenum">
              <a:rPr lang="en-US"/>
              <a:pPr>
                <a:defRPr/>
              </a:pPr>
              <a:t>‹#›</a:t>
            </a:fld>
            <a:endParaRPr lang="en-US" dirty="0"/>
          </a:p>
        </p:txBody>
      </p:sp>
    </p:spTree>
    <p:extLst>
      <p:ext uri="{BB962C8B-B14F-4D97-AF65-F5344CB8AC3E}">
        <p14:creationId xmlns:p14="http://schemas.microsoft.com/office/powerpoint/2010/main" val="4067630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5" name="Rectangle 6"/>
          <p:cNvSpPr>
            <a:spLocks noGrp="1" noChangeArrowheads="1"/>
          </p:cNvSpPr>
          <p:nvPr>
            <p:ph type="sldNum" sz="quarter" idx="12"/>
          </p:nvPr>
        </p:nvSpPr>
        <p:spPr>
          <a:ln/>
        </p:spPr>
        <p:txBody>
          <a:bodyPr/>
          <a:lstStyle>
            <a:lvl1pPr>
              <a:defRPr/>
            </a:lvl1pPr>
          </a:lstStyle>
          <a:p>
            <a:pPr>
              <a:defRPr/>
            </a:pPr>
            <a:fld id="{3E36B4CC-5D46-473D-ABCA-5FF63C6E6FB4}" type="slidenum">
              <a:rPr lang="en-US"/>
              <a:pPr>
                <a:defRPr/>
              </a:pPr>
              <a:t>‹#›</a:t>
            </a:fld>
            <a:endParaRPr lang="en-US" dirty="0"/>
          </a:p>
        </p:txBody>
      </p:sp>
    </p:spTree>
    <p:extLst>
      <p:ext uri="{BB962C8B-B14F-4D97-AF65-F5344CB8AC3E}">
        <p14:creationId xmlns:p14="http://schemas.microsoft.com/office/powerpoint/2010/main" val="1339075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4" name="Rectangle 6"/>
          <p:cNvSpPr>
            <a:spLocks noGrp="1" noChangeArrowheads="1"/>
          </p:cNvSpPr>
          <p:nvPr>
            <p:ph type="sldNum" sz="quarter" idx="12"/>
          </p:nvPr>
        </p:nvSpPr>
        <p:spPr>
          <a:ln/>
        </p:spPr>
        <p:txBody>
          <a:bodyPr/>
          <a:lstStyle>
            <a:lvl1pPr>
              <a:defRPr/>
            </a:lvl1pPr>
          </a:lstStyle>
          <a:p>
            <a:pPr>
              <a:defRPr/>
            </a:pPr>
            <a:fld id="{94C90D3B-95B3-4CAC-81D8-800069D7D6BE}" type="slidenum">
              <a:rPr lang="en-US"/>
              <a:pPr>
                <a:defRPr/>
              </a:pPr>
              <a:t>‹#›</a:t>
            </a:fld>
            <a:endParaRPr lang="en-US" dirty="0"/>
          </a:p>
        </p:txBody>
      </p:sp>
    </p:spTree>
    <p:extLst>
      <p:ext uri="{BB962C8B-B14F-4D97-AF65-F5344CB8AC3E}">
        <p14:creationId xmlns:p14="http://schemas.microsoft.com/office/powerpoint/2010/main" val="21479117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7" name="Rectangle 6"/>
          <p:cNvSpPr>
            <a:spLocks noGrp="1" noChangeArrowheads="1"/>
          </p:cNvSpPr>
          <p:nvPr>
            <p:ph type="sldNum" sz="quarter" idx="12"/>
          </p:nvPr>
        </p:nvSpPr>
        <p:spPr>
          <a:ln/>
        </p:spPr>
        <p:txBody>
          <a:bodyPr/>
          <a:lstStyle>
            <a:lvl1pPr>
              <a:defRPr/>
            </a:lvl1pPr>
          </a:lstStyle>
          <a:p>
            <a:pPr>
              <a:defRPr/>
            </a:pPr>
            <a:fld id="{F888A0E2-5A4F-4F36-BA79-F3AA56B017BF}" type="slidenum">
              <a:rPr lang="en-US"/>
              <a:pPr>
                <a:defRPr/>
              </a:pPr>
              <a:t>‹#›</a:t>
            </a:fld>
            <a:endParaRPr lang="en-US" dirty="0"/>
          </a:p>
        </p:txBody>
      </p:sp>
    </p:spTree>
    <p:extLst>
      <p:ext uri="{BB962C8B-B14F-4D97-AF65-F5344CB8AC3E}">
        <p14:creationId xmlns:p14="http://schemas.microsoft.com/office/powerpoint/2010/main" val="257324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“Let The Beauty Of Jesus Be Seen”</a:t>
            </a:r>
          </a:p>
        </p:txBody>
      </p:sp>
      <p:sp>
        <p:nvSpPr>
          <p:cNvPr id="6" name="Slide Number Placeholder 5"/>
          <p:cNvSpPr>
            <a:spLocks noGrp="1"/>
          </p:cNvSpPr>
          <p:nvPr>
            <p:ph type="sldNum" sz="quarter" idx="16"/>
          </p:nvPr>
        </p:nvSpPr>
        <p:spPr/>
        <p:txBody>
          <a:bodyPr/>
          <a:lstStyle>
            <a:lvl1pPr>
              <a:defRPr/>
            </a:lvl1pPr>
          </a:lstStyle>
          <a:p>
            <a:pPr>
              <a:defRPr/>
            </a:pPr>
            <a:fld id="{96385326-22DA-42BF-A479-B06B7A36DA6C}" type="slidenum">
              <a:rPr lang="en-US"/>
              <a:pPr>
                <a:defRPr/>
              </a:pPr>
              <a:t>‹#›</a:t>
            </a:fld>
            <a:endParaRPr lang="en-US"/>
          </a:p>
        </p:txBody>
      </p:sp>
    </p:spTree>
    <p:extLst>
      <p:ext uri="{BB962C8B-B14F-4D97-AF65-F5344CB8AC3E}">
        <p14:creationId xmlns:p14="http://schemas.microsoft.com/office/powerpoint/2010/main" val="16584225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7" name="Rectangle 6"/>
          <p:cNvSpPr>
            <a:spLocks noGrp="1" noChangeArrowheads="1"/>
          </p:cNvSpPr>
          <p:nvPr>
            <p:ph type="sldNum" sz="quarter" idx="12"/>
          </p:nvPr>
        </p:nvSpPr>
        <p:spPr>
          <a:ln/>
        </p:spPr>
        <p:txBody>
          <a:bodyPr/>
          <a:lstStyle>
            <a:lvl1pPr>
              <a:defRPr/>
            </a:lvl1pPr>
          </a:lstStyle>
          <a:p>
            <a:pPr>
              <a:defRPr/>
            </a:pPr>
            <a:fld id="{39C8912B-0483-491E-ABB6-A3E9449F6109}" type="slidenum">
              <a:rPr lang="en-US"/>
              <a:pPr>
                <a:defRPr/>
              </a:pPr>
              <a:t>‹#›</a:t>
            </a:fld>
            <a:endParaRPr lang="en-US" dirty="0"/>
          </a:p>
        </p:txBody>
      </p:sp>
    </p:spTree>
    <p:extLst>
      <p:ext uri="{BB962C8B-B14F-4D97-AF65-F5344CB8AC3E}">
        <p14:creationId xmlns:p14="http://schemas.microsoft.com/office/powerpoint/2010/main" val="2099898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6" name="Rectangle 6"/>
          <p:cNvSpPr>
            <a:spLocks noGrp="1" noChangeArrowheads="1"/>
          </p:cNvSpPr>
          <p:nvPr>
            <p:ph type="sldNum" sz="quarter" idx="12"/>
          </p:nvPr>
        </p:nvSpPr>
        <p:spPr>
          <a:ln/>
        </p:spPr>
        <p:txBody>
          <a:bodyPr/>
          <a:lstStyle>
            <a:lvl1pPr>
              <a:defRPr/>
            </a:lvl1pPr>
          </a:lstStyle>
          <a:p>
            <a:pPr>
              <a:defRPr/>
            </a:pPr>
            <a:fld id="{421A611F-4085-4BBC-A244-5346EB145DC5}" type="slidenum">
              <a:rPr lang="en-US"/>
              <a:pPr>
                <a:defRPr/>
              </a:pPr>
              <a:t>‹#›</a:t>
            </a:fld>
            <a:endParaRPr lang="en-US" dirty="0"/>
          </a:p>
        </p:txBody>
      </p:sp>
    </p:spTree>
    <p:extLst>
      <p:ext uri="{BB962C8B-B14F-4D97-AF65-F5344CB8AC3E}">
        <p14:creationId xmlns:p14="http://schemas.microsoft.com/office/powerpoint/2010/main" val="34187994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“Let The Beauty Of Jesus Be Seen”</a:t>
            </a:r>
          </a:p>
        </p:txBody>
      </p:sp>
      <p:sp>
        <p:nvSpPr>
          <p:cNvPr id="6" name="Rectangle 6"/>
          <p:cNvSpPr>
            <a:spLocks noGrp="1" noChangeArrowheads="1"/>
          </p:cNvSpPr>
          <p:nvPr>
            <p:ph type="sldNum" sz="quarter" idx="12"/>
          </p:nvPr>
        </p:nvSpPr>
        <p:spPr>
          <a:ln/>
        </p:spPr>
        <p:txBody>
          <a:bodyPr/>
          <a:lstStyle>
            <a:lvl1pPr>
              <a:defRPr/>
            </a:lvl1pPr>
          </a:lstStyle>
          <a:p>
            <a:pPr>
              <a:defRPr/>
            </a:pPr>
            <a:fld id="{5725183C-689C-4A71-B8A9-6BB94A09FEA6}" type="slidenum">
              <a:rPr lang="en-US"/>
              <a:pPr>
                <a:defRPr/>
              </a:pPr>
              <a:t>‹#›</a:t>
            </a:fld>
            <a:endParaRPr lang="en-US" dirty="0"/>
          </a:p>
        </p:txBody>
      </p:sp>
    </p:spTree>
    <p:extLst>
      <p:ext uri="{BB962C8B-B14F-4D97-AF65-F5344CB8AC3E}">
        <p14:creationId xmlns:p14="http://schemas.microsoft.com/office/powerpoint/2010/main" val="4212810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“Let The Beauty Of Jesus Be Seen”</a:t>
            </a:r>
          </a:p>
        </p:txBody>
      </p:sp>
      <p:sp>
        <p:nvSpPr>
          <p:cNvPr id="10" name="Slide Number Placeholder 5"/>
          <p:cNvSpPr>
            <a:spLocks noGrp="1"/>
          </p:cNvSpPr>
          <p:nvPr>
            <p:ph type="sldNum" sz="quarter" idx="12"/>
          </p:nvPr>
        </p:nvSpPr>
        <p:spPr/>
        <p:txBody>
          <a:bodyPr/>
          <a:lstStyle>
            <a:lvl1pPr>
              <a:defRPr/>
            </a:lvl1pPr>
          </a:lstStyle>
          <a:p>
            <a:pPr>
              <a:defRPr/>
            </a:pPr>
            <a:fld id="{5CB6AD4D-8CD0-41C8-8DB6-443CF4CB45E3}" type="slidenum">
              <a:rPr lang="en-US"/>
              <a:pPr>
                <a:defRPr/>
              </a:pPr>
              <a:t>‹#›</a:t>
            </a:fld>
            <a:endParaRPr lang="en-US"/>
          </a:p>
        </p:txBody>
      </p:sp>
    </p:spTree>
    <p:extLst>
      <p:ext uri="{BB962C8B-B14F-4D97-AF65-F5344CB8AC3E}">
        <p14:creationId xmlns:p14="http://schemas.microsoft.com/office/powerpoint/2010/main" val="1460001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“Let The Beauty Of Jesus Be Seen”</a:t>
            </a:r>
          </a:p>
        </p:txBody>
      </p:sp>
      <p:sp>
        <p:nvSpPr>
          <p:cNvPr id="6" name="Slide Number Placeholder 5"/>
          <p:cNvSpPr>
            <a:spLocks noGrp="1"/>
          </p:cNvSpPr>
          <p:nvPr>
            <p:ph type="sldNum" sz="quarter" idx="16"/>
          </p:nvPr>
        </p:nvSpPr>
        <p:spPr/>
        <p:txBody>
          <a:bodyPr/>
          <a:lstStyle>
            <a:lvl1pPr>
              <a:defRPr/>
            </a:lvl1pPr>
          </a:lstStyle>
          <a:p>
            <a:pPr>
              <a:defRPr/>
            </a:pPr>
            <a:fld id="{96385326-22DA-42BF-A479-B06B7A36DA6C}" type="slidenum">
              <a:rPr lang="en-US"/>
              <a:pPr>
                <a:defRPr/>
              </a:pPr>
              <a:t>‹#›</a:t>
            </a:fld>
            <a:endParaRPr lang="en-US"/>
          </a:p>
        </p:txBody>
      </p:sp>
    </p:spTree>
    <p:extLst>
      <p:ext uri="{BB962C8B-B14F-4D97-AF65-F5344CB8AC3E}">
        <p14:creationId xmlns:p14="http://schemas.microsoft.com/office/powerpoint/2010/main" val="20993246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“Let The Beauty Of Jesus Be Seen”</a:t>
            </a:r>
          </a:p>
        </p:txBody>
      </p:sp>
      <p:sp>
        <p:nvSpPr>
          <p:cNvPr id="10" name="Slide Number Placeholder 5"/>
          <p:cNvSpPr>
            <a:spLocks noGrp="1"/>
          </p:cNvSpPr>
          <p:nvPr>
            <p:ph type="sldNum" sz="quarter" idx="12"/>
          </p:nvPr>
        </p:nvSpPr>
        <p:spPr/>
        <p:txBody>
          <a:bodyPr/>
          <a:lstStyle>
            <a:lvl1pPr>
              <a:defRPr/>
            </a:lvl1pPr>
          </a:lstStyle>
          <a:p>
            <a:pPr>
              <a:defRPr/>
            </a:pPr>
            <a:fld id="{29212E6D-6446-445A-B901-EB1DF12E9721}" type="slidenum">
              <a:rPr lang="en-US"/>
              <a:pPr>
                <a:defRPr/>
              </a:pPr>
              <a:t>‹#›</a:t>
            </a:fld>
            <a:endParaRPr lang="en-US"/>
          </a:p>
        </p:txBody>
      </p:sp>
    </p:spTree>
    <p:extLst>
      <p:ext uri="{BB962C8B-B14F-4D97-AF65-F5344CB8AC3E}">
        <p14:creationId xmlns:p14="http://schemas.microsoft.com/office/powerpoint/2010/main" val="21570433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en-US"/>
              <a:t>“Let The Beauty Of Jesus Be Seen”</a:t>
            </a:r>
          </a:p>
        </p:txBody>
      </p:sp>
      <p:sp>
        <p:nvSpPr>
          <p:cNvPr id="7" name="Slide Number Placeholder 5"/>
          <p:cNvSpPr>
            <a:spLocks noGrp="1"/>
          </p:cNvSpPr>
          <p:nvPr>
            <p:ph type="sldNum" sz="quarter" idx="17"/>
          </p:nvPr>
        </p:nvSpPr>
        <p:spPr/>
        <p:txBody>
          <a:bodyPr/>
          <a:lstStyle>
            <a:lvl1pPr>
              <a:defRPr/>
            </a:lvl1pPr>
          </a:lstStyle>
          <a:p>
            <a:pPr>
              <a:defRPr/>
            </a:pPr>
            <a:fld id="{970E90A2-2969-46F0-B395-59FB85A36260}" type="slidenum">
              <a:rPr lang="en-US"/>
              <a:pPr>
                <a:defRPr/>
              </a:pPr>
              <a:t>‹#›</a:t>
            </a:fld>
            <a:endParaRPr lang="en-US"/>
          </a:p>
        </p:txBody>
      </p:sp>
    </p:spTree>
    <p:extLst>
      <p:ext uri="{BB962C8B-B14F-4D97-AF65-F5344CB8AC3E}">
        <p14:creationId xmlns:p14="http://schemas.microsoft.com/office/powerpoint/2010/main" val="2363808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9" name="Slide Number Placeholder 5"/>
          <p:cNvSpPr>
            <a:spLocks noGrp="1"/>
          </p:cNvSpPr>
          <p:nvPr>
            <p:ph type="sldNum" sz="quarter" idx="12"/>
          </p:nvPr>
        </p:nvSpPr>
        <p:spPr/>
        <p:txBody>
          <a:bodyPr/>
          <a:lstStyle>
            <a:lvl1pPr>
              <a:defRPr/>
            </a:lvl1pPr>
          </a:lstStyle>
          <a:p>
            <a:pPr>
              <a:defRPr/>
            </a:pPr>
            <a:fld id="{038E10F4-F0E8-4D29-B7E4-FEAF00D7E6B5}" type="slidenum">
              <a:rPr lang="en-US"/>
              <a:pPr>
                <a:defRPr/>
              </a:pPr>
              <a:t>‹#›</a:t>
            </a:fld>
            <a:endParaRPr lang="en-US"/>
          </a:p>
        </p:txBody>
      </p:sp>
    </p:spTree>
    <p:extLst>
      <p:ext uri="{BB962C8B-B14F-4D97-AF65-F5344CB8AC3E}">
        <p14:creationId xmlns:p14="http://schemas.microsoft.com/office/powerpoint/2010/main" val="239648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5" name="Slide Number Placeholder 5"/>
          <p:cNvSpPr>
            <a:spLocks noGrp="1"/>
          </p:cNvSpPr>
          <p:nvPr>
            <p:ph type="sldNum" sz="quarter" idx="12"/>
          </p:nvPr>
        </p:nvSpPr>
        <p:spPr/>
        <p:txBody>
          <a:bodyPr/>
          <a:lstStyle>
            <a:lvl1pPr>
              <a:defRPr/>
            </a:lvl1pPr>
          </a:lstStyle>
          <a:p>
            <a:pPr>
              <a:defRPr/>
            </a:pPr>
            <a:fld id="{0392DCF8-AB3A-40BE-9653-74F2FFF98384}" type="slidenum">
              <a:rPr lang="en-US"/>
              <a:pPr>
                <a:defRPr/>
              </a:pPr>
              <a:t>‹#›</a:t>
            </a:fld>
            <a:endParaRPr lang="en-US"/>
          </a:p>
        </p:txBody>
      </p:sp>
    </p:spTree>
    <p:extLst>
      <p:ext uri="{BB962C8B-B14F-4D97-AF65-F5344CB8AC3E}">
        <p14:creationId xmlns:p14="http://schemas.microsoft.com/office/powerpoint/2010/main" val="32409343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4" name="Slide Number Placeholder 5"/>
          <p:cNvSpPr>
            <a:spLocks noGrp="1"/>
          </p:cNvSpPr>
          <p:nvPr>
            <p:ph type="sldNum" sz="quarter" idx="12"/>
          </p:nvPr>
        </p:nvSpPr>
        <p:spPr/>
        <p:txBody>
          <a:bodyPr/>
          <a:lstStyle>
            <a:lvl1pPr>
              <a:defRPr/>
            </a:lvl1pPr>
          </a:lstStyle>
          <a:p>
            <a:pPr>
              <a:defRPr/>
            </a:pPr>
            <a:fld id="{B1D3E458-D220-47CE-B7A1-D925137F8DCF}" type="slidenum">
              <a:rPr lang="en-US"/>
              <a:pPr>
                <a:defRPr/>
              </a:pPr>
              <a:t>‹#›</a:t>
            </a:fld>
            <a:endParaRPr lang="en-US"/>
          </a:p>
        </p:txBody>
      </p:sp>
    </p:spTree>
    <p:extLst>
      <p:ext uri="{BB962C8B-B14F-4D97-AF65-F5344CB8AC3E}">
        <p14:creationId xmlns:p14="http://schemas.microsoft.com/office/powerpoint/2010/main" val="177312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“Let The Beauty Of Jesus Be Seen”</a:t>
            </a:r>
          </a:p>
        </p:txBody>
      </p:sp>
      <p:sp>
        <p:nvSpPr>
          <p:cNvPr id="10" name="Slide Number Placeholder 5"/>
          <p:cNvSpPr>
            <a:spLocks noGrp="1"/>
          </p:cNvSpPr>
          <p:nvPr>
            <p:ph type="sldNum" sz="quarter" idx="12"/>
          </p:nvPr>
        </p:nvSpPr>
        <p:spPr/>
        <p:txBody>
          <a:bodyPr/>
          <a:lstStyle>
            <a:lvl1pPr>
              <a:defRPr/>
            </a:lvl1pPr>
          </a:lstStyle>
          <a:p>
            <a:pPr>
              <a:defRPr/>
            </a:pPr>
            <a:fld id="{29212E6D-6446-445A-B901-EB1DF12E9721}" type="slidenum">
              <a:rPr lang="en-US"/>
              <a:pPr>
                <a:defRPr/>
              </a:pPr>
              <a:t>‹#›</a:t>
            </a:fld>
            <a:endParaRPr lang="en-US"/>
          </a:p>
        </p:txBody>
      </p:sp>
    </p:spTree>
    <p:extLst>
      <p:ext uri="{BB962C8B-B14F-4D97-AF65-F5344CB8AC3E}">
        <p14:creationId xmlns:p14="http://schemas.microsoft.com/office/powerpoint/2010/main" val="33305245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7" name="Slide Number Placeholder 5"/>
          <p:cNvSpPr>
            <a:spLocks noGrp="1"/>
          </p:cNvSpPr>
          <p:nvPr>
            <p:ph type="sldNum" sz="quarter" idx="12"/>
          </p:nvPr>
        </p:nvSpPr>
        <p:spPr/>
        <p:txBody>
          <a:bodyPr/>
          <a:lstStyle>
            <a:lvl1pPr>
              <a:defRPr/>
            </a:lvl1pPr>
          </a:lstStyle>
          <a:p>
            <a:pPr>
              <a:defRPr/>
            </a:pPr>
            <a:fld id="{6DD6026D-91F4-45C5-A7FE-F0E89012C399}" type="slidenum">
              <a:rPr lang="en-US"/>
              <a:pPr>
                <a:defRPr/>
              </a:pPr>
              <a:t>‹#›</a:t>
            </a:fld>
            <a:endParaRPr lang="en-US"/>
          </a:p>
        </p:txBody>
      </p:sp>
    </p:spTree>
    <p:extLst>
      <p:ext uri="{BB962C8B-B14F-4D97-AF65-F5344CB8AC3E}">
        <p14:creationId xmlns:p14="http://schemas.microsoft.com/office/powerpoint/2010/main" val="38110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smtClean="0"/>
            </a:lvl1pPr>
          </a:lstStyle>
          <a:p>
            <a:pPr>
              <a:defRPr/>
            </a:pPr>
            <a:r>
              <a:rPr lang="en-US"/>
              <a:t>“Let The Beauty Of Jesus Be Seen”</a:t>
            </a:r>
          </a:p>
        </p:txBody>
      </p:sp>
      <p:sp>
        <p:nvSpPr>
          <p:cNvPr id="11" name="Slide Number Placeholder 6"/>
          <p:cNvSpPr>
            <a:spLocks noGrp="1"/>
          </p:cNvSpPr>
          <p:nvPr>
            <p:ph type="sldNum" sz="quarter" idx="12"/>
          </p:nvPr>
        </p:nvSpPr>
        <p:spPr/>
        <p:txBody>
          <a:bodyPr/>
          <a:lstStyle>
            <a:lvl1pPr>
              <a:defRPr/>
            </a:lvl1pPr>
          </a:lstStyle>
          <a:p>
            <a:pPr>
              <a:defRPr/>
            </a:pPr>
            <a:fld id="{AC381439-0D7E-4FD8-8AB7-6D3E9E7C9F5A}" type="slidenum">
              <a:rPr lang="en-US"/>
              <a:pPr>
                <a:defRPr/>
              </a:pPr>
              <a:t>‹#›</a:t>
            </a:fld>
            <a:endParaRPr lang="en-US"/>
          </a:p>
        </p:txBody>
      </p:sp>
    </p:spTree>
    <p:extLst>
      <p:ext uri="{BB962C8B-B14F-4D97-AF65-F5344CB8AC3E}">
        <p14:creationId xmlns:p14="http://schemas.microsoft.com/office/powerpoint/2010/main" val="9968020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6" name="Slide Number Placeholder 5"/>
          <p:cNvSpPr>
            <a:spLocks noGrp="1"/>
          </p:cNvSpPr>
          <p:nvPr>
            <p:ph type="sldNum" sz="quarter" idx="12"/>
          </p:nvPr>
        </p:nvSpPr>
        <p:spPr/>
        <p:txBody>
          <a:bodyPr/>
          <a:lstStyle>
            <a:lvl1pPr>
              <a:defRPr/>
            </a:lvl1pPr>
          </a:lstStyle>
          <a:p>
            <a:pPr>
              <a:defRPr/>
            </a:pPr>
            <a:fld id="{4BD49D84-831D-4AFC-9E6E-DEDCD3D374D9}" type="slidenum">
              <a:rPr lang="en-US"/>
              <a:pPr>
                <a:defRPr/>
              </a:pPr>
              <a:t>‹#›</a:t>
            </a:fld>
            <a:endParaRPr lang="en-US"/>
          </a:p>
        </p:txBody>
      </p:sp>
    </p:spTree>
    <p:extLst>
      <p:ext uri="{BB962C8B-B14F-4D97-AF65-F5344CB8AC3E}">
        <p14:creationId xmlns:p14="http://schemas.microsoft.com/office/powerpoint/2010/main" val="33561232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6" name="Slide Number Placeholder 5"/>
          <p:cNvSpPr>
            <a:spLocks noGrp="1"/>
          </p:cNvSpPr>
          <p:nvPr>
            <p:ph type="sldNum" sz="quarter" idx="12"/>
          </p:nvPr>
        </p:nvSpPr>
        <p:spPr/>
        <p:txBody>
          <a:bodyPr/>
          <a:lstStyle>
            <a:lvl1pPr>
              <a:defRPr/>
            </a:lvl1pPr>
          </a:lstStyle>
          <a:p>
            <a:pPr>
              <a:defRPr/>
            </a:pPr>
            <a:fld id="{06555B0D-8C51-4BF9-B251-B27F7BA84573}" type="slidenum">
              <a:rPr lang="en-US"/>
              <a:pPr>
                <a:defRPr/>
              </a:pPr>
              <a:t>‹#›</a:t>
            </a:fld>
            <a:endParaRPr lang="en-US"/>
          </a:p>
        </p:txBody>
      </p:sp>
    </p:spTree>
    <p:extLst>
      <p:ext uri="{BB962C8B-B14F-4D97-AF65-F5344CB8AC3E}">
        <p14:creationId xmlns:p14="http://schemas.microsoft.com/office/powerpoint/2010/main" val="646324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en-US"/>
              <a:t>“Let The Beauty Of Jesus Be Seen”</a:t>
            </a:r>
          </a:p>
        </p:txBody>
      </p:sp>
      <p:sp>
        <p:nvSpPr>
          <p:cNvPr id="7" name="Slide Number Placeholder 5"/>
          <p:cNvSpPr>
            <a:spLocks noGrp="1"/>
          </p:cNvSpPr>
          <p:nvPr>
            <p:ph type="sldNum" sz="quarter" idx="17"/>
          </p:nvPr>
        </p:nvSpPr>
        <p:spPr/>
        <p:txBody>
          <a:bodyPr/>
          <a:lstStyle>
            <a:lvl1pPr>
              <a:defRPr/>
            </a:lvl1pPr>
          </a:lstStyle>
          <a:p>
            <a:pPr>
              <a:defRPr/>
            </a:pPr>
            <a:fld id="{970E90A2-2969-46F0-B395-59FB85A36260}" type="slidenum">
              <a:rPr lang="en-US"/>
              <a:pPr>
                <a:defRPr/>
              </a:pPr>
              <a:t>‹#›</a:t>
            </a:fld>
            <a:endParaRPr lang="en-US"/>
          </a:p>
        </p:txBody>
      </p:sp>
    </p:spTree>
    <p:extLst>
      <p:ext uri="{BB962C8B-B14F-4D97-AF65-F5344CB8AC3E}">
        <p14:creationId xmlns:p14="http://schemas.microsoft.com/office/powerpoint/2010/main" val="419462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9" name="Slide Number Placeholder 5"/>
          <p:cNvSpPr>
            <a:spLocks noGrp="1"/>
          </p:cNvSpPr>
          <p:nvPr>
            <p:ph type="sldNum" sz="quarter" idx="12"/>
          </p:nvPr>
        </p:nvSpPr>
        <p:spPr/>
        <p:txBody>
          <a:bodyPr/>
          <a:lstStyle>
            <a:lvl1pPr>
              <a:defRPr/>
            </a:lvl1pPr>
          </a:lstStyle>
          <a:p>
            <a:pPr>
              <a:defRPr/>
            </a:pPr>
            <a:fld id="{038E10F4-F0E8-4D29-B7E4-FEAF00D7E6B5}" type="slidenum">
              <a:rPr lang="en-US"/>
              <a:pPr>
                <a:defRPr/>
              </a:pPr>
              <a:t>‹#›</a:t>
            </a:fld>
            <a:endParaRPr lang="en-US"/>
          </a:p>
        </p:txBody>
      </p:sp>
    </p:spTree>
    <p:extLst>
      <p:ext uri="{BB962C8B-B14F-4D97-AF65-F5344CB8AC3E}">
        <p14:creationId xmlns:p14="http://schemas.microsoft.com/office/powerpoint/2010/main" val="363555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5" name="Slide Number Placeholder 5"/>
          <p:cNvSpPr>
            <a:spLocks noGrp="1"/>
          </p:cNvSpPr>
          <p:nvPr>
            <p:ph type="sldNum" sz="quarter" idx="12"/>
          </p:nvPr>
        </p:nvSpPr>
        <p:spPr/>
        <p:txBody>
          <a:bodyPr/>
          <a:lstStyle>
            <a:lvl1pPr>
              <a:defRPr/>
            </a:lvl1pPr>
          </a:lstStyle>
          <a:p>
            <a:pPr>
              <a:defRPr/>
            </a:pPr>
            <a:fld id="{0392DCF8-AB3A-40BE-9653-74F2FFF98384}" type="slidenum">
              <a:rPr lang="en-US"/>
              <a:pPr>
                <a:defRPr/>
              </a:pPr>
              <a:t>‹#›</a:t>
            </a:fld>
            <a:endParaRPr lang="en-US"/>
          </a:p>
        </p:txBody>
      </p:sp>
    </p:spTree>
    <p:extLst>
      <p:ext uri="{BB962C8B-B14F-4D97-AF65-F5344CB8AC3E}">
        <p14:creationId xmlns:p14="http://schemas.microsoft.com/office/powerpoint/2010/main" val="3015713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4" name="Slide Number Placeholder 5"/>
          <p:cNvSpPr>
            <a:spLocks noGrp="1"/>
          </p:cNvSpPr>
          <p:nvPr>
            <p:ph type="sldNum" sz="quarter" idx="12"/>
          </p:nvPr>
        </p:nvSpPr>
        <p:spPr/>
        <p:txBody>
          <a:bodyPr/>
          <a:lstStyle>
            <a:lvl1pPr>
              <a:defRPr/>
            </a:lvl1pPr>
          </a:lstStyle>
          <a:p>
            <a:pPr>
              <a:defRPr/>
            </a:pPr>
            <a:fld id="{B1D3E458-D220-47CE-B7A1-D925137F8DCF}" type="slidenum">
              <a:rPr lang="en-US"/>
              <a:pPr>
                <a:defRPr/>
              </a:pPr>
              <a:t>‹#›</a:t>
            </a:fld>
            <a:endParaRPr lang="en-US"/>
          </a:p>
        </p:txBody>
      </p:sp>
    </p:spTree>
    <p:extLst>
      <p:ext uri="{BB962C8B-B14F-4D97-AF65-F5344CB8AC3E}">
        <p14:creationId xmlns:p14="http://schemas.microsoft.com/office/powerpoint/2010/main" val="4100817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“Let The Beauty Of Jesus Be Seen”</a:t>
            </a:r>
          </a:p>
        </p:txBody>
      </p:sp>
      <p:sp>
        <p:nvSpPr>
          <p:cNvPr id="7" name="Slide Number Placeholder 5"/>
          <p:cNvSpPr>
            <a:spLocks noGrp="1"/>
          </p:cNvSpPr>
          <p:nvPr>
            <p:ph type="sldNum" sz="quarter" idx="12"/>
          </p:nvPr>
        </p:nvSpPr>
        <p:spPr/>
        <p:txBody>
          <a:bodyPr/>
          <a:lstStyle>
            <a:lvl1pPr>
              <a:defRPr/>
            </a:lvl1pPr>
          </a:lstStyle>
          <a:p>
            <a:pPr>
              <a:defRPr/>
            </a:pPr>
            <a:fld id="{6DD6026D-91F4-45C5-A7FE-F0E89012C399}" type="slidenum">
              <a:rPr lang="en-US"/>
              <a:pPr>
                <a:defRPr/>
              </a:pPr>
              <a:t>‹#›</a:t>
            </a:fld>
            <a:endParaRPr lang="en-US"/>
          </a:p>
        </p:txBody>
      </p:sp>
    </p:spTree>
    <p:extLst>
      <p:ext uri="{BB962C8B-B14F-4D97-AF65-F5344CB8AC3E}">
        <p14:creationId xmlns:p14="http://schemas.microsoft.com/office/powerpoint/2010/main" val="2906159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smtClean="0"/>
            </a:lvl1pPr>
          </a:lstStyle>
          <a:p>
            <a:pPr>
              <a:defRPr/>
            </a:pPr>
            <a:r>
              <a:rPr lang="en-US"/>
              <a:t>“Let The Beauty Of Jesus Be Seen”</a:t>
            </a:r>
          </a:p>
        </p:txBody>
      </p:sp>
      <p:sp>
        <p:nvSpPr>
          <p:cNvPr id="11" name="Slide Number Placeholder 6"/>
          <p:cNvSpPr>
            <a:spLocks noGrp="1"/>
          </p:cNvSpPr>
          <p:nvPr>
            <p:ph type="sldNum" sz="quarter" idx="12"/>
          </p:nvPr>
        </p:nvSpPr>
        <p:spPr/>
        <p:txBody>
          <a:bodyPr/>
          <a:lstStyle>
            <a:lvl1pPr>
              <a:defRPr/>
            </a:lvl1pPr>
          </a:lstStyle>
          <a:p>
            <a:pPr>
              <a:defRPr/>
            </a:pPr>
            <a:fld id="{AC381439-0D7E-4FD8-8AB7-6D3E9E7C9F5A}" type="slidenum">
              <a:rPr lang="en-US"/>
              <a:pPr>
                <a:defRPr/>
              </a:pPr>
              <a:t>‹#›</a:t>
            </a:fld>
            <a:endParaRPr lang="en-US"/>
          </a:p>
        </p:txBody>
      </p:sp>
    </p:spTree>
    <p:extLst>
      <p:ext uri="{BB962C8B-B14F-4D97-AF65-F5344CB8AC3E}">
        <p14:creationId xmlns:p14="http://schemas.microsoft.com/office/powerpoint/2010/main" val="620232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0" hangingPunct="0">
              <a:defRPr sz="1100" b="1">
                <a:solidFill>
                  <a:schemeClr val="tx1">
                    <a:lumMod val="50000"/>
                    <a:lumOff val="50000"/>
                  </a:schemeClr>
                </a:solidFill>
                <a:cs typeface="+mn-cs"/>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0" hangingPunct="0">
              <a:defRPr sz="1100" b="1" smtClean="0">
                <a:solidFill>
                  <a:schemeClr val="tx1">
                    <a:lumMod val="50000"/>
                    <a:lumOff val="50000"/>
                  </a:schemeClr>
                </a:solidFill>
                <a:cs typeface="+mn-cs"/>
              </a:defRPr>
            </a:lvl1pPr>
          </a:lstStyle>
          <a:p>
            <a:pPr>
              <a:defRPr/>
            </a:pPr>
            <a:r>
              <a:rPr lang="en-US"/>
              <a:t>“Let The Beauty Of Jesus Be Seen”</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eaLnBrk="0" hangingPunct="0">
              <a:defRPr sz="1200" b="1">
                <a:solidFill>
                  <a:schemeClr val="tx1">
                    <a:lumMod val="50000"/>
                    <a:lumOff val="50000"/>
                  </a:schemeClr>
                </a:solidFill>
                <a:cs typeface="+mn-cs"/>
              </a:defRPr>
            </a:lvl1pPr>
          </a:lstStyle>
          <a:p>
            <a:pPr>
              <a:defRPr/>
            </a:pPr>
            <a:fld id="{DE3B687D-0DDF-4894-A704-3D01B25A52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6" r:id="rId1"/>
    <p:sldLayoutId id="2147483768" r:id="rId2"/>
    <p:sldLayoutId id="2147483777" r:id="rId3"/>
    <p:sldLayoutId id="2147483769" r:id="rId4"/>
    <p:sldLayoutId id="2147483770" r:id="rId5"/>
    <p:sldLayoutId id="2147483771" r:id="rId6"/>
    <p:sldLayoutId id="2147483772" r:id="rId7"/>
    <p:sldLayoutId id="2147483773" r:id="rId8"/>
    <p:sldLayoutId id="2147483778" r:id="rId9"/>
    <p:sldLayoutId id="2147483774" r:id="rId10"/>
    <p:sldLayoutId id="2147483775" r:id="rId11"/>
  </p:sldLayoutIdLst>
  <p:hf sldNum="0" hd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“Let The Beauty Of Jesus Be Seen”</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A419474-60A1-45E7-A891-F9F7ABF5CADC}" type="slidenum">
              <a:rPr lang="en-US"/>
              <a:pPr>
                <a:defRPr/>
              </a:pPr>
              <a:t>‹#›</a:t>
            </a:fld>
            <a:endParaRPr lang="en-US" dirty="0"/>
          </a:p>
        </p:txBody>
      </p:sp>
    </p:spTree>
    <p:extLst>
      <p:ext uri="{BB962C8B-B14F-4D97-AF65-F5344CB8AC3E}">
        <p14:creationId xmlns:p14="http://schemas.microsoft.com/office/powerpoint/2010/main" val="4037100859"/>
      </p:ext>
    </p:extLst>
  </p:cSld>
  <p:clrMap bg1="dk2" tx1="lt1" bg2="dk1"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0" hangingPunct="0">
              <a:defRPr sz="1100" b="1">
                <a:solidFill>
                  <a:schemeClr val="tx1">
                    <a:lumMod val="50000"/>
                    <a:lumOff val="50000"/>
                  </a:schemeClr>
                </a:solidFill>
                <a:cs typeface="+mn-cs"/>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0" hangingPunct="0">
              <a:defRPr sz="1100" b="1" smtClean="0">
                <a:solidFill>
                  <a:schemeClr val="tx1">
                    <a:lumMod val="50000"/>
                    <a:lumOff val="50000"/>
                  </a:schemeClr>
                </a:solidFill>
                <a:cs typeface="+mn-cs"/>
              </a:defRPr>
            </a:lvl1pPr>
          </a:lstStyle>
          <a:p>
            <a:pPr>
              <a:defRPr/>
            </a:pPr>
            <a:r>
              <a:rPr lang="en-US"/>
              <a:t>“Let The Beauty Of Jesus Be Seen”</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eaLnBrk="0" hangingPunct="0">
              <a:defRPr sz="1200" b="1">
                <a:solidFill>
                  <a:schemeClr val="tx1">
                    <a:lumMod val="50000"/>
                    <a:lumOff val="50000"/>
                  </a:schemeClr>
                </a:solidFill>
                <a:cs typeface="+mn-cs"/>
              </a:defRPr>
            </a:lvl1pPr>
          </a:lstStyle>
          <a:p>
            <a:pPr>
              <a:defRPr/>
            </a:pPr>
            <a:fld id="{DE3B687D-0DDF-4894-A704-3D01B25A5227}" type="slidenum">
              <a:rPr lang="en-US"/>
              <a:pPr>
                <a:defRPr/>
              </a:pPr>
              <a:t>‹#›</a:t>
            </a:fld>
            <a:endParaRPr lang="en-US"/>
          </a:p>
        </p:txBody>
      </p:sp>
    </p:spTree>
    <p:extLst>
      <p:ext uri="{BB962C8B-B14F-4D97-AF65-F5344CB8AC3E}">
        <p14:creationId xmlns:p14="http://schemas.microsoft.com/office/powerpoint/2010/main" val="387919367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sldNum="0" hd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56D7C-1E00-4696-BEE8-BF1A181754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1"/>
            <a:ext cx="9162387" cy="6858000"/>
          </a:xfrm>
          <a:prstGeom prst="rect">
            <a:avLst/>
          </a:prstGeom>
        </p:spPr>
      </p:pic>
      <p:sp>
        <p:nvSpPr>
          <p:cNvPr id="2051" name="Rectangle 3"/>
          <p:cNvSpPr>
            <a:spLocks noGrp="1" noChangeArrowheads="1"/>
          </p:cNvSpPr>
          <p:nvPr>
            <p:ph type="subTitle" idx="1"/>
          </p:nvPr>
        </p:nvSpPr>
        <p:spPr>
          <a:xfrm>
            <a:off x="4763" y="4196080"/>
            <a:ext cx="5100637" cy="1066800"/>
          </a:xfrm>
        </p:spPr>
        <p:txBody>
          <a:bodyPr rtlCol="0">
            <a:normAutofit/>
          </a:bodyPr>
          <a:lstStyle/>
          <a:p>
            <a:pPr algn="ctr" eaLnBrk="1" fontAlgn="auto" hangingPunct="1">
              <a:buClr>
                <a:schemeClr val="accent6">
                  <a:lumMod val="75000"/>
                </a:schemeClr>
              </a:buClr>
              <a:defRPr/>
            </a:pPr>
            <a:r>
              <a:rPr lang="en-US" sz="4400" b="1" dirty="0">
                <a:solidFill>
                  <a:schemeClr val="bg2"/>
                </a:solidFill>
                <a:latin typeface="Arial" pitchFamily="34" charset="0"/>
                <a:cs typeface="Arial" pitchFamily="34" charset="0"/>
              </a:rPr>
              <a:t>Text: I Peter 2:21</a:t>
            </a:r>
          </a:p>
        </p:txBody>
      </p:sp>
      <p:sp>
        <p:nvSpPr>
          <p:cNvPr id="2050" name="Rectangle 2"/>
          <p:cNvSpPr>
            <a:spLocks noGrp="1" noChangeArrowheads="1"/>
          </p:cNvSpPr>
          <p:nvPr>
            <p:ph type="ctrTitle"/>
          </p:nvPr>
        </p:nvSpPr>
        <p:spPr>
          <a:xfrm>
            <a:off x="1600200" y="152400"/>
            <a:ext cx="7539036" cy="2514600"/>
          </a:xfrm>
        </p:spPr>
        <p:txBody>
          <a:bodyPr/>
          <a:lstStyle/>
          <a:p>
            <a:pPr marL="182880" indent="0" algn="ctr" eaLnBrk="1" fontAlgn="auto" hangingPunct="1">
              <a:spcAft>
                <a:spcPts val="0"/>
              </a:spcAft>
              <a:buClr>
                <a:schemeClr val="accent6">
                  <a:lumMod val="75000"/>
                </a:schemeClr>
              </a:buClr>
              <a:buNone/>
              <a:defRPr/>
            </a:pPr>
            <a:r>
              <a:rPr lang="en-US" sz="6000" u="sng" dirty="0">
                <a:solidFill>
                  <a:srgbClr val="FFFF00"/>
                </a:solidFill>
                <a:effectLst/>
                <a:latin typeface="Arial" pitchFamily="34" charset="0"/>
                <a:cs typeface="Arial" pitchFamily="34" charset="0"/>
              </a:rPr>
              <a:t>“Let The Beauty Of Jesus Be Seen”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A7E9C120-5BBF-4891-802D-CC51F2735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4" y="-1"/>
            <a:ext cx="9190732" cy="6858001"/>
          </a:xfrm>
          <a:prstGeom prst="rect">
            <a:avLst/>
          </a:prstGeom>
        </p:spPr>
      </p:pic>
      <p:sp>
        <p:nvSpPr>
          <p:cNvPr id="7" name="Footer Placeholder 4"/>
          <p:cNvSpPr>
            <a:spLocks noGrp="1"/>
          </p:cNvSpPr>
          <p:nvPr>
            <p:ph type="ftr" sz="quarter" idx="15"/>
          </p:nvPr>
        </p:nvSpPr>
        <p:spPr>
          <a:xfrm>
            <a:off x="5638800" y="6392512"/>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“Let The Beauty Of Jesus Be Seen”</a:t>
            </a:r>
          </a:p>
        </p:txBody>
      </p:sp>
      <p:sp>
        <p:nvSpPr>
          <p:cNvPr id="157698" name="Rectangle 1026"/>
          <p:cNvSpPr>
            <a:spLocks noGrp="1" noChangeArrowheads="1"/>
          </p:cNvSpPr>
          <p:nvPr>
            <p:ph type="title"/>
          </p:nvPr>
        </p:nvSpPr>
        <p:spPr>
          <a:xfrm>
            <a:off x="152400" y="-1"/>
            <a:ext cx="8839200" cy="1316265"/>
          </a:xfrm>
        </p:spPr>
        <p:txBody>
          <a:bodyPr/>
          <a:lstStyle/>
          <a:p>
            <a:pPr marL="0" indent="0" eaLnBrk="1" fontAlgn="auto" hangingPunct="1">
              <a:spcAft>
                <a:spcPts val="0"/>
              </a:spcAft>
              <a:buClr>
                <a:schemeClr val="accent6">
                  <a:lumMod val="75000"/>
                </a:schemeClr>
              </a:buClr>
              <a:buNone/>
              <a:defRPr/>
            </a:pPr>
            <a:r>
              <a:rPr lang="en-US" sz="4000" u="sng" dirty="0">
                <a:solidFill>
                  <a:srgbClr val="FFFFCC"/>
                </a:solidFill>
                <a:effectLst/>
                <a:latin typeface="Arial" pitchFamily="34" charset="0"/>
                <a:cs typeface="Arial" pitchFamily="34" charset="0"/>
              </a:rPr>
              <a:t>Saints Characterized by Kindness in Return for Evil</a:t>
            </a:r>
            <a:endParaRPr lang="en-US" sz="4000" u="sng" dirty="0">
              <a:solidFill>
                <a:srgbClr val="FFFFCC"/>
              </a:solidFill>
              <a:latin typeface="Arial" pitchFamily="34" charset="0"/>
              <a:cs typeface="Arial" pitchFamily="34" charset="0"/>
            </a:endParaRPr>
          </a:p>
        </p:txBody>
      </p:sp>
      <p:sp>
        <p:nvSpPr>
          <p:cNvPr id="13" name="Text Box 8"/>
          <p:cNvSpPr txBox="1">
            <a:spLocks noChangeArrowheads="1"/>
          </p:cNvSpPr>
          <p:nvPr/>
        </p:nvSpPr>
        <p:spPr bwMode="auto">
          <a:xfrm>
            <a:off x="228600" y="4828227"/>
            <a:ext cx="4343400" cy="1261884"/>
          </a:xfrm>
          <a:prstGeom prst="rect">
            <a:avLst/>
          </a:prstGeom>
          <a:solidFill>
            <a:schemeClr val="bg2"/>
          </a:solidFill>
          <a:ln/>
        </p:spPr>
        <p:style>
          <a:lnRef idx="1">
            <a:schemeClr val="accent4"/>
          </a:lnRef>
          <a:fillRef idx="3">
            <a:schemeClr val="accent4"/>
          </a:fillRef>
          <a:effectRef idx="2">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Tahoma" pitchFamily="34" charset="0"/>
                <a:ea typeface="+mn-ea"/>
                <a:cs typeface="Times New Roman" pitchFamily="18" charset="0"/>
              </a:rPr>
              <a:t>Romans 12:21</a:t>
            </a:r>
          </a:p>
          <a:p>
            <a:pPr marL="0" lvl="0" indent="0"/>
            <a:r>
              <a:rPr lang="en-US" dirty="0">
                <a:solidFill>
                  <a:srgbClr val="002060"/>
                </a:solidFill>
                <a:latin typeface="Tahoma" pitchFamily="34" charset="0"/>
                <a:ea typeface="Tahoma" pitchFamily="34" charset="0"/>
                <a:cs typeface="Tahoma" pitchFamily="34" charset="0"/>
              </a:rPr>
              <a:t>Do not be overcome by evil, but overcome evil with good.</a:t>
            </a:r>
            <a:endParaRPr kumimoji="0" lang="en-US" sz="2400" b="0" i="0" u="none" strike="noStrike" kern="1200" cap="none" spc="0" normalizeH="0" baseline="0" noProof="0" dirty="0">
              <a:ln>
                <a:noFill/>
              </a:ln>
              <a:solidFill>
                <a:srgbClr val="002060"/>
              </a:solidFill>
              <a:effectLst/>
              <a:uLnTx/>
              <a:uFillTx/>
              <a:latin typeface="Tahoma" pitchFamily="34" charset="0"/>
              <a:ea typeface="Tahoma" pitchFamily="34" charset="0"/>
              <a:cs typeface="Tahoma" pitchFamily="34" charset="0"/>
            </a:endParaRPr>
          </a:p>
        </p:txBody>
      </p:sp>
      <p:sp>
        <p:nvSpPr>
          <p:cNvPr id="15" name="Text Box 6">
            <a:extLst>
              <a:ext uri="{FF2B5EF4-FFF2-40B4-BE49-F238E27FC236}">
                <a16:creationId xmlns:a16="http://schemas.microsoft.com/office/drawing/2014/main" id="{0F3B39DA-3672-4647-98DD-91288DB10B33}"/>
              </a:ext>
            </a:extLst>
          </p:cNvPr>
          <p:cNvSpPr txBox="1">
            <a:spLocks noChangeArrowheads="1"/>
          </p:cNvSpPr>
          <p:nvPr/>
        </p:nvSpPr>
        <p:spPr bwMode="auto">
          <a:xfrm>
            <a:off x="1676400" y="1387763"/>
            <a:ext cx="7315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0">
              <a:buClr>
                <a:srgbClr val="56C7AA"/>
              </a:buClr>
              <a:buSzPct val="115000"/>
              <a:buFont typeface="Wingdings" panose="05000000000000000000" pitchFamily="2" charset="2"/>
              <a:buChar char="v"/>
            </a:pP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People will be </a:t>
            </a:r>
            <a:r>
              <a:rPr lang="en-US" sz="2400" b="1" dirty="0">
                <a:solidFill>
                  <a:srgbClr val="FFFF00"/>
                </a:solidFill>
                <a:latin typeface="Tahoma" pitchFamily="34" charset="0"/>
                <a:cs typeface="Times New Roman" pitchFamily="18" charset="0"/>
              </a:rPr>
              <a:t>unkind (Mt. 10:21-22</a:t>
            </a:r>
            <a:r>
              <a:rPr lang="en-US" sz="2400" b="1">
                <a:solidFill>
                  <a:srgbClr val="FFFF00"/>
                </a:solidFill>
                <a:latin typeface="Tahoma" pitchFamily="34" charset="0"/>
                <a:cs typeface="Times New Roman" pitchFamily="18" charset="0"/>
              </a:rPr>
              <a:t>;         II </a:t>
            </a:r>
            <a:r>
              <a:rPr lang="en-US" sz="2400" b="1" dirty="0">
                <a:solidFill>
                  <a:srgbClr val="FFFF00"/>
                </a:solidFill>
                <a:latin typeface="Tahoma" pitchFamily="34" charset="0"/>
                <a:cs typeface="Times New Roman" pitchFamily="18" charset="0"/>
              </a:rPr>
              <a:t>Tim. 3:12)</a:t>
            </a:r>
            <a:endPar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endParaRPr>
          </a:p>
          <a:p>
            <a:pPr lvl="0">
              <a:buClr>
                <a:srgbClr val="56C7AA"/>
              </a:buClr>
              <a:buSzPct val="115000"/>
              <a:buFont typeface="Wingdings" panose="05000000000000000000" pitchFamily="2" charset="2"/>
              <a:buChar char="v"/>
            </a:pP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People will speak evil of </a:t>
            </a:r>
            <a:r>
              <a:rPr lang="en-US" sz="2400" b="1" dirty="0">
                <a:solidFill>
                  <a:srgbClr val="FFFF00"/>
                </a:solidFill>
                <a:latin typeface="Tahoma" pitchFamily="34" charset="0"/>
                <a:cs typeface="Times New Roman" pitchFamily="18" charset="0"/>
              </a:rPr>
              <a:t>you (Mt. 12:36-37; I Pet. 4:3-4</a:t>
            </a: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a:t>
            </a:r>
          </a:p>
          <a:p>
            <a:pPr lvl="0">
              <a:buClr>
                <a:srgbClr val="56C7AA"/>
              </a:buClr>
              <a:buSzPct val="115000"/>
              <a:buFont typeface="Wingdings" panose="05000000000000000000" pitchFamily="2" charset="2"/>
              <a:buChar char="v"/>
            </a:pP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Don’t return evil for evil (I Pet. 2:21-24; </a:t>
            </a:r>
            <a:r>
              <a:rPr lang="nn-NO" sz="2400" b="1" dirty="0">
                <a:solidFill>
                  <a:srgbClr val="FFFF00"/>
                </a:solidFill>
                <a:latin typeface="Tahoma" pitchFamily="34" charset="0"/>
                <a:cs typeface="Times New Roman" pitchFamily="18" charset="0"/>
              </a:rPr>
              <a:t>Rom. 12:17, 19-21; I Thess. 5:15; I Pet. 3:8-9; 4:16</a:t>
            </a: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a:t>
            </a:r>
          </a:p>
        </p:txBody>
      </p:sp>
    </p:spTree>
    <p:extLst>
      <p:ext uri="{BB962C8B-B14F-4D97-AF65-F5344CB8AC3E}">
        <p14:creationId xmlns:p14="http://schemas.microsoft.com/office/powerpoint/2010/main" val="42707014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left)">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wipe(left)">
                                      <p:cBhvr>
                                        <p:cTn id="17" dur="500"/>
                                        <p:tgtEl>
                                          <p:spTgt spid="15">
                                            <p:txEl>
                                              <p:pRg st="2" end="2"/>
                                            </p:txEl>
                                          </p:spTgt>
                                        </p:tgtEl>
                                      </p:cBhvr>
                                    </p:animEffect>
                                  </p:childTnLst>
                                </p:cTn>
                              </p:par>
                            </p:childTnLst>
                          </p:cTn>
                        </p:par>
                        <p:par>
                          <p:cTn id="18" fill="hold">
                            <p:stCondLst>
                              <p:cond delay="500"/>
                            </p:stCondLst>
                            <p:childTnLst>
                              <p:par>
                                <p:cTn id="19" presetID="16" presetClass="entr" presetSubtype="2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arn(inVertical)">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A7E9C120-5BBF-4891-802D-CC51F2735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4" y="-1"/>
            <a:ext cx="9190732" cy="6858001"/>
          </a:xfrm>
          <a:prstGeom prst="rect">
            <a:avLst/>
          </a:prstGeom>
        </p:spPr>
      </p:pic>
      <p:sp>
        <p:nvSpPr>
          <p:cNvPr id="7" name="Footer Placeholder 4"/>
          <p:cNvSpPr>
            <a:spLocks noGrp="1"/>
          </p:cNvSpPr>
          <p:nvPr>
            <p:ph type="ftr" sz="quarter" idx="15"/>
          </p:nvPr>
        </p:nvSpPr>
        <p:spPr>
          <a:xfrm>
            <a:off x="5638800" y="6392512"/>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“Let The Beauty Of Jesus Be Seen”</a:t>
            </a:r>
          </a:p>
        </p:txBody>
      </p:sp>
      <p:sp>
        <p:nvSpPr>
          <p:cNvPr id="157698" name="Rectangle 1026"/>
          <p:cNvSpPr>
            <a:spLocks noGrp="1" noChangeArrowheads="1"/>
          </p:cNvSpPr>
          <p:nvPr>
            <p:ph type="title"/>
          </p:nvPr>
        </p:nvSpPr>
        <p:spPr>
          <a:xfrm>
            <a:off x="152400" y="155926"/>
            <a:ext cx="8839200" cy="1160338"/>
          </a:xfrm>
        </p:spPr>
        <p:txBody>
          <a:bodyPr/>
          <a:lstStyle/>
          <a:p>
            <a:pPr marL="0" indent="0" eaLnBrk="1" fontAlgn="auto" hangingPunct="1">
              <a:spcAft>
                <a:spcPts val="0"/>
              </a:spcAft>
              <a:buClr>
                <a:schemeClr val="accent6">
                  <a:lumMod val="75000"/>
                </a:schemeClr>
              </a:buClr>
              <a:buNone/>
              <a:defRPr/>
            </a:pPr>
            <a:r>
              <a:rPr lang="en-US" sz="4000" u="sng" dirty="0">
                <a:solidFill>
                  <a:srgbClr val="FFFFCC"/>
                </a:solidFill>
                <a:effectLst/>
                <a:latin typeface="Arial" pitchFamily="34" charset="0"/>
                <a:cs typeface="Arial" pitchFamily="34" charset="0"/>
              </a:rPr>
              <a:t>Saints Characterized by Kindness in Return for Evil</a:t>
            </a:r>
            <a:endParaRPr lang="en-US" sz="4000" u="sng" dirty="0">
              <a:solidFill>
                <a:srgbClr val="FFFFCC"/>
              </a:solidFill>
              <a:latin typeface="Arial" pitchFamily="34" charset="0"/>
              <a:cs typeface="Arial" pitchFamily="34" charset="0"/>
            </a:endParaRPr>
          </a:p>
        </p:txBody>
      </p:sp>
      <p:sp>
        <p:nvSpPr>
          <p:cNvPr id="8" name="Text Box 7">
            <a:extLst>
              <a:ext uri="{FF2B5EF4-FFF2-40B4-BE49-F238E27FC236}">
                <a16:creationId xmlns:a16="http://schemas.microsoft.com/office/drawing/2014/main" id="{3D582F04-F948-4B9C-8602-63600995308F}"/>
              </a:ext>
            </a:extLst>
          </p:cNvPr>
          <p:cNvSpPr txBox="1">
            <a:spLocks noChangeArrowheads="1"/>
          </p:cNvSpPr>
          <p:nvPr/>
        </p:nvSpPr>
        <p:spPr bwMode="auto">
          <a:xfrm>
            <a:off x="1935480" y="1633219"/>
            <a:ext cx="70104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lvl="0" indent="0" algn="ctr" eaLnBrk="1" hangingPunct="1"/>
            <a:r>
              <a:rPr lang="en-US" sz="2800" b="1" dirty="0">
                <a:solidFill>
                  <a:srgbClr val="66FFFF"/>
                </a:solidFill>
                <a:latin typeface="Tahoma" pitchFamily="34" charset="0"/>
                <a:cs typeface="Times New Roman" pitchFamily="18" charset="0"/>
              </a:rPr>
              <a:t>Even when we are mistreated we are to return evil with good and </a:t>
            </a:r>
            <a:r>
              <a:rPr lang="en-US" sz="2800" b="1">
                <a:solidFill>
                  <a:srgbClr val="66FFFF"/>
                </a:solidFill>
                <a:latin typeface="Tahoma" pitchFamily="34" charset="0"/>
                <a:cs typeface="Times New Roman" pitchFamily="18" charset="0"/>
              </a:rPr>
              <a:t>a blessing to </a:t>
            </a:r>
            <a:r>
              <a:rPr lang="en-US" sz="2800" b="1" dirty="0">
                <a:solidFill>
                  <a:srgbClr val="66FFFF"/>
                </a:solidFill>
                <a:latin typeface="Tahoma" pitchFamily="34" charset="0"/>
                <a:cs typeface="Times New Roman" pitchFamily="18" charset="0"/>
              </a:rPr>
              <a:t>let our lights shine so Jesus is seen in us!</a:t>
            </a:r>
            <a:endParaRPr kumimoji="0" lang="en-US" sz="2800" b="1" i="1" u="none" strike="noStrike" kern="1200" cap="none" spc="0" normalizeH="0" baseline="0" noProof="0" dirty="0">
              <a:ln>
                <a:noFill/>
              </a:ln>
              <a:solidFill>
                <a:srgbClr val="66FFFF"/>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9897835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0E0554-BFA6-4364-8D6B-D6C5662059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18" y="1797131"/>
            <a:ext cx="9161118" cy="2333625"/>
          </a:xfrm>
          <a:prstGeom prst="rect">
            <a:avLst/>
          </a:prstGeom>
        </p:spPr>
      </p:pic>
      <p:sp>
        <p:nvSpPr>
          <p:cNvPr id="7" name="Footer Placeholder 4"/>
          <p:cNvSpPr>
            <a:spLocks noGrp="1"/>
          </p:cNvSpPr>
          <p:nvPr>
            <p:ph type="ftr" sz="quarter" idx="15"/>
          </p:nvPr>
        </p:nvSpPr>
        <p:spPr>
          <a:xfrm>
            <a:off x="14748" y="6545351"/>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a:ln>
                  <a:noFill/>
                </a:ln>
                <a:solidFill>
                  <a:prstClr val="black">
                    <a:lumMod val="50000"/>
                    <a:lumOff val="50000"/>
                  </a:prstClr>
                </a:solidFill>
                <a:effectLst/>
                <a:uLnTx/>
                <a:uFillTx/>
                <a:latin typeface="Arial" charset="0"/>
                <a:ea typeface="+mn-ea"/>
                <a:cs typeface="+mn-cs"/>
              </a:rPr>
              <a:t>“Let The Beauty Of Jesus Be Seen”</a:t>
            </a:r>
            <a:endPar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endParaRPr>
          </a:p>
        </p:txBody>
      </p:sp>
      <p:sp>
        <p:nvSpPr>
          <p:cNvPr id="157698" name="Rectangle 1026"/>
          <p:cNvSpPr>
            <a:spLocks noGrp="1" noChangeArrowheads="1"/>
          </p:cNvSpPr>
          <p:nvPr>
            <p:ph type="title"/>
          </p:nvPr>
        </p:nvSpPr>
        <p:spPr>
          <a:xfrm>
            <a:off x="-16329" y="75626"/>
            <a:ext cx="9144000" cy="1295974"/>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Saints Characterized by a Sweet Disposition</a:t>
            </a:r>
          </a:p>
        </p:txBody>
      </p:sp>
      <p:sp>
        <p:nvSpPr>
          <p:cNvPr id="9" name="Text Box 6"/>
          <p:cNvSpPr txBox="1">
            <a:spLocks noChangeArrowheads="1"/>
          </p:cNvSpPr>
          <p:nvPr/>
        </p:nvSpPr>
        <p:spPr bwMode="auto">
          <a:xfrm>
            <a:off x="-17118" y="3934605"/>
            <a:ext cx="9161118" cy="2185214"/>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FF"/>
                </a:solidFill>
                <a:effectLst/>
                <a:uLnTx/>
                <a:uFillTx/>
                <a:latin typeface="Tahoma" pitchFamily="34" charset="0"/>
                <a:ea typeface="+mn-ea"/>
                <a:cs typeface="Times New Roman" pitchFamily="18" charset="0"/>
              </a:rPr>
              <a:t>Stanza 3</a:t>
            </a:r>
            <a:endParaRPr kumimoji="0" lang="en-US" sz="2000" b="0" i="1" u="none" strike="noStrike" kern="1200" cap="none" spc="0" normalizeH="0" baseline="0" noProof="0" dirty="0">
              <a:ln>
                <a:noFill/>
              </a:ln>
              <a:solidFill>
                <a:srgbClr val="0000FF"/>
              </a:solidFill>
              <a:effectLst/>
              <a:uLnTx/>
              <a:uFillTx/>
              <a:latin typeface="Tahoma" pitchFamily="34"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
                <a:srgbClr val="56C7AA"/>
              </a:buClr>
              <a:buSzPct val="115000"/>
              <a:buFontTx/>
              <a:buNone/>
              <a:tabLst/>
              <a:defRPr/>
            </a:pPr>
            <a:r>
              <a:rPr kumimoji="0" lang="en-US" sz="2800" b="0" i="0" u="none" strike="noStrike" kern="1200" cap="none" spc="0" normalizeH="0" baseline="0" noProof="0" dirty="0">
                <a:ln>
                  <a:noFill/>
                </a:ln>
                <a:solidFill>
                  <a:prstClr val="black"/>
                </a:solidFill>
                <a:effectLst/>
                <a:uLnTx/>
                <a:uFillTx/>
                <a:latin typeface="Tahoma" pitchFamily="34" charset="0"/>
                <a:ea typeface="+mn-ea"/>
                <a:cs typeface="Times New Roman" pitchFamily="18" charset="0"/>
              </a:rPr>
              <a:t>“From the dawn of the morning to close of day, In example, in deeds, and in all you say, Lay your gifts at His feet, Ever strive to keep sweet, Let the beauty of Jesus be seen in you.”</a:t>
            </a:r>
          </a:p>
        </p:txBody>
      </p:sp>
    </p:spTree>
    <p:extLst>
      <p:ext uri="{BB962C8B-B14F-4D97-AF65-F5344CB8AC3E}">
        <p14:creationId xmlns:p14="http://schemas.microsoft.com/office/powerpoint/2010/main" val="12977035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A7E9C120-5BBF-4891-802D-CC51F2735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4" y="-1"/>
            <a:ext cx="9190732" cy="6858001"/>
          </a:xfrm>
          <a:prstGeom prst="rect">
            <a:avLst/>
          </a:prstGeom>
        </p:spPr>
      </p:pic>
      <p:sp>
        <p:nvSpPr>
          <p:cNvPr id="7" name="Footer Placeholder 4"/>
          <p:cNvSpPr>
            <a:spLocks noGrp="1"/>
          </p:cNvSpPr>
          <p:nvPr>
            <p:ph type="ftr" sz="quarter" idx="15"/>
          </p:nvPr>
        </p:nvSpPr>
        <p:spPr>
          <a:xfrm>
            <a:off x="5638800" y="6392512"/>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“Let The Beauty Of Jesus Be Seen”</a:t>
            </a:r>
          </a:p>
        </p:txBody>
      </p:sp>
      <p:sp>
        <p:nvSpPr>
          <p:cNvPr id="157698" name="Rectangle 1026"/>
          <p:cNvSpPr>
            <a:spLocks noGrp="1" noChangeArrowheads="1"/>
          </p:cNvSpPr>
          <p:nvPr>
            <p:ph type="title"/>
          </p:nvPr>
        </p:nvSpPr>
        <p:spPr>
          <a:xfrm>
            <a:off x="152400" y="155926"/>
            <a:ext cx="8839200" cy="1160338"/>
          </a:xfrm>
        </p:spPr>
        <p:txBody>
          <a:bodyPr/>
          <a:lstStyle/>
          <a:p>
            <a:pPr marL="0" indent="0" eaLnBrk="1" fontAlgn="auto" hangingPunct="1">
              <a:spcAft>
                <a:spcPts val="0"/>
              </a:spcAft>
              <a:buClr>
                <a:schemeClr val="accent6">
                  <a:lumMod val="75000"/>
                </a:schemeClr>
              </a:buClr>
              <a:buNone/>
              <a:defRPr/>
            </a:pPr>
            <a:r>
              <a:rPr lang="en-US" sz="4000" u="sng" dirty="0">
                <a:solidFill>
                  <a:srgbClr val="FFFFCC"/>
                </a:solidFill>
                <a:effectLst/>
                <a:latin typeface="Arial" pitchFamily="34" charset="0"/>
                <a:cs typeface="Arial" pitchFamily="34" charset="0"/>
              </a:rPr>
              <a:t>Saints Characterized by a Sweet Disposition</a:t>
            </a:r>
            <a:endParaRPr lang="en-US" sz="4000" u="sng" dirty="0">
              <a:solidFill>
                <a:srgbClr val="FFFFCC"/>
              </a:solidFill>
              <a:latin typeface="Arial" pitchFamily="34" charset="0"/>
              <a:cs typeface="Arial" pitchFamily="34" charset="0"/>
            </a:endParaRPr>
          </a:p>
        </p:txBody>
      </p:sp>
      <p:sp>
        <p:nvSpPr>
          <p:cNvPr id="13" name="Text Box 8"/>
          <p:cNvSpPr txBox="1">
            <a:spLocks noChangeArrowheads="1"/>
          </p:cNvSpPr>
          <p:nvPr/>
        </p:nvSpPr>
        <p:spPr bwMode="auto">
          <a:xfrm>
            <a:off x="270782" y="4089563"/>
            <a:ext cx="4343400" cy="2369880"/>
          </a:xfrm>
          <a:prstGeom prst="rect">
            <a:avLst/>
          </a:prstGeom>
          <a:solidFill>
            <a:schemeClr val="bg2"/>
          </a:solidFill>
          <a:ln/>
        </p:spPr>
        <p:style>
          <a:lnRef idx="1">
            <a:schemeClr val="accent4"/>
          </a:lnRef>
          <a:fillRef idx="3">
            <a:schemeClr val="accent4"/>
          </a:fillRef>
          <a:effectRef idx="2">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Tahoma" pitchFamily="34" charset="0"/>
                <a:ea typeface="+mn-ea"/>
                <a:cs typeface="Times New Roman" pitchFamily="18" charset="0"/>
              </a:rPr>
              <a:t>Colossians</a:t>
            </a:r>
            <a:r>
              <a:rPr kumimoji="0" lang="en-US" sz="2800" b="1" i="0" u="none" strike="noStrike" kern="1200" cap="none" spc="0" normalizeH="0" noProof="0" dirty="0">
                <a:ln>
                  <a:noFill/>
                </a:ln>
                <a:solidFill>
                  <a:srgbClr val="7030A0"/>
                </a:solidFill>
                <a:effectLst/>
                <a:uLnTx/>
                <a:uFillTx/>
                <a:latin typeface="Tahoma" pitchFamily="34" charset="0"/>
                <a:ea typeface="+mn-ea"/>
                <a:cs typeface="Times New Roman" pitchFamily="18" charset="0"/>
              </a:rPr>
              <a:t> 3:17</a:t>
            </a:r>
            <a:endParaRPr kumimoji="0" lang="en-US" sz="2800" b="1" i="0" u="none" strike="noStrike" kern="1200" cap="none" spc="0" normalizeH="0" baseline="0" noProof="0" dirty="0">
              <a:ln>
                <a:noFill/>
              </a:ln>
              <a:solidFill>
                <a:srgbClr val="7030A0"/>
              </a:solidFill>
              <a:effectLst/>
              <a:uLnTx/>
              <a:uFillTx/>
              <a:latin typeface="Tahoma" pitchFamily="34" charset="0"/>
              <a:ea typeface="+mn-ea"/>
              <a:cs typeface="Times New Roman" pitchFamily="18" charset="0"/>
            </a:endParaRPr>
          </a:p>
          <a:p>
            <a:pPr marL="0" lvl="0" indent="0"/>
            <a:r>
              <a:rPr lang="en-US" dirty="0">
                <a:solidFill>
                  <a:srgbClr val="002060"/>
                </a:solidFill>
                <a:latin typeface="Tahoma" pitchFamily="34" charset="0"/>
                <a:ea typeface="Tahoma" pitchFamily="34" charset="0"/>
                <a:cs typeface="Tahoma" pitchFamily="34" charset="0"/>
              </a:rPr>
              <a:t>Whatever you do in word or deed, do all in the name of the Lord Jesus, giving thanks through Him to God the Father.</a:t>
            </a:r>
            <a:endParaRPr kumimoji="0" lang="en-US" sz="2400" b="0" i="0" u="none" strike="noStrike" kern="1200" cap="none" spc="0" normalizeH="0" baseline="0" noProof="0" dirty="0">
              <a:ln>
                <a:noFill/>
              </a:ln>
              <a:solidFill>
                <a:srgbClr val="002060"/>
              </a:solidFill>
              <a:effectLst/>
              <a:uLnTx/>
              <a:uFillTx/>
              <a:latin typeface="Tahoma" pitchFamily="34" charset="0"/>
              <a:ea typeface="Tahoma" pitchFamily="34" charset="0"/>
              <a:cs typeface="Tahoma" pitchFamily="34" charset="0"/>
            </a:endParaRPr>
          </a:p>
        </p:txBody>
      </p:sp>
      <p:sp>
        <p:nvSpPr>
          <p:cNvPr id="15" name="Text Box 6">
            <a:extLst>
              <a:ext uri="{FF2B5EF4-FFF2-40B4-BE49-F238E27FC236}">
                <a16:creationId xmlns:a16="http://schemas.microsoft.com/office/drawing/2014/main" id="{0F3B39DA-3672-4647-98DD-91288DB10B33}"/>
              </a:ext>
            </a:extLst>
          </p:cNvPr>
          <p:cNvSpPr txBox="1">
            <a:spLocks noChangeArrowheads="1"/>
          </p:cNvSpPr>
          <p:nvPr/>
        </p:nvSpPr>
        <p:spPr bwMode="auto">
          <a:xfrm>
            <a:off x="1981200" y="1387763"/>
            <a:ext cx="7010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marR="0" lvl="0" indent="-457200" algn="l" defTabSz="914400" rtl="0" eaLnBrk="0" fontAlgn="base" latinLnBrk="0" hangingPunct="0">
              <a:lnSpc>
                <a:spcPct val="100000"/>
              </a:lnSpc>
              <a:spcBef>
                <a:spcPct val="0"/>
              </a:spcBef>
              <a:spcAft>
                <a:spcPct val="0"/>
              </a:spcAft>
              <a:buClr>
                <a:srgbClr val="56C7AA"/>
              </a:buClr>
              <a:buSzPct val="115000"/>
              <a:buFont typeface="Wingdings" panose="05000000000000000000" pitchFamily="2" charset="2"/>
              <a:buChar char="v"/>
              <a:tabLst/>
              <a:defRPr/>
            </a:pP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Carry your cross, follow Jesus’ example daily (Luke 9:23)</a:t>
            </a:r>
          </a:p>
          <a:p>
            <a:pPr lvl="0">
              <a:buClr>
                <a:srgbClr val="56C7AA"/>
              </a:buClr>
              <a:buSzPct val="115000"/>
              <a:buFont typeface="Wingdings" panose="05000000000000000000" pitchFamily="2" charset="2"/>
              <a:buChar char="v"/>
            </a:pP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Follow His example in word &amp; deed (</a:t>
            </a:r>
            <a:r>
              <a:rPr lang="it-IT" sz="2400" b="1" dirty="0">
                <a:solidFill>
                  <a:srgbClr val="FFFF00"/>
                </a:solidFill>
                <a:latin typeface="Tahoma" pitchFamily="34" charset="0"/>
                <a:cs typeface="Times New Roman" pitchFamily="18" charset="0"/>
              </a:rPr>
              <a:t>Col. 3:17, 23-24; I Tim. 4:12</a:t>
            </a: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a:t>
            </a:r>
          </a:p>
          <a:p>
            <a:pPr lvl="0">
              <a:buClr>
                <a:srgbClr val="56C7AA"/>
              </a:buClr>
              <a:buSzPct val="115000"/>
              <a:buFont typeface="Wingdings" panose="05000000000000000000" pitchFamily="2" charset="2"/>
              <a:buChar char="v"/>
            </a:pP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In complete submission, cast your cares upon God (</a:t>
            </a:r>
            <a:r>
              <a:rPr lang="nn-NO" sz="2400" b="1" dirty="0">
                <a:solidFill>
                  <a:srgbClr val="FFFF00"/>
                </a:solidFill>
                <a:latin typeface="Tahoma" pitchFamily="34" charset="0"/>
                <a:cs typeface="Times New Roman" pitchFamily="18" charset="0"/>
              </a:rPr>
              <a:t>Jn. 12:3; I Pet. 5:6-7</a:t>
            </a: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a:t>
            </a:r>
          </a:p>
        </p:txBody>
      </p:sp>
    </p:spTree>
    <p:extLst>
      <p:ext uri="{BB962C8B-B14F-4D97-AF65-F5344CB8AC3E}">
        <p14:creationId xmlns:p14="http://schemas.microsoft.com/office/powerpoint/2010/main" val="24287151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left)">
                                      <p:cBhvr>
                                        <p:cTn id="12" dur="500"/>
                                        <p:tgtEl>
                                          <p:spTgt spid="15">
                                            <p:txEl>
                                              <p:pRg st="1" end="1"/>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5">
                                            <p:txEl>
                                              <p:pRg st="2" end="2"/>
                                            </p:txEl>
                                          </p:spTgt>
                                        </p:tgtEl>
                                        <p:attrNameLst>
                                          <p:attrName>style.visibility</p:attrName>
                                        </p:attrNameLst>
                                      </p:cBhvr>
                                      <p:to>
                                        <p:strVal val="visible"/>
                                      </p:to>
                                    </p:set>
                                    <p:animEffect transition="in" filter="wipe(left)">
                                      <p:cBhvr>
                                        <p:cTn id="21"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A7E9C120-5BBF-4891-802D-CC51F2735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4" y="-1"/>
            <a:ext cx="9190732" cy="6858001"/>
          </a:xfrm>
          <a:prstGeom prst="rect">
            <a:avLst/>
          </a:prstGeom>
        </p:spPr>
      </p:pic>
      <p:sp>
        <p:nvSpPr>
          <p:cNvPr id="7" name="Footer Placeholder 4"/>
          <p:cNvSpPr>
            <a:spLocks noGrp="1"/>
          </p:cNvSpPr>
          <p:nvPr>
            <p:ph type="ftr" sz="quarter" idx="15"/>
          </p:nvPr>
        </p:nvSpPr>
        <p:spPr>
          <a:xfrm>
            <a:off x="5638800" y="6392512"/>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“Let The Beauty Of Jesus Be Seen”</a:t>
            </a:r>
          </a:p>
        </p:txBody>
      </p:sp>
      <p:sp>
        <p:nvSpPr>
          <p:cNvPr id="157698" name="Rectangle 1026"/>
          <p:cNvSpPr>
            <a:spLocks noGrp="1" noChangeArrowheads="1"/>
          </p:cNvSpPr>
          <p:nvPr>
            <p:ph type="title"/>
          </p:nvPr>
        </p:nvSpPr>
        <p:spPr>
          <a:xfrm>
            <a:off x="152400" y="155926"/>
            <a:ext cx="8839200" cy="1160338"/>
          </a:xfrm>
        </p:spPr>
        <p:txBody>
          <a:bodyPr/>
          <a:lstStyle/>
          <a:p>
            <a:pPr marL="0" indent="0" eaLnBrk="1" fontAlgn="auto" hangingPunct="1">
              <a:spcAft>
                <a:spcPts val="0"/>
              </a:spcAft>
              <a:buClr>
                <a:schemeClr val="accent6">
                  <a:lumMod val="75000"/>
                </a:schemeClr>
              </a:buClr>
              <a:buNone/>
              <a:defRPr/>
            </a:pPr>
            <a:r>
              <a:rPr lang="en-US" sz="4000" u="sng" dirty="0">
                <a:solidFill>
                  <a:srgbClr val="FFFFCC"/>
                </a:solidFill>
                <a:effectLst/>
                <a:latin typeface="Arial" pitchFamily="34" charset="0"/>
                <a:cs typeface="Arial" pitchFamily="34" charset="0"/>
              </a:rPr>
              <a:t>Saints Characterized by a Sweet Disposition</a:t>
            </a:r>
            <a:endParaRPr lang="en-US" sz="4000" u="sng" dirty="0">
              <a:solidFill>
                <a:srgbClr val="FFFFCC"/>
              </a:solidFill>
              <a:latin typeface="Arial" pitchFamily="34" charset="0"/>
              <a:cs typeface="Arial" pitchFamily="34" charset="0"/>
            </a:endParaRPr>
          </a:p>
        </p:txBody>
      </p:sp>
      <p:sp>
        <p:nvSpPr>
          <p:cNvPr id="8" name="Text Box 7">
            <a:extLst>
              <a:ext uri="{FF2B5EF4-FFF2-40B4-BE49-F238E27FC236}">
                <a16:creationId xmlns:a16="http://schemas.microsoft.com/office/drawing/2014/main" id="{3D582F04-F948-4B9C-8602-63600995308F}"/>
              </a:ext>
            </a:extLst>
          </p:cNvPr>
          <p:cNvSpPr txBox="1">
            <a:spLocks noChangeArrowheads="1"/>
          </p:cNvSpPr>
          <p:nvPr/>
        </p:nvSpPr>
        <p:spPr bwMode="auto">
          <a:xfrm>
            <a:off x="1976120" y="1828800"/>
            <a:ext cx="7010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lvl="0" indent="0" algn="ctr" eaLnBrk="1" hangingPunct="1"/>
            <a:r>
              <a:rPr lang="en-US" sz="2800" b="1" dirty="0">
                <a:solidFill>
                  <a:srgbClr val="66FFFF"/>
                </a:solidFill>
                <a:latin typeface="Tahoma" pitchFamily="34" charset="0"/>
                <a:cs typeface="Times New Roman" pitchFamily="18" charset="0"/>
              </a:rPr>
              <a:t>In our example and daily conduct, in word &amp; deed, others around us ought to be able to see Jesus in us!</a:t>
            </a:r>
            <a:endParaRPr kumimoji="0" lang="en-US" sz="2800" b="1" i="1" u="none" strike="noStrike" kern="1200" cap="none" spc="0" normalizeH="0" baseline="0" noProof="0" dirty="0">
              <a:ln>
                <a:noFill/>
              </a:ln>
              <a:solidFill>
                <a:srgbClr val="66FFFF"/>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26096908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A7E9C120-5BBF-4891-802D-CC51F2735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4" y="-1"/>
            <a:ext cx="9190732" cy="6858001"/>
          </a:xfrm>
          <a:prstGeom prst="rect">
            <a:avLst/>
          </a:prstGeom>
        </p:spPr>
      </p:pic>
      <p:sp>
        <p:nvSpPr>
          <p:cNvPr id="7" name="Footer Placeholder 4"/>
          <p:cNvSpPr>
            <a:spLocks noGrp="1"/>
          </p:cNvSpPr>
          <p:nvPr>
            <p:ph type="ftr" sz="quarter" idx="15"/>
          </p:nvPr>
        </p:nvSpPr>
        <p:spPr>
          <a:xfrm>
            <a:off x="5638800" y="6392512"/>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“Let The Beauty Of Jesus Be Seen”</a:t>
            </a:r>
          </a:p>
        </p:txBody>
      </p:sp>
      <p:sp>
        <p:nvSpPr>
          <p:cNvPr id="157698" name="Rectangle 1026"/>
          <p:cNvSpPr>
            <a:spLocks noGrp="1" noChangeArrowheads="1"/>
          </p:cNvSpPr>
          <p:nvPr>
            <p:ph type="title"/>
          </p:nvPr>
        </p:nvSpPr>
        <p:spPr>
          <a:xfrm>
            <a:off x="152400" y="155926"/>
            <a:ext cx="8839200" cy="1160338"/>
          </a:xfrm>
        </p:spPr>
        <p:txBody>
          <a:bodyPr/>
          <a:lstStyle/>
          <a:p>
            <a:pPr marL="0" indent="0" eaLnBrk="1" fontAlgn="auto" hangingPunct="1">
              <a:spcAft>
                <a:spcPts val="0"/>
              </a:spcAft>
              <a:buClr>
                <a:schemeClr val="accent6">
                  <a:lumMod val="75000"/>
                </a:schemeClr>
              </a:buClr>
              <a:buNone/>
              <a:defRPr/>
            </a:pPr>
            <a:r>
              <a:rPr lang="en-US" sz="4000" u="sng" dirty="0">
                <a:solidFill>
                  <a:srgbClr val="FFFFCC"/>
                </a:solidFill>
                <a:effectLst/>
                <a:latin typeface="Arial" pitchFamily="34" charset="0"/>
                <a:cs typeface="Arial" pitchFamily="34" charset="0"/>
              </a:rPr>
              <a:t>Conclusion</a:t>
            </a:r>
            <a:endParaRPr lang="en-US" sz="4000" u="sng" dirty="0">
              <a:solidFill>
                <a:srgbClr val="FFFFCC"/>
              </a:solidFill>
              <a:latin typeface="Arial" pitchFamily="34" charset="0"/>
              <a:cs typeface="Arial" pitchFamily="34" charset="0"/>
            </a:endParaRPr>
          </a:p>
        </p:txBody>
      </p:sp>
      <p:sp>
        <p:nvSpPr>
          <p:cNvPr id="8" name="Text Box 7">
            <a:extLst>
              <a:ext uri="{FF2B5EF4-FFF2-40B4-BE49-F238E27FC236}">
                <a16:creationId xmlns:a16="http://schemas.microsoft.com/office/drawing/2014/main" id="{3D582F04-F948-4B9C-8602-63600995308F}"/>
              </a:ext>
            </a:extLst>
          </p:cNvPr>
          <p:cNvSpPr txBox="1">
            <a:spLocks noChangeArrowheads="1"/>
          </p:cNvSpPr>
          <p:nvPr/>
        </p:nvSpPr>
        <p:spPr bwMode="auto">
          <a:xfrm>
            <a:off x="152400" y="3426459"/>
            <a:ext cx="451104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lvl="0" indent="0" algn="ctr" eaLnBrk="1" hangingPunct="1"/>
            <a:r>
              <a:rPr lang="en-US" sz="3600" b="1" dirty="0">
                <a:solidFill>
                  <a:srgbClr val="66FFFF"/>
                </a:solidFill>
                <a:latin typeface="Tahoma" pitchFamily="34" charset="0"/>
                <a:cs typeface="Times New Roman" pitchFamily="18" charset="0"/>
              </a:rPr>
              <a:t>In our daily lives we should always strive to “Let The Beauty of Jesus Be Seen” in us!</a:t>
            </a:r>
            <a:endParaRPr kumimoji="0" lang="en-US" sz="3600" b="1" i="1" u="none" strike="noStrike" kern="1200" cap="none" spc="0" normalizeH="0" baseline="0" noProof="0" dirty="0">
              <a:ln>
                <a:noFill/>
              </a:ln>
              <a:solidFill>
                <a:srgbClr val="66FFFF"/>
              </a:solidFill>
              <a:effectLst/>
              <a:uLnTx/>
              <a:uFillTx/>
              <a:latin typeface="Tahoma" pitchFamily="34" charset="0"/>
              <a:cs typeface="Times New Roman" pitchFamily="18" charset="0"/>
            </a:endParaRPr>
          </a:p>
        </p:txBody>
      </p:sp>
      <p:sp>
        <p:nvSpPr>
          <p:cNvPr id="6" name="Text Box 6">
            <a:extLst>
              <a:ext uri="{FF2B5EF4-FFF2-40B4-BE49-F238E27FC236}">
                <a16:creationId xmlns:a16="http://schemas.microsoft.com/office/drawing/2014/main" id="{FA7FC13C-907A-4C81-B8A6-ACB11690E1AD}"/>
              </a:ext>
            </a:extLst>
          </p:cNvPr>
          <p:cNvSpPr txBox="1">
            <a:spLocks noChangeArrowheads="1"/>
          </p:cNvSpPr>
          <p:nvPr/>
        </p:nvSpPr>
        <p:spPr bwMode="auto">
          <a:xfrm>
            <a:off x="1981200" y="1298272"/>
            <a:ext cx="7010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lvl="0" indent="0" algn="ctr">
              <a:buClr>
                <a:srgbClr val="56C7AA"/>
              </a:buClr>
              <a:buSzPct val="115000"/>
            </a:pPr>
            <a:r>
              <a:rPr lang="en-US" sz="3200" b="1" dirty="0">
                <a:solidFill>
                  <a:srgbClr val="FFFF00"/>
                </a:solidFill>
                <a:latin typeface="Tahoma" pitchFamily="34" charset="0"/>
                <a:cs typeface="Times New Roman" pitchFamily="18" charset="0"/>
              </a:rPr>
              <a:t>This hymn is about letting our lights shine and imitating Christ in every circumstance of life!</a:t>
            </a:r>
            <a:endParaRPr kumimoji="0" lang="en-US" sz="3200" b="1" i="0" u="none" strike="noStrike" kern="1200" cap="none" spc="0" normalizeH="0" baseline="0" noProof="0" dirty="0">
              <a:ln>
                <a:noFill/>
              </a:ln>
              <a:solidFill>
                <a:srgbClr val="FFFF00"/>
              </a:solidFill>
              <a:effectLst/>
              <a:uLnTx/>
              <a:uFillTx/>
              <a:latin typeface="Tahoma" pitchFamily="34" charset="0"/>
              <a:cs typeface="Times New Roman" pitchFamily="18" charset="0"/>
            </a:endParaRPr>
          </a:p>
        </p:txBody>
      </p:sp>
    </p:spTree>
    <p:extLst>
      <p:ext uri="{BB962C8B-B14F-4D97-AF65-F5344CB8AC3E}">
        <p14:creationId xmlns:p14="http://schemas.microsoft.com/office/powerpoint/2010/main" val="5339366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descr="A close up of a beach&#10;&#10;Description automatically generated">
            <a:extLst>
              <a:ext uri="{FF2B5EF4-FFF2-40B4-BE49-F238E27FC236}">
                <a16:creationId xmlns:a16="http://schemas.microsoft.com/office/drawing/2014/main" id="{AA52D535-BBEA-448D-B711-C8272FCA10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266" name="Rectangle 7"/>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00"/>
              </a:solidFill>
              <a:effectLst/>
              <a:uLnTx/>
              <a:uFillTx/>
              <a:latin typeface="Tahoma" pitchFamily="34" charset="0"/>
              <a:ea typeface="+mn-ea"/>
              <a:cs typeface="Times New Roman" pitchFamily="18" charset="0"/>
            </a:endParaRPr>
          </a:p>
        </p:txBody>
      </p:sp>
      <p:sp>
        <p:nvSpPr>
          <p:cNvPr id="11267" name="Rectangle 2"/>
          <p:cNvSpPr>
            <a:spLocks noGrp="1" noChangeArrowheads="1"/>
          </p:cNvSpPr>
          <p:nvPr>
            <p:ph type="title"/>
          </p:nvPr>
        </p:nvSpPr>
        <p:spPr>
          <a:xfrm>
            <a:off x="0" y="0"/>
            <a:ext cx="9144000" cy="990600"/>
          </a:xfrm>
          <a:solidFill>
            <a:srgbClr val="FFFF00"/>
          </a:solidFill>
        </p:spPr>
        <p:txBody>
          <a:bodyPr/>
          <a:lstStyle/>
          <a:p>
            <a:pPr marL="0" indent="0" eaLnBrk="1" hangingPunct="1">
              <a:buNone/>
            </a:pPr>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Hear The Gospel (Jn. 5:24; Rom. 10:17)</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Believe In Christ (Jn. 3:16-18; Jn. 8:24)</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Repent Of Sins (Lk. 13:3-5; Acts 2:38)</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Confess Christ (Mt. 10:32; Rom. 10:10)</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Be Baptized (Mk. 16:16; Acts 22:16)</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0" y="4972456"/>
            <a:ext cx="9144000" cy="1692771"/>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rPr>
              <a:t>For The </a:t>
            </a:r>
            <a:r>
              <a:rPr kumimoji="0" lang="en-US" sz="4000" b="1" i="0" u="sng" strike="noStrike" kern="1200" cap="none" spc="0" normalizeH="0" baseline="0" noProof="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rPr>
              <a:t>Erring Saint:</a:t>
            </a:r>
            <a:r>
              <a:rPr kumimoji="0" lang="en-US" sz="4000" b="1" i="0" u="none" strike="noStrike" kern="1200" cap="none" spc="0" normalizeH="0" baseline="0" noProof="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rPr>
              <a:t> </a:t>
            </a:r>
            <a:endParaRPr kumimoji="0" lang="en-US" sz="4000" b="1" i="0" u="none" strike="noStrike" kern="1200" cap="none" spc="0" normalizeH="0" baseline="0" noProof="0" dirty="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C"/>
                </a:solidFill>
                <a:effectLst/>
                <a:uLnTx/>
                <a:uFillTx/>
                <a:latin typeface="Arial" pitchFamily="34" charset="0"/>
                <a:ea typeface="+mn-ea"/>
                <a:cs typeface="Arial" pitchFamily="34" charset="0"/>
              </a:rPr>
              <a:t>Repent (Acts 8:22), Confess (I Jn.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C"/>
                </a:solidFill>
                <a:effectLst/>
                <a:uLnTx/>
                <a:uFillTx/>
                <a:latin typeface="Arial" pitchFamily="34" charset="0"/>
                <a:ea typeface="+mn-ea"/>
                <a:cs typeface="Arial" pitchFamily="34"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00"/>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4115565408"/>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1000"/>
                                        <p:tgtEl>
                                          <p:spTgt spid="6147">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1000"/>
                                        <p:tgtEl>
                                          <p:spTgt spid="6147">
                                            <p:txEl>
                                              <p:pRg st="1" end="1"/>
                                            </p:txEl>
                                          </p:spTgt>
                                        </p:tgtEl>
                                      </p:cBhvr>
                                    </p:animEffect>
                                  </p:childTnLst>
                                </p:cTn>
                              </p:par>
                            </p:childTnLst>
                          </p:cTn>
                        </p:par>
                        <p:par>
                          <p:cTn id="12" fill="hold">
                            <p:stCondLst>
                              <p:cond delay="2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1000"/>
                                        <p:tgtEl>
                                          <p:spTgt spid="6147">
                                            <p:txEl>
                                              <p:pRg st="2" end="2"/>
                                            </p:txEl>
                                          </p:spTgt>
                                        </p:tgtEl>
                                      </p:cBhvr>
                                    </p:animEffect>
                                  </p:childTnLst>
                                </p:cTn>
                              </p:par>
                            </p:childTnLst>
                          </p:cTn>
                        </p:par>
                        <p:par>
                          <p:cTn id="16" fill="hold">
                            <p:stCondLst>
                              <p:cond delay="3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1000"/>
                                        <p:tgtEl>
                                          <p:spTgt spid="6147">
                                            <p:txEl>
                                              <p:pRg st="3" end="3"/>
                                            </p:txEl>
                                          </p:spTgt>
                                        </p:tgtEl>
                                      </p:cBhvr>
                                    </p:animEffect>
                                  </p:childTnLst>
                                </p:cTn>
                              </p:par>
                            </p:childTnLst>
                          </p:cTn>
                        </p:par>
                        <p:par>
                          <p:cTn id="20" fill="hold">
                            <p:stCondLst>
                              <p:cond delay="4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1000"/>
                                        <p:tgtEl>
                                          <p:spTgt spid="6147">
                                            <p:txEl>
                                              <p:pRg st="4" end="4"/>
                                            </p:txEl>
                                          </p:spTgt>
                                        </p:tgtEl>
                                      </p:cBhvr>
                                    </p:animEffect>
                                  </p:childTnLst>
                                </p:cTn>
                              </p:par>
                            </p:childTnLst>
                          </p:cTn>
                        </p:par>
                        <p:par>
                          <p:cTn id="24" fill="hold">
                            <p:stCondLst>
                              <p:cond delay="5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1000"/>
                                        <p:tgtEl>
                                          <p:spTgt spid="6147">
                                            <p:txEl>
                                              <p:pRg st="5" end="5"/>
                                            </p:txEl>
                                          </p:spTgt>
                                        </p:tgtEl>
                                      </p:cBhvr>
                                    </p:animEffect>
                                  </p:childTnLst>
                                </p:cTn>
                              </p:par>
                            </p:childTnLst>
                          </p:cTn>
                        </p:par>
                        <p:par>
                          <p:cTn id="28" fill="hold">
                            <p:stCondLst>
                              <p:cond delay="6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8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1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0" y="6629400"/>
            <a:ext cx="3352800" cy="233998"/>
          </a:xfrm>
        </p:spPr>
        <p:txBody>
          <a:bodyPr/>
          <a:lstStyle/>
          <a:p>
            <a:pPr>
              <a:defRPr/>
            </a:pPr>
            <a:r>
              <a:rPr lang="en-US" dirty="0"/>
              <a:t>“Let The Beauty Of Jesus Be Seen”</a:t>
            </a:r>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Intro</a:t>
            </a:r>
            <a:r>
              <a:rPr lang="en-US" sz="4000" u="sng" dirty="0">
                <a:solidFill>
                  <a:schemeClr val="tx1"/>
                </a:solidFill>
                <a:latin typeface="Arial" pitchFamily="34" charset="0"/>
                <a:cs typeface="Arial" pitchFamily="34" charset="0"/>
              </a:rPr>
              <a:t> </a:t>
            </a:r>
          </a:p>
        </p:txBody>
      </p:sp>
      <p:sp>
        <p:nvSpPr>
          <p:cNvPr id="8" name="Text Box 8"/>
          <p:cNvSpPr txBox="1">
            <a:spLocks noChangeArrowheads="1"/>
          </p:cNvSpPr>
          <p:nvPr/>
        </p:nvSpPr>
        <p:spPr bwMode="auto">
          <a:xfrm>
            <a:off x="5080" y="762000"/>
            <a:ext cx="9154152" cy="1631216"/>
          </a:xfrm>
          <a:prstGeom prst="rect">
            <a:avLst/>
          </a:prstGeom>
          <a:solidFill>
            <a:schemeClr val="bg2"/>
          </a:solidFill>
          <a:ln/>
        </p:spPr>
        <p:style>
          <a:lnRef idx="1">
            <a:schemeClr val="accent4"/>
          </a:lnRef>
          <a:fillRef idx="3">
            <a:schemeClr val="accent4"/>
          </a:fillRef>
          <a:effectRef idx="2">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sz="2800" b="1" dirty="0">
                <a:solidFill>
                  <a:srgbClr val="7030A0"/>
                </a:solidFill>
                <a:latin typeface="Tahoma" pitchFamily="34" charset="0"/>
                <a:cs typeface="Times New Roman" pitchFamily="18" charset="0"/>
              </a:rPr>
              <a:t>I Peter 2:21</a:t>
            </a:r>
          </a:p>
          <a:p>
            <a:pPr marL="0" indent="0">
              <a:tabLst>
                <a:tab pos="633413" algn="l"/>
              </a:tabLst>
            </a:pPr>
            <a:r>
              <a:rPr lang="en-US" dirty="0">
                <a:solidFill>
                  <a:srgbClr val="002060"/>
                </a:solidFill>
                <a:latin typeface="Tahoma" pitchFamily="34" charset="0"/>
                <a:ea typeface="Tahoma" pitchFamily="34" charset="0"/>
                <a:cs typeface="Tahoma" pitchFamily="34" charset="0"/>
              </a:rPr>
              <a:t>For you have been called for this purpose, since Christ also suffered for you, leaving you an example for you to follow in His steps, </a:t>
            </a:r>
          </a:p>
        </p:txBody>
      </p:sp>
      <p:sp>
        <p:nvSpPr>
          <p:cNvPr id="7" name="Text Box 8">
            <a:extLst>
              <a:ext uri="{FF2B5EF4-FFF2-40B4-BE49-F238E27FC236}">
                <a16:creationId xmlns:a16="http://schemas.microsoft.com/office/drawing/2014/main" id="{B8545E80-5CCB-434E-9994-D2DEAB00904F}"/>
              </a:ext>
            </a:extLst>
          </p:cNvPr>
          <p:cNvSpPr txBox="1">
            <a:spLocks noChangeArrowheads="1"/>
          </p:cNvSpPr>
          <p:nvPr/>
        </p:nvSpPr>
        <p:spPr bwMode="auto">
          <a:xfrm>
            <a:off x="12290" y="4816394"/>
            <a:ext cx="9154152" cy="1631216"/>
          </a:xfrm>
          <a:prstGeom prst="rect">
            <a:avLst/>
          </a:prstGeom>
          <a:solidFill>
            <a:schemeClr val="bg2"/>
          </a:solidFill>
          <a:ln/>
        </p:spPr>
        <p:style>
          <a:lnRef idx="1">
            <a:schemeClr val="accent4"/>
          </a:lnRef>
          <a:fillRef idx="3">
            <a:schemeClr val="accent4"/>
          </a:fillRef>
          <a:effectRef idx="2">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sz="2800" b="1" dirty="0">
                <a:solidFill>
                  <a:srgbClr val="7030A0"/>
                </a:solidFill>
                <a:latin typeface="Tahoma" pitchFamily="34" charset="0"/>
                <a:cs typeface="Times New Roman" pitchFamily="18" charset="0"/>
              </a:rPr>
              <a:t>I Corinthians 14:15</a:t>
            </a:r>
          </a:p>
          <a:p>
            <a:pPr marL="0" indent="0">
              <a:defRPr/>
            </a:pPr>
            <a:r>
              <a:rPr lang="en-US" dirty="0">
                <a:solidFill>
                  <a:srgbClr val="002060"/>
                </a:solidFill>
                <a:latin typeface="Tahoma" pitchFamily="34" charset="0"/>
                <a:ea typeface="Tahoma" pitchFamily="34" charset="0"/>
                <a:cs typeface="Tahoma" pitchFamily="34" charset="0"/>
              </a:rPr>
              <a:t>What is the outcome then? I will pray with the spirit and I will pray with the mind also; I will sing with the spirit and I will sing with the mind also. </a:t>
            </a:r>
          </a:p>
        </p:txBody>
      </p:sp>
      <p:sp>
        <p:nvSpPr>
          <p:cNvPr id="9" name="Text Box 6">
            <a:extLst>
              <a:ext uri="{FF2B5EF4-FFF2-40B4-BE49-F238E27FC236}">
                <a16:creationId xmlns:a16="http://schemas.microsoft.com/office/drawing/2014/main" id="{4817C02D-5C5F-45D3-93AF-716EAE2E5E27}"/>
              </a:ext>
            </a:extLst>
          </p:cNvPr>
          <p:cNvSpPr txBox="1">
            <a:spLocks noChangeArrowheads="1"/>
          </p:cNvSpPr>
          <p:nvPr/>
        </p:nvSpPr>
        <p:spPr bwMode="auto">
          <a:xfrm>
            <a:off x="-10152" y="2635309"/>
            <a:ext cx="917659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rgbClr val="0000FF"/>
                </a:solidFill>
                <a:latin typeface="Tahoma" pitchFamily="34" charset="0"/>
                <a:cs typeface="Times New Roman" pitchFamily="18" charset="0"/>
              </a:rPr>
              <a:t>Saints are told to be lights and to walk in the light! </a:t>
            </a:r>
          </a:p>
          <a:p>
            <a:pPr algn="ctr" eaLnBrk="1" hangingPunct="1"/>
            <a:r>
              <a:rPr lang="en-US" sz="2400" b="1" i="1" dirty="0">
                <a:solidFill>
                  <a:srgbClr val="0000FF"/>
                </a:solidFill>
                <a:latin typeface="Tahoma" pitchFamily="34" charset="0"/>
                <a:cs typeface="Times New Roman" pitchFamily="18" charset="0"/>
              </a:rPr>
              <a:t>(Mt. 5:16; Phil. 2:5, 15; Jn. 8:12; I Jn. 1:6-7)</a:t>
            </a:r>
          </a:p>
          <a:p>
            <a:pPr algn="ctr" eaLnBrk="1" hangingPunct="1"/>
            <a:endParaRPr lang="en-US" sz="2400" b="1" i="1" dirty="0">
              <a:solidFill>
                <a:srgbClr val="0000FF"/>
              </a:solidFill>
              <a:latin typeface="Tahoma" pitchFamily="34" charset="0"/>
              <a:cs typeface="Times New Roman" pitchFamily="18" charset="0"/>
            </a:endParaRPr>
          </a:p>
          <a:p>
            <a:pPr algn="ctr" eaLnBrk="1" hangingPunct="1"/>
            <a:r>
              <a:rPr lang="en-US" sz="2400" b="1" dirty="0">
                <a:solidFill>
                  <a:srgbClr val="0000FF"/>
                </a:solidFill>
                <a:latin typeface="Tahoma" pitchFamily="34" charset="0"/>
                <a:cs typeface="Times New Roman" pitchFamily="18" charset="0"/>
              </a:rPr>
              <a:t>If we walk in the light and imitate Christ (I Cor. 11:1) others will see Christ in us! (Gal. 2:20)</a:t>
            </a:r>
          </a:p>
        </p:txBody>
      </p:sp>
    </p:spTree>
    <p:extLst>
      <p:ext uri="{BB962C8B-B14F-4D97-AF65-F5344CB8AC3E}">
        <p14:creationId xmlns:p14="http://schemas.microsoft.com/office/powerpoint/2010/main" val="38082995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ppt_w</p:attrName>
                                        </p:attrNameLst>
                                      </p:cBhvr>
                                      <p:tavLst>
                                        <p:tav tm="0">
                                          <p:val>
                                            <p:fltVal val="0"/>
                                          </p:val>
                                        </p:tav>
                                        <p:tav tm="100000">
                                          <p:val>
                                            <p:strVal val="#ppt_w"/>
                                          </p:val>
                                        </p:tav>
                                      </p:tavLst>
                                    </p:anim>
                                    <p:anim calcmode="lin" valueType="num">
                                      <p:cBhvr>
                                        <p:cTn id="11" dur="500" fill="hold"/>
                                        <p:tgtEl>
                                          <p:spTgt spid="9"/>
                                        </p:tgtEl>
                                        <p:attrNameLst>
                                          <p:attrName>ppt_h</p:attrName>
                                        </p:attrNameLst>
                                      </p:cBhvr>
                                      <p:tavLst>
                                        <p:tav tm="0">
                                          <p:val>
                                            <p:fltVal val="0"/>
                                          </p:val>
                                        </p:tav>
                                        <p:tav tm="100000">
                                          <p:val>
                                            <p:strVal val="#ppt_h"/>
                                          </p:val>
                                        </p:tav>
                                      </p:tavLst>
                                    </p:anim>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A7E9C120-5BBF-4891-802D-CC51F2735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4" y="-1"/>
            <a:ext cx="9190732" cy="6858001"/>
          </a:xfrm>
          <a:prstGeom prst="rect">
            <a:avLst/>
          </a:prstGeom>
        </p:spPr>
      </p:pic>
      <p:sp>
        <p:nvSpPr>
          <p:cNvPr id="7" name="Footer Placeholder 4"/>
          <p:cNvSpPr>
            <a:spLocks noGrp="1"/>
          </p:cNvSpPr>
          <p:nvPr>
            <p:ph type="ftr" sz="quarter" idx="15"/>
          </p:nvPr>
        </p:nvSpPr>
        <p:spPr>
          <a:xfrm>
            <a:off x="5638800" y="6392512"/>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“Let The Beauty Of Jesus Be Seen”</a:t>
            </a:r>
          </a:p>
        </p:txBody>
      </p:sp>
      <p:sp>
        <p:nvSpPr>
          <p:cNvPr id="157698" name="Rectangle 1026"/>
          <p:cNvSpPr>
            <a:spLocks noGrp="1" noChangeArrowheads="1"/>
          </p:cNvSpPr>
          <p:nvPr>
            <p:ph type="title"/>
          </p:nvPr>
        </p:nvSpPr>
        <p:spPr>
          <a:xfrm>
            <a:off x="152400" y="155926"/>
            <a:ext cx="8839200" cy="682274"/>
          </a:xfrm>
        </p:spPr>
        <p:txBody>
          <a:bodyPr/>
          <a:lstStyle/>
          <a:p>
            <a:pPr marL="0" indent="0" eaLnBrk="1" fontAlgn="auto" hangingPunct="1">
              <a:spcAft>
                <a:spcPts val="0"/>
              </a:spcAft>
              <a:buClr>
                <a:schemeClr val="accent6">
                  <a:lumMod val="75000"/>
                </a:schemeClr>
              </a:buClr>
              <a:buNone/>
              <a:defRPr/>
            </a:pPr>
            <a:r>
              <a:rPr lang="en-US" sz="4000" u="sng" dirty="0">
                <a:solidFill>
                  <a:srgbClr val="FFFFCC"/>
                </a:solidFill>
                <a:effectLst/>
                <a:latin typeface="Arial" pitchFamily="34" charset="0"/>
                <a:cs typeface="Arial" pitchFamily="34" charset="0"/>
              </a:rPr>
              <a:t>Intro</a:t>
            </a:r>
            <a:endParaRPr lang="en-US" sz="4000" u="sng" dirty="0">
              <a:solidFill>
                <a:srgbClr val="FFFFCC"/>
              </a:solidFill>
              <a:latin typeface="Arial" pitchFamily="34" charset="0"/>
              <a:cs typeface="Arial" pitchFamily="34" charset="0"/>
            </a:endParaRPr>
          </a:p>
        </p:txBody>
      </p:sp>
      <p:sp>
        <p:nvSpPr>
          <p:cNvPr id="13" name="Text Box 8"/>
          <p:cNvSpPr txBox="1">
            <a:spLocks noChangeArrowheads="1"/>
          </p:cNvSpPr>
          <p:nvPr/>
        </p:nvSpPr>
        <p:spPr bwMode="auto">
          <a:xfrm>
            <a:off x="2133600" y="1059119"/>
            <a:ext cx="6705600" cy="2369880"/>
          </a:xfrm>
          <a:prstGeom prst="rect">
            <a:avLst/>
          </a:prstGeom>
          <a:solidFill>
            <a:schemeClr val="bg2"/>
          </a:solidFill>
          <a:ln/>
        </p:spPr>
        <p:style>
          <a:lnRef idx="1">
            <a:schemeClr val="accent4"/>
          </a:lnRef>
          <a:fillRef idx="3">
            <a:schemeClr val="accent4"/>
          </a:fillRef>
          <a:effectRef idx="2">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Tahoma" pitchFamily="34" charset="0"/>
                <a:ea typeface="+mn-ea"/>
                <a:cs typeface="Times New Roman" pitchFamily="18" charset="0"/>
              </a:rPr>
              <a:t>Colossians 3:16</a:t>
            </a:r>
          </a:p>
          <a:p>
            <a:pPr marL="0" lvl="0" indent="0"/>
            <a:r>
              <a:rPr lang="en-US" dirty="0">
                <a:solidFill>
                  <a:srgbClr val="002060"/>
                </a:solidFill>
                <a:latin typeface="Tahoma" pitchFamily="34" charset="0"/>
                <a:ea typeface="Tahoma" pitchFamily="34" charset="0"/>
                <a:cs typeface="Tahoma" pitchFamily="34" charset="0"/>
              </a:rPr>
              <a:t>Let the word of Christ richly dwell within you, with all wisdom teaching and admonishing one another with psalms and hymns and spiritual songs, singing with thankfulness in your hearts to God.</a:t>
            </a:r>
            <a:endParaRPr kumimoji="0" lang="en-US" sz="2400" b="0" i="0" u="none" strike="noStrike" kern="1200" cap="none" spc="0" normalizeH="0" baseline="0" noProof="0" dirty="0">
              <a:ln>
                <a:noFill/>
              </a:ln>
              <a:solidFill>
                <a:srgbClr val="002060"/>
              </a:solidFill>
              <a:effectLst/>
              <a:uLnTx/>
              <a:uFillTx/>
              <a:latin typeface="Tahoma" pitchFamily="34" charset="0"/>
              <a:ea typeface="Tahoma" pitchFamily="34" charset="0"/>
              <a:cs typeface="Tahoma" pitchFamily="34" charset="0"/>
            </a:endParaRPr>
          </a:p>
        </p:txBody>
      </p:sp>
      <p:sp>
        <p:nvSpPr>
          <p:cNvPr id="8" name="Text Box 6">
            <a:extLst>
              <a:ext uri="{FF2B5EF4-FFF2-40B4-BE49-F238E27FC236}">
                <a16:creationId xmlns:a16="http://schemas.microsoft.com/office/drawing/2014/main" id="{0725E7F0-FB5E-4C11-B320-57F127020F9C}"/>
              </a:ext>
            </a:extLst>
          </p:cNvPr>
          <p:cNvSpPr txBox="1">
            <a:spLocks noChangeArrowheads="1"/>
          </p:cNvSpPr>
          <p:nvPr/>
        </p:nvSpPr>
        <p:spPr bwMode="auto">
          <a:xfrm>
            <a:off x="152400" y="3810000"/>
            <a:ext cx="482953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3200" b="1" dirty="0">
                <a:solidFill>
                  <a:srgbClr val="FFFF00"/>
                </a:solidFill>
                <a:latin typeface="Tahoma" pitchFamily="34" charset="0"/>
                <a:cs typeface="Times New Roman" pitchFamily="18" charset="0"/>
              </a:rPr>
              <a:t>Singing hymns &amp; spiritual songs aids in teaching one another!</a:t>
            </a:r>
          </a:p>
        </p:txBody>
      </p:sp>
    </p:spTree>
    <p:extLst>
      <p:ext uri="{BB962C8B-B14F-4D97-AF65-F5344CB8AC3E}">
        <p14:creationId xmlns:p14="http://schemas.microsoft.com/office/powerpoint/2010/main" val="11158353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500" fill="hold"/>
                                        <p:tgtEl>
                                          <p:spTgt spid="8"/>
                                        </p:tgtEl>
                                        <p:attrNameLst>
                                          <p:attrName>ppt_w</p:attrName>
                                        </p:attrNameLst>
                                      </p:cBhvr>
                                      <p:tavLst>
                                        <p:tav tm="0">
                                          <p:val>
                                            <p:fltVal val="0"/>
                                          </p:val>
                                        </p:tav>
                                        <p:tav tm="100000">
                                          <p:val>
                                            <p:strVal val="#ppt_w"/>
                                          </p:val>
                                        </p:tav>
                                      </p:tavLst>
                                    </p:anim>
                                    <p:anim calcmode="lin" valueType="num">
                                      <p:cBhvr>
                                        <p:cTn id="11" dur="500" fill="hold"/>
                                        <p:tgtEl>
                                          <p:spTgt spid="8"/>
                                        </p:tgtEl>
                                        <p:attrNameLst>
                                          <p:attrName>ppt_h</p:attrName>
                                        </p:attrNameLst>
                                      </p:cBhvr>
                                      <p:tavLst>
                                        <p:tav tm="0">
                                          <p:val>
                                            <p:fltVal val="0"/>
                                          </p:val>
                                        </p:tav>
                                        <p:tav tm="100000">
                                          <p:val>
                                            <p:strVal val="#ppt_h"/>
                                          </p:val>
                                        </p:tav>
                                      </p:tavLst>
                                    </p:anim>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16940" y="6499801"/>
            <a:ext cx="33528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a:ln>
                  <a:noFill/>
                </a:ln>
                <a:solidFill>
                  <a:prstClr val="black">
                    <a:lumMod val="50000"/>
                    <a:lumOff val="50000"/>
                  </a:prstClr>
                </a:solidFill>
                <a:effectLst/>
                <a:uLnTx/>
                <a:uFillTx/>
                <a:latin typeface="Arial" charset="0"/>
                <a:ea typeface="+mn-ea"/>
                <a:cs typeface="+mn-cs"/>
              </a:rPr>
              <a:t>“Let The Beauty Of Jesus Be Seen”</a:t>
            </a:r>
            <a:endPar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endParaRPr>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Intro</a:t>
            </a:r>
            <a:r>
              <a:rPr lang="en-US" sz="4000" u="sng" dirty="0">
                <a:solidFill>
                  <a:schemeClr val="tx1"/>
                </a:solidFill>
                <a:latin typeface="Arial" pitchFamily="34" charset="0"/>
                <a:cs typeface="Arial" pitchFamily="34" charset="0"/>
              </a:rPr>
              <a:t> </a:t>
            </a:r>
          </a:p>
        </p:txBody>
      </p:sp>
      <p:sp>
        <p:nvSpPr>
          <p:cNvPr id="8" name="Text Box 5"/>
          <p:cNvSpPr txBox="1">
            <a:spLocks noChangeArrowheads="1"/>
          </p:cNvSpPr>
          <p:nvPr/>
        </p:nvSpPr>
        <p:spPr bwMode="auto">
          <a:xfrm>
            <a:off x="-5080" y="128826"/>
            <a:ext cx="6603999"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0" eaLnBrk="1" hangingPunct="1">
              <a:defRPr/>
            </a:pPr>
            <a:r>
              <a:rPr lang="en-US" sz="2000" b="1" dirty="0">
                <a:solidFill>
                  <a:srgbClr val="0000FF"/>
                </a:solidFill>
                <a:latin typeface="Tahoma" pitchFamily="34" charset="0"/>
                <a:cs typeface="Times New Roman" pitchFamily="18" charset="0"/>
              </a:rPr>
              <a:t>Albert W.T. </a:t>
            </a:r>
            <a:r>
              <a:rPr lang="en-US" sz="2000" b="1" dirty="0" err="1">
                <a:solidFill>
                  <a:srgbClr val="0000FF"/>
                </a:solidFill>
                <a:latin typeface="Tahoma" pitchFamily="34" charset="0"/>
                <a:cs typeface="Times New Roman" pitchFamily="18" charset="0"/>
              </a:rPr>
              <a:t>Orsborn</a:t>
            </a:r>
            <a:r>
              <a:rPr lang="en-US" sz="2000" b="1" dirty="0">
                <a:solidFill>
                  <a:srgbClr val="0000FF"/>
                </a:solidFill>
                <a:latin typeface="Tahoma" pitchFamily="34" charset="0"/>
                <a:cs typeface="Times New Roman" pitchFamily="18" charset="0"/>
              </a:rPr>
              <a:t> (1886-1967) </a:t>
            </a:r>
            <a:endParaRPr kumimoji="0" lang="en-US" sz="2000" b="1" i="0" u="none" strike="noStrike" kern="1200" cap="none" spc="0" normalizeH="0" baseline="0" noProof="0" dirty="0">
              <a:ln>
                <a:noFill/>
              </a:ln>
              <a:solidFill>
                <a:srgbClr val="0000FF"/>
              </a:solidFill>
              <a:effectLst/>
              <a:uLnTx/>
              <a:uFillTx/>
              <a:latin typeface="Tahoma" pitchFamily="34" charset="0"/>
              <a:ea typeface="+mn-ea"/>
              <a:cs typeface="Times New Roman" pitchFamily="18" charset="0"/>
            </a:endParaRPr>
          </a:p>
          <a:p>
            <a:pPr lvl="0" eaLnBrk="1" hangingPunct="1">
              <a:defRPr/>
            </a:pPr>
            <a:r>
              <a:rPr lang="en-US" sz="2400" b="1" dirty="0">
                <a:solidFill>
                  <a:srgbClr val="0000FF"/>
                </a:solidFill>
                <a:latin typeface="Tahoma" pitchFamily="34" charset="0"/>
                <a:cs typeface="Times New Roman" pitchFamily="18" charset="0"/>
              </a:rPr>
              <a:t>“Let the Beauty of Jesus Be Seen” </a:t>
            </a:r>
          </a:p>
          <a:p>
            <a:pPr lvl="0" eaLnBrk="1" hangingPunct="1">
              <a:defRPr/>
            </a:pPr>
            <a:r>
              <a:rPr lang="en-US" sz="2400" b="1" dirty="0">
                <a:solidFill>
                  <a:srgbClr val="0000FF"/>
                </a:solidFill>
                <a:latin typeface="Tahoma" pitchFamily="34" charset="0"/>
                <a:cs typeface="Times New Roman" pitchFamily="18" charset="0"/>
              </a:rPr>
              <a:t>(1916, 1934)</a:t>
            </a:r>
            <a:endParaRPr kumimoji="0" lang="en-US" sz="2400" b="1" i="0" u="none" strike="noStrike" kern="1200" cap="none" spc="0" normalizeH="0" baseline="0" noProof="0" dirty="0">
              <a:ln>
                <a:noFill/>
              </a:ln>
              <a:solidFill>
                <a:srgbClr val="0000FF"/>
              </a:solidFill>
              <a:effectLst/>
              <a:uLnTx/>
              <a:uFillTx/>
              <a:latin typeface="Tahoma" pitchFamily="34" charset="0"/>
              <a:ea typeface="+mn-ea"/>
              <a:cs typeface="Times New Roman" pitchFamily="18" charset="0"/>
            </a:endParaRPr>
          </a:p>
          <a:p>
            <a:pPr lvl="0">
              <a:buClr>
                <a:srgbClr val="56C7AA"/>
              </a:buClr>
              <a:buSzPct val="115000"/>
              <a:buFont typeface="Wingdings" pitchFamily="2" charset="2"/>
              <a:buChar char="Ø"/>
              <a:defRPr/>
            </a:pPr>
            <a:r>
              <a:rPr lang="en-US" sz="2000" dirty="0">
                <a:solidFill>
                  <a:srgbClr val="212745"/>
                </a:solidFill>
                <a:latin typeface="Tahoma" pitchFamily="34" charset="0"/>
                <a:cs typeface="Times New Roman" pitchFamily="18" charset="0"/>
              </a:rPr>
              <a:t>Born Albert William Thomas </a:t>
            </a:r>
            <a:r>
              <a:rPr lang="en-US" sz="2000" dirty="0" err="1">
                <a:solidFill>
                  <a:srgbClr val="212745"/>
                </a:solidFill>
                <a:latin typeface="Tahoma" pitchFamily="34" charset="0"/>
                <a:cs typeface="Times New Roman" pitchFamily="18" charset="0"/>
              </a:rPr>
              <a:t>Orsborn</a:t>
            </a:r>
            <a:r>
              <a:rPr lang="en-US" sz="2000" dirty="0">
                <a:solidFill>
                  <a:srgbClr val="212745"/>
                </a:solidFill>
                <a:latin typeface="Tahoma" pitchFamily="34" charset="0"/>
                <a:cs typeface="Times New Roman" pitchFamily="18" charset="0"/>
              </a:rPr>
              <a:t> in 1886, he became an Officer of The Salvation Army in 1905. </a:t>
            </a:r>
          </a:p>
          <a:p>
            <a:pPr lvl="0">
              <a:buClr>
                <a:srgbClr val="56C7AA"/>
              </a:buClr>
              <a:buSzPct val="115000"/>
              <a:buFont typeface="Wingdings" pitchFamily="2" charset="2"/>
              <a:buChar char="Ø"/>
              <a:defRPr/>
            </a:pPr>
            <a:r>
              <a:rPr lang="en-US" sz="2000" dirty="0">
                <a:solidFill>
                  <a:srgbClr val="212745"/>
                </a:solidFill>
                <a:latin typeface="Tahoma" pitchFamily="34" charset="0"/>
                <a:cs typeface="Times New Roman" pitchFamily="18" charset="0"/>
              </a:rPr>
              <a:t>In 1909, he married his first wife, Captain Evalina Barker, who died in 1942.</a:t>
            </a:r>
          </a:p>
          <a:p>
            <a:pPr lvl="0">
              <a:buClr>
                <a:srgbClr val="56C7AA"/>
              </a:buClr>
              <a:buSzPct val="115000"/>
              <a:buFont typeface="Wingdings" pitchFamily="2" charset="2"/>
              <a:buChar char="Ø"/>
              <a:defRPr/>
            </a:pPr>
            <a:r>
              <a:rPr lang="en-US" sz="2000" dirty="0">
                <a:solidFill>
                  <a:srgbClr val="212745"/>
                </a:solidFill>
                <a:latin typeface="Tahoma" pitchFamily="34" charset="0"/>
                <a:cs typeface="Times New Roman" pitchFamily="18" charset="0"/>
              </a:rPr>
              <a:t>He wrote stanza 1 in 1916 but no other information is available!</a:t>
            </a:r>
          </a:p>
          <a:p>
            <a:pPr lvl="0">
              <a:buClr>
                <a:srgbClr val="56C7AA"/>
              </a:buClr>
              <a:buSzPct val="115000"/>
              <a:buFont typeface="Wingdings" pitchFamily="2" charset="2"/>
              <a:buChar char="Ø"/>
              <a:defRPr/>
            </a:pPr>
            <a:r>
              <a:rPr lang="en-US" sz="2000" dirty="0">
                <a:solidFill>
                  <a:srgbClr val="212745"/>
                </a:solidFill>
                <a:latin typeface="Tahoma" pitchFamily="34" charset="0"/>
                <a:cs typeface="Times New Roman" pitchFamily="18" charset="0"/>
              </a:rPr>
              <a:t>In 1944, he married his second wife, Major Evelyn Berry. They were married for just a year when she died (1945).</a:t>
            </a:r>
          </a:p>
          <a:p>
            <a:pPr lvl="0">
              <a:buClr>
                <a:srgbClr val="56C7AA"/>
              </a:buClr>
              <a:buSzPct val="115000"/>
              <a:buFont typeface="Wingdings" pitchFamily="2" charset="2"/>
              <a:buChar char="Ø"/>
              <a:defRPr/>
            </a:pPr>
            <a:r>
              <a:rPr lang="en-US" sz="2000" dirty="0">
                <a:solidFill>
                  <a:srgbClr val="212745"/>
                </a:solidFill>
                <a:latin typeface="Tahoma" pitchFamily="34" charset="0"/>
                <a:cs typeface="Times New Roman" pitchFamily="18" charset="0"/>
              </a:rPr>
              <a:t>In 1946, he became the General of The Salvation Army. </a:t>
            </a:r>
          </a:p>
          <a:p>
            <a:pPr lvl="0">
              <a:buClr>
                <a:srgbClr val="56C7AA"/>
              </a:buClr>
              <a:buSzPct val="115000"/>
              <a:buFont typeface="Wingdings" pitchFamily="2" charset="2"/>
              <a:buChar char="Ø"/>
              <a:defRPr/>
            </a:pPr>
            <a:r>
              <a:rPr lang="en-US" sz="2000" dirty="0">
                <a:solidFill>
                  <a:srgbClr val="212745"/>
                </a:solidFill>
                <a:latin typeface="Tahoma" pitchFamily="34" charset="0"/>
                <a:cs typeface="Times New Roman" pitchFamily="18" charset="0"/>
              </a:rPr>
              <a:t>He married his third wife, Commissioner Mrs. Phillis Taylor, in 1947.</a:t>
            </a:r>
          </a:p>
          <a:p>
            <a:pPr lvl="0">
              <a:buClr>
                <a:srgbClr val="56C7AA"/>
              </a:buClr>
              <a:buSzPct val="115000"/>
              <a:buFont typeface="Wingdings" pitchFamily="2" charset="2"/>
              <a:buChar char="Ø"/>
              <a:defRPr/>
            </a:pPr>
            <a:r>
              <a:rPr lang="en-US" sz="2000" dirty="0">
                <a:solidFill>
                  <a:srgbClr val="212745"/>
                </a:solidFill>
                <a:latin typeface="Tahoma" pitchFamily="34" charset="0"/>
                <a:cs typeface="Times New Roman" pitchFamily="18" charset="0"/>
              </a:rPr>
              <a:t>He served as General for eight years, retiring on June 30, 1954, and died in 1967 at the age of 80 years and 5 months.</a:t>
            </a:r>
          </a:p>
          <a:p>
            <a:pPr lvl="0">
              <a:buClr>
                <a:srgbClr val="56C7AA"/>
              </a:buClr>
              <a:buSzPct val="115000"/>
              <a:buFont typeface="Wingdings" pitchFamily="2" charset="2"/>
              <a:buChar char="Ø"/>
              <a:defRPr/>
            </a:pPr>
            <a:r>
              <a:rPr lang="en-US" sz="2000" dirty="0">
                <a:solidFill>
                  <a:srgbClr val="212745"/>
                </a:solidFill>
                <a:latin typeface="Tahoma" pitchFamily="34" charset="0"/>
                <a:cs typeface="Times New Roman" pitchFamily="18" charset="0"/>
              </a:rPr>
              <a:t>George L. Johnson wrote stanzas 2-3 in 1934!</a:t>
            </a:r>
            <a:endPar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endParaRPr>
          </a:p>
        </p:txBody>
      </p:sp>
      <p:pic>
        <p:nvPicPr>
          <p:cNvPr id="1026" name="Picture 2">
            <a:extLst>
              <a:ext uri="{FF2B5EF4-FFF2-40B4-BE49-F238E27FC236}">
                <a16:creationId xmlns:a16="http://schemas.microsoft.com/office/drawing/2014/main" id="{8A706EB5-AF81-4AC3-86EB-FA108631AD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8596" y="914400"/>
            <a:ext cx="2805404"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1567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7917" y="6487123"/>
            <a:ext cx="33528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a:ln>
                  <a:noFill/>
                </a:ln>
                <a:solidFill>
                  <a:prstClr val="black">
                    <a:lumMod val="50000"/>
                    <a:lumOff val="50000"/>
                  </a:prstClr>
                </a:solidFill>
                <a:effectLst/>
                <a:uLnTx/>
                <a:uFillTx/>
                <a:latin typeface="Arial" charset="0"/>
                <a:ea typeface="+mn-ea"/>
                <a:cs typeface="+mn-cs"/>
              </a:rPr>
              <a:t>“Let The Beauty Of Jesus Be Seen”</a:t>
            </a:r>
            <a:endPar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endParaRPr>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Intro</a:t>
            </a:r>
            <a:r>
              <a:rPr lang="en-US" sz="4000" u="sng" dirty="0">
                <a:solidFill>
                  <a:schemeClr val="tx1"/>
                </a:solidFill>
                <a:latin typeface="Arial" pitchFamily="34" charset="0"/>
                <a:cs typeface="Arial" pitchFamily="34" charset="0"/>
              </a:rPr>
              <a:t> </a:t>
            </a:r>
          </a:p>
        </p:txBody>
      </p:sp>
      <p:sp>
        <p:nvSpPr>
          <p:cNvPr id="9" name="Text Box 7">
            <a:extLst>
              <a:ext uri="{FF2B5EF4-FFF2-40B4-BE49-F238E27FC236}">
                <a16:creationId xmlns:a16="http://schemas.microsoft.com/office/drawing/2014/main" id="{D57DD94E-CD13-42CA-ABDD-1F4EAD6E2637}"/>
              </a:ext>
            </a:extLst>
          </p:cNvPr>
          <p:cNvSpPr txBox="1">
            <a:spLocks noChangeArrowheads="1"/>
          </p:cNvSpPr>
          <p:nvPr/>
        </p:nvSpPr>
        <p:spPr bwMode="auto">
          <a:xfrm>
            <a:off x="-2596" y="866295"/>
            <a:ext cx="916144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lvl="0" indent="0" algn="ctr" eaLnBrk="1" hangingPunct="1">
              <a:defRPr/>
            </a:pPr>
            <a:r>
              <a:rPr lang="en-US" sz="4000" b="1" dirty="0">
                <a:solidFill>
                  <a:prstClr val="black"/>
                </a:solidFill>
                <a:latin typeface="Tahoma" pitchFamily="34" charset="0"/>
                <a:cs typeface="Times New Roman" pitchFamily="18" charset="0"/>
              </a:rPr>
              <a:t>The hymn is a call for saints to let the beauty of Jesus to be seen in their lives!</a:t>
            </a:r>
            <a:endParaRPr kumimoji="0" lang="en-US" sz="4000" b="1" i="1" u="none" strike="noStrike" kern="1200" cap="none" spc="0" normalizeH="0" baseline="0" noProof="0" dirty="0">
              <a:ln>
                <a:noFill/>
              </a:ln>
              <a:solidFill>
                <a:prstClr val="black"/>
              </a:solidFill>
              <a:effectLst/>
              <a:uLnTx/>
              <a:uFillTx/>
              <a:latin typeface="Tahoma" pitchFamily="34" charset="0"/>
              <a:ea typeface="+mn-ea"/>
              <a:cs typeface="Times New Roman" pitchFamily="18" charset="0"/>
            </a:endParaRPr>
          </a:p>
        </p:txBody>
      </p:sp>
      <p:pic>
        <p:nvPicPr>
          <p:cNvPr id="14" name="Picture 13">
            <a:extLst>
              <a:ext uri="{FF2B5EF4-FFF2-40B4-BE49-F238E27FC236}">
                <a16:creationId xmlns:a16="http://schemas.microsoft.com/office/drawing/2014/main" id="{C8B920EA-301B-4008-845E-553F2798F21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049676" y="3017532"/>
            <a:ext cx="3044648" cy="3834716"/>
          </a:xfrm>
          <a:prstGeom prst="rect">
            <a:avLst/>
          </a:prstGeom>
        </p:spPr>
      </p:pic>
    </p:spTree>
    <p:extLst>
      <p:ext uri="{BB962C8B-B14F-4D97-AF65-F5344CB8AC3E}">
        <p14:creationId xmlns:p14="http://schemas.microsoft.com/office/powerpoint/2010/main" val="37634701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par>
                                <p:cTn id="11" presetID="3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ppt_w</p:attrName>
                                        </p:attrNameLst>
                                      </p:cBhvr>
                                      <p:tavLst>
                                        <p:tav tm="0">
                                          <p:val>
                                            <p:fltVal val="0"/>
                                          </p:val>
                                        </p:tav>
                                        <p:tav tm="100000">
                                          <p:val>
                                            <p:strVal val="#ppt_w"/>
                                          </p:val>
                                        </p:tav>
                                      </p:tavLst>
                                    </p:anim>
                                    <p:anim calcmode="lin" valueType="num">
                                      <p:cBhvr>
                                        <p:cTn id="14" dur="1000" fill="hold"/>
                                        <p:tgtEl>
                                          <p:spTgt spid="14"/>
                                        </p:tgtEl>
                                        <p:attrNameLst>
                                          <p:attrName>ppt_h</p:attrName>
                                        </p:attrNameLst>
                                      </p:cBhvr>
                                      <p:tavLst>
                                        <p:tav tm="0">
                                          <p:val>
                                            <p:fltVal val="0"/>
                                          </p:val>
                                        </p:tav>
                                        <p:tav tm="100000">
                                          <p:val>
                                            <p:strVal val="#ppt_h"/>
                                          </p:val>
                                        </p:tav>
                                      </p:tavLst>
                                    </p:anim>
                                    <p:anim calcmode="lin" valueType="num">
                                      <p:cBhvr>
                                        <p:cTn id="15" dur="1000" fill="hold"/>
                                        <p:tgtEl>
                                          <p:spTgt spid="14"/>
                                        </p:tgtEl>
                                        <p:attrNameLst>
                                          <p:attrName>style.rotation</p:attrName>
                                        </p:attrNameLst>
                                      </p:cBhvr>
                                      <p:tavLst>
                                        <p:tav tm="0">
                                          <p:val>
                                            <p:fltVal val="90"/>
                                          </p:val>
                                        </p:tav>
                                        <p:tav tm="100000">
                                          <p:val>
                                            <p:fltVal val="0"/>
                                          </p:val>
                                        </p:tav>
                                      </p:tavLst>
                                    </p:anim>
                                    <p:animEffect transition="in" filter="fade">
                                      <p:cBhvr>
                                        <p:cTn id="1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0E0554-BFA6-4364-8D6B-D6C5662059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18" y="2052612"/>
            <a:ext cx="9161118" cy="2333625"/>
          </a:xfrm>
          <a:prstGeom prst="rect">
            <a:avLst/>
          </a:prstGeom>
        </p:spPr>
      </p:pic>
      <p:sp>
        <p:nvSpPr>
          <p:cNvPr id="7" name="Footer Placeholder 4"/>
          <p:cNvSpPr>
            <a:spLocks noGrp="1"/>
          </p:cNvSpPr>
          <p:nvPr>
            <p:ph type="ftr" sz="quarter" idx="15"/>
          </p:nvPr>
        </p:nvSpPr>
        <p:spPr>
          <a:xfrm>
            <a:off x="14748" y="6545351"/>
            <a:ext cx="3352800" cy="309562"/>
          </a:xfrm>
        </p:spPr>
        <p:txBody>
          <a:bodyPr/>
          <a:lstStyle/>
          <a:p>
            <a:pPr>
              <a:defRPr/>
            </a:pPr>
            <a:r>
              <a:rPr lang="en-US"/>
              <a:t>“Let The Beauty Of Jesus Be Seen”</a:t>
            </a:r>
            <a:endParaRPr lang="en-US" dirty="0"/>
          </a:p>
        </p:txBody>
      </p:sp>
      <p:sp>
        <p:nvSpPr>
          <p:cNvPr id="157698" name="Rectangle 1026"/>
          <p:cNvSpPr>
            <a:spLocks noGrp="1" noChangeArrowheads="1"/>
          </p:cNvSpPr>
          <p:nvPr>
            <p:ph type="title"/>
          </p:nvPr>
        </p:nvSpPr>
        <p:spPr>
          <a:xfrm>
            <a:off x="-16329" y="75626"/>
            <a:ext cx="9144000" cy="1295974"/>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Saints Characterized by Passion and Purity</a:t>
            </a:r>
          </a:p>
        </p:txBody>
      </p:sp>
      <p:sp>
        <p:nvSpPr>
          <p:cNvPr id="9" name="Text Box 6"/>
          <p:cNvSpPr txBox="1">
            <a:spLocks noChangeArrowheads="1"/>
          </p:cNvSpPr>
          <p:nvPr/>
        </p:nvSpPr>
        <p:spPr bwMode="auto">
          <a:xfrm>
            <a:off x="-17118" y="4190086"/>
            <a:ext cx="9161118" cy="1754326"/>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0000FF"/>
                </a:solidFill>
                <a:latin typeface="Tahoma" pitchFamily="34" charset="0"/>
                <a:cs typeface="Times New Roman" pitchFamily="18" charset="0"/>
              </a:rPr>
              <a:t>Stanza 1</a:t>
            </a:r>
            <a:endParaRPr lang="en-US" sz="2000" i="1" dirty="0">
              <a:solidFill>
                <a:srgbClr val="0000FF"/>
              </a:solidFill>
              <a:latin typeface="Tahoma" pitchFamily="34" charset="0"/>
              <a:cs typeface="Times New Roman" pitchFamily="18" charset="0"/>
            </a:endParaRPr>
          </a:p>
          <a:p>
            <a:pPr marL="0" indent="0" algn="ctr">
              <a:buClr>
                <a:schemeClr val="hlink"/>
              </a:buClr>
              <a:buSzPct val="115000"/>
            </a:pPr>
            <a:r>
              <a:rPr lang="en-US" sz="2800" dirty="0">
                <a:latin typeface="Tahoma" pitchFamily="34" charset="0"/>
                <a:cs typeface="Times New Roman" pitchFamily="18" charset="0"/>
              </a:rPr>
              <a:t>“Let the beauty of Jesus be seen in me, All His wonderful passion and purity; May His Spirit divine All my being refine, Let the beauty of Jesus be seen in me.”</a:t>
            </a:r>
          </a:p>
        </p:txBody>
      </p:sp>
    </p:spTree>
    <p:extLst>
      <p:ext uri="{BB962C8B-B14F-4D97-AF65-F5344CB8AC3E}">
        <p14:creationId xmlns:p14="http://schemas.microsoft.com/office/powerpoint/2010/main" val="14701542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A7E9C120-5BBF-4891-802D-CC51F2735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4" y="-1"/>
            <a:ext cx="9190732" cy="6858001"/>
          </a:xfrm>
          <a:prstGeom prst="rect">
            <a:avLst/>
          </a:prstGeom>
        </p:spPr>
      </p:pic>
      <p:sp>
        <p:nvSpPr>
          <p:cNvPr id="7" name="Footer Placeholder 4"/>
          <p:cNvSpPr>
            <a:spLocks noGrp="1"/>
          </p:cNvSpPr>
          <p:nvPr>
            <p:ph type="ftr" sz="quarter" idx="15"/>
          </p:nvPr>
        </p:nvSpPr>
        <p:spPr>
          <a:xfrm>
            <a:off x="5638800" y="6392512"/>
            <a:ext cx="3352800" cy="309562"/>
          </a:xfrm>
        </p:spPr>
        <p:txBody>
          <a:bodyPr/>
          <a:lstStyle/>
          <a:p>
            <a:pPr>
              <a:defRPr/>
            </a:pPr>
            <a:r>
              <a:rPr lang="en-US" dirty="0"/>
              <a:t>“Let The Beauty Of Jesus Be Seen”</a:t>
            </a:r>
          </a:p>
        </p:txBody>
      </p:sp>
      <p:sp>
        <p:nvSpPr>
          <p:cNvPr id="157698" name="Rectangle 1026"/>
          <p:cNvSpPr>
            <a:spLocks noGrp="1" noChangeArrowheads="1"/>
          </p:cNvSpPr>
          <p:nvPr>
            <p:ph type="title"/>
          </p:nvPr>
        </p:nvSpPr>
        <p:spPr>
          <a:xfrm>
            <a:off x="152400" y="155926"/>
            <a:ext cx="8839200" cy="1160338"/>
          </a:xfrm>
        </p:spPr>
        <p:txBody>
          <a:bodyPr/>
          <a:lstStyle/>
          <a:p>
            <a:pPr marL="0" indent="0" eaLnBrk="1" fontAlgn="auto" hangingPunct="1">
              <a:spcAft>
                <a:spcPts val="0"/>
              </a:spcAft>
              <a:buClr>
                <a:schemeClr val="accent6">
                  <a:lumMod val="75000"/>
                </a:schemeClr>
              </a:buClr>
              <a:buNone/>
              <a:defRPr/>
            </a:pPr>
            <a:r>
              <a:rPr lang="en-US" sz="4000" u="sng" dirty="0">
                <a:solidFill>
                  <a:srgbClr val="FFFFCC"/>
                </a:solidFill>
                <a:effectLst/>
                <a:latin typeface="Arial" pitchFamily="34" charset="0"/>
                <a:cs typeface="Arial" pitchFamily="34" charset="0"/>
              </a:rPr>
              <a:t>Saints Characterized by Passion and Purity</a:t>
            </a:r>
            <a:endParaRPr lang="en-US" sz="4000" u="sng" dirty="0">
              <a:solidFill>
                <a:srgbClr val="FFFFCC"/>
              </a:solidFill>
              <a:latin typeface="Arial" pitchFamily="34" charset="0"/>
              <a:cs typeface="Arial" pitchFamily="34" charset="0"/>
            </a:endParaRPr>
          </a:p>
        </p:txBody>
      </p:sp>
      <p:sp>
        <p:nvSpPr>
          <p:cNvPr id="13" name="Text Box 8"/>
          <p:cNvSpPr txBox="1">
            <a:spLocks noChangeArrowheads="1"/>
          </p:cNvSpPr>
          <p:nvPr/>
        </p:nvSpPr>
        <p:spPr bwMode="auto">
          <a:xfrm>
            <a:off x="228600" y="3904898"/>
            <a:ext cx="4953000" cy="2739211"/>
          </a:xfrm>
          <a:prstGeom prst="rect">
            <a:avLst/>
          </a:prstGeom>
          <a:solidFill>
            <a:schemeClr val="bg2"/>
          </a:solidFill>
          <a:ln/>
        </p:spPr>
        <p:style>
          <a:lnRef idx="1">
            <a:schemeClr val="accent4"/>
          </a:lnRef>
          <a:fillRef idx="3">
            <a:schemeClr val="accent4"/>
          </a:fillRef>
          <a:effectRef idx="2">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sz="2800" b="1" dirty="0">
                <a:solidFill>
                  <a:srgbClr val="7030A0"/>
                </a:solidFill>
                <a:latin typeface="Tahoma" pitchFamily="34" charset="0"/>
                <a:cs typeface="Times New Roman" pitchFamily="18" charset="0"/>
              </a:rPr>
              <a:t>Philippians 2:15</a:t>
            </a:r>
          </a:p>
          <a:p>
            <a:pPr marL="0" indent="0"/>
            <a:r>
              <a:rPr lang="en-US" dirty="0">
                <a:solidFill>
                  <a:srgbClr val="002060"/>
                </a:solidFill>
                <a:latin typeface="Tahoma" pitchFamily="34" charset="0"/>
                <a:ea typeface="Tahoma" pitchFamily="34" charset="0"/>
                <a:cs typeface="Tahoma" pitchFamily="34" charset="0"/>
              </a:rPr>
              <a:t>so that you will prove yourselves to be blameless and innocent, children of God above reproach in the midst of a crooked and perverse generation, among whom you appear as lights in the world,</a:t>
            </a:r>
          </a:p>
        </p:txBody>
      </p:sp>
      <p:sp>
        <p:nvSpPr>
          <p:cNvPr id="15" name="Text Box 6">
            <a:extLst>
              <a:ext uri="{FF2B5EF4-FFF2-40B4-BE49-F238E27FC236}">
                <a16:creationId xmlns:a16="http://schemas.microsoft.com/office/drawing/2014/main" id="{0F3B39DA-3672-4647-98DD-91288DB10B33}"/>
              </a:ext>
            </a:extLst>
          </p:cNvPr>
          <p:cNvSpPr txBox="1">
            <a:spLocks noChangeArrowheads="1"/>
          </p:cNvSpPr>
          <p:nvPr/>
        </p:nvSpPr>
        <p:spPr bwMode="auto">
          <a:xfrm>
            <a:off x="1676400" y="1387763"/>
            <a:ext cx="7315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anose="05000000000000000000" pitchFamily="2" charset="2"/>
              <a:buChar char="v"/>
            </a:pPr>
            <a:r>
              <a:rPr lang="en-US" sz="2400" b="1" dirty="0">
                <a:solidFill>
                  <a:srgbClr val="FFFF00"/>
                </a:solidFill>
                <a:latin typeface="Tahoma" pitchFamily="34" charset="0"/>
                <a:cs typeface="Times New Roman" pitchFamily="18" charset="0"/>
              </a:rPr>
              <a:t>Godly conduct so that others will see Christ in us (Gal. 2:20; Phil. 1:27)</a:t>
            </a:r>
          </a:p>
          <a:p>
            <a:pPr>
              <a:buClr>
                <a:schemeClr val="hlink"/>
              </a:buClr>
              <a:buSzPct val="115000"/>
              <a:buFont typeface="Wingdings" panose="05000000000000000000" pitchFamily="2" charset="2"/>
              <a:buChar char="v"/>
            </a:pPr>
            <a:r>
              <a:rPr lang="en-US" sz="2400" b="1" dirty="0">
                <a:solidFill>
                  <a:srgbClr val="FFFF00"/>
                </a:solidFill>
                <a:latin typeface="Tahoma" pitchFamily="34" charset="0"/>
                <a:cs typeface="Times New Roman" pitchFamily="18" charset="0"/>
              </a:rPr>
              <a:t>Imitate Christ (I Cor. 11:1; Eph. 5:1; I Jn. 3:3, 5)</a:t>
            </a:r>
          </a:p>
          <a:p>
            <a:pPr>
              <a:buClr>
                <a:schemeClr val="hlink"/>
              </a:buClr>
              <a:buSzPct val="115000"/>
              <a:buFont typeface="Wingdings" panose="05000000000000000000" pitchFamily="2" charset="2"/>
              <a:buChar char="v"/>
            </a:pPr>
            <a:r>
              <a:rPr lang="en-US" sz="2400" b="1" dirty="0">
                <a:solidFill>
                  <a:srgbClr val="FFFF00"/>
                </a:solidFill>
                <a:latin typeface="Tahoma" pitchFamily="34" charset="0"/>
                <a:cs typeface="Times New Roman" pitchFamily="18" charset="0"/>
              </a:rPr>
              <a:t>Keep oneself pure (Eph. 5:18; Col. 3:16-17; I Tim. 4:12; Phil. 2:15; Js. 1:27)</a:t>
            </a:r>
          </a:p>
        </p:txBody>
      </p:sp>
    </p:spTree>
    <p:extLst>
      <p:ext uri="{BB962C8B-B14F-4D97-AF65-F5344CB8AC3E}">
        <p14:creationId xmlns:p14="http://schemas.microsoft.com/office/powerpoint/2010/main" val="21453148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left)">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wipe(left)">
                                      <p:cBhvr>
                                        <p:cTn id="17" dur="500"/>
                                        <p:tgtEl>
                                          <p:spTgt spid="15">
                                            <p:txEl>
                                              <p:pRg st="2" end="2"/>
                                            </p:txEl>
                                          </p:spTgt>
                                        </p:tgtEl>
                                      </p:cBhvr>
                                    </p:animEffect>
                                  </p:childTnLst>
                                </p:cTn>
                              </p:par>
                            </p:childTnLst>
                          </p:cTn>
                        </p:par>
                        <p:par>
                          <p:cTn id="18" fill="hold">
                            <p:stCondLst>
                              <p:cond delay="500"/>
                            </p:stCondLst>
                            <p:childTnLst>
                              <p:par>
                                <p:cTn id="19" presetID="16" presetClass="entr" presetSubtype="2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arn(inVertical)">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A7E9C120-5BBF-4891-802D-CC51F2735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4" y="-1"/>
            <a:ext cx="9190732" cy="6858001"/>
          </a:xfrm>
          <a:prstGeom prst="rect">
            <a:avLst/>
          </a:prstGeom>
        </p:spPr>
      </p:pic>
      <p:sp>
        <p:nvSpPr>
          <p:cNvPr id="7" name="Footer Placeholder 4"/>
          <p:cNvSpPr>
            <a:spLocks noGrp="1"/>
          </p:cNvSpPr>
          <p:nvPr>
            <p:ph type="ftr" sz="quarter" idx="15"/>
          </p:nvPr>
        </p:nvSpPr>
        <p:spPr>
          <a:xfrm>
            <a:off x="5638800" y="6392512"/>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“Let The Beauty Of Jesus Be Seen”</a:t>
            </a:r>
          </a:p>
        </p:txBody>
      </p:sp>
      <p:sp>
        <p:nvSpPr>
          <p:cNvPr id="157698" name="Rectangle 1026"/>
          <p:cNvSpPr>
            <a:spLocks noGrp="1" noChangeArrowheads="1"/>
          </p:cNvSpPr>
          <p:nvPr>
            <p:ph type="title"/>
          </p:nvPr>
        </p:nvSpPr>
        <p:spPr>
          <a:xfrm>
            <a:off x="152400" y="155926"/>
            <a:ext cx="8839200" cy="1160338"/>
          </a:xfrm>
        </p:spPr>
        <p:txBody>
          <a:bodyPr/>
          <a:lstStyle/>
          <a:p>
            <a:pPr marL="0" indent="0" eaLnBrk="1" fontAlgn="auto" hangingPunct="1">
              <a:spcAft>
                <a:spcPts val="0"/>
              </a:spcAft>
              <a:buClr>
                <a:schemeClr val="accent6">
                  <a:lumMod val="75000"/>
                </a:schemeClr>
              </a:buClr>
              <a:buNone/>
              <a:defRPr/>
            </a:pPr>
            <a:r>
              <a:rPr lang="en-US" sz="4000" u="sng" dirty="0">
                <a:solidFill>
                  <a:srgbClr val="FFFFCC"/>
                </a:solidFill>
                <a:effectLst/>
                <a:latin typeface="Arial" pitchFamily="34" charset="0"/>
                <a:cs typeface="Arial" pitchFamily="34" charset="0"/>
              </a:rPr>
              <a:t>Saints Characterized by Passion and Purity</a:t>
            </a:r>
            <a:endParaRPr lang="en-US" sz="4000" u="sng" dirty="0">
              <a:solidFill>
                <a:srgbClr val="FFFFCC"/>
              </a:solidFill>
              <a:latin typeface="Arial" pitchFamily="34" charset="0"/>
              <a:cs typeface="Arial" pitchFamily="34" charset="0"/>
            </a:endParaRPr>
          </a:p>
        </p:txBody>
      </p:sp>
      <p:sp>
        <p:nvSpPr>
          <p:cNvPr id="8" name="Text Box 7">
            <a:extLst>
              <a:ext uri="{FF2B5EF4-FFF2-40B4-BE49-F238E27FC236}">
                <a16:creationId xmlns:a16="http://schemas.microsoft.com/office/drawing/2014/main" id="{3D582F04-F948-4B9C-8602-63600995308F}"/>
              </a:ext>
            </a:extLst>
          </p:cNvPr>
          <p:cNvSpPr txBox="1">
            <a:spLocks noChangeArrowheads="1"/>
          </p:cNvSpPr>
          <p:nvPr/>
        </p:nvSpPr>
        <p:spPr bwMode="auto">
          <a:xfrm>
            <a:off x="1935480" y="1633219"/>
            <a:ext cx="70104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66FFFF"/>
                </a:solidFill>
                <a:effectLst/>
                <a:uLnTx/>
                <a:uFillTx/>
                <a:latin typeface="Tahoma" pitchFamily="34" charset="0"/>
                <a:ea typeface="+mn-ea"/>
                <a:cs typeface="Times New Roman" pitchFamily="18" charset="0"/>
              </a:rPr>
              <a:t>Through the word of God we conduct ourselves in a manner worthy of the gospel, and let the beauty of Jesus be seen in us!</a:t>
            </a:r>
            <a:endParaRPr kumimoji="0" lang="en-US" sz="2800" b="1" i="1" u="none" strike="noStrike" kern="1200" cap="none" spc="0" normalizeH="0" baseline="0" noProof="0" dirty="0">
              <a:ln>
                <a:noFill/>
              </a:ln>
              <a:solidFill>
                <a:srgbClr val="66FFFF"/>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39820973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0E0554-BFA6-4364-8D6B-D6C5662059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18" y="1797131"/>
            <a:ext cx="9161118" cy="2333625"/>
          </a:xfrm>
          <a:prstGeom prst="rect">
            <a:avLst/>
          </a:prstGeom>
        </p:spPr>
      </p:pic>
      <p:sp>
        <p:nvSpPr>
          <p:cNvPr id="7" name="Footer Placeholder 4"/>
          <p:cNvSpPr>
            <a:spLocks noGrp="1"/>
          </p:cNvSpPr>
          <p:nvPr>
            <p:ph type="ftr" sz="quarter" idx="15"/>
          </p:nvPr>
        </p:nvSpPr>
        <p:spPr>
          <a:xfrm>
            <a:off x="14748" y="6545351"/>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a:ln>
                  <a:noFill/>
                </a:ln>
                <a:solidFill>
                  <a:prstClr val="black">
                    <a:lumMod val="50000"/>
                    <a:lumOff val="50000"/>
                  </a:prstClr>
                </a:solidFill>
                <a:effectLst/>
                <a:uLnTx/>
                <a:uFillTx/>
                <a:latin typeface="Arial" charset="0"/>
                <a:ea typeface="+mn-ea"/>
                <a:cs typeface="+mn-cs"/>
              </a:rPr>
              <a:t>“Let The Beauty Of Jesus Be Seen”</a:t>
            </a:r>
            <a:endPar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endParaRPr>
          </a:p>
        </p:txBody>
      </p:sp>
      <p:sp>
        <p:nvSpPr>
          <p:cNvPr id="157698" name="Rectangle 1026"/>
          <p:cNvSpPr>
            <a:spLocks noGrp="1" noChangeArrowheads="1"/>
          </p:cNvSpPr>
          <p:nvPr>
            <p:ph type="title"/>
          </p:nvPr>
        </p:nvSpPr>
        <p:spPr>
          <a:xfrm>
            <a:off x="-16329" y="75626"/>
            <a:ext cx="9144000" cy="1295974"/>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Saints Characterized by Kindness in Return for Evil</a:t>
            </a:r>
          </a:p>
        </p:txBody>
      </p:sp>
      <p:sp>
        <p:nvSpPr>
          <p:cNvPr id="9" name="Text Box 6"/>
          <p:cNvSpPr txBox="1">
            <a:spLocks noChangeArrowheads="1"/>
          </p:cNvSpPr>
          <p:nvPr/>
        </p:nvSpPr>
        <p:spPr bwMode="auto">
          <a:xfrm>
            <a:off x="-17118" y="3934605"/>
            <a:ext cx="9161118" cy="2185214"/>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FF"/>
                </a:solidFill>
                <a:effectLst/>
                <a:uLnTx/>
                <a:uFillTx/>
                <a:latin typeface="Tahoma" pitchFamily="34" charset="0"/>
                <a:ea typeface="+mn-ea"/>
                <a:cs typeface="Times New Roman" pitchFamily="18" charset="0"/>
              </a:rPr>
              <a:t>Stanza 2</a:t>
            </a:r>
            <a:endParaRPr kumimoji="0" lang="en-US" sz="2000" b="0" i="1" u="none" strike="noStrike" kern="1200" cap="none" spc="0" normalizeH="0" baseline="0" noProof="0" dirty="0">
              <a:ln>
                <a:noFill/>
              </a:ln>
              <a:solidFill>
                <a:srgbClr val="0000FF"/>
              </a:solidFill>
              <a:effectLst/>
              <a:uLnTx/>
              <a:uFillTx/>
              <a:latin typeface="Tahoma" pitchFamily="34"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
                <a:srgbClr val="56C7AA"/>
              </a:buClr>
              <a:buSzPct val="115000"/>
              <a:buFontTx/>
              <a:buNone/>
              <a:tabLst/>
              <a:defRPr/>
            </a:pPr>
            <a:r>
              <a:rPr kumimoji="0" lang="en-US" sz="2800" b="0" i="0" u="none" strike="noStrike" kern="1200" cap="none" spc="0" normalizeH="0" baseline="0" noProof="0" dirty="0">
                <a:ln>
                  <a:noFill/>
                </a:ln>
                <a:solidFill>
                  <a:prstClr val="black"/>
                </a:solidFill>
                <a:effectLst/>
                <a:uLnTx/>
                <a:uFillTx/>
                <a:latin typeface="Tahoma" pitchFamily="34" charset="0"/>
                <a:ea typeface="+mn-ea"/>
                <a:cs typeface="Times New Roman" pitchFamily="18" charset="0"/>
              </a:rPr>
              <a:t>“When somebody has been so unkind to you, Some word spoken that pierces you through and through, Think how He was beguiled, Spat upon and reviled; Let the beauty of Jesus be seen in you.”</a:t>
            </a:r>
          </a:p>
        </p:txBody>
      </p:sp>
    </p:spTree>
    <p:extLst>
      <p:ext uri="{BB962C8B-B14F-4D97-AF65-F5344CB8AC3E}">
        <p14:creationId xmlns:p14="http://schemas.microsoft.com/office/powerpoint/2010/main" val="38871197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5_eye">
  <a:themeElements>
    <a:clrScheme name="ey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fontScheme name="ey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ey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ey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ey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ey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ey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ey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ey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ey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ey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ey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ey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ey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ey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ey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ey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6637</TotalTime>
  <Words>1515</Words>
  <Application>Microsoft Office PowerPoint</Application>
  <PresentationFormat>On-screen Show (4:3)</PresentationFormat>
  <Paragraphs>147</Paragraphs>
  <Slides>16</Slides>
  <Notes>16</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16</vt:i4>
      </vt:variant>
    </vt:vector>
  </HeadingPairs>
  <TitlesOfParts>
    <vt:vector size="27" baseType="lpstr">
      <vt:lpstr>Ameretto</vt:lpstr>
      <vt:lpstr>Arial</vt:lpstr>
      <vt:lpstr>Calisto MT</vt:lpstr>
      <vt:lpstr>Georgia</vt:lpstr>
      <vt:lpstr>Tahoma</vt:lpstr>
      <vt:lpstr>Times New Roman</vt:lpstr>
      <vt:lpstr>Trebuchet MS</vt:lpstr>
      <vt:lpstr>Wingdings</vt:lpstr>
      <vt:lpstr>Slipstream</vt:lpstr>
      <vt:lpstr>5_eye</vt:lpstr>
      <vt:lpstr>1_Slipstream</vt:lpstr>
      <vt:lpstr>“Let The Beauty Of Jesus Be Seen”</vt:lpstr>
      <vt:lpstr>Intro </vt:lpstr>
      <vt:lpstr>Intro</vt:lpstr>
      <vt:lpstr>Intro </vt:lpstr>
      <vt:lpstr>Intro </vt:lpstr>
      <vt:lpstr>Saints Characterized by Passion and Purity</vt:lpstr>
      <vt:lpstr>Saints Characterized by Passion and Purity</vt:lpstr>
      <vt:lpstr>Saints Characterized by Passion and Purity</vt:lpstr>
      <vt:lpstr>Saints Characterized by Kindness in Return for Evil</vt:lpstr>
      <vt:lpstr>Saints Characterized by Kindness in Return for Evil</vt:lpstr>
      <vt:lpstr>Saints Characterized by Kindness in Return for Evil</vt:lpstr>
      <vt:lpstr>Saints Characterized by a Sweet Disposition</vt:lpstr>
      <vt:lpstr>Saints Characterized by a Sweet Disposition</vt:lpstr>
      <vt:lpstr>Saints Characterized by a Sweet Disposition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The Beauty Of Jesus Be seen"</dc:title>
  <dc:subject>05/16/2021</dc:subject>
  <dc:creator>DarkWolf</dc:creator>
  <dc:description>From the hmyn: “Let The Beauty Of Jesus Be Seen” by Albert W.T. Orsborn</dc:description>
  <cp:lastModifiedBy>Nathan Morrison</cp:lastModifiedBy>
  <cp:revision>1</cp:revision>
  <dcterms:created xsi:type="dcterms:W3CDTF">2005-06-04T23:49:02Z</dcterms:created>
  <dcterms:modified xsi:type="dcterms:W3CDTF">2021-05-15T04:54:14Z</dcterms:modified>
</cp:coreProperties>
</file>