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 id="2147483755" r:id="rId2"/>
    <p:sldMasterId id="2147483773" r:id="rId3"/>
    <p:sldMasterId id="2147483811" r:id="rId4"/>
  </p:sldMasterIdLst>
  <p:notesMasterIdLst>
    <p:notesMasterId r:id="rId30"/>
  </p:notesMasterIdLst>
  <p:handoutMasterIdLst>
    <p:handoutMasterId r:id="rId31"/>
  </p:handoutMasterIdLst>
  <p:sldIdLst>
    <p:sldId id="565" r:id="rId5"/>
    <p:sldId id="568" r:id="rId6"/>
    <p:sldId id="691" r:id="rId7"/>
    <p:sldId id="595" r:id="rId8"/>
    <p:sldId id="693" r:id="rId9"/>
    <p:sldId id="695" r:id="rId10"/>
    <p:sldId id="697" r:id="rId11"/>
    <p:sldId id="699" r:id="rId12"/>
    <p:sldId id="701" r:id="rId13"/>
    <p:sldId id="703" r:id="rId14"/>
    <p:sldId id="707" r:id="rId15"/>
    <p:sldId id="708" r:id="rId16"/>
    <p:sldId id="713" r:id="rId17"/>
    <p:sldId id="714" r:id="rId18"/>
    <p:sldId id="715" r:id="rId19"/>
    <p:sldId id="716" r:id="rId20"/>
    <p:sldId id="720" r:id="rId21"/>
    <p:sldId id="721" r:id="rId22"/>
    <p:sldId id="722" r:id="rId23"/>
    <p:sldId id="725" r:id="rId24"/>
    <p:sldId id="599" r:id="rId25"/>
    <p:sldId id="727" r:id="rId26"/>
    <p:sldId id="731" r:id="rId27"/>
    <p:sldId id="732" r:id="rId28"/>
    <p:sldId id="649" r:id="rId29"/>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8000"/>
    <a:srgbClr val="0000FF"/>
    <a:srgbClr val="006600"/>
    <a:srgbClr val="FFFFFF"/>
    <a:srgbClr val="FF0066"/>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DB36C0-2F02-41B2-BD40-F3B834035F91}" v="1139" dt="2021-05-07T23:43:29.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Objects="1">
      <p:cViewPr varScale="1">
        <p:scale>
          <a:sx n="95" d="100"/>
          <a:sy n="95" d="100"/>
        </p:scale>
        <p:origin x="5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2" d="100"/>
          <a:sy n="82" d="100"/>
        </p:scale>
        <p:origin x="3876" y="108"/>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4ADB36C0-2F02-41B2-BD40-F3B834035F91}"/>
    <pc:docChg chg="undo custSel addSld delSld modSld">
      <pc:chgData name="Nathan Morrison" userId="a8088875ec538e5b" providerId="LiveId" clId="{4ADB36C0-2F02-41B2-BD40-F3B834035F91}" dt="2021-05-07T23:43:29.528" v="1446" actId="20577"/>
      <pc:docMkLst>
        <pc:docMk/>
      </pc:docMkLst>
      <pc:sldChg chg="modSp mod modNotesTx">
        <pc:chgData name="Nathan Morrison" userId="a8088875ec538e5b" providerId="LiveId" clId="{4ADB36C0-2F02-41B2-BD40-F3B834035F91}" dt="2021-05-07T18:10:25.568" v="482"/>
        <pc:sldMkLst>
          <pc:docMk/>
          <pc:sldMk cId="1139963216" sldId="565"/>
        </pc:sldMkLst>
        <pc:spChg chg="mod">
          <ac:chgData name="Nathan Morrison" userId="a8088875ec538e5b" providerId="LiveId" clId="{4ADB36C0-2F02-41B2-BD40-F3B834035F91}" dt="2021-05-06T22:29:01.645" v="9" actId="14100"/>
          <ac:spMkLst>
            <pc:docMk/>
            <pc:sldMk cId="1139963216" sldId="565"/>
            <ac:spMk id="2" creationId="{35386CF5-2D0E-42C6-9583-4A713BA5232A}"/>
          </ac:spMkLst>
        </pc:spChg>
      </pc:sldChg>
      <pc:sldChg chg="addSp delSp modSp mod delAnim modAnim">
        <pc:chgData name="Nathan Morrison" userId="a8088875ec538e5b" providerId="LiveId" clId="{4ADB36C0-2F02-41B2-BD40-F3B834035F91}" dt="2021-05-06T23:02:29.491" v="106"/>
        <pc:sldMkLst>
          <pc:docMk/>
          <pc:sldMk cId="149644124" sldId="568"/>
        </pc:sldMkLst>
        <pc:spChg chg="mod">
          <ac:chgData name="Nathan Morrison" userId="a8088875ec538e5b" providerId="LiveId" clId="{4ADB36C0-2F02-41B2-BD40-F3B834035F91}" dt="2021-05-06T22:31:27.717" v="32" actId="27636"/>
          <ac:spMkLst>
            <pc:docMk/>
            <pc:sldMk cId="149644124" sldId="568"/>
            <ac:spMk id="7" creationId="{A03222CD-C7A8-46C9-8A71-0A80ED7F0534}"/>
          </ac:spMkLst>
        </pc:spChg>
        <pc:spChg chg="del mod">
          <ac:chgData name="Nathan Morrison" userId="a8088875ec538e5b" providerId="LiveId" clId="{4ADB36C0-2F02-41B2-BD40-F3B834035F91}" dt="2021-05-06T23:01:57.820" v="103" actId="21"/>
          <ac:spMkLst>
            <pc:docMk/>
            <pc:sldMk cId="149644124" sldId="568"/>
            <ac:spMk id="10" creationId="{96A19A5D-CD3C-4D69-B121-7EB5D8F9CADF}"/>
          </ac:spMkLst>
        </pc:spChg>
        <pc:spChg chg="add mod">
          <ac:chgData name="Nathan Morrison" userId="a8088875ec538e5b" providerId="LiveId" clId="{4ADB36C0-2F02-41B2-BD40-F3B834035F91}" dt="2021-05-06T22:55:38.391" v="47" actId="6549"/>
          <ac:spMkLst>
            <pc:docMk/>
            <pc:sldMk cId="149644124" sldId="568"/>
            <ac:spMk id="11" creationId="{6134224E-5028-42CA-A7DF-71F71D01074E}"/>
          </ac:spMkLst>
        </pc:spChg>
        <pc:spChg chg="add mod">
          <ac:chgData name="Nathan Morrison" userId="a8088875ec538e5b" providerId="LiveId" clId="{4ADB36C0-2F02-41B2-BD40-F3B834035F91}" dt="2021-05-06T22:56:37.323" v="56" actId="1076"/>
          <ac:spMkLst>
            <pc:docMk/>
            <pc:sldMk cId="149644124" sldId="568"/>
            <ac:spMk id="12" creationId="{984EE1F8-42C7-4787-B5DD-250B96C8F4C1}"/>
          </ac:spMkLst>
        </pc:spChg>
        <pc:spChg chg="mod">
          <ac:chgData name="Nathan Morrison" userId="a8088875ec538e5b" providerId="LiveId" clId="{4ADB36C0-2F02-41B2-BD40-F3B834035F91}" dt="2021-05-06T23:02:08.916" v="105" actId="255"/>
          <ac:spMkLst>
            <pc:docMk/>
            <pc:sldMk cId="149644124" sldId="568"/>
            <ac:spMk id="197637" creationId="{121957E7-F0D9-43ED-90D6-F7496E73DF74}"/>
          </ac:spMkLst>
        </pc:spChg>
        <pc:picChg chg="del">
          <ac:chgData name="Nathan Morrison" userId="a8088875ec538e5b" providerId="LiveId" clId="{4ADB36C0-2F02-41B2-BD40-F3B834035F91}" dt="2021-05-06T22:31:33.980" v="33" actId="478"/>
          <ac:picMkLst>
            <pc:docMk/>
            <pc:sldMk cId="149644124" sldId="568"/>
            <ac:picMk id="3" creationId="{A18E223D-AFE5-4B19-82E3-5E0E05EE96CB}"/>
          </ac:picMkLst>
        </pc:picChg>
      </pc:sldChg>
      <pc:sldChg chg="addSp delSp modSp mod modAnim">
        <pc:chgData name="Nathan Morrison" userId="a8088875ec538e5b" providerId="LiveId" clId="{4ADB36C0-2F02-41B2-BD40-F3B834035F91}" dt="2021-05-07T18:46:18.232" v="770" actId="20577"/>
        <pc:sldMkLst>
          <pc:docMk/>
          <pc:sldMk cId="2211530085" sldId="595"/>
        </pc:sldMkLst>
        <pc:spChg chg="mod">
          <ac:chgData name="Nathan Morrison" userId="a8088875ec538e5b" providerId="LiveId" clId="{4ADB36C0-2F02-41B2-BD40-F3B834035F91}" dt="2021-05-06T23:05:19.594" v="139" actId="207"/>
          <ac:spMkLst>
            <pc:docMk/>
            <pc:sldMk cId="2211530085" sldId="595"/>
            <ac:spMk id="7" creationId="{A03222CD-C7A8-46C9-8A71-0A80ED7F0534}"/>
          </ac:spMkLst>
        </pc:spChg>
        <pc:spChg chg="del">
          <ac:chgData name="Nathan Morrison" userId="a8088875ec538e5b" providerId="LiveId" clId="{4ADB36C0-2F02-41B2-BD40-F3B834035F91}" dt="2021-05-06T23:04:18.503" v="114" actId="21"/>
          <ac:spMkLst>
            <pc:docMk/>
            <pc:sldMk cId="2211530085" sldId="595"/>
            <ac:spMk id="10" creationId="{B9B3BB6B-D7A6-46D4-836D-05A41FC58429}"/>
          </ac:spMkLst>
        </pc:spChg>
        <pc:spChg chg="add mod">
          <ac:chgData name="Nathan Morrison" userId="a8088875ec538e5b" providerId="LiveId" clId="{4ADB36C0-2F02-41B2-BD40-F3B834035F91}" dt="2021-05-06T23:08:38.331" v="177" actId="14100"/>
          <ac:spMkLst>
            <pc:docMk/>
            <pc:sldMk cId="2211530085" sldId="595"/>
            <ac:spMk id="11" creationId="{DF95FC7D-FC4F-4675-8E69-F48CC4F3359A}"/>
          </ac:spMkLst>
        </pc:spChg>
        <pc:spChg chg="add mod">
          <ac:chgData name="Nathan Morrison" userId="a8088875ec538e5b" providerId="LiveId" clId="{4ADB36C0-2F02-41B2-BD40-F3B834035F91}" dt="2021-05-06T23:10:13.127" v="202" actId="1076"/>
          <ac:spMkLst>
            <pc:docMk/>
            <pc:sldMk cId="2211530085" sldId="595"/>
            <ac:spMk id="12" creationId="{F90374FD-3EBE-4526-9F9A-CF17DE9EF23F}"/>
          </ac:spMkLst>
        </pc:spChg>
        <pc:spChg chg="mod">
          <ac:chgData name="Nathan Morrison" userId="a8088875ec538e5b" providerId="LiveId" clId="{4ADB36C0-2F02-41B2-BD40-F3B834035F91}" dt="2021-05-07T18:46:18.232" v="770" actId="20577"/>
          <ac:spMkLst>
            <pc:docMk/>
            <pc:sldMk cId="2211530085" sldId="595"/>
            <ac:spMk id="197634" creationId="{3D70998B-961F-4BF6-AC80-CC1967AB9AA9}"/>
          </ac:spMkLst>
        </pc:spChg>
        <pc:spChg chg="mod">
          <ac:chgData name="Nathan Morrison" userId="a8088875ec538e5b" providerId="LiveId" clId="{4ADB36C0-2F02-41B2-BD40-F3B834035F91}" dt="2021-05-06T23:10:22.554" v="203" actId="14100"/>
          <ac:spMkLst>
            <pc:docMk/>
            <pc:sldMk cId="2211530085" sldId="595"/>
            <ac:spMk id="197637" creationId="{121957E7-F0D9-43ED-90D6-F7496E73DF74}"/>
          </ac:spMkLst>
        </pc:spChg>
        <pc:picChg chg="del">
          <ac:chgData name="Nathan Morrison" userId="a8088875ec538e5b" providerId="LiveId" clId="{4ADB36C0-2F02-41B2-BD40-F3B834035F91}" dt="2021-05-06T23:06:14.890" v="144" actId="478"/>
          <ac:picMkLst>
            <pc:docMk/>
            <pc:sldMk cId="2211530085" sldId="595"/>
            <ac:picMk id="3" creationId="{A18E223D-AFE5-4B19-82E3-5E0E05EE96CB}"/>
          </ac:picMkLst>
        </pc:picChg>
        <pc:picChg chg="add mod">
          <ac:chgData name="Nathan Morrison" userId="a8088875ec538e5b" providerId="LiveId" clId="{4ADB36C0-2F02-41B2-BD40-F3B834035F91}" dt="2021-05-06T23:21:03.659" v="209" actId="1076"/>
          <ac:picMkLst>
            <pc:docMk/>
            <pc:sldMk cId="2211530085" sldId="595"/>
            <ac:picMk id="4" creationId="{015A0821-A8A0-42D6-848F-6185C741B0DE}"/>
          </ac:picMkLst>
        </pc:picChg>
      </pc:sldChg>
      <pc:sldChg chg="addSp delSp modSp mod modAnim modNotesTx">
        <pc:chgData name="Nathan Morrison" userId="a8088875ec538e5b" providerId="LiveId" clId="{4ADB36C0-2F02-41B2-BD40-F3B834035F91}" dt="2021-05-07T19:19:41.504" v="1278" actId="20577"/>
        <pc:sldMkLst>
          <pc:docMk/>
          <pc:sldMk cId="4257924641" sldId="599"/>
        </pc:sldMkLst>
        <pc:spChg chg="mod">
          <ac:chgData name="Nathan Morrison" userId="a8088875ec538e5b" providerId="LiveId" clId="{4ADB36C0-2F02-41B2-BD40-F3B834035F91}" dt="2021-05-07T19:12:10.877" v="1084" actId="14100"/>
          <ac:spMkLst>
            <pc:docMk/>
            <pc:sldMk cId="4257924641" sldId="599"/>
            <ac:spMk id="2" creationId="{E59CA7A5-52D4-4239-A25B-592F2366C57C}"/>
          </ac:spMkLst>
        </pc:spChg>
        <pc:spChg chg="mod">
          <ac:chgData name="Nathan Morrison" userId="a8088875ec538e5b" providerId="LiveId" clId="{4ADB36C0-2F02-41B2-BD40-F3B834035F91}" dt="2021-05-07T19:16:19.661" v="1256" actId="1076"/>
          <ac:spMkLst>
            <pc:docMk/>
            <pc:sldMk cId="4257924641" sldId="599"/>
            <ac:spMk id="7" creationId="{2350B134-3C62-4CA1-8BFD-9EB47B48256F}"/>
          </ac:spMkLst>
        </pc:spChg>
        <pc:spChg chg="mod">
          <ac:chgData name="Nathan Morrison" userId="a8088875ec538e5b" providerId="LiveId" clId="{4ADB36C0-2F02-41B2-BD40-F3B834035F91}" dt="2021-05-07T19:17:20.965" v="1266" actId="14100"/>
          <ac:spMkLst>
            <pc:docMk/>
            <pc:sldMk cId="4257924641" sldId="599"/>
            <ac:spMk id="18" creationId="{EEC5AD06-35B5-403C-A6F6-811C07104DC6}"/>
          </ac:spMkLst>
        </pc:spChg>
        <pc:spChg chg="mod">
          <ac:chgData name="Nathan Morrison" userId="a8088875ec538e5b" providerId="LiveId" clId="{4ADB36C0-2F02-41B2-BD40-F3B834035F91}" dt="2021-05-07T19:18:16.945" v="1272" actId="1076"/>
          <ac:spMkLst>
            <pc:docMk/>
            <pc:sldMk cId="4257924641" sldId="599"/>
            <ac:spMk id="19" creationId="{D1B4D3D2-A633-41CE-9ED9-50B3B914FBD5}"/>
          </ac:spMkLst>
        </pc:spChg>
        <pc:spChg chg="del">
          <ac:chgData name="Nathan Morrison" userId="a8088875ec538e5b" providerId="LiveId" clId="{4ADB36C0-2F02-41B2-BD40-F3B834035F91}" dt="2021-05-07T19:15:27.381" v="1247" actId="21"/>
          <ac:spMkLst>
            <pc:docMk/>
            <pc:sldMk cId="4257924641" sldId="599"/>
            <ac:spMk id="20" creationId="{6F3969AD-FDB1-46ED-8D9A-438C8217A77A}"/>
          </ac:spMkLst>
        </pc:spChg>
        <pc:spChg chg="add mod">
          <ac:chgData name="Nathan Morrison" userId="a8088875ec538e5b" providerId="LiveId" clId="{4ADB36C0-2F02-41B2-BD40-F3B834035F91}" dt="2021-05-07T19:18:24.605" v="1273" actId="1076"/>
          <ac:spMkLst>
            <pc:docMk/>
            <pc:sldMk cId="4257924641" sldId="599"/>
            <ac:spMk id="21" creationId="{BE1E68BC-45BA-450F-A2DE-A5B615897C34}"/>
          </ac:spMkLst>
        </pc:spChg>
        <pc:spChg chg="add mod">
          <ac:chgData name="Nathan Morrison" userId="a8088875ec538e5b" providerId="LiveId" clId="{4ADB36C0-2F02-41B2-BD40-F3B834035F91}" dt="2021-05-07T19:18:46.687" v="1274" actId="207"/>
          <ac:spMkLst>
            <pc:docMk/>
            <pc:sldMk cId="4257924641" sldId="599"/>
            <ac:spMk id="22" creationId="{9388CACA-F836-4F90-8892-F96B45106664}"/>
          </ac:spMkLst>
        </pc:spChg>
      </pc:sldChg>
      <pc:sldChg chg="delSp">
        <pc:chgData name="Nathan Morrison" userId="a8088875ec538e5b" providerId="LiveId" clId="{4ADB36C0-2F02-41B2-BD40-F3B834035F91}" dt="2021-05-06T22:29:28.036" v="18" actId="21"/>
        <pc:sldMkLst>
          <pc:docMk/>
          <pc:sldMk cId="1542911628" sldId="649"/>
        </pc:sldMkLst>
        <pc:spChg chg="del">
          <ac:chgData name="Nathan Morrison" userId="a8088875ec538e5b" providerId="LiveId" clId="{4ADB36C0-2F02-41B2-BD40-F3B834035F91}" dt="2021-05-06T22:29:28.036" v="18" actId="21"/>
          <ac:spMkLst>
            <pc:docMk/>
            <pc:sldMk cId="1542911628" sldId="649"/>
            <ac:spMk id="2" creationId="{693395B9-2274-4157-9AF6-A3F317826037}"/>
          </ac:spMkLst>
        </pc:spChg>
      </pc:sldChg>
      <pc:sldChg chg="modSp del mod">
        <pc:chgData name="Nathan Morrison" userId="a8088875ec538e5b" providerId="LiveId" clId="{4ADB36C0-2F02-41B2-BD40-F3B834035F91}" dt="2021-05-07T18:14:09.757" v="513" actId="47"/>
        <pc:sldMkLst>
          <pc:docMk/>
          <pc:sldMk cId="694566930" sldId="651"/>
        </pc:sldMkLst>
        <pc:spChg chg="mod">
          <ac:chgData name="Nathan Morrison" userId="a8088875ec538e5b" providerId="LiveId" clId="{4ADB36C0-2F02-41B2-BD40-F3B834035F91}" dt="2021-05-06T22:29:19.626" v="13" actId="27636"/>
          <ac:spMkLst>
            <pc:docMk/>
            <pc:sldMk cId="694566930" sldId="651"/>
            <ac:spMk id="7" creationId="{A03222CD-C7A8-46C9-8A71-0A80ED7F0534}"/>
          </ac:spMkLst>
        </pc:spChg>
      </pc:sldChg>
      <pc:sldChg chg="modSp del mod">
        <pc:chgData name="Nathan Morrison" userId="a8088875ec538e5b" providerId="LiveId" clId="{4ADB36C0-2F02-41B2-BD40-F3B834035F91}" dt="2021-05-07T18:14:11.856" v="514" actId="47"/>
        <pc:sldMkLst>
          <pc:docMk/>
          <pc:sldMk cId="1259335636" sldId="653"/>
        </pc:sldMkLst>
        <pc:spChg chg="mod">
          <ac:chgData name="Nathan Morrison" userId="a8088875ec538e5b" providerId="LiveId" clId="{4ADB36C0-2F02-41B2-BD40-F3B834035F91}" dt="2021-05-06T22:29:19.628" v="14" actId="27636"/>
          <ac:spMkLst>
            <pc:docMk/>
            <pc:sldMk cId="1259335636" sldId="653"/>
            <ac:spMk id="7" creationId="{A03222CD-C7A8-46C9-8A71-0A80ED7F0534}"/>
          </ac:spMkLst>
        </pc:spChg>
      </pc:sldChg>
      <pc:sldChg chg="del">
        <pc:chgData name="Nathan Morrison" userId="a8088875ec538e5b" providerId="LiveId" clId="{4ADB36C0-2F02-41B2-BD40-F3B834035F91}" dt="2021-05-07T19:32:05.792" v="1437" actId="47"/>
        <pc:sldMkLst>
          <pc:docMk/>
          <pc:sldMk cId="930959541" sldId="655"/>
        </pc:sldMkLst>
      </pc:sldChg>
      <pc:sldChg chg="del">
        <pc:chgData name="Nathan Morrison" userId="a8088875ec538e5b" providerId="LiveId" clId="{4ADB36C0-2F02-41B2-BD40-F3B834035F91}" dt="2021-05-07T19:32:05.792" v="1437" actId="47"/>
        <pc:sldMkLst>
          <pc:docMk/>
          <pc:sldMk cId="1260142734" sldId="659"/>
        </pc:sldMkLst>
      </pc:sldChg>
      <pc:sldChg chg="del">
        <pc:chgData name="Nathan Morrison" userId="a8088875ec538e5b" providerId="LiveId" clId="{4ADB36C0-2F02-41B2-BD40-F3B834035F91}" dt="2021-05-07T19:32:05.792" v="1437" actId="47"/>
        <pc:sldMkLst>
          <pc:docMk/>
          <pc:sldMk cId="3474382789" sldId="660"/>
        </pc:sldMkLst>
      </pc:sldChg>
      <pc:sldChg chg="del">
        <pc:chgData name="Nathan Morrison" userId="a8088875ec538e5b" providerId="LiveId" clId="{4ADB36C0-2F02-41B2-BD40-F3B834035F91}" dt="2021-05-07T19:32:05.792" v="1437" actId="47"/>
        <pc:sldMkLst>
          <pc:docMk/>
          <pc:sldMk cId="3480388639" sldId="663"/>
        </pc:sldMkLst>
      </pc:sldChg>
      <pc:sldChg chg="del">
        <pc:chgData name="Nathan Morrison" userId="a8088875ec538e5b" providerId="LiveId" clId="{4ADB36C0-2F02-41B2-BD40-F3B834035F91}" dt="2021-05-07T19:32:05.792" v="1437" actId="47"/>
        <pc:sldMkLst>
          <pc:docMk/>
          <pc:sldMk cId="2676593124" sldId="664"/>
        </pc:sldMkLst>
      </pc:sldChg>
      <pc:sldChg chg="del">
        <pc:chgData name="Nathan Morrison" userId="a8088875ec538e5b" providerId="LiveId" clId="{4ADB36C0-2F02-41B2-BD40-F3B834035F91}" dt="2021-05-07T19:32:05.792" v="1437" actId="47"/>
        <pc:sldMkLst>
          <pc:docMk/>
          <pc:sldMk cId="2741716937" sldId="668"/>
        </pc:sldMkLst>
      </pc:sldChg>
      <pc:sldChg chg="del">
        <pc:chgData name="Nathan Morrison" userId="a8088875ec538e5b" providerId="LiveId" clId="{4ADB36C0-2F02-41B2-BD40-F3B834035F91}" dt="2021-05-07T19:32:05.792" v="1437" actId="47"/>
        <pc:sldMkLst>
          <pc:docMk/>
          <pc:sldMk cId="102307346" sldId="669"/>
        </pc:sldMkLst>
      </pc:sldChg>
      <pc:sldChg chg="del">
        <pc:chgData name="Nathan Morrison" userId="a8088875ec538e5b" providerId="LiveId" clId="{4ADB36C0-2F02-41B2-BD40-F3B834035F91}" dt="2021-05-07T19:32:05.792" v="1437" actId="47"/>
        <pc:sldMkLst>
          <pc:docMk/>
          <pc:sldMk cId="1152031875" sldId="670"/>
        </pc:sldMkLst>
      </pc:sldChg>
      <pc:sldChg chg="del">
        <pc:chgData name="Nathan Morrison" userId="a8088875ec538e5b" providerId="LiveId" clId="{4ADB36C0-2F02-41B2-BD40-F3B834035F91}" dt="2021-05-07T19:32:05.792" v="1437" actId="47"/>
        <pc:sldMkLst>
          <pc:docMk/>
          <pc:sldMk cId="2686414055" sldId="673"/>
        </pc:sldMkLst>
      </pc:sldChg>
      <pc:sldChg chg="del">
        <pc:chgData name="Nathan Morrison" userId="a8088875ec538e5b" providerId="LiveId" clId="{4ADB36C0-2F02-41B2-BD40-F3B834035F91}" dt="2021-05-07T19:32:05.792" v="1437" actId="47"/>
        <pc:sldMkLst>
          <pc:docMk/>
          <pc:sldMk cId="4021591502" sldId="674"/>
        </pc:sldMkLst>
      </pc:sldChg>
      <pc:sldChg chg="del">
        <pc:chgData name="Nathan Morrison" userId="a8088875ec538e5b" providerId="LiveId" clId="{4ADB36C0-2F02-41B2-BD40-F3B834035F91}" dt="2021-05-07T19:32:05.792" v="1437" actId="47"/>
        <pc:sldMkLst>
          <pc:docMk/>
          <pc:sldMk cId="750747541" sldId="679"/>
        </pc:sldMkLst>
      </pc:sldChg>
      <pc:sldChg chg="del">
        <pc:chgData name="Nathan Morrison" userId="a8088875ec538e5b" providerId="LiveId" clId="{4ADB36C0-2F02-41B2-BD40-F3B834035F91}" dt="2021-05-07T19:32:05.792" v="1437" actId="47"/>
        <pc:sldMkLst>
          <pc:docMk/>
          <pc:sldMk cId="1886710068" sldId="680"/>
        </pc:sldMkLst>
      </pc:sldChg>
      <pc:sldChg chg="modSp del mod">
        <pc:chgData name="Nathan Morrison" userId="a8088875ec538e5b" providerId="LiveId" clId="{4ADB36C0-2F02-41B2-BD40-F3B834035F91}" dt="2021-05-07T19:32:05.792" v="1437" actId="47"/>
        <pc:sldMkLst>
          <pc:docMk/>
          <pc:sldMk cId="3994107247" sldId="681"/>
        </pc:sldMkLst>
        <pc:spChg chg="mod">
          <ac:chgData name="Nathan Morrison" userId="a8088875ec538e5b" providerId="LiveId" clId="{4ADB36C0-2F02-41B2-BD40-F3B834035F91}" dt="2021-05-06T22:29:19.633" v="15" actId="27636"/>
          <ac:spMkLst>
            <pc:docMk/>
            <pc:sldMk cId="3994107247" sldId="681"/>
            <ac:spMk id="7" creationId="{A03222CD-C7A8-46C9-8A71-0A80ED7F0534}"/>
          </ac:spMkLst>
        </pc:spChg>
      </pc:sldChg>
      <pc:sldChg chg="modSp del mod">
        <pc:chgData name="Nathan Morrison" userId="a8088875ec538e5b" providerId="LiveId" clId="{4ADB36C0-2F02-41B2-BD40-F3B834035F91}" dt="2021-05-07T19:32:05.792" v="1437" actId="47"/>
        <pc:sldMkLst>
          <pc:docMk/>
          <pc:sldMk cId="2201085092" sldId="682"/>
        </pc:sldMkLst>
        <pc:spChg chg="mod">
          <ac:chgData name="Nathan Morrison" userId="a8088875ec538e5b" providerId="LiveId" clId="{4ADB36C0-2F02-41B2-BD40-F3B834035F91}" dt="2021-05-06T22:29:19.636" v="16" actId="27636"/>
          <ac:spMkLst>
            <pc:docMk/>
            <pc:sldMk cId="2201085092" sldId="682"/>
            <ac:spMk id="7" creationId="{A03222CD-C7A8-46C9-8A71-0A80ED7F0534}"/>
          </ac:spMkLst>
        </pc:spChg>
      </pc:sldChg>
      <pc:sldChg chg="del">
        <pc:chgData name="Nathan Morrison" userId="a8088875ec538e5b" providerId="LiveId" clId="{4ADB36C0-2F02-41B2-BD40-F3B834035F91}" dt="2021-05-07T19:32:05.792" v="1437" actId="47"/>
        <pc:sldMkLst>
          <pc:docMk/>
          <pc:sldMk cId="3746570129" sldId="685"/>
        </pc:sldMkLst>
      </pc:sldChg>
      <pc:sldChg chg="modSp del mod">
        <pc:chgData name="Nathan Morrison" userId="a8088875ec538e5b" providerId="LiveId" clId="{4ADB36C0-2F02-41B2-BD40-F3B834035F91}" dt="2021-05-07T19:32:05.792" v="1437" actId="47"/>
        <pc:sldMkLst>
          <pc:docMk/>
          <pc:sldMk cId="1522449498" sldId="689"/>
        </pc:sldMkLst>
        <pc:spChg chg="mod">
          <ac:chgData name="Nathan Morrison" userId="a8088875ec538e5b" providerId="LiveId" clId="{4ADB36C0-2F02-41B2-BD40-F3B834035F91}" dt="2021-05-06T22:29:19.637" v="17" actId="27636"/>
          <ac:spMkLst>
            <pc:docMk/>
            <pc:sldMk cId="1522449498" sldId="689"/>
            <ac:spMk id="7" creationId="{A03222CD-C7A8-46C9-8A71-0A80ED7F0534}"/>
          </ac:spMkLst>
        </pc:spChg>
      </pc:sldChg>
      <pc:sldChg chg="new del">
        <pc:chgData name="Nathan Morrison" userId="a8088875ec538e5b" providerId="LiveId" clId="{4ADB36C0-2F02-41B2-BD40-F3B834035F91}" dt="2021-05-06T22:59:24.778" v="82" actId="47"/>
        <pc:sldMkLst>
          <pc:docMk/>
          <pc:sldMk cId="3380004274" sldId="690"/>
        </pc:sldMkLst>
      </pc:sldChg>
      <pc:sldChg chg="del">
        <pc:chgData name="Nathan Morrison" userId="a8088875ec538e5b" providerId="LiveId" clId="{4ADB36C0-2F02-41B2-BD40-F3B834035F91}" dt="2021-05-06T22:29:07.255" v="10" actId="47"/>
        <pc:sldMkLst>
          <pc:docMk/>
          <pc:sldMk cId="629110037" sldId="691"/>
        </pc:sldMkLst>
      </pc:sldChg>
      <pc:sldChg chg="delSp modSp add mod modAnim">
        <pc:chgData name="Nathan Morrison" userId="a8088875ec538e5b" providerId="LiveId" clId="{4ADB36C0-2F02-41B2-BD40-F3B834035F91}" dt="2021-05-06T23:03:20.071" v="113" actId="14100"/>
        <pc:sldMkLst>
          <pc:docMk/>
          <pc:sldMk cId="3975724871" sldId="691"/>
        </pc:sldMkLst>
        <pc:spChg chg="mod">
          <ac:chgData name="Nathan Morrison" userId="a8088875ec538e5b" providerId="LiveId" clId="{4ADB36C0-2F02-41B2-BD40-F3B834035F91}" dt="2021-05-06T23:01:47.924" v="102" actId="14100"/>
          <ac:spMkLst>
            <pc:docMk/>
            <pc:sldMk cId="3975724871" sldId="691"/>
            <ac:spMk id="10" creationId="{96A19A5D-CD3C-4D69-B121-7EB5D8F9CADF}"/>
          </ac:spMkLst>
        </pc:spChg>
        <pc:spChg chg="mod">
          <ac:chgData name="Nathan Morrison" userId="a8088875ec538e5b" providerId="LiveId" clId="{4ADB36C0-2F02-41B2-BD40-F3B834035F91}" dt="2021-05-06T23:00:46.470" v="96" actId="1076"/>
          <ac:spMkLst>
            <pc:docMk/>
            <pc:sldMk cId="3975724871" sldId="691"/>
            <ac:spMk id="11" creationId="{6134224E-5028-42CA-A7DF-71F71D01074E}"/>
          </ac:spMkLst>
        </pc:spChg>
        <pc:spChg chg="del">
          <ac:chgData name="Nathan Morrison" userId="a8088875ec538e5b" providerId="LiveId" clId="{4ADB36C0-2F02-41B2-BD40-F3B834035F91}" dt="2021-05-06T23:00:28.202" v="94" actId="21"/>
          <ac:spMkLst>
            <pc:docMk/>
            <pc:sldMk cId="3975724871" sldId="691"/>
            <ac:spMk id="12" creationId="{984EE1F8-42C7-4787-B5DD-250B96C8F4C1}"/>
          </ac:spMkLst>
        </pc:spChg>
        <pc:spChg chg="mod">
          <ac:chgData name="Nathan Morrison" userId="a8088875ec538e5b" providerId="LiveId" clId="{4ADB36C0-2F02-41B2-BD40-F3B834035F91}" dt="2021-05-06T23:03:20.071" v="113" actId="14100"/>
          <ac:spMkLst>
            <pc:docMk/>
            <pc:sldMk cId="3975724871" sldId="691"/>
            <ac:spMk id="197637" creationId="{121957E7-F0D9-43ED-90D6-F7496E73DF74}"/>
          </ac:spMkLst>
        </pc:spChg>
      </pc:sldChg>
      <pc:sldChg chg="new del">
        <pc:chgData name="Nathan Morrison" userId="a8088875ec538e5b" providerId="LiveId" clId="{4ADB36C0-2F02-41B2-BD40-F3B834035F91}" dt="2021-05-06T23:22:26.506" v="220" actId="47"/>
        <pc:sldMkLst>
          <pc:docMk/>
          <pc:sldMk cId="1496300596" sldId="692"/>
        </pc:sldMkLst>
      </pc:sldChg>
      <pc:sldChg chg="delSp modSp add mod delAnim modAnim">
        <pc:chgData name="Nathan Morrison" userId="a8088875ec538e5b" providerId="LiveId" clId="{4ADB36C0-2F02-41B2-BD40-F3B834035F91}" dt="2021-05-07T18:46:23.098" v="771" actId="20577"/>
        <pc:sldMkLst>
          <pc:docMk/>
          <pc:sldMk cId="1472940713" sldId="693"/>
        </pc:sldMkLst>
        <pc:spChg chg="mod">
          <ac:chgData name="Nathan Morrison" userId="a8088875ec538e5b" providerId="LiveId" clId="{4ADB36C0-2F02-41B2-BD40-F3B834035F91}" dt="2021-05-07T18:23:03.110" v="606" actId="1076"/>
          <ac:spMkLst>
            <pc:docMk/>
            <pc:sldMk cId="1472940713" sldId="693"/>
            <ac:spMk id="11" creationId="{DF95FC7D-FC4F-4675-8E69-F48CC4F3359A}"/>
          </ac:spMkLst>
        </pc:spChg>
        <pc:spChg chg="del">
          <ac:chgData name="Nathan Morrison" userId="a8088875ec538e5b" providerId="LiveId" clId="{4ADB36C0-2F02-41B2-BD40-F3B834035F91}" dt="2021-05-06T23:24:05.793" v="253" actId="21"/>
          <ac:spMkLst>
            <pc:docMk/>
            <pc:sldMk cId="1472940713" sldId="693"/>
            <ac:spMk id="12" creationId="{F90374FD-3EBE-4526-9F9A-CF17DE9EF23F}"/>
          </ac:spMkLst>
        </pc:spChg>
        <pc:spChg chg="mod">
          <ac:chgData name="Nathan Morrison" userId="a8088875ec538e5b" providerId="LiveId" clId="{4ADB36C0-2F02-41B2-BD40-F3B834035F91}" dt="2021-05-07T18:46:23.098" v="771" actId="20577"/>
          <ac:spMkLst>
            <pc:docMk/>
            <pc:sldMk cId="1472940713" sldId="693"/>
            <ac:spMk id="197634" creationId="{3D70998B-961F-4BF6-AC80-CC1967AB9AA9}"/>
          </ac:spMkLst>
        </pc:spChg>
        <pc:spChg chg="mod">
          <ac:chgData name="Nathan Morrison" userId="a8088875ec538e5b" providerId="LiveId" clId="{4ADB36C0-2F02-41B2-BD40-F3B834035F91}" dt="2021-05-06T23:23:21.914" v="235" actId="20577"/>
          <ac:spMkLst>
            <pc:docMk/>
            <pc:sldMk cId="1472940713" sldId="693"/>
            <ac:spMk id="197637" creationId="{121957E7-F0D9-43ED-90D6-F7496E73DF74}"/>
          </ac:spMkLst>
        </pc:spChg>
        <pc:picChg chg="del">
          <ac:chgData name="Nathan Morrison" userId="a8088875ec538e5b" providerId="LiveId" clId="{4ADB36C0-2F02-41B2-BD40-F3B834035F91}" dt="2021-05-06T23:23:07.294" v="227" actId="478"/>
          <ac:picMkLst>
            <pc:docMk/>
            <pc:sldMk cId="1472940713" sldId="693"/>
            <ac:picMk id="4" creationId="{015A0821-A8A0-42D6-848F-6185C741B0DE}"/>
          </ac:picMkLst>
        </pc:picChg>
      </pc:sldChg>
      <pc:sldChg chg="new del">
        <pc:chgData name="Nathan Morrison" userId="a8088875ec538e5b" providerId="LiveId" clId="{4ADB36C0-2F02-41B2-BD40-F3B834035F91}" dt="2021-05-06T23:25:05.080" v="262" actId="47"/>
        <pc:sldMkLst>
          <pc:docMk/>
          <pc:sldMk cId="1909198941" sldId="694"/>
        </pc:sldMkLst>
      </pc:sldChg>
      <pc:sldChg chg="addSp modSp add mod modAnim">
        <pc:chgData name="Nathan Morrison" userId="a8088875ec538e5b" providerId="LiveId" clId="{4ADB36C0-2F02-41B2-BD40-F3B834035F91}" dt="2021-05-07T18:46:28.344" v="772" actId="20577"/>
        <pc:sldMkLst>
          <pc:docMk/>
          <pc:sldMk cId="4137832118" sldId="695"/>
        </pc:sldMkLst>
        <pc:spChg chg="mod">
          <ac:chgData name="Nathan Morrison" userId="a8088875ec538e5b" providerId="LiveId" clId="{4ADB36C0-2F02-41B2-BD40-F3B834035F91}" dt="2021-05-06T23:26:36.790" v="299" actId="1076"/>
          <ac:spMkLst>
            <pc:docMk/>
            <pc:sldMk cId="4137832118" sldId="695"/>
            <ac:spMk id="11" creationId="{DF95FC7D-FC4F-4675-8E69-F48CC4F3359A}"/>
          </ac:spMkLst>
        </pc:spChg>
        <pc:spChg chg="mod">
          <ac:chgData name="Nathan Morrison" userId="a8088875ec538e5b" providerId="LiveId" clId="{4ADB36C0-2F02-41B2-BD40-F3B834035F91}" dt="2021-05-07T18:46:28.344" v="772" actId="20577"/>
          <ac:spMkLst>
            <pc:docMk/>
            <pc:sldMk cId="4137832118" sldId="695"/>
            <ac:spMk id="197634" creationId="{3D70998B-961F-4BF6-AC80-CC1967AB9AA9}"/>
          </ac:spMkLst>
        </pc:spChg>
        <pc:spChg chg="mod">
          <ac:chgData name="Nathan Morrison" userId="a8088875ec538e5b" providerId="LiveId" clId="{4ADB36C0-2F02-41B2-BD40-F3B834035F91}" dt="2021-05-06T23:28:20.150" v="317" actId="14100"/>
          <ac:spMkLst>
            <pc:docMk/>
            <pc:sldMk cId="4137832118" sldId="695"/>
            <ac:spMk id="197637" creationId="{121957E7-F0D9-43ED-90D6-F7496E73DF74}"/>
          </ac:spMkLst>
        </pc:spChg>
        <pc:picChg chg="add mod">
          <ac:chgData name="Nathan Morrison" userId="a8088875ec538e5b" providerId="LiveId" clId="{4ADB36C0-2F02-41B2-BD40-F3B834035F91}" dt="2021-05-06T23:30:02.485" v="328" actId="14826"/>
          <ac:picMkLst>
            <pc:docMk/>
            <pc:sldMk cId="4137832118" sldId="695"/>
            <ac:picMk id="3" creationId="{E56927E4-F5AD-408D-81B2-650EC0A66803}"/>
          </ac:picMkLst>
        </pc:picChg>
      </pc:sldChg>
      <pc:sldChg chg="new del">
        <pc:chgData name="Nathan Morrison" userId="a8088875ec538e5b" providerId="LiveId" clId="{4ADB36C0-2F02-41B2-BD40-F3B834035F91}" dt="2021-05-06T23:31:06.117" v="331" actId="47"/>
        <pc:sldMkLst>
          <pc:docMk/>
          <pc:sldMk cId="2083731118" sldId="696"/>
        </pc:sldMkLst>
      </pc:sldChg>
      <pc:sldChg chg="addSp delSp modSp add mod delAnim modAnim">
        <pc:chgData name="Nathan Morrison" userId="a8088875ec538e5b" providerId="LiveId" clId="{4ADB36C0-2F02-41B2-BD40-F3B834035F91}" dt="2021-05-07T18:46:34.674" v="773" actId="20577"/>
        <pc:sldMkLst>
          <pc:docMk/>
          <pc:sldMk cId="1836685150" sldId="697"/>
        </pc:sldMkLst>
        <pc:spChg chg="del">
          <ac:chgData name="Nathan Morrison" userId="a8088875ec538e5b" providerId="LiveId" clId="{4ADB36C0-2F02-41B2-BD40-F3B834035F91}" dt="2021-05-06T23:31:14.604" v="333" actId="21"/>
          <ac:spMkLst>
            <pc:docMk/>
            <pc:sldMk cId="1836685150" sldId="697"/>
            <ac:spMk id="11" creationId="{DF95FC7D-FC4F-4675-8E69-F48CC4F3359A}"/>
          </ac:spMkLst>
        </pc:spChg>
        <pc:spChg chg="del">
          <ac:chgData name="Nathan Morrison" userId="a8088875ec538e5b" providerId="LiveId" clId="{4ADB36C0-2F02-41B2-BD40-F3B834035F91}" dt="2021-05-06T23:31:16.599" v="334" actId="21"/>
          <ac:spMkLst>
            <pc:docMk/>
            <pc:sldMk cId="1836685150" sldId="697"/>
            <ac:spMk id="12" creationId="{F90374FD-3EBE-4526-9F9A-CF17DE9EF23F}"/>
          </ac:spMkLst>
        </pc:spChg>
        <pc:spChg chg="add mod">
          <ac:chgData name="Nathan Morrison" userId="a8088875ec538e5b" providerId="LiveId" clId="{4ADB36C0-2F02-41B2-BD40-F3B834035F91}" dt="2021-05-06T23:36:46.730" v="439" actId="14100"/>
          <ac:spMkLst>
            <pc:docMk/>
            <pc:sldMk cId="1836685150" sldId="697"/>
            <ac:spMk id="13" creationId="{86636DD5-2C67-48A4-A5E1-572823EF16B3}"/>
          </ac:spMkLst>
        </pc:spChg>
        <pc:spChg chg="mod">
          <ac:chgData name="Nathan Morrison" userId="a8088875ec538e5b" providerId="LiveId" clId="{4ADB36C0-2F02-41B2-BD40-F3B834035F91}" dt="2021-05-07T18:46:34.674" v="773" actId="20577"/>
          <ac:spMkLst>
            <pc:docMk/>
            <pc:sldMk cId="1836685150" sldId="697"/>
            <ac:spMk id="197634" creationId="{3D70998B-961F-4BF6-AC80-CC1967AB9AA9}"/>
          </ac:spMkLst>
        </pc:spChg>
        <pc:spChg chg="del mod">
          <ac:chgData name="Nathan Morrison" userId="a8088875ec538e5b" providerId="LiveId" clId="{4ADB36C0-2F02-41B2-BD40-F3B834035F91}" dt="2021-05-06T23:36:30.024" v="435" actId="26606"/>
          <ac:spMkLst>
            <pc:docMk/>
            <pc:sldMk cId="1836685150" sldId="697"/>
            <ac:spMk id="197637" creationId="{121957E7-F0D9-43ED-90D6-F7496E73DF74}"/>
          </ac:spMkLst>
        </pc:spChg>
        <pc:graphicFrameChg chg="add">
          <ac:chgData name="Nathan Morrison" userId="a8088875ec538e5b" providerId="LiveId" clId="{4ADB36C0-2F02-41B2-BD40-F3B834035F91}" dt="2021-05-06T23:36:30.024" v="435" actId="26606"/>
          <ac:graphicFrameMkLst>
            <pc:docMk/>
            <pc:sldMk cId="1836685150" sldId="697"/>
            <ac:graphicFrameMk id="197641" creationId="{59C1D481-B2E2-40CD-9AF7-EC9F9076A17D}"/>
          </ac:graphicFrameMkLst>
        </pc:graphicFrameChg>
        <pc:picChg chg="add del mod">
          <ac:chgData name="Nathan Morrison" userId="a8088875ec538e5b" providerId="LiveId" clId="{4ADB36C0-2F02-41B2-BD40-F3B834035F91}" dt="2021-05-06T23:35:52.826" v="428" actId="931"/>
          <ac:picMkLst>
            <pc:docMk/>
            <pc:sldMk cId="1836685150" sldId="697"/>
            <ac:picMk id="3" creationId="{36BB4FD9-6859-4696-B169-DBC785693A82}"/>
          </ac:picMkLst>
        </pc:picChg>
        <pc:picChg chg="del">
          <ac:chgData name="Nathan Morrison" userId="a8088875ec538e5b" providerId="LiveId" clId="{4ADB36C0-2F02-41B2-BD40-F3B834035F91}" dt="2021-05-06T23:31:12.104" v="332" actId="478"/>
          <ac:picMkLst>
            <pc:docMk/>
            <pc:sldMk cId="1836685150" sldId="697"/>
            <ac:picMk id="4" creationId="{015A0821-A8A0-42D6-848F-6185C741B0DE}"/>
          </ac:picMkLst>
        </pc:picChg>
        <pc:picChg chg="add mod">
          <ac:chgData name="Nathan Morrison" userId="a8088875ec538e5b" providerId="LiveId" clId="{4ADB36C0-2F02-41B2-BD40-F3B834035F91}" dt="2021-05-06T23:36:43.213" v="438" actId="14100"/>
          <ac:picMkLst>
            <pc:docMk/>
            <pc:sldMk cId="1836685150" sldId="697"/>
            <ac:picMk id="6" creationId="{815F254B-090F-409C-AC54-5BC8B563B7DE}"/>
          </ac:picMkLst>
        </pc:picChg>
      </pc:sldChg>
      <pc:sldChg chg="new del">
        <pc:chgData name="Nathan Morrison" userId="a8088875ec538e5b" providerId="LiveId" clId="{4ADB36C0-2F02-41B2-BD40-F3B834035F91}" dt="2021-05-06T23:41:45.515" v="447" actId="47"/>
        <pc:sldMkLst>
          <pc:docMk/>
          <pc:sldMk cId="2006103712" sldId="698"/>
        </pc:sldMkLst>
      </pc:sldChg>
      <pc:sldChg chg="modSp add mod">
        <pc:chgData name="Nathan Morrison" userId="a8088875ec538e5b" providerId="LiveId" clId="{4ADB36C0-2F02-41B2-BD40-F3B834035F91}" dt="2021-05-07T18:46:39.385" v="774" actId="20577"/>
        <pc:sldMkLst>
          <pc:docMk/>
          <pc:sldMk cId="4142337124" sldId="699"/>
        </pc:sldMkLst>
        <pc:spChg chg="mod">
          <ac:chgData name="Nathan Morrison" userId="a8088875ec538e5b" providerId="LiveId" clId="{4ADB36C0-2F02-41B2-BD40-F3B834035F91}" dt="2021-05-06T23:43:11.062" v="470" actId="1076"/>
          <ac:spMkLst>
            <pc:docMk/>
            <pc:sldMk cId="4142337124" sldId="699"/>
            <ac:spMk id="11" creationId="{DF95FC7D-FC4F-4675-8E69-F48CC4F3359A}"/>
          </ac:spMkLst>
        </pc:spChg>
        <pc:spChg chg="mod">
          <ac:chgData name="Nathan Morrison" userId="a8088875ec538e5b" providerId="LiveId" clId="{4ADB36C0-2F02-41B2-BD40-F3B834035F91}" dt="2021-05-06T23:43:49.723" v="476" actId="1076"/>
          <ac:spMkLst>
            <pc:docMk/>
            <pc:sldMk cId="4142337124" sldId="699"/>
            <ac:spMk id="12" creationId="{F90374FD-3EBE-4526-9F9A-CF17DE9EF23F}"/>
          </ac:spMkLst>
        </pc:spChg>
        <pc:spChg chg="mod">
          <ac:chgData name="Nathan Morrison" userId="a8088875ec538e5b" providerId="LiveId" clId="{4ADB36C0-2F02-41B2-BD40-F3B834035F91}" dt="2021-05-07T18:46:39.385" v="774" actId="20577"/>
          <ac:spMkLst>
            <pc:docMk/>
            <pc:sldMk cId="4142337124" sldId="699"/>
            <ac:spMk id="197634" creationId="{3D70998B-961F-4BF6-AC80-CC1967AB9AA9}"/>
          </ac:spMkLst>
        </pc:spChg>
        <pc:picChg chg="mod">
          <ac:chgData name="Nathan Morrison" userId="a8088875ec538e5b" providerId="LiveId" clId="{4ADB36C0-2F02-41B2-BD40-F3B834035F91}" dt="2021-05-06T23:51:06.420" v="480" actId="1076"/>
          <ac:picMkLst>
            <pc:docMk/>
            <pc:sldMk cId="4142337124" sldId="699"/>
            <ac:picMk id="4" creationId="{015A0821-A8A0-42D6-848F-6185C741B0DE}"/>
          </ac:picMkLst>
        </pc:picChg>
      </pc:sldChg>
      <pc:sldChg chg="new del">
        <pc:chgData name="Nathan Morrison" userId="a8088875ec538e5b" providerId="LiveId" clId="{4ADB36C0-2F02-41B2-BD40-F3B834035F91}" dt="2021-05-07T18:10:46.901" v="484" actId="47"/>
        <pc:sldMkLst>
          <pc:docMk/>
          <pc:sldMk cId="2303055177" sldId="700"/>
        </pc:sldMkLst>
      </pc:sldChg>
      <pc:sldChg chg="delSp modSp add mod modAnim">
        <pc:chgData name="Nathan Morrison" userId="a8088875ec538e5b" providerId="LiveId" clId="{4ADB36C0-2F02-41B2-BD40-F3B834035F91}" dt="2021-05-07T18:46:44.583" v="775" actId="20577"/>
        <pc:sldMkLst>
          <pc:docMk/>
          <pc:sldMk cId="4282262942" sldId="701"/>
        </pc:sldMkLst>
        <pc:spChg chg="mod">
          <ac:chgData name="Nathan Morrison" userId="a8088875ec538e5b" providerId="LiveId" clId="{4ADB36C0-2F02-41B2-BD40-F3B834035F91}" dt="2021-05-07T18:12:25.172" v="507" actId="1076"/>
          <ac:spMkLst>
            <pc:docMk/>
            <pc:sldMk cId="4282262942" sldId="701"/>
            <ac:spMk id="11" creationId="{DF95FC7D-FC4F-4675-8E69-F48CC4F3359A}"/>
          </ac:spMkLst>
        </pc:spChg>
        <pc:spChg chg="del">
          <ac:chgData name="Nathan Morrison" userId="a8088875ec538e5b" providerId="LiveId" clId="{4ADB36C0-2F02-41B2-BD40-F3B834035F91}" dt="2021-05-07T18:12:15.140" v="506" actId="21"/>
          <ac:spMkLst>
            <pc:docMk/>
            <pc:sldMk cId="4282262942" sldId="701"/>
            <ac:spMk id="12" creationId="{F90374FD-3EBE-4526-9F9A-CF17DE9EF23F}"/>
          </ac:spMkLst>
        </pc:spChg>
        <pc:spChg chg="mod">
          <ac:chgData name="Nathan Morrison" userId="a8088875ec538e5b" providerId="LiveId" clId="{4ADB36C0-2F02-41B2-BD40-F3B834035F91}" dt="2021-05-07T18:46:44.583" v="775" actId="20577"/>
          <ac:spMkLst>
            <pc:docMk/>
            <pc:sldMk cId="4282262942" sldId="701"/>
            <ac:spMk id="197634" creationId="{3D70998B-961F-4BF6-AC80-CC1967AB9AA9}"/>
          </ac:spMkLst>
        </pc:spChg>
        <pc:spChg chg="mod">
          <ac:chgData name="Nathan Morrison" userId="a8088875ec538e5b" providerId="LiveId" clId="{4ADB36C0-2F02-41B2-BD40-F3B834035F91}" dt="2021-05-07T18:11:45.254" v="492" actId="6549"/>
          <ac:spMkLst>
            <pc:docMk/>
            <pc:sldMk cId="4282262942" sldId="701"/>
            <ac:spMk id="197637" creationId="{121957E7-F0D9-43ED-90D6-F7496E73DF74}"/>
          </ac:spMkLst>
        </pc:spChg>
        <pc:picChg chg="mod">
          <ac:chgData name="Nathan Morrison" userId="a8088875ec538e5b" providerId="LiveId" clId="{4ADB36C0-2F02-41B2-BD40-F3B834035F91}" dt="2021-05-07T18:13:16.765" v="508" actId="14826"/>
          <ac:picMkLst>
            <pc:docMk/>
            <pc:sldMk cId="4282262942" sldId="701"/>
            <ac:picMk id="4" creationId="{015A0821-A8A0-42D6-848F-6185C741B0DE}"/>
          </ac:picMkLst>
        </pc:picChg>
      </pc:sldChg>
      <pc:sldChg chg="new del">
        <pc:chgData name="Nathan Morrison" userId="a8088875ec538e5b" providerId="LiveId" clId="{4ADB36C0-2F02-41B2-BD40-F3B834035F91}" dt="2021-05-07T18:14:17.690" v="516" actId="47"/>
        <pc:sldMkLst>
          <pc:docMk/>
          <pc:sldMk cId="3081149535" sldId="702"/>
        </pc:sldMkLst>
      </pc:sldChg>
      <pc:sldChg chg="addSp delSp modSp add mod modAnim">
        <pc:chgData name="Nathan Morrison" userId="a8088875ec538e5b" providerId="LiveId" clId="{4ADB36C0-2F02-41B2-BD40-F3B834035F91}" dt="2021-05-07T18:46:49.887" v="776" actId="20577"/>
        <pc:sldMkLst>
          <pc:docMk/>
          <pc:sldMk cId="96662188" sldId="703"/>
        </pc:sldMkLst>
        <pc:spChg chg="del">
          <ac:chgData name="Nathan Morrison" userId="a8088875ec538e5b" providerId="LiveId" clId="{4ADB36C0-2F02-41B2-BD40-F3B834035F91}" dt="2021-05-07T18:15:19.758" v="537" actId="21"/>
          <ac:spMkLst>
            <pc:docMk/>
            <pc:sldMk cId="96662188" sldId="703"/>
            <ac:spMk id="11" creationId="{DF95FC7D-FC4F-4675-8E69-F48CC4F3359A}"/>
          </ac:spMkLst>
        </pc:spChg>
        <pc:spChg chg="del">
          <ac:chgData name="Nathan Morrison" userId="a8088875ec538e5b" providerId="LiveId" clId="{4ADB36C0-2F02-41B2-BD40-F3B834035F91}" dt="2021-05-07T18:15:17.848" v="536" actId="21"/>
          <ac:spMkLst>
            <pc:docMk/>
            <pc:sldMk cId="96662188" sldId="703"/>
            <ac:spMk id="12" creationId="{F90374FD-3EBE-4526-9F9A-CF17DE9EF23F}"/>
          </ac:spMkLst>
        </pc:spChg>
        <pc:spChg chg="add mod">
          <ac:chgData name="Nathan Morrison" userId="a8088875ec538e5b" providerId="LiveId" clId="{4ADB36C0-2F02-41B2-BD40-F3B834035F91}" dt="2021-05-07T18:17:56.099" v="562" actId="1076"/>
          <ac:spMkLst>
            <pc:docMk/>
            <pc:sldMk cId="96662188" sldId="703"/>
            <ac:spMk id="13" creationId="{A754FC79-7ED7-44B5-8DFE-82BBC8EDBB88}"/>
          </ac:spMkLst>
        </pc:spChg>
        <pc:spChg chg="mod">
          <ac:chgData name="Nathan Morrison" userId="a8088875ec538e5b" providerId="LiveId" clId="{4ADB36C0-2F02-41B2-BD40-F3B834035F91}" dt="2021-05-07T18:46:49.887" v="776" actId="20577"/>
          <ac:spMkLst>
            <pc:docMk/>
            <pc:sldMk cId="96662188" sldId="703"/>
            <ac:spMk id="197634" creationId="{3D70998B-961F-4BF6-AC80-CC1967AB9AA9}"/>
          </ac:spMkLst>
        </pc:spChg>
        <pc:spChg chg="mod">
          <ac:chgData name="Nathan Morrison" userId="a8088875ec538e5b" providerId="LiveId" clId="{4ADB36C0-2F02-41B2-BD40-F3B834035F91}" dt="2021-05-07T18:25:21.502" v="613" actId="1076"/>
          <ac:spMkLst>
            <pc:docMk/>
            <pc:sldMk cId="96662188" sldId="703"/>
            <ac:spMk id="197637" creationId="{121957E7-F0D9-43ED-90D6-F7496E73DF74}"/>
          </ac:spMkLst>
        </pc:spChg>
        <pc:picChg chg="mod">
          <ac:chgData name="Nathan Morrison" userId="a8088875ec538e5b" providerId="LiveId" clId="{4ADB36C0-2F02-41B2-BD40-F3B834035F91}" dt="2021-05-07T18:25:03.917" v="610" actId="1076"/>
          <ac:picMkLst>
            <pc:docMk/>
            <pc:sldMk cId="96662188" sldId="703"/>
            <ac:picMk id="4" creationId="{015A0821-A8A0-42D6-848F-6185C741B0DE}"/>
          </ac:picMkLst>
        </pc:picChg>
      </pc:sldChg>
      <pc:sldChg chg="new del">
        <pc:chgData name="Nathan Morrison" userId="a8088875ec538e5b" providerId="LiveId" clId="{4ADB36C0-2F02-41B2-BD40-F3B834035F91}" dt="2021-05-07T18:18:25.897" v="564" actId="47"/>
        <pc:sldMkLst>
          <pc:docMk/>
          <pc:sldMk cId="1845702121" sldId="704"/>
        </pc:sldMkLst>
      </pc:sldChg>
      <pc:sldChg chg="new del">
        <pc:chgData name="Nathan Morrison" userId="a8088875ec538e5b" providerId="LiveId" clId="{4ADB36C0-2F02-41B2-BD40-F3B834035F91}" dt="2021-05-07T18:26:06.347" v="615" actId="47"/>
        <pc:sldMkLst>
          <pc:docMk/>
          <pc:sldMk cId="77605178" sldId="705"/>
        </pc:sldMkLst>
      </pc:sldChg>
      <pc:sldChg chg="new del">
        <pc:chgData name="Nathan Morrison" userId="a8088875ec538e5b" providerId="LiveId" clId="{4ADB36C0-2F02-41B2-BD40-F3B834035F91}" dt="2021-05-07T18:29:48.036" v="659" actId="47"/>
        <pc:sldMkLst>
          <pc:docMk/>
          <pc:sldMk cId="841999219" sldId="706"/>
        </pc:sldMkLst>
      </pc:sldChg>
      <pc:sldChg chg="modSp add mod">
        <pc:chgData name="Nathan Morrison" userId="a8088875ec538e5b" providerId="LiveId" clId="{4ADB36C0-2F02-41B2-BD40-F3B834035F91}" dt="2021-05-07T18:46:55.312" v="777" actId="20577"/>
        <pc:sldMkLst>
          <pc:docMk/>
          <pc:sldMk cId="3216059378" sldId="707"/>
        </pc:sldMkLst>
        <pc:spChg chg="mod">
          <ac:chgData name="Nathan Morrison" userId="a8088875ec538e5b" providerId="LiveId" clId="{4ADB36C0-2F02-41B2-BD40-F3B834035F91}" dt="2021-05-07T18:19:34.609" v="593" actId="14100"/>
          <ac:spMkLst>
            <pc:docMk/>
            <pc:sldMk cId="3216059378" sldId="707"/>
            <ac:spMk id="13" creationId="{86636DD5-2C67-48A4-A5E1-572823EF16B3}"/>
          </ac:spMkLst>
        </pc:spChg>
        <pc:spChg chg="mod">
          <ac:chgData name="Nathan Morrison" userId="a8088875ec538e5b" providerId="LiveId" clId="{4ADB36C0-2F02-41B2-BD40-F3B834035F91}" dt="2021-05-07T18:46:55.312" v="777" actId="20577"/>
          <ac:spMkLst>
            <pc:docMk/>
            <pc:sldMk cId="3216059378" sldId="707"/>
            <ac:spMk id="197634" creationId="{3D70998B-961F-4BF6-AC80-CC1967AB9AA9}"/>
          </ac:spMkLst>
        </pc:spChg>
        <pc:graphicFrameChg chg="mod">
          <ac:chgData name="Nathan Morrison" userId="a8088875ec538e5b" providerId="LiveId" clId="{4ADB36C0-2F02-41B2-BD40-F3B834035F91}" dt="2021-05-07T18:18:50.084" v="588" actId="20577"/>
          <ac:graphicFrameMkLst>
            <pc:docMk/>
            <pc:sldMk cId="3216059378" sldId="707"/>
            <ac:graphicFrameMk id="197641" creationId="{59C1D481-B2E2-40CD-9AF7-EC9F9076A17D}"/>
          </ac:graphicFrameMkLst>
        </pc:graphicFrameChg>
        <pc:picChg chg="mod">
          <ac:chgData name="Nathan Morrison" userId="a8088875ec538e5b" providerId="LiveId" clId="{4ADB36C0-2F02-41B2-BD40-F3B834035F91}" dt="2021-05-07T18:19:59.644" v="595" actId="1076"/>
          <ac:picMkLst>
            <pc:docMk/>
            <pc:sldMk cId="3216059378" sldId="707"/>
            <ac:picMk id="6" creationId="{815F254B-090F-409C-AC54-5BC8B563B7DE}"/>
          </ac:picMkLst>
        </pc:picChg>
      </pc:sldChg>
      <pc:sldChg chg="addSp delSp modSp add mod delAnim modAnim">
        <pc:chgData name="Nathan Morrison" userId="a8088875ec538e5b" providerId="LiveId" clId="{4ADB36C0-2F02-41B2-BD40-F3B834035F91}" dt="2021-05-07T18:47:00.959" v="778" actId="20577"/>
        <pc:sldMkLst>
          <pc:docMk/>
          <pc:sldMk cId="985470664" sldId="708"/>
        </pc:sldMkLst>
        <pc:spChg chg="mod">
          <ac:chgData name="Nathan Morrison" userId="a8088875ec538e5b" providerId="LiveId" clId="{4ADB36C0-2F02-41B2-BD40-F3B834035F91}" dt="2021-05-07T18:30:39.209" v="671" actId="20577"/>
          <ac:spMkLst>
            <pc:docMk/>
            <pc:sldMk cId="985470664" sldId="708"/>
            <ac:spMk id="11" creationId="{DF95FC7D-FC4F-4675-8E69-F48CC4F3359A}"/>
          </ac:spMkLst>
        </pc:spChg>
        <pc:spChg chg="mod">
          <ac:chgData name="Nathan Morrison" userId="a8088875ec538e5b" providerId="LiveId" clId="{4ADB36C0-2F02-41B2-BD40-F3B834035F91}" dt="2021-05-07T18:29:37.086" v="653" actId="1076"/>
          <ac:spMkLst>
            <pc:docMk/>
            <pc:sldMk cId="985470664" sldId="708"/>
            <ac:spMk id="12" creationId="{F90374FD-3EBE-4526-9F9A-CF17DE9EF23F}"/>
          </ac:spMkLst>
        </pc:spChg>
        <pc:spChg chg="mod">
          <ac:chgData name="Nathan Morrison" userId="a8088875ec538e5b" providerId="LiveId" clId="{4ADB36C0-2F02-41B2-BD40-F3B834035F91}" dt="2021-05-07T18:47:00.959" v="778" actId="20577"/>
          <ac:spMkLst>
            <pc:docMk/>
            <pc:sldMk cId="985470664" sldId="708"/>
            <ac:spMk id="197634" creationId="{3D70998B-961F-4BF6-AC80-CC1967AB9AA9}"/>
          </ac:spMkLst>
        </pc:spChg>
        <pc:spChg chg="add del mod">
          <ac:chgData name="Nathan Morrison" userId="a8088875ec538e5b" providerId="LiveId" clId="{4ADB36C0-2F02-41B2-BD40-F3B834035F91}" dt="2021-05-07T18:30:28.439" v="666" actId="6549"/>
          <ac:spMkLst>
            <pc:docMk/>
            <pc:sldMk cId="985470664" sldId="708"/>
            <ac:spMk id="197637" creationId="{121957E7-F0D9-43ED-90D6-F7496E73DF74}"/>
          </ac:spMkLst>
        </pc:spChg>
        <pc:picChg chg="del">
          <ac:chgData name="Nathan Morrison" userId="a8088875ec538e5b" providerId="LiveId" clId="{4ADB36C0-2F02-41B2-BD40-F3B834035F91}" dt="2021-05-07T18:29:54.069" v="660" actId="478"/>
          <ac:picMkLst>
            <pc:docMk/>
            <pc:sldMk cId="985470664" sldId="708"/>
            <ac:picMk id="4" creationId="{015A0821-A8A0-42D6-848F-6185C741B0DE}"/>
          </ac:picMkLst>
        </pc:picChg>
      </pc:sldChg>
      <pc:sldChg chg="new del">
        <pc:chgData name="Nathan Morrison" userId="a8088875ec538e5b" providerId="LiveId" clId="{4ADB36C0-2F02-41B2-BD40-F3B834035F91}" dt="2021-05-07T18:40:14.938" v="685" actId="47"/>
        <pc:sldMkLst>
          <pc:docMk/>
          <pc:sldMk cId="3588919957" sldId="709"/>
        </pc:sldMkLst>
      </pc:sldChg>
      <pc:sldChg chg="new del">
        <pc:chgData name="Nathan Morrison" userId="a8088875ec538e5b" providerId="LiveId" clId="{4ADB36C0-2F02-41B2-BD40-F3B834035F91}" dt="2021-05-07T18:45:48.592" v="763" actId="47"/>
        <pc:sldMkLst>
          <pc:docMk/>
          <pc:sldMk cId="336248408" sldId="710"/>
        </pc:sldMkLst>
      </pc:sldChg>
      <pc:sldChg chg="new del">
        <pc:chgData name="Nathan Morrison" userId="a8088875ec538e5b" providerId="LiveId" clId="{4ADB36C0-2F02-41B2-BD40-F3B834035F91}" dt="2021-05-07T18:49:50.786" v="810" actId="47"/>
        <pc:sldMkLst>
          <pc:docMk/>
          <pc:sldMk cId="3983544228" sldId="711"/>
        </pc:sldMkLst>
      </pc:sldChg>
      <pc:sldChg chg="new del">
        <pc:chgData name="Nathan Morrison" userId="a8088875ec538e5b" providerId="LiveId" clId="{4ADB36C0-2F02-41B2-BD40-F3B834035F91}" dt="2021-05-07T18:52:13.182" v="844" actId="47"/>
        <pc:sldMkLst>
          <pc:docMk/>
          <pc:sldMk cId="2155059252" sldId="712"/>
        </pc:sldMkLst>
      </pc:sldChg>
      <pc:sldChg chg="delSp modSp add modAnim">
        <pc:chgData name="Nathan Morrison" userId="a8088875ec538e5b" providerId="LiveId" clId="{4ADB36C0-2F02-41B2-BD40-F3B834035F91}" dt="2021-05-07T18:47:06.166" v="779" actId="20577"/>
        <pc:sldMkLst>
          <pc:docMk/>
          <pc:sldMk cId="2866995331" sldId="713"/>
        </pc:sldMkLst>
        <pc:spChg chg="mod">
          <ac:chgData name="Nathan Morrison" userId="a8088875ec538e5b" providerId="LiveId" clId="{4ADB36C0-2F02-41B2-BD40-F3B834035F91}" dt="2021-05-07T18:41:09.089" v="697" actId="1076"/>
          <ac:spMkLst>
            <pc:docMk/>
            <pc:sldMk cId="2866995331" sldId="713"/>
            <ac:spMk id="11" creationId="{DF95FC7D-FC4F-4675-8E69-F48CC4F3359A}"/>
          </ac:spMkLst>
        </pc:spChg>
        <pc:spChg chg="del">
          <ac:chgData name="Nathan Morrison" userId="a8088875ec538e5b" providerId="LiveId" clId="{4ADB36C0-2F02-41B2-BD40-F3B834035F91}" dt="2021-05-07T18:39:16.805" v="682" actId="21"/>
          <ac:spMkLst>
            <pc:docMk/>
            <pc:sldMk cId="2866995331" sldId="713"/>
            <ac:spMk id="12" creationId="{F90374FD-3EBE-4526-9F9A-CF17DE9EF23F}"/>
          </ac:spMkLst>
        </pc:spChg>
        <pc:spChg chg="mod">
          <ac:chgData name="Nathan Morrison" userId="a8088875ec538e5b" providerId="LiveId" clId="{4ADB36C0-2F02-41B2-BD40-F3B834035F91}" dt="2021-05-07T18:47:06.166" v="779" actId="20577"/>
          <ac:spMkLst>
            <pc:docMk/>
            <pc:sldMk cId="2866995331" sldId="713"/>
            <ac:spMk id="197634" creationId="{3D70998B-961F-4BF6-AC80-CC1967AB9AA9}"/>
          </ac:spMkLst>
        </pc:spChg>
        <pc:spChg chg="mod">
          <ac:chgData name="Nathan Morrison" userId="a8088875ec538e5b" providerId="LiveId" clId="{4ADB36C0-2F02-41B2-BD40-F3B834035F91}" dt="2021-05-07T18:41:03.842" v="696" actId="1076"/>
          <ac:spMkLst>
            <pc:docMk/>
            <pc:sldMk cId="2866995331" sldId="713"/>
            <ac:spMk id="197637" creationId="{121957E7-F0D9-43ED-90D6-F7496E73DF74}"/>
          </ac:spMkLst>
        </pc:spChg>
        <pc:picChg chg="mod">
          <ac:chgData name="Nathan Morrison" userId="a8088875ec538e5b" providerId="LiveId" clId="{4ADB36C0-2F02-41B2-BD40-F3B834035F91}" dt="2021-05-07T18:38:38.290" v="674" actId="14826"/>
          <ac:picMkLst>
            <pc:docMk/>
            <pc:sldMk cId="2866995331" sldId="713"/>
            <ac:picMk id="4" creationId="{015A0821-A8A0-42D6-848F-6185C741B0DE}"/>
          </ac:picMkLst>
        </pc:picChg>
      </pc:sldChg>
      <pc:sldChg chg="modSp add mod modAnim">
        <pc:chgData name="Nathan Morrison" userId="a8088875ec538e5b" providerId="LiveId" clId="{4ADB36C0-2F02-41B2-BD40-F3B834035F91}" dt="2021-05-07T18:47:10.372" v="780" actId="20577"/>
        <pc:sldMkLst>
          <pc:docMk/>
          <pc:sldMk cId="1455266603" sldId="714"/>
        </pc:sldMkLst>
        <pc:spChg chg="mod">
          <ac:chgData name="Nathan Morrison" userId="a8088875ec538e5b" providerId="LiveId" clId="{4ADB36C0-2F02-41B2-BD40-F3B834035F91}" dt="2021-05-07T18:42:46.837" v="749" actId="1076"/>
          <ac:spMkLst>
            <pc:docMk/>
            <pc:sldMk cId="1455266603" sldId="714"/>
            <ac:spMk id="11" creationId="{DF95FC7D-FC4F-4675-8E69-F48CC4F3359A}"/>
          </ac:spMkLst>
        </pc:spChg>
        <pc:spChg chg="mod">
          <ac:chgData name="Nathan Morrison" userId="a8088875ec538e5b" providerId="LiveId" clId="{4ADB36C0-2F02-41B2-BD40-F3B834035F91}" dt="2021-05-07T18:47:10.372" v="780" actId="20577"/>
          <ac:spMkLst>
            <pc:docMk/>
            <pc:sldMk cId="1455266603" sldId="714"/>
            <ac:spMk id="197634" creationId="{3D70998B-961F-4BF6-AC80-CC1967AB9AA9}"/>
          </ac:spMkLst>
        </pc:spChg>
        <pc:spChg chg="mod">
          <ac:chgData name="Nathan Morrison" userId="a8088875ec538e5b" providerId="LiveId" clId="{4ADB36C0-2F02-41B2-BD40-F3B834035F91}" dt="2021-05-07T18:42:15.985" v="737" actId="20577"/>
          <ac:spMkLst>
            <pc:docMk/>
            <pc:sldMk cId="1455266603" sldId="714"/>
            <ac:spMk id="197637" creationId="{121957E7-F0D9-43ED-90D6-F7496E73DF74}"/>
          </ac:spMkLst>
        </pc:spChg>
        <pc:picChg chg="mod">
          <ac:chgData name="Nathan Morrison" userId="a8088875ec538e5b" providerId="LiveId" clId="{4ADB36C0-2F02-41B2-BD40-F3B834035F91}" dt="2021-05-07T18:40:46.211" v="691" actId="1076"/>
          <ac:picMkLst>
            <pc:docMk/>
            <pc:sldMk cId="1455266603" sldId="714"/>
            <ac:picMk id="4" creationId="{015A0821-A8A0-42D6-848F-6185C741B0DE}"/>
          </ac:picMkLst>
        </pc:picChg>
      </pc:sldChg>
      <pc:sldChg chg="modSp add mod modAnim">
        <pc:chgData name="Nathan Morrison" userId="a8088875ec538e5b" providerId="LiveId" clId="{4ADB36C0-2F02-41B2-BD40-F3B834035F91}" dt="2021-05-07T18:49:42.381" v="808" actId="1076"/>
        <pc:sldMkLst>
          <pc:docMk/>
          <pc:sldMk cId="2733669433" sldId="715"/>
        </pc:sldMkLst>
        <pc:spChg chg="mod">
          <ac:chgData name="Nathan Morrison" userId="a8088875ec538e5b" providerId="LiveId" clId="{4ADB36C0-2F02-41B2-BD40-F3B834035F91}" dt="2021-05-07T18:49:42.381" v="808" actId="1076"/>
          <ac:spMkLst>
            <pc:docMk/>
            <pc:sldMk cId="2733669433" sldId="715"/>
            <ac:spMk id="11" creationId="{DF95FC7D-FC4F-4675-8E69-F48CC4F3359A}"/>
          </ac:spMkLst>
        </pc:spChg>
        <pc:spChg chg="mod">
          <ac:chgData name="Nathan Morrison" userId="a8088875ec538e5b" providerId="LiveId" clId="{4ADB36C0-2F02-41B2-BD40-F3B834035F91}" dt="2021-05-07T18:47:15.761" v="781" actId="20577"/>
          <ac:spMkLst>
            <pc:docMk/>
            <pc:sldMk cId="2733669433" sldId="715"/>
            <ac:spMk id="197634" creationId="{3D70998B-961F-4BF6-AC80-CC1967AB9AA9}"/>
          </ac:spMkLst>
        </pc:spChg>
        <pc:spChg chg="mod">
          <ac:chgData name="Nathan Morrison" userId="a8088875ec538e5b" providerId="LiveId" clId="{4ADB36C0-2F02-41B2-BD40-F3B834035F91}" dt="2021-05-07T18:49:12.893" v="804" actId="1076"/>
          <ac:spMkLst>
            <pc:docMk/>
            <pc:sldMk cId="2733669433" sldId="715"/>
            <ac:spMk id="197637" creationId="{121957E7-F0D9-43ED-90D6-F7496E73DF74}"/>
          </ac:spMkLst>
        </pc:spChg>
        <pc:picChg chg="mod">
          <ac:chgData name="Nathan Morrison" userId="a8088875ec538e5b" providerId="LiveId" clId="{4ADB36C0-2F02-41B2-BD40-F3B834035F91}" dt="2021-05-07T18:48:52.057" v="796" actId="1076"/>
          <ac:picMkLst>
            <pc:docMk/>
            <pc:sldMk cId="2733669433" sldId="715"/>
            <ac:picMk id="4" creationId="{015A0821-A8A0-42D6-848F-6185C741B0DE}"/>
          </ac:picMkLst>
        </pc:picChg>
      </pc:sldChg>
      <pc:sldChg chg="modSp add modAnim">
        <pc:chgData name="Nathan Morrison" userId="a8088875ec538e5b" providerId="LiveId" clId="{4ADB36C0-2F02-41B2-BD40-F3B834035F91}" dt="2021-05-07T18:51:47.087" v="839" actId="1076"/>
        <pc:sldMkLst>
          <pc:docMk/>
          <pc:sldMk cId="149319394" sldId="716"/>
        </pc:sldMkLst>
        <pc:spChg chg="mod">
          <ac:chgData name="Nathan Morrison" userId="a8088875ec538e5b" providerId="LiveId" clId="{4ADB36C0-2F02-41B2-BD40-F3B834035F91}" dt="2021-05-07T18:51:47.087" v="839" actId="1076"/>
          <ac:spMkLst>
            <pc:docMk/>
            <pc:sldMk cId="149319394" sldId="716"/>
            <ac:spMk id="11" creationId="{DF95FC7D-FC4F-4675-8E69-F48CC4F3359A}"/>
          </ac:spMkLst>
        </pc:spChg>
        <pc:spChg chg="mod">
          <ac:chgData name="Nathan Morrison" userId="a8088875ec538e5b" providerId="LiveId" clId="{4ADB36C0-2F02-41B2-BD40-F3B834035F91}" dt="2021-05-07T18:50:59.692" v="816" actId="14100"/>
          <ac:spMkLst>
            <pc:docMk/>
            <pc:sldMk cId="149319394" sldId="716"/>
            <ac:spMk id="197637" creationId="{121957E7-F0D9-43ED-90D6-F7496E73DF74}"/>
          </ac:spMkLst>
        </pc:spChg>
        <pc:picChg chg="mod">
          <ac:chgData name="Nathan Morrison" userId="a8088875ec538e5b" providerId="LiveId" clId="{4ADB36C0-2F02-41B2-BD40-F3B834035F91}" dt="2021-05-07T18:50:40.035" v="812" actId="14826"/>
          <ac:picMkLst>
            <pc:docMk/>
            <pc:sldMk cId="149319394" sldId="716"/>
            <ac:picMk id="4" creationId="{015A0821-A8A0-42D6-848F-6185C741B0DE}"/>
          </ac:picMkLst>
        </pc:picChg>
      </pc:sldChg>
      <pc:sldChg chg="new del">
        <pc:chgData name="Nathan Morrison" userId="a8088875ec538e5b" providerId="LiveId" clId="{4ADB36C0-2F02-41B2-BD40-F3B834035F91}" dt="2021-05-07T18:55:10.141" v="866" actId="47"/>
        <pc:sldMkLst>
          <pc:docMk/>
          <pc:sldMk cId="2124890154" sldId="717"/>
        </pc:sldMkLst>
      </pc:sldChg>
      <pc:sldChg chg="new del">
        <pc:chgData name="Nathan Morrison" userId="a8088875ec538e5b" providerId="LiveId" clId="{4ADB36C0-2F02-41B2-BD40-F3B834035F91}" dt="2021-05-07T18:59:45.575" v="952" actId="47"/>
        <pc:sldMkLst>
          <pc:docMk/>
          <pc:sldMk cId="1041163448" sldId="718"/>
        </pc:sldMkLst>
      </pc:sldChg>
      <pc:sldChg chg="new del">
        <pc:chgData name="Nathan Morrison" userId="a8088875ec538e5b" providerId="LiveId" clId="{4ADB36C0-2F02-41B2-BD40-F3B834035F91}" dt="2021-05-07T19:08:06.518" v="1038" actId="47"/>
        <pc:sldMkLst>
          <pc:docMk/>
          <pc:sldMk cId="4154221629" sldId="719"/>
        </pc:sldMkLst>
      </pc:sldChg>
      <pc:sldChg chg="modSp add modNotesTx">
        <pc:chgData name="Nathan Morrison" userId="a8088875ec538e5b" providerId="LiveId" clId="{4ADB36C0-2F02-41B2-BD40-F3B834035F91}" dt="2021-05-07T18:54:13.134" v="864" actId="6549"/>
        <pc:sldMkLst>
          <pc:docMk/>
          <pc:sldMk cId="4290393277" sldId="720"/>
        </pc:sldMkLst>
        <pc:spChg chg="mod">
          <ac:chgData name="Nathan Morrison" userId="a8088875ec538e5b" providerId="LiveId" clId="{4ADB36C0-2F02-41B2-BD40-F3B834035F91}" dt="2021-05-07T18:53:24.269" v="862" actId="1076"/>
          <ac:spMkLst>
            <pc:docMk/>
            <pc:sldMk cId="4290393277" sldId="720"/>
            <ac:spMk id="11" creationId="{DF95FC7D-FC4F-4675-8E69-F48CC4F3359A}"/>
          </ac:spMkLst>
        </pc:spChg>
        <pc:spChg chg="mod">
          <ac:chgData name="Nathan Morrison" userId="a8088875ec538e5b" providerId="LiveId" clId="{4ADB36C0-2F02-41B2-BD40-F3B834035F91}" dt="2021-05-07T18:52:43.935" v="850" actId="20577"/>
          <ac:spMkLst>
            <pc:docMk/>
            <pc:sldMk cId="4290393277" sldId="720"/>
            <ac:spMk id="197637" creationId="{121957E7-F0D9-43ED-90D6-F7496E73DF74}"/>
          </ac:spMkLst>
        </pc:spChg>
      </pc:sldChg>
      <pc:sldChg chg="modSp add modAnim modNotesTx">
        <pc:chgData name="Nathan Morrison" userId="a8088875ec538e5b" providerId="LiveId" clId="{4ADB36C0-2F02-41B2-BD40-F3B834035F91}" dt="2021-05-07T23:38:50.516" v="1443" actId="20577"/>
        <pc:sldMkLst>
          <pc:docMk/>
          <pc:sldMk cId="2092891793" sldId="721"/>
        </pc:sldMkLst>
        <pc:spChg chg="mod">
          <ac:chgData name="Nathan Morrison" userId="a8088875ec538e5b" providerId="LiveId" clId="{4ADB36C0-2F02-41B2-BD40-F3B834035F91}" dt="2021-05-07T18:56:55.087" v="941" actId="6549"/>
          <ac:spMkLst>
            <pc:docMk/>
            <pc:sldMk cId="2092891793" sldId="721"/>
            <ac:spMk id="11" creationId="{DF95FC7D-FC4F-4675-8E69-F48CC4F3359A}"/>
          </ac:spMkLst>
        </pc:spChg>
        <pc:spChg chg="mod">
          <ac:chgData name="Nathan Morrison" userId="a8088875ec538e5b" providerId="LiveId" clId="{4ADB36C0-2F02-41B2-BD40-F3B834035F91}" dt="2021-05-07T18:56:02.367" v="896" actId="20577"/>
          <ac:spMkLst>
            <pc:docMk/>
            <pc:sldMk cId="2092891793" sldId="721"/>
            <ac:spMk id="197637" creationId="{121957E7-F0D9-43ED-90D6-F7496E73DF74}"/>
          </ac:spMkLst>
        </pc:spChg>
      </pc:sldChg>
      <pc:sldChg chg="modSp add mod modAnim modNotesTx">
        <pc:chgData name="Nathan Morrison" userId="a8088875ec538e5b" providerId="LiveId" clId="{4ADB36C0-2F02-41B2-BD40-F3B834035F91}" dt="2021-05-07T19:07:41.305" v="1034" actId="12"/>
        <pc:sldMkLst>
          <pc:docMk/>
          <pc:sldMk cId="566596992" sldId="722"/>
        </pc:sldMkLst>
        <pc:spChg chg="mod">
          <ac:chgData name="Nathan Morrison" userId="a8088875ec538e5b" providerId="LiveId" clId="{4ADB36C0-2F02-41B2-BD40-F3B834035F91}" dt="2021-05-07T19:04:21.996" v="971" actId="1076"/>
          <ac:spMkLst>
            <pc:docMk/>
            <pc:sldMk cId="566596992" sldId="722"/>
            <ac:spMk id="13" creationId="{A754FC79-7ED7-44B5-8DFE-82BBC8EDBB88}"/>
          </ac:spMkLst>
        </pc:spChg>
        <pc:spChg chg="mod">
          <ac:chgData name="Nathan Morrison" userId="a8088875ec538e5b" providerId="LiveId" clId="{4ADB36C0-2F02-41B2-BD40-F3B834035F91}" dt="2021-05-07T19:03:25.662" v="955" actId="20577"/>
          <ac:spMkLst>
            <pc:docMk/>
            <pc:sldMk cId="566596992" sldId="722"/>
            <ac:spMk id="197634" creationId="{3D70998B-961F-4BF6-AC80-CC1967AB9AA9}"/>
          </ac:spMkLst>
        </pc:spChg>
        <pc:spChg chg="mod">
          <ac:chgData name="Nathan Morrison" userId="a8088875ec538e5b" providerId="LiveId" clId="{4ADB36C0-2F02-41B2-BD40-F3B834035F91}" dt="2021-05-07T19:06:56.992" v="1032" actId="14100"/>
          <ac:spMkLst>
            <pc:docMk/>
            <pc:sldMk cId="566596992" sldId="722"/>
            <ac:spMk id="197637" creationId="{121957E7-F0D9-43ED-90D6-F7496E73DF74}"/>
          </ac:spMkLst>
        </pc:spChg>
        <pc:picChg chg="mod">
          <ac:chgData name="Nathan Morrison" userId="a8088875ec538e5b" providerId="LiveId" clId="{4ADB36C0-2F02-41B2-BD40-F3B834035F91}" dt="2021-05-07T19:04:46.657" v="973" actId="1076"/>
          <ac:picMkLst>
            <pc:docMk/>
            <pc:sldMk cId="566596992" sldId="722"/>
            <ac:picMk id="4" creationId="{015A0821-A8A0-42D6-848F-6185C741B0DE}"/>
          </ac:picMkLst>
        </pc:picChg>
      </pc:sldChg>
      <pc:sldChg chg="new del">
        <pc:chgData name="Nathan Morrison" userId="a8088875ec538e5b" providerId="LiveId" clId="{4ADB36C0-2F02-41B2-BD40-F3B834035F91}" dt="2021-05-07T19:22:06.426" v="1315" actId="47"/>
        <pc:sldMkLst>
          <pc:docMk/>
          <pc:sldMk cId="900047381" sldId="723"/>
        </pc:sldMkLst>
      </pc:sldChg>
      <pc:sldChg chg="new del">
        <pc:chgData name="Nathan Morrison" userId="a8088875ec538e5b" providerId="LiveId" clId="{4ADB36C0-2F02-41B2-BD40-F3B834035F91}" dt="2021-05-07T19:22:07.454" v="1316" actId="47"/>
        <pc:sldMkLst>
          <pc:docMk/>
          <pc:sldMk cId="1386879699" sldId="724"/>
        </pc:sldMkLst>
      </pc:sldChg>
      <pc:sldChg chg="modSp add mod">
        <pc:chgData name="Nathan Morrison" userId="a8088875ec538e5b" providerId="LiveId" clId="{4ADB36C0-2F02-41B2-BD40-F3B834035F91}" dt="2021-05-07T19:09:54.576" v="1065" actId="1076"/>
        <pc:sldMkLst>
          <pc:docMk/>
          <pc:sldMk cId="1588745314" sldId="725"/>
        </pc:sldMkLst>
        <pc:spChg chg="mod">
          <ac:chgData name="Nathan Morrison" userId="a8088875ec538e5b" providerId="LiveId" clId="{4ADB36C0-2F02-41B2-BD40-F3B834035F91}" dt="2021-05-07T19:09:50.043" v="1064" actId="14100"/>
          <ac:spMkLst>
            <pc:docMk/>
            <pc:sldMk cId="1588745314" sldId="725"/>
            <ac:spMk id="13" creationId="{86636DD5-2C67-48A4-A5E1-572823EF16B3}"/>
          </ac:spMkLst>
        </pc:spChg>
        <pc:spChg chg="mod">
          <ac:chgData name="Nathan Morrison" userId="a8088875ec538e5b" providerId="LiveId" clId="{4ADB36C0-2F02-41B2-BD40-F3B834035F91}" dt="2021-05-07T19:08:10.949" v="1041" actId="20577"/>
          <ac:spMkLst>
            <pc:docMk/>
            <pc:sldMk cId="1588745314" sldId="725"/>
            <ac:spMk id="197634" creationId="{3D70998B-961F-4BF6-AC80-CC1967AB9AA9}"/>
          </ac:spMkLst>
        </pc:spChg>
        <pc:graphicFrameChg chg="mod">
          <ac:chgData name="Nathan Morrison" userId="a8088875ec538e5b" providerId="LiveId" clId="{4ADB36C0-2F02-41B2-BD40-F3B834035F91}" dt="2021-05-07T19:08:34.352" v="1060" actId="20577"/>
          <ac:graphicFrameMkLst>
            <pc:docMk/>
            <pc:sldMk cId="1588745314" sldId="725"/>
            <ac:graphicFrameMk id="197641" creationId="{59C1D481-B2E2-40CD-9AF7-EC9F9076A17D}"/>
          </ac:graphicFrameMkLst>
        </pc:graphicFrameChg>
        <pc:picChg chg="mod">
          <ac:chgData name="Nathan Morrison" userId="a8088875ec538e5b" providerId="LiveId" clId="{4ADB36C0-2F02-41B2-BD40-F3B834035F91}" dt="2021-05-07T19:09:54.576" v="1065" actId="1076"/>
          <ac:picMkLst>
            <pc:docMk/>
            <pc:sldMk cId="1588745314" sldId="725"/>
            <ac:picMk id="6" creationId="{815F254B-090F-409C-AC54-5BC8B563B7DE}"/>
          </ac:picMkLst>
        </pc:picChg>
      </pc:sldChg>
      <pc:sldChg chg="new del">
        <pc:chgData name="Nathan Morrison" userId="a8088875ec538e5b" providerId="LiveId" clId="{4ADB36C0-2F02-41B2-BD40-F3B834035F91}" dt="2021-05-07T19:19:53.986" v="1281" actId="47"/>
        <pc:sldMkLst>
          <pc:docMk/>
          <pc:sldMk cId="2660909690" sldId="726"/>
        </pc:sldMkLst>
      </pc:sldChg>
      <pc:sldChg chg="addSp delSp modSp add mod modAnim modNotesTx">
        <pc:chgData name="Nathan Morrison" userId="a8088875ec538e5b" providerId="LiveId" clId="{4ADB36C0-2F02-41B2-BD40-F3B834035F91}" dt="2021-05-07T23:43:29.528" v="1446" actId="20577"/>
        <pc:sldMkLst>
          <pc:docMk/>
          <pc:sldMk cId="1327001325" sldId="727"/>
        </pc:sldMkLst>
        <pc:spChg chg="del">
          <ac:chgData name="Nathan Morrison" userId="a8088875ec538e5b" providerId="LiveId" clId="{4ADB36C0-2F02-41B2-BD40-F3B834035F91}" dt="2021-05-07T19:22:37.957" v="1321" actId="21"/>
          <ac:spMkLst>
            <pc:docMk/>
            <pc:sldMk cId="1327001325" sldId="727"/>
            <ac:spMk id="6" creationId="{C47AD824-C849-4BFF-8C6B-A1E7A2CAAF86}"/>
          </ac:spMkLst>
        </pc:spChg>
        <pc:spChg chg="mod">
          <ac:chgData name="Nathan Morrison" userId="a8088875ec538e5b" providerId="LiveId" clId="{4ADB36C0-2F02-41B2-BD40-F3B834035F91}" dt="2021-05-07T23:43:29.528" v="1446" actId="20577"/>
          <ac:spMkLst>
            <pc:docMk/>
            <pc:sldMk cId="1327001325" sldId="727"/>
            <ac:spMk id="7" creationId="{2350B134-3C62-4CA1-8BFD-9EB47B48256F}"/>
          </ac:spMkLst>
        </pc:spChg>
        <pc:spChg chg="del">
          <ac:chgData name="Nathan Morrison" userId="a8088875ec538e5b" providerId="LiveId" clId="{4ADB36C0-2F02-41B2-BD40-F3B834035F91}" dt="2021-05-07T19:20:28.861" v="1284" actId="478"/>
          <ac:spMkLst>
            <pc:docMk/>
            <pc:sldMk cId="1327001325" sldId="727"/>
            <ac:spMk id="18" creationId="{EEC5AD06-35B5-403C-A6F6-811C07104DC6}"/>
          </ac:spMkLst>
        </pc:spChg>
        <pc:spChg chg="mod">
          <ac:chgData name="Nathan Morrison" userId="a8088875ec538e5b" providerId="LiveId" clId="{4ADB36C0-2F02-41B2-BD40-F3B834035F91}" dt="2021-05-07T19:21:17.849" v="1302" actId="1076"/>
          <ac:spMkLst>
            <pc:docMk/>
            <pc:sldMk cId="1327001325" sldId="727"/>
            <ac:spMk id="19" creationId="{D1B4D3D2-A633-41CE-9ED9-50B3B914FBD5}"/>
          </ac:spMkLst>
        </pc:spChg>
        <pc:spChg chg="mod">
          <ac:chgData name="Nathan Morrison" userId="a8088875ec538e5b" providerId="LiveId" clId="{4ADB36C0-2F02-41B2-BD40-F3B834035F91}" dt="2021-05-07T19:21:42.216" v="1314" actId="1076"/>
          <ac:spMkLst>
            <pc:docMk/>
            <pc:sldMk cId="1327001325" sldId="727"/>
            <ac:spMk id="21" creationId="{BE1E68BC-45BA-450F-A2DE-A5B615897C34}"/>
          </ac:spMkLst>
        </pc:spChg>
        <pc:spChg chg="del">
          <ac:chgData name="Nathan Morrison" userId="a8088875ec538e5b" providerId="LiveId" clId="{4ADB36C0-2F02-41B2-BD40-F3B834035F91}" dt="2021-05-07T19:20:30.797" v="1285" actId="478"/>
          <ac:spMkLst>
            <pc:docMk/>
            <pc:sldMk cId="1327001325" sldId="727"/>
            <ac:spMk id="22" creationId="{9388CACA-F836-4F90-8892-F96B45106664}"/>
          </ac:spMkLst>
        </pc:spChg>
        <pc:spChg chg="add mod">
          <ac:chgData name="Nathan Morrison" userId="a8088875ec538e5b" providerId="LiveId" clId="{4ADB36C0-2F02-41B2-BD40-F3B834035F91}" dt="2021-05-07T19:22:33.378" v="1320" actId="14100"/>
          <ac:spMkLst>
            <pc:docMk/>
            <pc:sldMk cId="1327001325" sldId="727"/>
            <ac:spMk id="23" creationId="{C134E7E8-02DD-4062-A5E0-664959E9CC89}"/>
          </ac:spMkLst>
        </pc:spChg>
        <pc:picChg chg="add mod">
          <ac:chgData name="Nathan Morrison" userId="a8088875ec538e5b" providerId="LiveId" clId="{4ADB36C0-2F02-41B2-BD40-F3B834035F91}" dt="2021-05-07T19:23:46.278" v="1332" actId="1076"/>
          <ac:picMkLst>
            <pc:docMk/>
            <pc:sldMk cId="1327001325" sldId="727"/>
            <ac:picMk id="4" creationId="{AC1F30D1-BDDE-4D29-A1BC-62F55CEF308C}"/>
          </ac:picMkLst>
        </pc:picChg>
      </pc:sldChg>
      <pc:sldChg chg="new del">
        <pc:chgData name="Nathan Morrison" userId="a8088875ec538e5b" providerId="LiveId" clId="{4ADB36C0-2F02-41B2-BD40-F3B834035F91}" dt="2021-05-07T19:25:20.214" v="1340" actId="47"/>
        <pc:sldMkLst>
          <pc:docMk/>
          <pc:sldMk cId="2398424427" sldId="728"/>
        </pc:sldMkLst>
      </pc:sldChg>
      <pc:sldChg chg="new del">
        <pc:chgData name="Nathan Morrison" userId="a8088875ec538e5b" providerId="LiveId" clId="{4ADB36C0-2F02-41B2-BD40-F3B834035F91}" dt="2021-05-07T19:28:38.875" v="1413" actId="47"/>
        <pc:sldMkLst>
          <pc:docMk/>
          <pc:sldMk cId="130739868" sldId="729"/>
        </pc:sldMkLst>
      </pc:sldChg>
      <pc:sldChg chg="new del">
        <pc:chgData name="Nathan Morrison" userId="a8088875ec538e5b" providerId="LiveId" clId="{4ADB36C0-2F02-41B2-BD40-F3B834035F91}" dt="2021-05-07T19:32:05.792" v="1437" actId="47"/>
        <pc:sldMkLst>
          <pc:docMk/>
          <pc:sldMk cId="2249070971" sldId="730"/>
        </pc:sldMkLst>
      </pc:sldChg>
      <pc:sldChg chg="addSp delSp modSp add mod modAnim modNotesTx">
        <pc:chgData name="Nathan Morrison" userId="a8088875ec538e5b" providerId="LiveId" clId="{4ADB36C0-2F02-41B2-BD40-F3B834035F91}" dt="2021-05-07T19:28:25.672" v="1411"/>
        <pc:sldMkLst>
          <pc:docMk/>
          <pc:sldMk cId="1740404721" sldId="731"/>
        </pc:sldMkLst>
        <pc:spChg chg="del">
          <ac:chgData name="Nathan Morrison" userId="a8088875ec538e5b" providerId="LiveId" clId="{4ADB36C0-2F02-41B2-BD40-F3B834035F91}" dt="2021-05-07T19:26:01.488" v="1352" actId="21"/>
          <ac:spMkLst>
            <pc:docMk/>
            <pc:sldMk cId="1740404721" sldId="731"/>
            <ac:spMk id="7" creationId="{A03222CD-C7A8-46C9-8A71-0A80ED7F0534}"/>
          </ac:spMkLst>
        </pc:spChg>
        <pc:spChg chg="mod">
          <ac:chgData name="Nathan Morrison" userId="a8088875ec538e5b" providerId="LiveId" clId="{4ADB36C0-2F02-41B2-BD40-F3B834035F91}" dt="2021-05-07T19:26:57.737" v="1389" actId="14100"/>
          <ac:spMkLst>
            <pc:docMk/>
            <pc:sldMk cId="1740404721" sldId="731"/>
            <ac:spMk id="11" creationId="{88515FC6-E279-45C6-94D0-CC43B0D59491}"/>
          </ac:spMkLst>
        </pc:spChg>
        <pc:spChg chg="del">
          <ac:chgData name="Nathan Morrison" userId="a8088875ec538e5b" providerId="LiveId" clId="{4ADB36C0-2F02-41B2-BD40-F3B834035F91}" dt="2021-05-07T19:25:57.414" v="1351" actId="21"/>
          <ac:spMkLst>
            <pc:docMk/>
            <pc:sldMk cId="1740404721" sldId="731"/>
            <ac:spMk id="12" creationId="{D7F2371F-036B-4E21-A4DA-5279BD7A895C}"/>
          </ac:spMkLst>
        </pc:spChg>
        <pc:spChg chg="add mod">
          <ac:chgData name="Nathan Morrison" userId="a8088875ec538e5b" providerId="LiveId" clId="{4ADB36C0-2F02-41B2-BD40-F3B834035F91}" dt="2021-05-07T19:26:19.622" v="1356" actId="14100"/>
          <ac:spMkLst>
            <pc:docMk/>
            <pc:sldMk cId="1740404721" sldId="731"/>
            <ac:spMk id="13" creationId="{1869982C-22B1-42CC-8DE8-8D50954A1B8F}"/>
          </ac:spMkLst>
        </pc:spChg>
        <pc:spChg chg="mod">
          <ac:chgData name="Nathan Morrison" userId="a8088875ec538e5b" providerId="LiveId" clId="{4ADB36C0-2F02-41B2-BD40-F3B834035F91}" dt="2021-05-07T19:27:53.704" v="1401" actId="15"/>
          <ac:spMkLst>
            <pc:docMk/>
            <pc:sldMk cId="1740404721" sldId="731"/>
            <ac:spMk id="197637" creationId="{121957E7-F0D9-43ED-90D6-F7496E73DF74}"/>
          </ac:spMkLst>
        </pc:spChg>
        <pc:picChg chg="mod">
          <ac:chgData name="Nathan Morrison" userId="a8088875ec538e5b" providerId="LiveId" clId="{4ADB36C0-2F02-41B2-BD40-F3B834035F91}" dt="2021-05-07T19:27:26.364" v="1393" actId="1076"/>
          <ac:picMkLst>
            <pc:docMk/>
            <pc:sldMk cId="1740404721" sldId="731"/>
            <ac:picMk id="3" creationId="{A18E223D-AFE5-4B19-82E3-5E0E05EE96CB}"/>
          </ac:picMkLst>
        </pc:picChg>
      </pc:sldChg>
      <pc:sldChg chg="addSp delSp modSp add mod modAnim">
        <pc:chgData name="Nathan Morrison" userId="a8088875ec538e5b" providerId="LiveId" clId="{4ADB36C0-2F02-41B2-BD40-F3B834035F91}" dt="2021-05-07T19:31:40.743" v="1436"/>
        <pc:sldMkLst>
          <pc:docMk/>
          <pc:sldMk cId="96806490" sldId="732"/>
        </pc:sldMkLst>
        <pc:spChg chg="mod">
          <ac:chgData name="Nathan Morrison" userId="a8088875ec538e5b" providerId="LiveId" clId="{4ADB36C0-2F02-41B2-BD40-F3B834035F91}" dt="2021-05-07T19:29:16.057" v="1418" actId="14100"/>
          <ac:spMkLst>
            <pc:docMk/>
            <pc:sldMk cId="96806490" sldId="732"/>
            <ac:spMk id="11" creationId="{88515FC6-E279-45C6-94D0-CC43B0D59491}"/>
          </ac:spMkLst>
        </pc:spChg>
        <pc:spChg chg="del">
          <ac:chgData name="Nathan Morrison" userId="a8088875ec538e5b" providerId="LiveId" clId="{4ADB36C0-2F02-41B2-BD40-F3B834035F91}" dt="2021-05-07T19:29:09.213" v="1416" actId="21"/>
          <ac:spMkLst>
            <pc:docMk/>
            <pc:sldMk cId="96806490" sldId="732"/>
            <ac:spMk id="197637" creationId="{121957E7-F0D9-43ED-90D6-F7496E73DF74}"/>
          </ac:spMkLst>
        </pc:spChg>
        <pc:picChg chg="mod">
          <ac:chgData name="Nathan Morrison" userId="a8088875ec538e5b" providerId="LiveId" clId="{4ADB36C0-2F02-41B2-BD40-F3B834035F91}" dt="2021-05-07T19:31:18.297" v="1430" actId="1076"/>
          <ac:picMkLst>
            <pc:docMk/>
            <pc:sldMk cId="96806490" sldId="732"/>
            <ac:picMk id="3" creationId="{A18E223D-AFE5-4B19-82E3-5E0E05EE96CB}"/>
          </ac:picMkLst>
        </pc:picChg>
        <pc:picChg chg="add mod">
          <ac:chgData name="Nathan Morrison" userId="a8088875ec538e5b" providerId="LiveId" clId="{4ADB36C0-2F02-41B2-BD40-F3B834035F91}" dt="2021-05-07T19:31:04.891" v="1428" actId="1076"/>
          <ac:picMkLst>
            <pc:docMk/>
            <pc:sldMk cId="96806490" sldId="732"/>
            <ac:picMk id="4" creationId="{65360ED7-4286-4BE2-B7BA-D3DD60B66DA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3AEF05-BF99-498D-AFE7-6BEB3EDCF76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8673D7D-EC97-419A-BF17-24D4C6A814CA}">
      <dgm:prSet/>
      <dgm:spPr/>
      <dgm:t>
        <a:bodyPr/>
        <a:lstStyle/>
        <a:p>
          <a:r>
            <a:rPr lang="en-US" b="1" i="0" baseline="0"/>
            <a:t>God is compassionate</a:t>
          </a:r>
          <a:endParaRPr lang="en-US"/>
        </a:p>
      </dgm:t>
    </dgm:pt>
    <dgm:pt modelId="{0D3F50DB-F2C3-4F14-A036-83CD2801848D}" type="parTrans" cxnId="{59CF589B-24AB-4407-B6AA-C83338EB6492}">
      <dgm:prSet/>
      <dgm:spPr/>
      <dgm:t>
        <a:bodyPr/>
        <a:lstStyle/>
        <a:p>
          <a:endParaRPr lang="en-US"/>
        </a:p>
      </dgm:t>
    </dgm:pt>
    <dgm:pt modelId="{11658476-76D6-4DE4-AABC-6CE3311FF100}" type="sibTrans" cxnId="{59CF589B-24AB-4407-B6AA-C83338EB6492}">
      <dgm:prSet/>
      <dgm:spPr/>
      <dgm:t>
        <a:bodyPr/>
        <a:lstStyle/>
        <a:p>
          <a:endParaRPr lang="en-US"/>
        </a:p>
      </dgm:t>
    </dgm:pt>
    <dgm:pt modelId="{1E996771-944F-4E35-9D64-7D17A7B41A24}">
      <dgm:prSet/>
      <dgm:spPr/>
      <dgm:t>
        <a:bodyPr/>
        <a:lstStyle/>
        <a:p>
          <a:r>
            <a:rPr lang="en-US" b="1"/>
            <a:t>Jesus is compassionate</a:t>
          </a:r>
          <a:endParaRPr lang="en-US"/>
        </a:p>
      </dgm:t>
    </dgm:pt>
    <dgm:pt modelId="{90F5146D-D773-43FE-B260-DCCF81A2169B}" type="parTrans" cxnId="{5B96813C-5309-4708-A5BE-C1C29220CC6C}">
      <dgm:prSet/>
      <dgm:spPr/>
      <dgm:t>
        <a:bodyPr/>
        <a:lstStyle/>
        <a:p>
          <a:endParaRPr lang="en-US"/>
        </a:p>
      </dgm:t>
    </dgm:pt>
    <dgm:pt modelId="{A6F6FE6F-FDBA-42B9-8627-1349BF3A09FA}" type="sibTrans" cxnId="{5B96813C-5309-4708-A5BE-C1C29220CC6C}">
      <dgm:prSet/>
      <dgm:spPr/>
      <dgm:t>
        <a:bodyPr/>
        <a:lstStyle/>
        <a:p>
          <a:endParaRPr lang="en-US"/>
        </a:p>
      </dgm:t>
    </dgm:pt>
    <dgm:pt modelId="{C13430E2-89C4-4A8F-8280-CEB9D209AAFB}">
      <dgm:prSet/>
      <dgm:spPr/>
      <dgm:t>
        <a:bodyPr/>
        <a:lstStyle/>
        <a:p>
          <a:r>
            <a:rPr lang="en-US" b="1" i="0" baseline="0"/>
            <a:t>Mothers are compassionate</a:t>
          </a:r>
          <a:endParaRPr lang="en-US"/>
        </a:p>
      </dgm:t>
    </dgm:pt>
    <dgm:pt modelId="{763D86F6-6EB0-49CB-8E6B-BC5D7CBB64F4}" type="parTrans" cxnId="{6197CF81-B0FB-4B8D-8CD7-F506C61CB204}">
      <dgm:prSet/>
      <dgm:spPr/>
      <dgm:t>
        <a:bodyPr/>
        <a:lstStyle/>
        <a:p>
          <a:endParaRPr lang="en-US"/>
        </a:p>
      </dgm:t>
    </dgm:pt>
    <dgm:pt modelId="{BD4A45EA-1D12-445C-A614-3C808E6DBA83}" type="sibTrans" cxnId="{6197CF81-B0FB-4B8D-8CD7-F506C61CB204}">
      <dgm:prSet/>
      <dgm:spPr/>
      <dgm:t>
        <a:bodyPr/>
        <a:lstStyle/>
        <a:p>
          <a:endParaRPr lang="en-US"/>
        </a:p>
      </dgm:t>
    </dgm:pt>
    <dgm:pt modelId="{F939BFEC-E986-4421-AC10-B96360ED2793}" type="pres">
      <dgm:prSet presAssocID="{743AEF05-BF99-498D-AFE7-6BEB3EDCF76C}" presName="linear" presStyleCnt="0">
        <dgm:presLayoutVars>
          <dgm:animLvl val="lvl"/>
          <dgm:resizeHandles val="exact"/>
        </dgm:presLayoutVars>
      </dgm:prSet>
      <dgm:spPr/>
    </dgm:pt>
    <dgm:pt modelId="{7F120389-267A-424C-8278-29E6143D4BBA}" type="pres">
      <dgm:prSet presAssocID="{38673D7D-EC97-419A-BF17-24D4C6A814CA}" presName="parentText" presStyleLbl="node1" presStyleIdx="0" presStyleCnt="3">
        <dgm:presLayoutVars>
          <dgm:chMax val="0"/>
          <dgm:bulletEnabled val="1"/>
        </dgm:presLayoutVars>
      </dgm:prSet>
      <dgm:spPr/>
    </dgm:pt>
    <dgm:pt modelId="{3AA8CDB7-C9FB-456B-A6C6-103F2132E930}" type="pres">
      <dgm:prSet presAssocID="{11658476-76D6-4DE4-AABC-6CE3311FF100}" presName="spacer" presStyleCnt="0"/>
      <dgm:spPr/>
    </dgm:pt>
    <dgm:pt modelId="{D744CF0F-B67A-4EB0-98AD-1B2D545A55E9}" type="pres">
      <dgm:prSet presAssocID="{1E996771-944F-4E35-9D64-7D17A7B41A24}" presName="parentText" presStyleLbl="node1" presStyleIdx="1" presStyleCnt="3">
        <dgm:presLayoutVars>
          <dgm:chMax val="0"/>
          <dgm:bulletEnabled val="1"/>
        </dgm:presLayoutVars>
      </dgm:prSet>
      <dgm:spPr/>
    </dgm:pt>
    <dgm:pt modelId="{8874733A-8CF7-4391-AA5B-D1134D602C73}" type="pres">
      <dgm:prSet presAssocID="{A6F6FE6F-FDBA-42B9-8627-1349BF3A09FA}" presName="spacer" presStyleCnt="0"/>
      <dgm:spPr/>
    </dgm:pt>
    <dgm:pt modelId="{567E53A8-BC0E-4AA2-AF1E-F5CA6621DEE1}" type="pres">
      <dgm:prSet presAssocID="{C13430E2-89C4-4A8F-8280-CEB9D209AAFB}" presName="parentText" presStyleLbl="node1" presStyleIdx="2" presStyleCnt="3">
        <dgm:presLayoutVars>
          <dgm:chMax val="0"/>
          <dgm:bulletEnabled val="1"/>
        </dgm:presLayoutVars>
      </dgm:prSet>
      <dgm:spPr/>
    </dgm:pt>
  </dgm:ptLst>
  <dgm:cxnLst>
    <dgm:cxn modelId="{5B96813C-5309-4708-A5BE-C1C29220CC6C}" srcId="{743AEF05-BF99-498D-AFE7-6BEB3EDCF76C}" destId="{1E996771-944F-4E35-9D64-7D17A7B41A24}" srcOrd="1" destOrd="0" parTransId="{90F5146D-D773-43FE-B260-DCCF81A2169B}" sibTransId="{A6F6FE6F-FDBA-42B9-8627-1349BF3A09FA}"/>
    <dgm:cxn modelId="{6197CF81-B0FB-4B8D-8CD7-F506C61CB204}" srcId="{743AEF05-BF99-498D-AFE7-6BEB3EDCF76C}" destId="{C13430E2-89C4-4A8F-8280-CEB9D209AAFB}" srcOrd="2" destOrd="0" parTransId="{763D86F6-6EB0-49CB-8E6B-BC5D7CBB64F4}" sibTransId="{BD4A45EA-1D12-445C-A614-3C808E6DBA83}"/>
    <dgm:cxn modelId="{59CF589B-24AB-4407-B6AA-C83338EB6492}" srcId="{743AEF05-BF99-498D-AFE7-6BEB3EDCF76C}" destId="{38673D7D-EC97-419A-BF17-24D4C6A814CA}" srcOrd="0" destOrd="0" parTransId="{0D3F50DB-F2C3-4F14-A036-83CD2801848D}" sibTransId="{11658476-76D6-4DE4-AABC-6CE3311FF100}"/>
    <dgm:cxn modelId="{8D6E809D-EEE1-4262-9E00-768AFC478FCE}" type="presOf" srcId="{743AEF05-BF99-498D-AFE7-6BEB3EDCF76C}" destId="{F939BFEC-E986-4421-AC10-B96360ED2793}" srcOrd="0" destOrd="0" presId="urn:microsoft.com/office/officeart/2005/8/layout/vList2"/>
    <dgm:cxn modelId="{DCD530AB-45FE-42E0-AC86-840FFFC050A2}" type="presOf" srcId="{C13430E2-89C4-4A8F-8280-CEB9D209AAFB}" destId="{567E53A8-BC0E-4AA2-AF1E-F5CA6621DEE1}" srcOrd="0" destOrd="0" presId="urn:microsoft.com/office/officeart/2005/8/layout/vList2"/>
    <dgm:cxn modelId="{7BAE00E2-2228-403F-8AC2-17A127E7D012}" type="presOf" srcId="{1E996771-944F-4E35-9D64-7D17A7B41A24}" destId="{D744CF0F-B67A-4EB0-98AD-1B2D545A55E9}" srcOrd="0" destOrd="0" presId="urn:microsoft.com/office/officeart/2005/8/layout/vList2"/>
    <dgm:cxn modelId="{67AC77F2-58D9-4A6C-878A-78A8E8085ADD}" type="presOf" srcId="{38673D7D-EC97-419A-BF17-24D4C6A814CA}" destId="{7F120389-267A-424C-8278-29E6143D4BBA}" srcOrd="0" destOrd="0" presId="urn:microsoft.com/office/officeart/2005/8/layout/vList2"/>
    <dgm:cxn modelId="{6C970D3D-322A-4F18-ACBD-BCB162272404}" type="presParOf" srcId="{F939BFEC-E986-4421-AC10-B96360ED2793}" destId="{7F120389-267A-424C-8278-29E6143D4BBA}" srcOrd="0" destOrd="0" presId="urn:microsoft.com/office/officeart/2005/8/layout/vList2"/>
    <dgm:cxn modelId="{67D102E4-CB6F-4DBA-A2DD-787D20617EBE}" type="presParOf" srcId="{F939BFEC-E986-4421-AC10-B96360ED2793}" destId="{3AA8CDB7-C9FB-456B-A6C6-103F2132E930}" srcOrd="1" destOrd="0" presId="urn:microsoft.com/office/officeart/2005/8/layout/vList2"/>
    <dgm:cxn modelId="{A1830A4F-8854-4397-80A7-C429C9D92539}" type="presParOf" srcId="{F939BFEC-E986-4421-AC10-B96360ED2793}" destId="{D744CF0F-B67A-4EB0-98AD-1B2D545A55E9}" srcOrd="2" destOrd="0" presId="urn:microsoft.com/office/officeart/2005/8/layout/vList2"/>
    <dgm:cxn modelId="{212585B5-AB16-4CE9-AC2D-BCC2E4DE85A7}" type="presParOf" srcId="{F939BFEC-E986-4421-AC10-B96360ED2793}" destId="{8874733A-8CF7-4391-AA5B-D1134D602C73}" srcOrd="3" destOrd="0" presId="urn:microsoft.com/office/officeart/2005/8/layout/vList2"/>
    <dgm:cxn modelId="{50B8CA0F-D272-4627-982F-5783E6E9F3A4}" type="presParOf" srcId="{F939BFEC-E986-4421-AC10-B96360ED2793}" destId="{567E53A8-BC0E-4AA2-AF1E-F5CA6621DEE1}"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3AEF05-BF99-498D-AFE7-6BEB3EDCF7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673D7D-EC97-419A-BF17-24D4C6A814CA}">
      <dgm:prSet/>
      <dgm:spPr/>
      <dgm:t>
        <a:bodyPr/>
        <a:lstStyle/>
        <a:p>
          <a:r>
            <a:rPr lang="en-US" b="1" i="0" baseline="0" dirty="0"/>
            <a:t>God is caring</a:t>
          </a:r>
          <a:endParaRPr lang="en-US" dirty="0"/>
        </a:p>
      </dgm:t>
    </dgm:pt>
    <dgm:pt modelId="{0D3F50DB-F2C3-4F14-A036-83CD2801848D}" type="parTrans" cxnId="{59CF589B-24AB-4407-B6AA-C83338EB6492}">
      <dgm:prSet/>
      <dgm:spPr/>
      <dgm:t>
        <a:bodyPr/>
        <a:lstStyle/>
        <a:p>
          <a:endParaRPr lang="en-US"/>
        </a:p>
      </dgm:t>
    </dgm:pt>
    <dgm:pt modelId="{11658476-76D6-4DE4-AABC-6CE3311FF100}" type="sibTrans" cxnId="{59CF589B-24AB-4407-B6AA-C83338EB6492}">
      <dgm:prSet/>
      <dgm:spPr/>
      <dgm:t>
        <a:bodyPr/>
        <a:lstStyle/>
        <a:p>
          <a:endParaRPr lang="en-US"/>
        </a:p>
      </dgm:t>
    </dgm:pt>
    <dgm:pt modelId="{1E996771-944F-4E35-9D64-7D17A7B41A24}">
      <dgm:prSet/>
      <dgm:spPr/>
      <dgm:t>
        <a:bodyPr/>
        <a:lstStyle/>
        <a:p>
          <a:r>
            <a:rPr lang="en-US" b="1" dirty="0"/>
            <a:t>Jesus is caring</a:t>
          </a:r>
          <a:endParaRPr lang="en-US" dirty="0"/>
        </a:p>
      </dgm:t>
    </dgm:pt>
    <dgm:pt modelId="{90F5146D-D773-43FE-B260-DCCF81A2169B}" type="parTrans" cxnId="{5B96813C-5309-4708-A5BE-C1C29220CC6C}">
      <dgm:prSet/>
      <dgm:spPr/>
      <dgm:t>
        <a:bodyPr/>
        <a:lstStyle/>
        <a:p>
          <a:endParaRPr lang="en-US"/>
        </a:p>
      </dgm:t>
    </dgm:pt>
    <dgm:pt modelId="{A6F6FE6F-FDBA-42B9-8627-1349BF3A09FA}" type="sibTrans" cxnId="{5B96813C-5309-4708-A5BE-C1C29220CC6C}">
      <dgm:prSet/>
      <dgm:spPr/>
      <dgm:t>
        <a:bodyPr/>
        <a:lstStyle/>
        <a:p>
          <a:endParaRPr lang="en-US"/>
        </a:p>
      </dgm:t>
    </dgm:pt>
    <dgm:pt modelId="{C13430E2-89C4-4A8F-8280-CEB9D209AAFB}">
      <dgm:prSet/>
      <dgm:spPr/>
      <dgm:t>
        <a:bodyPr/>
        <a:lstStyle/>
        <a:p>
          <a:r>
            <a:rPr lang="en-US" b="1" i="0" baseline="0" dirty="0"/>
            <a:t>Mothers are caring</a:t>
          </a:r>
          <a:endParaRPr lang="en-US" dirty="0"/>
        </a:p>
      </dgm:t>
    </dgm:pt>
    <dgm:pt modelId="{763D86F6-6EB0-49CB-8E6B-BC5D7CBB64F4}" type="parTrans" cxnId="{6197CF81-B0FB-4B8D-8CD7-F506C61CB204}">
      <dgm:prSet/>
      <dgm:spPr/>
      <dgm:t>
        <a:bodyPr/>
        <a:lstStyle/>
        <a:p>
          <a:endParaRPr lang="en-US"/>
        </a:p>
      </dgm:t>
    </dgm:pt>
    <dgm:pt modelId="{BD4A45EA-1D12-445C-A614-3C808E6DBA83}" type="sibTrans" cxnId="{6197CF81-B0FB-4B8D-8CD7-F506C61CB204}">
      <dgm:prSet/>
      <dgm:spPr/>
      <dgm:t>
        <a:bodyPr/>
        <a:lstStyle/>
        <a:p>
          <a:endParaRPr lang="en-US"/>
        </a:p>
      </dgm:t>
    </dgm:pt>
    <dgm:pt modelId="{F939BFEC-E986-4421-AC10-B96360ED2793}" type="pres">
      <dgm:prSet presAssocID="{743AEF05-BF99-498D-AFE7-6BEB3EDCF76C}" presName="linear" presStyleCnt="0">
        <dgm:presLayoutVars>
          <dgm:animLvl val="lvl"/>
          <dgm:resizeHandles val="exact"/>
        </dgm:presLayoutVars>
      </dgm:prSet>
      <dgm:spPr/>
    </dgm:pt>
    <dgm:pt modelId="{7F120389-267A-424C-8278-29E6143D4BBA}" type="pres">
      <dgm:prSet presAssocID="{38673D7D-EC97-419A-BF17-24D4C6A814CA}" presName="parentText" presStyleLbl="node1" presStyleIdx="0" presStyleCnt="3">
        <dgm:presLayoutVars>
          <dgm:chMax val="0"/>
          <dgm:bulletEnabled val="1"/>
        </dgm:presLayoutVars>
      </dgm:prSet>
      <dgm:spPr/>
    </dgm:pt>
    <dgm:pt modelId="{3AA8CDB7-C9FB-456B-A6C6-103F2132E930}" type="pres">
      <dgm:prSet presAssocID="{11658476-76D6-4DE4-AABC-6CE3311FF100}" presName="spacer" presStyleCnt="0"/>
      <dgm:spPr/>
    </dgm:pt>
    <dgm:pt modelId="{D744CF0F-B67A-4EB0-98AD-1B2D545A55E9}" type="pres">
      <dgm:prSet presAssocID="{1E996771-944F-4E35-9D64-7D17A7B41A24}" presName="parentText" presStyleLbl="node1" presStyleIdx="1" presStyleCnt="3">
        <dgm:presLayoutVars>
          <dgm:chMax val="0"/>
          <dgm:bulletEnabled val="1"/>
        </dgm:presLayoutVars>
      </dgm:prSet>
      <dgm:spPr/>
    </dgm:pt>
    <dgm:pt modelId="{8874733A-8CF7-4391-AA5B-D1134D602C73}" type="pres">
      <dgm:prSet presAssocID="{A6F6FE6F-FDBA-42B9-8627-1349BF3A09FA}" presName="spacer" presStyleCnt="0"/>
      <dgm:spPr/>
    </dgm:pt>
    <dgm:pt modelId="{567E53A8-BC0E-4AA2-AF1E-F5CA6621DEE1}" type="pres">
      <dgm:prSet presAssocID="{C13430E2-89C4-4A8F-8280-CEB9D209AAFB}" presName="parentText" presStyleLbl="node1" presStyleIdx="2" presStyleCnt="3">
        <dgm:presLayoutVars>
          <dgm:chMax val="0"/>
          <dgm:bulletEnabled val="1"/>
        </dgm:presLayoutVars>
      </dgm:prSet>
      <dgm:spPr/>
    </dgm:pt>
  </dgm:ptLst>
  <dgm:cxnLst>
    <dgm:cxn modelId="{5B96813C-5309-4708-A5BE-C1C29220CC6C}" srcId="{743AEF05-BF99-498D-AFE7-6BEB3EDCF76C}" destId="{1E996771-944F-4E35-9D64-7D17A7B41A24}" srcOrd="1" destOrd="0" parTransId="{90F5146D-D773-43FE-B260-DCCF81A2169B}" sibTransId="{A6F6FE6F-FDBA-42B9-8627-1349BF3A09FA}"/>
    <dgm:cxn modelId="{6197CF81-B0FB-4B8D-8CD7-F506C61CB204}" srcId="{743AEF05-BF99-498D-AFE7-6BEB3EDCF76C}" destId="{C13430E2-89C4-4A8F-8280-CEB9D209AAFB}" srcOrd="2" destOrd="0" parTransId="{763D86F6-6EB0-49CB-8E6B-BC5D7CBB64F4}" sibTransId="{BD4A45EA-1D12-445C-A614-3C808E6DBA83}"/>
    <dgm:cxn modelId="{59CF589B-24AB-4407-B6AA-C83338EB6492}" srcId="{743AEF05-BF99-498D-AFE7-6BEB3EDCF76C}" destId="{38673D7D-EC97-419A-BF17-24D4C6A814CA}" srcOrd="0" destOrd="0" parTransId="{0D3F50DB-F2C3-4F14-A036-83CD2801848D}" sibTransId="{11658476-76D6-4DE4-AABC-6CE3311FF100}"/>
    <dgm:cxn modelId="{8D6E809D-EEE1-4262-9E00-768AFC478FCE}" type="presOf" srcId="{743AEF05-BF99-498D-AFE7-6BEB3EDCF76C}" destId="{F939BFEC-E986-4421-AC10-B96360ED2793}" srcOrd="0" destOrd="0" presId="urn:microsoft.com/office/officeart/2005/8/layout/vList2"/>
    <dgm:cxn modelId="{DCD530AB-45FE-42E0-AC86-840FFFC050A2}" type="presOf" srcId="{C13430E2-89C4-4A8F-8280-CEB9D209AAFB}" destId="{567E53A8-BC0E-4AA2-AF1E-F5CA6621DEE1}" srcOrd="0" destOrd="0" presId="urn:microsoft.com/office/officeart/2005/8/layout/vList2"/>
    <dgm:cxn modelId="{7BAE00E2-2228-403F-8AC2-17A127E7D012}" type="presOf" srcId="{1E996771-944F-4E35-9D64-7D17A7B41A24}" destId="{D744CF0F-B67A-4EB0-98AD-1B2D545A55E9}" srcOrd="0" destOrd="0" presId="urn:microsoft.com/office/officeart/2005/8/layout/vList2"/>
    <dgm:cxn modelId="{67AC77F2-58D9-4A6C-878A-78A8E8085ADD}" type="presOf" srcId="{38673D7D-EC97-419A-BF17-24D4C6A814CA}" destId="{7F120389-267A-424C-8278-29E6143D4BBA}" srcOrd="0" destOrd="0" presId="urn:microsoft.com/office/officeart/2005/8/layout/vList2"/>
    <dgm:cxn modelId="{6C970D3D-322A-4F18-ACBD-BCB162272404}" type="presParOf" srcId="{F939BFEC-E986-4421-AC10-B96360ED2793}" destId="{7F120389-267A-424C-8278-29E6143D4BBA}" srcOrd="0" destOrd="0" presId="urn:microsoft.com/office/officeart/2005/8/layout/vList2"/>
    <dgm:cxn modelId="{67D102E4-CB6F-4DBA-A2DD-787D20617EBE}" type="presParOf" srcId="{F939BFEC-E986-4421-AC10-B96360ED2793}" destId="{3AA8CDB7-C9FB-456B-A6C6-103F2132E930}" srcOrd="1" destOrd="0" presId="urn:microsoft.com/office/officeart/2005/8/layout/vList2"/>
    <dgm:cxn modelId="{A1830A4F-8854-4397-80A7-C429C9D92539}" type="presParOf" srcId="{F939BFEC-E986-4421-AC10-B96360ED2793}" destId="{D744CF0F-B67A-4EB0-98AD-1B2D545A55E9}" srcOrd="2" destOrd="0" presId="urn:microsoft.com/office/officeart/2005/8/layout/vList2"/>
    <dgm:cxn modelId="{212585B5-AB16-4CE9-AC2D-BCC2E4DE85A7}" type="presParOf" srcId="{F939BFEC-E986-4421-AC10-B96360ED2793}" destId="{8874733A-8CF7-4391-AA5B-D1134D602C73}" srcOrd="3" destOrd="0" presId="urn:microsoft.com/office/officeart/2005/8/layout/vList2"/>
    <dgm:cxn modelId="{50B8CA0F-D272-4627-982F-5783E6E9F3A4}" type="presParOf" srcId="{F939BFEC-E986-4421-AC10-B96360ED2793}" destId="{567E53A8-BC0E-4AA2-AF1E-F5CA6621DEE1}"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3AEF05-BF99-498D-AFE7-6BEB3EDCF7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673D7D-EC97-419A-BF17-24D4C6A814CA}">
      <dgm:prSet/>
      <dgm:spPr/>
      <dgm:t>
        <a:bodyPr/>
        <a:lstStyle/>
        <a:p>
          <a:r>
            <a:rPr lang="en-US" b="1" i="0" baseline="0" dirty="0"/>
            <a:t>God is loving</a:t>
          </a:r>
          <a:endParaRPr lang="en-US" dirty="0"/>
        </a:p>
      </dgm:t>
    </dgm:pt>
    <dgm:pt modelId="{0D3F50DB-F2C3-4F14-A036-83CD2801848D}" type="parTrans" cxnId="{59CF589B-24AB-4407-B6AA-C83338EB6492}">
      <dgm:prSet/>
      <dgm:spPr/>
      <dgm:t>
        <a:bodyPr/>
        <a:lstStyle/>
        <a:p>
          <a:endParaRPr lang="en-US"/>
        </a:p>
      </dgm:t>
    </dgm:pt>
    <dgm:pt modelId="{11658476-76D6-4DE4-AABC-6CE3311FF100}" type="sibTrans" cxnId="{59CF589B-24AB-4407-B6AA-C83338EB6492}">
      <dgm:prSet/>
      <dgm:spPr/>
      <dgm:t>
        <a:bodyPr/>
        <a:lstStyle/>
        <a:p>
          <a:endParaRPr lang="en-US"/>
        </a:p>
      </dgm:t>
    </dgm:pt>
    <dgm:pt modelId="{1E996771-944F-4E35-9D64-7D17A7B41A24}">
      <dgm:prSet/>
      <dgm:spPr/>
      <dgm:t>
        <a:bodyPr/>
        <a:lstStyle/>
        <a:p>
          <a:r>
            <a:rPr lang="en-US" b="1" dirty="0"/>
            <a:t>Jesus is loving</a:t>
          </a:r>
          <a:endParaRPr lang="en-US" dirty="0"/>
        </a:p>
      </dgm:t>
    </dgm:pt>
    <dgm:pt modelId="{90F5146D-D773-43FE-B260-DCCF81A2169B}" type="parTrans" cxnId="{5B96813C-5309-4708-A5BE-C1C29220CC6C}">
      <dgm:prSet/>
      <dgm:spPr/>
      <dgm:t>
        <a:bodyPr/>
        <a:lstStyle/>
        <a:p>
          <a:endParaRPr lang="en-US"/>
        </a:p>
      </dgm:t>
    </dgm:pt>
    <dgm:pt modelId="{A6F6FE6F-FDBA-42B9-8627-1349BF3A09FA}" type="sibTrans" cxnId="{5B96813C-5309-4708-A5BE-C1C29220CC6C}">
      <dgm:prSet/>
      <dgm:spPr/>
      <dgm:t>
        <a:bodyPr/>
        <a:lstStyle/>
        <a:p>
          <a:endParaRPr lang="en-US"/>
        </a:p>
      </dgm:t>
    </dgm:pt>
    <dgm:pt modelId="{C13430E2-89C4-4A8F-8280-CEB9D209AAFB}">
      <dgm:prSet/>
      <dgm:spPr/>
      <dgm:t>
        <a:bodyPr/>
        <a:lstStyle/>
        <a:p>
          <a:r>
            <a:rPr lang="en-US" b="1" i="0" baseline="0" dirty="0"/>
            <a:t>Mothers are loving</a:t>
          </a:r>
          <a:endParaRPr lang="en-US" dirty="0"/>
        </a:p>
      </dgm:t>
    </dgm:pt>
    <dgm:pt modelId="{763D86F6-6EB0-49CB-8E6B-BC5D7CBB64F4}" type="parTrans" cxnId="{6197CF81-B0FB-4B8D-8CD7-F506C61CB204}">
      <dgm:prSet/>
      <dgm:spPr/>
      <dgm:t>
        <a:bodyPr/>
        <a:lstStyle/>
        <a:p>
          <a:endParaRPr lang="en-US"/>
        </a:p>
      </dgm:t>
    </dgm:pt>
    <dgm:pt modelId="{BD4A45EA-1D12-445C-A614-3C808E6DBA83}" type="sibTrans" cxnId="{6197CF81-B0FB-4B8D-8CD7-F506C61CB204}">
      <dgm:prSet/>
      <dgm:spPr/>
      <dgm:t>
        <a:bodyPr/>
        <a:lstStyle/>
        <a:p>
          <a:endParaRPr lang="en-US"/>
        </a:p>
      </dgm:t>
    </dgm:pt>
    <dgm:pt modelId="{F939BFEC-E986-4421-AC10-B96360ED2793}" type="pres">
      <dgm:prSet presAssocID="{743AEF05-BF99-498D-AFE7-6BEB3EDCF76C}" presName="linear" presStyleCnt="0">
        <dgm:presLayoutVars>
          <dgm:animLvl val="lvl"/>
          <dgm:resizeHandles val="exact"/>
        </dgm:presLayoutVars>
      </dgm:prSet>
      <dgm:spPr/>
    </dgm:pt>
    <dgm:pt modelId="{7F120389-267A-424C-8278-29E6143D4BBA}" type="pres">
      <dgm:prSet presAssocID="{38673D7D-EC97-419A-BF17-24D4C6A814CA}" presName="parentText" presStyleLbl="node1" presStyleIdx="0" presStyleCnt="3">
        <dgm:presLayoutVars>
          <dgm:chMax val="0"/>
          <dgm:bulletEnabled val="1"/>
        </dgm:presLayoutVars>
      </dgm:prSet>
      <dgm:spPr/>
    </dgm:pt>
    <dgm:pt modelId="{3AA8CDB7-C9FB-456B-A6C6-103F2132E930}" type="pres">
      <dgm:prSet presAssocID="{11658476-76D6-4DE4-AABC-6CE3311FF100}" presName="spacer" presStyleCnt="0"/>
      <dgm:spPr/>
    </dgm:pt>
    <dgm:pt modelId="{D744CF0F-B67A-4EB0-98AD-1B2D545A55E9}" type="pres">
      <dgm:prSet presAssocID="{1E996771-944F-4E35-9D64-7D17A7B41A24}" presName="parentText" presStyleLbl="node1" presStyleIdx="1" presStyleCnt="3">
        <dgm:presLayoutVars>
          <dgm:chMax val="0"/>
          <dgm:bulletEnabled val="1"/>
        </dgm:presLayoutVars>
      </dgm:prSet>
      <dgm:spPr/>
    </dgm:pt>
    <dgm:pt modelId="{8874733A-8CF7-4391-AA5B-D1134D602C73}" type="pres">
      <dgm:prSet presAssocID="{A6F6FE6F-FDBA-42B9-8627-1349BF3A09FA}" presName="spacer" presStyleCnt="0"/>
      <dgm:spPr/>
    </dgm:pt>
    <dgm:pt modelId="{567E53A8-BC0E-4AA2-AF1E-F5CA6621DEE1}" type="pres">
      <dgm:prSet presAssocID="{C13430E2-89C4-4A8F-8280-CEB9D209AAFB}" presName="parentText" presStyleLbl="node1" presStyleIdx="2" presStyleCnt="3">
        <dgm:presLayoutVars>
          <dgm:chMax val="0"/>
          <dgm:bulletEnabled val="1"/>
        </dgm:presLayoutVars>
      </dgm:prSet>
      <dgm:spPr/>
    </dgm:pt>
  </dgm:ptLst>
  <dgm:cxnLst>
    <dgm:cxn modelId="{5B96813C-5309-4708-A5BE-C1C29220CC6C}" srcId="{743AEF05-BF99-498D-AFE7-6BEB3EDCF76C}" destId="{1E996771-944F-4E35-9D64-7D17A7B41A24}" srcOrd="1" destOrd="0" parTransId="{90F5146D-D773-43FE-B260-DCCF81A2169B}" sibTransId="{A6F6FE6F-FDBA-42B9-8627-1349BF3A09FA}"/>
    <dgm:cxn modelId="{6197CF81-B0FB-4B8D-8CD7-F506C61CB204}" srcId="{743AEF05-BF99-498D-AFE7-6BEB3EDCF76C}" destId="{C13430E2-89C4-4A8F-8280-CEB9D209AAFB}" srcOrd="2" destOrd="0" parTransId="{763D86F6-6EB0-49CB-8E6B-BC5D7CBB64F4}" sibTransId="{BD4A45EA-1D12-445C-A614-3C808E6DBA83}"/>
    <dgm:cxn modelId="{59CF589B-24AB-4407-B6AA-C83338EB6492}" srcId="{743AEF05-BF99-498D-AFE7-6BEB3EDCF76C}" destId="{38673D7D-EC97-419A-BF17-24D4C6A814CA}" srcOrd="0" destOrd="0" parTransId="{0D3F50DB-F2C3-4F14-A036-83CD2801848D}" sibTransId="{11658476-76D6-4DE4-AABC-6CE3311FF100}"/>
    <dgm:cxn modelId="{8D6E809D-EEE1-4262-9E00-768AFC478FCE}" type="presOf" srcId="{743AEF05-BF99-498D-AFE7-6BEB3EDCF76C}" destId="{F939BFEC-E986-4421-AC10-B96360ED2793}" srcOrd="0" destOrd="0" presId="urn:microsoft.com/office/officeart/2005/8/layout/vList2"/>
    <dgm:cxn modelId="{DCD530AB-45FE-42E0-AC86-840FFFC050A2}" type="presOf" srcId="{C13430E2-89C4-4A8F-8280-CEB9D209AAFB}" destId="{567E53A8-BC0E-4AA2-AF1E-F5CA6621DEE1}" srcOrd="0" destOrd="0" presId="urn:microsoft.com/office/officeart/2005/8/layout/vList2"/>
    <dgm:cxn modelId="{7BAE00E2-2228-403F-8AC2-17A127E7D012}" type="presOf" srcId="{1E996771-944F-4E35-9D64-7D17A7B41A24}" destId="{D744CF0F-B67A-4EB0-98AD-1B2D545A55E9}" srcOrd="0" destOrd="0" presId="urn:microsoft.com/office/officeart/2005/8/layout/vList2"/>
    <dgm:cxn modelId="{67AC77F2-58D9-4A6C-878A-78A8E8085ADD}" type="presOf" srcId="{38673D7D-EC97-419A-BF17-24D4C6A814CA}" destId="{7F120389-267A-424C-8278-29E6143D4BBA}" srcOrd="0" destOrd="0" presId="urn:microsoft.com/office/officeart/2005/8/layout/vList2"/>
    <dgm:cxn modelId="{6C970D3D-322A-4F18-ACBD-BCB162272404}" type="presParOf" srcId="{F939BFEC-E986-4421-AC10-B96360ED2793}" destId="{7F120389-267A-424C-8278-29E6143D4BBA}" srcOrd="0" destOrd="0" presId="urn:microsoft.com/office/officeart/2005/8/layout/vList2"/>
    <dgm:cxn modelId="{67D102E4-CB6F-4DBA-A2DD-787D20617EBE}" type="presParOf" srcId="{F939BFEC-E986-4421-AC10-B96360ED2793}" destId="{3AA8CDB7-C9FB-456B-A6C6-103F2132E930}" srcOrd="1" destOrd="0" presId="urn:microsoft.com/office/officeart/2005/8/layout/vList2"/>
    <dgm:cxn modelId="{A1830A4F-8854-4397-80A7-C429C9D92539}" type="presParOf" srcId="{F939BFEC-E986-4421-AC10-B96360ED2793}" destId="{D744CF0F-B67A-4EB0-98AD-1B2D545A55E9}" srcOrd="2" destOrd="0" presId="urn:microsoft.com/office/officeart/2005/8/layout/vList2"/>
    <dgm:cxn modelId="{212585B5-AB16-4CE9-AC2D-BCC2E4DE85A7}" type="presParOf" srcId="{F939BFEC-E986-4421-AC10-B96360ED2793}" destId="{8874733A-8CF7-4391-AA5B-D1134D602C73}" srcOrd="3" destOrd="0" presId="urn:microsoft.com/office/officeart/2005/8/layout/vList2"/>
    <dgm:cxn modelId="{50B8CA0F-D272-4627-982F-5783E6E9F3A4}" type="presParOf" srcId="{F939BFEC-E986-4421-AC10-B96360ED2793}" destId="{567E53A8-BC0E-4AA2-AF1E-F5CA6621DEE1}"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20389-267A-424C-8278-29E6143D4BBA}">
      <dsp:nvSpPr>
        <dsp:cNvPr id="0" name=""/>
        <dsp:cNvSpPr/>
      </dsp:nvSpPr>
      <dsp:spPr>
        <a:xfrm>
          <a:off x="0" y="54347"/>
          <a:ext cx="4589856" cy="1630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1" i="0" kern="1200" baseline="0"/>
            <a:t>God is compassionate</a:t>
          </a:r>
          <a:endParaRPr lang="en-US" sz="4100" kern="1200"/>
        </a:p>
      </dsp:txBody>
      <dsp:txXfrm>
        <a:off x="79618" y="133965"/>
        <a:ext cx="4430620" cy="1471744"/>
      </dsp:txXfrm>
    </dsp:sp>
    <dsp:sp modelId="{D744CF0F-B67A-4EB0-98AD-1B2D545A55E9}">
      <dsp:nvSpPr>
        <dsp:cNvPr id="0" name=""/>
        <dsp:cNvSpPr/>
      </dsp:nvSpPr>
      <dsp:spPr>
        <a:xfrm>
          <a:off x="0" y="1803407"/>
          <a:ext cx="4589856" cy="1630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1" kern="1200"/>
            <a:t>Jesus is compassionate</a:t>
          </a:r>
          <a:endParaRPr lang="en-US" sz="4100" kern="1200"/>
        </a:p>
      </dsp:txBody>
      <dsp:txXfrm>
        <a:off x="79618" y="1883025"/>
        <a:ext cx="4430620" cy="1471744"/>
      </dsp:txXfrm>
    </dsp:sp>
    <dsp:sp modelId="{567E53A8-BC0E-4AA2-AF1E-F5CA6621DEE1}">
      <dsp:nvSpPr>
        <dsp:cNvPr id="0" name=""/>
        <dsp:cNvSpPr/>
      </dsp:nvSpPr>
      <dsp:spPr>
        <a:xfrm>
          <a:off x="0" y="3552467"/>
          <a:ext cx="4589856" cy="1630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1" i="0" kern="1200" baseline="0"/>
            <a:t>Mothers are compassionate</a:t>
          </a:r>
          <a:endParaRPr lang="en-US" sz="4100" kern="1200"/>
        </a:p>
      </dsp:txBody>
      <dsp:txXfrm>
        <a:off x="79618" y="3632085"/>
        <a:ext cx="4430620" cy="1471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20389-267A-424C-8278-29E6143D4BBA}">
      <dsp:nvSpPr>
        <dsp:cNvPr id="0" name=""/>
        <dsp:cNvSpPr/>
      </dsp:nvSpPr>
      <dsp:spPr>
        <a:xfrm>
          <a:off x="0" y="57720"/>
          <a:ext cx="4589856" cy="16287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1" i="0" kern="1200" baseline="0" dirty="0"/>
            <a:t>God is caring</a:t>
          </a:r>
          <a:endParaRPr lang="en-US" sz="4100" kern="1200" dirty="0"/>
        </a:p>
      </dsp:txBody>
      <dsp:txXfrm>
        <a:off x="79508" y="137228"/>
        <a:ext cx="4430840" cy="1469715"/>
      </dsp:txXfrm>
    </dsp:sp>
    <dsp:sp modelId="{D744CF0F-B67A-4EB0-98AD-1B2D545A55E9}">
      <dsp:nvSpPr>
        <dsp:cNvPr id="0" name=""/>
        <dsp:cNvSpPr/>
      </dsp:nvSpPr>
      <dsp:spPr>
        <a:xfrm>
          <a:off x="0" y="1804531"/>
          <a:ext cx="4589856" cy="16287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1" kern="1200" dirty="0"/>
            <a:t>Jesus is caring</a:t>
          </a:r>
          <a:endParaRPr lang="en-US" sz="4100" kern="1200" dirty="0"/>
        </a:p>
      </dsp:txBody>
      <dsp:txXfrm>
        <a:off x="79508" y="1884039"/>
        <a:ext cx="4430840" cy="1469715"/>
      </dsp:txXfrm>
    </dsp:sp>
    <dsp:sp modelId="{567E53A8-BC0E-4AA2-AF1E-F5CA6621DEE1}">
      <dsp:nvSpPr>
        <dsp:cNvPr id="0" name=""/>
        <dsp:cNvSpPr/>
      </dsp:nvSpPr>
      <dsp:spPr>
        <a:xfrm>
          <a:off x="0" y="3551343"/>
          <a:ext cx="4589856" cy="16287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1" i="0" kern="1200" baseline="0" dirty="0"/>
            <a:t>Mothers are caring</a:t>
          </a:r>
          <a:endParaRPr lang="en-US" sz="4100" kern="1200" dirty="0"/>
        </a:p>
      </dsp:txBody>
      <dsp:txXfrm>
        <a:off x="79508" y="3630851"/>
        <a:ext cx="4430840" cy="1469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20389-267A-424C-8278-29E6143D4BBA}">
      <dsp:nvSpPr>
        <dsp:cNvPr id="0" name=""/>
        <dsp:cNvSpPr/>
      </dsp:nvSpPr>
      <dsp:spPr>
        <a:xfrm>
          <a:off x="0" y="57720"/>
          <a:ext cx="4589856" cy="16287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1" i="0" kern="1200" baseline="0" dirty="0"/>
            <a:t>God is loving</a:t>
          </a:r>
          <a:endParaRPr lang="en-US" sz="4100" kern="1200" dirty="0"/>
        </a:p>
      </dsp:txBody>
      <dsp:txXfrm>
        <a:off x="79508" y="137228"/>
        <a:ext cx="4430840" cy="1469715"/>
      </dsp:txXfrm>
    </dsp:sp>
    <dsp:sp modelId="{D744CF0F-B67A-4EB0-98AD-1B2D545A55E9}">
      <dsp:nvSpPr>
        <dsp:cNvPr id="0" name=""/>
        <dsp:cNvSpPr/>
      </dsp:nvSpPr>
      <dsp:spPr>
        <a:xfrm>
          <a:off x="0" y="1804531"/>
          <a:ext cx="4589856" cy="16287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1" kern="1200" dirty="0"/>
            <a:t>Jesus is loving</a:t>
          </a:r>
          <a:endParaRPr lang="en-US" sz="4100" kern="1200" dirty="0"/>
        </a:p>
      </dsp:txBody>
      <dsp:txXfrm>
        <a:off x="79508" y="1884039"/>
        <a:ext cx="4430840" cy="1469715"/>
      </dsp:txXfrm>
    </dsp:sp>
    <dsp:sp modelId="{567E53A8-BC0E-4AA2-AF1E-F5CA6621DEE1}">
      <dsp:nvSpPr>
        <dsp:cNvPr id="0" name=""/>
        <dsp:cNvSpPr/>
      </dsp:nvSpPr>
      <dsp:spPr>
        <a:xfrm>
          <a:off x="0" y="3551343"/>
          <a:ext cx="4589856" cy="16287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1" i="0" kern="1200" baseline="0" dirty="0"/>
            <a:t>Mothers are loving</a:t>
          </a:r>
          <a:endParaRPr lang="en-US" sz="4100" kern="1200" dirty="0"/>
        </a:p>
      </dsp:txBody>
      <dsp:txXfrm>
        <a:off x="79508" y="3630851"/>
        <a:ext cx="4430840" cy="14697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44207EBB-CB31-4AED-9B45-A17453E46C3E}"/>
              </a:ext>
            </a:extLst>
          </p:cNvPr>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DA4DD59-DF5A-4C4C-9316-2CC71E747438}"/>
              </a:ext>
            </a:extLst>
          </p:cNvPr>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r>
              <a:rPr lang="en-US" altLang="en-US" dirty="0"/>
              <a:t>By Nathan L Morrison for Sunday 05/09/2021</a:t>
            </a:r>
          </a:p>
          <a:p>
            <a:pPr eaLnBrk="1" hangingPunct="1"/>
            <a:r>
              <a:rPr lang="en-US" altLang="en-US" dirty="0"/>
              <a:t>All Scripture given is from NASB unless otherwise stated</a:t>
            </a:r>
          </a:p>
          <a:p>
            <a:pPr eaLnBrk="1" hangingPunct="1"/>
            <a:endParaRPr lang="en-US" altLang="en-US" dirty="0"/>
          </a:p>
          <a:p>
            <a:pPr eaLnBrk="1" hangingPunct="1"/>
            <a:r>
              <a:rPr lang="en-US" altLang="en-US" dirty="0"/>
              <a:t>For further study, or if questions, please Call: 804-277-1983 or Visit www.courthousechurchofchrist.com</a:t>
            </a:r>
          </a:p>
          <a:p>
            <a:pPr eaLnBrk="1" hangingPunct="1"/>
            <a:endParaRPr lang="en-US" altLang="en-US" dirty="0"/>
          </a:p>
          <a:p>
            <a:pPr eaLnBrk="1" hangingPunct="1"/>
            <a:r>
              <a:rPr lang="en-US" altLang="en-US" dirty="0"/>
              <a:t>A Mother's Day Lesson, from many different sources</a:t>
            </a:r>
          </a:p>
        </p:txBody>
      </p:sp>
    </p:spTree>
    <p:extLst>
      <p:ext uri="{BB962C8B-B14F-4D97-AF65-F5344CB8AC3E}">
        <p14:creationId xmlns:p14="http://schemas.microsoft.com/office/powerpoint/2010/main" val="3641517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53559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74452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94648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48709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2381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79629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72008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Jesus has one point to make: Through His prophets, God has expressed His desire to deliver a penitent Israel from its enemies, and He is doing so again in the ministry of Jesus. Nevertheless, God’s children will reject Him once more as they nail His chosen one to a cross (Messiah/Christ means “anointed One of God”).</a:t>
            </a:r>
          </a:p>
        </p:txBody>
      </p:sp>
    </p:spTree>
    <p:extLst>
      <p:ext uri="{BB962C8B-B14F-4D97-AF65-F5344CB8AC3E}">
        <p14:creationId xmlns:p14="http://schemas.microsoft.com/office/powerpoint/2010/main" val="3403957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What a beautiful image this reveals about God’s nature and what God longs to give us.</a:t>
            </a:r>
          </a:p>
          <a:p>
            <a:pPr eaLnBrk="1" hangingPunct="1"/>
            <a:endParaRPr lang="en-US" altLang="en-US" dirty="0"/>
          </a:p>
          <a:p>
            <a:pPr eaLnBrk="1" hangingPunct="1"/>
            <a:r>
              <a:rPr lang="en-US" altLang="en-US" dirty="0"/>
              <a:t>The first is comfort.</a:t>
            </a:r>
          </a:p>
          <a:p>
            <a:pPr marL="171450" indent="-171450" eaLnBrk="1" hangingPunct="1">
              <a:buFont typeface="Arial" panose="020B0604020202020204" pitchFamily="34" charset="0"/>
              <a:buChar char="•"/>
            </a:pPr>
            <a:r>
              <a:rPr lang="en-US" altLang="en-US" dirty="0"/>
              <a:t>The outstretched wings of a mother hen nurture and comfort her chicks. Under her wings is where her chicks are safe and warm, right next to her heart; where they experience her gentleness and tender compassion. It is where those who feel vulnerable and afraid are cared for.</a:t>
            </a:r>
          </a:p>
          <a:p>
            <a:pPr marL="171450" indent="-171450" eaLnBrk="1" hangingPunct="1">
              <a:buFont typeface="Arial" panose="020B0604020202020204" pitchFamily="34" charset="0"/>
              <a:buChar char="•"/>
            </a:pPr>
            <a:r>
              <a:rPr lang="en-US" altLang="en-US" dirty="0"/>
              <a:t>How beautiful that God has a soft, motherly side! There is something so appealing about a God who longs to comfort us like that.</a:t>
            </a:r>
          </a:p>
          <a:p>
            <a:pPr eaLnBrk="1" hangingPunct="1"/>
            <a:endParaRPr lang="en-US" altLang="en-US" dirty="0"/>
          </a:p>
          <a:p>
            <a:pPr eaLnBrk="1" hangingPunct="1"/>
            <a:r>
              <a:rPr lang="en-US" altLang="en-US" dirty="0"/>
              <a:t>The second is safety.</a:t>
            </a:r>
          </a:p>
          <a:p>
            <a:pPr marL="171450" indent="-171450" eaLnBrk="1" hangingPunct="1">
              <a:buFont typeface="Arial" panose="020B0604020202020204" pitchFamily="34" charset="0"/>
              <a:buChar char="•"/>
            </a:pPr>
            <a:r>
              <a:rPr lang="en-US" altLang="en-US" dirty="0"/>
              <a:t>Ever snuggled into someone’s arms and felt the peace and rest that comes with knowing someone stronger than you has got your back? </a:t>
            </a:r>
          </a:p>
          <a:p>
            <a:pPr marL="171450" indent="-171450" eaLnBrk="1" hangingPunct="1">
              <a:buFont typeface="Arial" panose="020B0604020202020204" pitchFamily="34" charset="0"/>
              <a:buChar char="•"/>
            </a:pPr>
            <a:r>
              <a:rPr lang="en-US" altLang="en-US" dirty="0"/>
              <a:t>The heart of the mother hen is always to protect her chicks from anything that might snatch away their life. She is so committed to the lives of her chicks that she would even give up her own life to keep them safe under her wings. No questions asked. It’s who she is. It’s her nature.</a:t>
            </a:r>
          </a:p>
          <a:p>
            <a:pPr marL="171450" indent="-171450" eaLnBrk="1" hangingPunct="1">
              <a:buFont typeface="Arial" panose="020B0604020202020204" pitchFamily="34" charset="0"/>
              <a:buChar char="•"/>
            </a:pPr>
            <a:r>
              <a:rPr lang="en-US" altLang="en-US" dirty="0"/>
              <a:t>It’s God’s nature, too.</a:t>
            </a:r>
          </a:p>
          <a:p>
            <a:pPr marL="171450" indent="-171450" eaLnBrk="1" hangingPunct="1">
              <a:buFont typeface="Arial" panose="020B0604020202020204" pitchFamily="34" charset="0"/>
              <a:buChar char="•"/>
            </a:pPr>
            <a:r>
              <a:rPr lang="en-US" altLang="en-US" dirty="0"/>
              <a:t>It is no coincidence Jesus uses this image towards the end of His life. He would rather give up His own life than have us lose ours. Herod is the fox (Luke 13:32), an enemy of chicks. Jesus would go to him to die for His people (chicks, brood).</a:t>
            </a:r>
          </a:p>
          <a:p>
            <a:pPr marL="171450" indent="-171450" eaLnBrk="1" hangingPunct="1">
              <a:buFont typeface="Arial" panose="020B0604020202020204" pitchFamily="34" charset="0"/>
              <a:buChar char="•"/>
            </a:pPr>
            <a:r>
              <a:rPr lang="en-US" altLang="en-US" dirty="0"/>
              <a:t>The arms of Jesus Christ stretched out as He died on the cross are the wings of a mother hen, the arms God outstretched for us to come and find comfort and safety in them (Matthew 11:28-30: He offers eternal rest).</a:t>
            </a:r>
          </a:p>
          <a:p>
            <a:pPr eaLnBrk="1" hangingPunct="1"/>
            <a:endParaRPr lang="en-US" altLang="en-US" dirty="0"/>
          </a:p>
        </p:txBody>
      </p:sp>
    </p:spTree>
    <p:extLst>
      <p:ext uri="{BB962C8B-B14F-4D97-AF65-F5344CB8AC3E}">
        <p14:creationId xmlns:p14="http://schemas.microsoft.com/office/powerpoint/2010/main" val="546471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t>He saw the loving, protective nature of the child’s real mother come out in wanting to see no harm done to him. She would prefer to see her son raised by the other woman than to see him dead!</a:t>
            </a:r>
          </a:p>
          <a:p>
            <a:pPr marL="171450" indent="-171450" eaLnBrk="1" hangingPunct="1">
              <a:buFont typeface="Arial" panose="020B0604020202020204" pitchFamily="34" charset="0"/>
              <a:buChar char="•"/>
            </a:pPr>
            <a:r>
              <a:rPr lang="en-US" altLang="en-US" dirty="0"/>
              <a:t>Mothers are loving and protective and want the best for their children!</a:t>
            </a:r>
          </a:p>
          <a:p>
            <a:pPr eaLnBrk="1" hangingPunct="1"/>
            <a:endParaRPr lang="en-US" altLang="en-US" dirty="0"/>
          </a:p>
        </p:txBody>
      </p:sp>
    </p:spTree>
    <p:extLst>
      <p:ext uri="{BB962C8B-B14F-4D97-AF65-F5344CB8AC3E}">
        <p14:creationId xmlns:p14="http://schemas.microsoft.com/office/powerpoint/2010/main" val="210281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58976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67824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God is described in masculine language but on rare occasions He chooses to describe Himself with feminine language that conveys the characteristics of a mother.</a:t>
            </a:r>
          </a:p>
          <a:p>
            <a:pPr eaLnBrk="1" hangingPunct="1"/>
            <a:endParaRPr lang="en-US" altLang="en-US" dirty="0"/>
          </a:p>
          <a:p>
            <a:pPr eaLnBrk="1" hangingPunct="1"/>
            <a:r>
              <a:rPr lang="en-US" altLang="en-US" dirty="0"/>
              <a:t>The poem, ‘The Song of Moses,’ that closes Deuteronomy begins picturing God as Father:</a:t>
            </a:r>
          </a:p>
          <a:p>
            <a:pPr eaLnBrk="1" hangingPunct="1"/>
            <a:r>
              <a:rPr lang="en-US" altLang="en-US" dirty="0"/>
              <a:t>Deut. 32:6: “Do you thus repay the LORD, O foolish and unwise people? Is not He your Father who has bought you? He has made you and established you.”</a:t>
            </a:r>
          </a:p>
          <a:p>
            <a:pPr eaLnBrk="1" hangingPunct="1"/>
            <a:endParaRPr lang="en-US" altLang="en-US" dirty="0"/>
          </a:p>
          <a:p>
            <a:pPr eaLnBrk="1" hangingPunct="1"/>
            <a:r>
              <a:rPr lang="en-US" altLang="en-US" dirty="0"/>
              <a:t>But soon adds mother to the thought:</a:t>
            </a:r>
          </a:p>
          <a:p>
            <a:pPr eaLnBrk="1" hangingPunct="1"/>
            <a:r>
              <a:rPr lang="en-US" altLang="en-US" dirty="0"/>
              <a:t>Deut. 32:18: “You neglected the Rock who begot you, And forgot the God who gave you birth.”</a:t>
            </a:r>
          </a:p>
          <a:p>
            <a:pPr eaLnBrk="1" hangingPunct="1"/>
            <a:endParaRPr lang="en-US" altLang="en-US" dirty="0"/>
          </a:p>
          <a:p>
            <a:pPr eaLnBrk="1" hangingPunct="1"/>
            <a:r>
              <a:rPr lang="en-US" altLang="en-US" dirty="0"/>
              <a:t>Here God is depicted as a mother who gave birth to the nation!</a:t>
            </a:r>
          </a:p>
          <a:p>
            <a:pPr eaLnBrk="1" hangingPunct="1"/>
            <a:endParaRPr lang="en-US" altLang="en-US" dirty="0"/>
          </a:p>
        </p:txBody>
      </p:sp>
    </p:spTree>
    <p:extLst>
      <p:ext uri="{BB962C8B-B14F-4D97-AF65-F5344CB8AC3E}">
        <p14:creationId xmlns:p14="http://schemas.microsoft.com/office/powerpoint/2010/main" val="794565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07459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95023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32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8848170"/>
            <a:ext cx="2971800" cy="465693"/>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4273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6254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5912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50362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736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57212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44458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pPr>
              <a:defRPr/>
            </a:pPr>
            <a:r>
              <a:rPr lang="en-US"/>
              <a:t>As A Hen Gathers Her Chicks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0509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 A Hen Gathers Her Chicks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7107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 A Hen Gathers Her Chicks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92687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 A Hen Gathers Her Chicks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236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 A Hen Gathers Her Chicks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21003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As A Hen Gathers Her Chicks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94590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As A Hen Gathers Her Chicks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01736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 A Hen Gathers Her Chicks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3612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 A Hen Gathers Her Chicks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41683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1826299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As A Hen Gathers Her Chicks</a:t>
            </a:r>
          </a:p>
        </p:txBody>
      </p:sp>
      <p:sp>
        <p:nvSpPr>
          <p:cNvPr id="7" name="Slide Number Placeholder 6"/>
          <p:cNvSpPr>
            <a:spLocks noGrp="1"/>
          </p:cNvSpPr>
          <p:nvPr>
            <p:ph type="sldNum" sz="quarter" idx="12"/>
          </p:nvPr>
        </p:nvSpPr>
        <p:spPr/>
        <p:txBody>
          <a:bodyPr/>
          <a:lstStyle/>
          <a:p>
            <a:fld id="{3010E732-97DE-414A-A606-C781BAB816B1}" type="slidenum">
              <a:rPr lang="en-US" altLang="en-US" smtClean="0"/>
              <a:pPr/>
              <a:t>‹#›</a:t>
            </a:fld>
            <a:endParaRPr lang="en-US" altLang="en-US"/>
          </a:p>
        </p:txBody>
      </p:sp>
    </p:spTree>
    <p:extLst>
      <p:ext uri="{BB962C8B-B14F-4D97-AF65-F5344CB8AC3E}">
        <p14:creationId xmlns:p14="http://schemas.microsoft.com/office/powerpoint/2010/main" val="6033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 A Hen Gathers Her Chicks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35324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r>
              <a:rPr lang="en-US" altLang="en-US"/>
              <a:t>As A Hen Gathers Her Chicks</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C1CEB8A-2731-4374-84A4-BC2772691211}" type="slidenum">
              <a:rPr lang="en-US" altLang="en-US" smtClean="0"/>
              <a:pPr>
                <a:defRPr/>
              </a:pPr>
              <a:t>‹#›</a:t>
            </a:fld>
            <a:endParaRPr lang="en-US" altLang="en-US"/>
          </a:p>
        </p:txBody>
      </p:sp>
    </p:spTree>
    <p:extLst>
      <p:ext uri="{BB962C8B-B14F-4D97-AF65-F5344CB8AC3E}">
        <p14:creationId xmlns:p14="http://schemas.microsoft.com/office/powerpoint/2010/main" val="20438219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As A Hen Gathers Her Chicks</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1EF9ADB-1FF4-42B9-8AD0-D01507B9C400}" type="slidenum">
              <a:rPr lang="en-US" altLang="en-US" smtClean="0"/>
              <a:pPr>
                <a:defRPr/>
              </a:pPr>
              <a:t>‹#›</a:t>
            </a:fld>
            <a:endParaRPr lang="en-US" altLang="en-US"/>
          </a:p>
        </p:txBody>
      </p:sp>
    </p:spTree>
    <p:extLst>
      <p:ext uri="{BB962C8B-B14F-4D97-AF65-F5344CB8AC3E}">
        <p14:creationId xmlns:p14="http://schemas.microsoft.com/office/powerpoint/2010/main" val="1024425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As A Hen Gathers Her Chicks</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909330B-CE83-4A2D-BB5A-B81286DB4AA9}" type="slidenum">
              <a:rPr lang="en-US" altLang="en-US" smtClean="0"/>
              <a:pPr>
                <a:defRPr/>
              </a:pPr>
              <a:t>‹#›</a:t>
            </a:fld>
            <a:endParaRPr lang="en-US" altLang="en-US"/>
          </a:p>
        </p:txBody>
      </p:sp>
    </p:spTree>
    <p:extLst>
      <p:ext uri="{BB962C8B-B14F-4D97-AF65-F5344CB8AC3E}">
        <p14:creationId xmlns:p14="http://schemas.microsoft.com/office/powerpoint/2010/main" val="3680231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As A Hen Gathers Her Chicks</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F9B46DD-7F33-45BC-9B90-E633C18999E5}" type="slidenum">
              <a:rPr lang="en-US" altLang="en-US" smtClean="0"/>
              <a:pPr>
                <a:defRPr/>
              </a:pPr>
              <a:t>‹#›</a:t>
            </a:fld>
            <a:endParaRPr lang="en-US" altLang="en-US"/>
          </a:p>
        </p:txBody>
      </p:sp>
    </p:spTree>
    <p:extLst>
      <p:ext uri="{BB962C8B-B14F-4D97-AF65-F5344CB8AC3E}">
        <p14:creationId xmlns:p14="http://schemas.microsoft.com/office/powerpoint/2010/main" val="1541835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As A Hen Gathers Her Chicks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3ABC0F6-B36E-4588-B7F6-31C1FCD98026}" type="slidenum">
              <a:rPr lang="en-US" altLang="en-US" smtClean="0"/>
              <a:pPr>
                <a:defRPr/>
              </a:pPr>
              <a:t>‹#›</a:t>
            </a:fld>
            <a:endParaRPr lang="en-US" altLang="en-US"/>
          </a:p>
        </p:txBody>
      </p:sp>
    </p:spTree>
    <p:extLst>
      <p:ext uri="{BB962C8B-B14F-4D97-AF65-F5344CB8AC3E}">
        <p14:creationId xmlns:p14="http://schemas.microsoft.com/office/powerpoint/2010/main" val="1625000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r>
              <a:rPr lang="en-US" altLang="en-US"/>
              <a:t>As A Hen Gathers Her Chicks</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C963069-4372-4CC7-8644-7ADD44E3857D}" type="slidenum">
              <a:rPr lang="en-US" altLang="en-US" smtClean="0"/>
              <a:pPr>
                <a:defRPr/>
              </a:pPr>
              <a:t>‹#›</a:t>
            </a:fld>
            <a:endParaRPr lang="en-US" altLang="en-US"/>
          </a:p>
        </p:txBody>
      </p:sp>
    </p:spTree>
    <p:extLst>
      <p:ext uri="{BB962C8B-B14F-4D97-AF65-F5344CB8AC3E}">
        <p14:creationId xmlns:p14="http://schemas.microsoft.com/office/powerpoint/2010/main" val="590443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r>
              <a:rPr lang="en-US" altLang="en-US"/>
              <a:t>As A Hen Gathers Her Chicks</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0567628-51C3-419B-AA4B-755F508FE55A}" type="slidenum">
              <a:rPr lang="en-US" altLang="en-US" smtClean="0"/>
              <a:pPr>
                <a:defRPr/>
              </a:pPr>
              <a:t>‹#›</a:t>
            </a:fld>
            <a:endParaRPr lang="en-US" altLang="en-US"/>
          </a:p>
        </p:txBody>
      </p:sp>
    </p:spTree>
    <p:extLst>
      <p:ext uri="{BB962C8B-B14F-4D97-AF65-F5344CB8AC3E}">
        <p14:creationId xmlns:p14="http://schemas.microsoft.com/office/powerpoint/2010/main" val="421695915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As A Hen Gathers Her Chicks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F58A79D-28ED-4BE4-BDE4-2A1C724E3373}" type="slidenum">
              <a:rPr lang="en-US" altLang="en-US" smtClean="0"/>
              <a:pPr>
                <a:defRPr/>
              </a:pPr>
              <a:t>‹#›</a:t>
            </a:fld>
            <a:endParaRPr lang="en-US" altLang="en-US"/>
          </a:p>
        </p:txBody>
      </p:sp>
    </p:spTree>
    <p:extLst>
      <p:ext uri="{BB962C8B-B14F-4D97-AF65-F5344CB8AC3E}">
        <p14:creationId xmlns:p14="http://schemas.microsoft.com/office/powerpoint/2010/main" val="213103482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As A Hen Gathers Her Chicks</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D36A5D9-7242-4E6D-B5BE-705B309FA928}" type="slidenum">
              <a:rPr lang="en-US" altLang="en-US" smtClean="0"/>
              <a:pPr>
                <a:defRPr/>
              </a:pPr>
              <a:t>‹#›</a:t>
            </a:fld>
            <a:endParaRPr lang="en-US" altLang="en-US"/>
          </a:p>
        </p:txBody>
      </p:sp>
    </p:spTree>
    <p:extLst>
      <p:ext uri="{BB962C8B-B14F-4D97-AF65-F5344CB8AC3E}">
        <p14:creationId xmlns:p14="http://schemas.microsoft.com/office/powerpoint/2010/main" val="2722027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As A Hen Gathers Her Chicks</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73556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 A Hen Gathers Her Chicks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642368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As A Hen Gathers Her Chicks</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632329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As A Hen Gathers Her Chicks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215527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As A Hen Gathers Her Chicks</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181472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As A Hen Gathers Her Chicks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726752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As A Hen Gathers Her Chicks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4071592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As A Hen Gathers Her Chicks</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0D0AF61-A318-4EE1-8FA4-75CD8981339D}" type="slidenum">
              <a:rPr lang="en-US" altLang="en-US" smtClean="0"/>
              <a:pPr>
                <a:defRPr/>
              </a:pPr>
              <a:t>‹#›</a:t>
            </a:fld>
            <a:endParaRPr lang="en-US" altLang="en-US"/>
          </a:p>
        </p:txBody>
      </p:sp>
    </p:spTree>
    <p:extLst>
      <p:ext uri="{BB962C8B-B14F-4D97-AF65-F5344CB8AC3E}">
        <p14:creationId xmlns:p14="http://schemas.microsoft.com/office/powerpoint/2010/main" val="941190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As A Hen Gathers Her Chicks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D5338DE-6221-4721-99FD-F8792077832E}" type="slidenum">
              <a:rPr lang="en-US" altLang="en-US" smtClean="0"/>
              <a:pPr>
                <a:defRPr/>
              </a:pPr>
              <a:t>‹#›</a:t>
            </a:fld>
            <a:endParaRPr lang="en-US" altLang="en-US"/>
          </a:p>
        </p:txBody>
      </p:sp>
    </p:spTree>
    <p:extLst>
      <p:ext uri="{BB962C8B-B14F-4D97-AF65-F5344CB8AC3E}">
        <p14:creationId xmlns:p14="http://schemas.microsoft.com/office/powerpoint/2010/main" val="134614833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As A Hen Gathers Her Chicks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40520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 A Hen Gathers Her Chicks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820186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 A Hen Gathers Her Chicks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9387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 A Hen Gathers Her Chicks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08781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 A Hen Gathers Her Chicks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86857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As A Hen Gathers Her Chicks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20537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As A Hen Gathers Her Chicks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23675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As A Hen Gathers Her Chicks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922030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 A Hen Gathers Her Chicks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62931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 A Hen Gathers Her Chicks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292416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 A Hen Gathers Her Chicks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59539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 A Hen Gathers Her Chicks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52156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 A Hen Gathers Her Chicks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37551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 A Hen Gathers Her Chicks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8604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As A Hen Gathers Her Chicks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049238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As A Hen Gathers Her Chicks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76679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As A Hen Gathers Her Chicks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75859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 A Hen Gathers Her Chicks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54304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 A Hen Gathers Her Chicks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014695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4969573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088560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6645256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127138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9094149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20278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As A Hen Gathers Her Chicks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2261592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488360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7964279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654549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8126358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140230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254623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As A Hen Gathers Her Chicks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18479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 A Hen Gathers Her Chicks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3548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 A Hen Gathers Her Chicks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88532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4.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3.jp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5.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a:defRPr/>
            </a:pPr>
            <a:r>
              <a:rPr lang="en-US"/>
              <a:t>As A Hen Gathers Her Chicks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2218215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Lst>
  <p:hf sldNum="0" hd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altLang="en-US"/>
              <a:t>As A Hen Gathers Her Chicks</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07554447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As A Hen Gathers Her Chicks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0391455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As A Hen Gathers Her Chicks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178328099"/>
      </p:ext>
    </p:extLst>
  </p:cSld>
  <p:clrMap bg1="dk2" tx1="lt1" bg2="dk1"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4.xml"/><Relationship Id="rId5" Type="http://schemas.openxmlformats.org/officeDocument/2006/relationships/image" Target="../media/image14.jp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jpeg"/><Relationship Id="rId7" Type="http://schemas.openxmlformats.org/officeDocument/2006/relationships/diagramLayout" Target="../diagrams/layout2.xml"/><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diagramData" Target="../diagrams/data2.xml"/><Relationship Id="rId5" Type="http://schemas.openxmlformats.org/officeDocument/2006/relationships/image" Target="../media/image15.jpg"/><Relationship Id="rId10" Type="http://schemas.microsoft.com/office/2007/relationships/diagramDrawing" Target="../diagrams/drawing2.xml"/><Relationship Id="rId4" Type="http://schemas.openxmlformats.org/officeDocument/2006/relationships/image" Target="../media/image8.jpeg"/><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54.xml"/><Relationship Id="rId5" Type="http://schemas.openxmlformats.org/officeDocument/2006/relationships/image" Target="../media/image16.jp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54.xml"/><Relationship Id="rId5" Type="http://schemas.openxmlformats.org/officeDocument/2006/relationships/image" Target="../media/image17.jp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4.xml"/><Relationship Id="rId5" Type="http://schemas.openxmlformats.org/officeDocument/2006/relationships/image" Target="../media/image18.jp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54.xml"/><Relationship Id="rId5" Type="http://schemas.openxmlformats.org/officeDocument/2006/relationships/image" Target="../media/image6.jp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54.xml"/><Relationship Id="rId5" Type="http://schemas.openxmlformats.org/officeDocument/2006/relationships/image" Target="../media/image6.jp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54.xml"/><Relationship Id="rId5" Type="http://schemas.openxmlformats.org/officeDocument/2006/relationships/image" Target="../media/image6.jp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54.xml"/><Relationship Id="rId5" Type="http://schemas.openxmlformats.org/officeDocument/2006/relationships/image" Target="../media/image19.jp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jpeg"/><Relationship Id="rId7" Type="http://schemas.openxmlformats.org/officeDocument/2006/relationships/diagramLayout" Target="../diagrams/layout3.xml"/><Relationship Id="rId2" Type="http://schemas.openxmlformats.org/officeDocument/2006/relationships/notesSlide" Target="../notesSlides/notesSlide20.xml"/><Relationship Id="rId1" Type="http://schemas.openxmlformats.org/officeDocument/2006/relationships/slideLayout" Target="../slideLayouts/slideLayout54.xml"/><Relationship Id="rId6" Type="http://schemas.openxmlformats.org/officeDocument/2006/relationships/diagramData" Target="../diagrams/data3.xml"/><Relationship Id="rId5" Type="http://schemas.openxmlformats.org/officeDocument/2006/relationships/image" Target="../media/image20.jpg"/><Relationship Id="rId10" Type="http://schemas.microsoft.com/office/2007/relationships/diagramDrawing" Target="../diagrams/drawing3.xml"/><Relationship Id="rId4" Type="http://schemas.openxmlformats.org/officeDocument/2006/relationships/image" Target="../media/image8.jpeg"/><Relationship Id="rId9" Type="http://schemas.openxmlformats.org/officeDocument/2006/relationships/diagramColors" Target="../diagrams/colors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21.jp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54.xml"/><Relationship Id="rId5" Type="http://schemas.openxmlformats.org/officeDocument/2006/relationships/image" Target="../media/image22.jp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5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4.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4.xml"/><Relationship Id="rId5" Type="http://schemas.openxmlformats.org/officeDocument/2006/relationships/image" Target="../media/image10.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jpeg"/><Relationship Id="rId7" Type="http://schemas.openxmlformats.org/officeDocument/2006/relationships/diagramLayout" Target="../diagrams/layout1.xml"/><Relationship Id="rId2" Type="http://schemas.openxmlformats.org/officeDocument/2006/relationships/notesSlide" Target="../notesSlides/notesSlide7.xml"/><Relationship Id="rId1" Type="http://schemas.openxmlformats.org/officeDocument/2006/relationships/slideLayout" Target="../slideLayouts/slideLayout54.xml"/><Relationship Id="rId6" Type="http://schemas.openxmlformats.org/officeDocument/2006/relationships/diagramData" Target="../diagrams/data1.xml"/><Relationship Id="rId5" Type="http://schemas.openxmlformats.org/officeDocument/2006/relationships/image" Target="../media/image11.jpg"/><Relationship Id="rId10" Type="http://schemas.microsoft.com/office/2007/relationships/diagramDrawing" Target="../diagrams/drawing1.xml"/><Relationship Id="rId4" Type="http://schemas.openxmlformats.org/officeDocument/2006/relationships/image" Target="../media/image8.jpe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4.xml"/><Relationship Id="rId5" Type="http://schemas.openxmlformats.org/officeDocument/2006/relationships/image" Target="../media/image12.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4.xml"/><Relationship Id="rId5" Type="http://schemas.openxmlformats.org/officeDocument/2006/relationships/image" Target="../media/image13.jp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rotWithShape="1">
          <a:blip r:embed="rId3">
            <a:extLst>
              <a:ext uri="{28A0092B-C50C-407E-A947-70E740481C1C}">
                <a14:useLocalDpi xmlns:a14="http://schemas.microsoft.com/office/drawing/2010/main" val="0"/>
              </a:ext>
            </a:extLst>
          </a:blip>
          <a:srcRect l="7481" r="1450" b="-1"/>
          <a:stretch/>
        </p:blipFill>
        <p:spPr>
          <a:xfrm>
            <a:off x="20" y="-5"/>
            <a:ext cx="9143752"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12" name="Freeform: Shape 111">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4"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35386CF5-2D0E-42C6-9583-4A713BA5232A}"/>
              </a:ext>
            </a:extLst>
          </p:cNvPr>
          <p:cNvSpPr>
            <a:spLocks noGrp="1"/>
          </p:cNvSpPr>
          <p:nvPr>
            <p:ph type="ctrTitle"/>
          </p:nvPr>
        </p:nvSpPr>
        <p:spPr>
          <a:xfrm>
            <a:off x="669149" y="4611431"/>
            <a:ext cx="7805701" cy="2094169"/>
          </a:xfrm>
        </p:spPr>
        <p:txBody>
          <a:bodyPr>
            <a:normAutofit fontScale="90000"/>
          </a:bodyPr>
          <a:lstStyle/>
          <a:p>
            <a:pPr algn="ctr">
              <a:lnSpc>
                <a:spcPct val="90000"/>
              </a:lnSpc>
            </a:pPr>
            <a:br>
              <a:rPr lang="en-US" altLang="en-US" sz="1000" b="1" u="sng" dirty="0">
                <a:solidFill>
                  <a:srgbClr val="EBEBEB"/>
                </a:solidFill>
                <a:latin typeface="Arial" panose="020B0604020202020204" pitchFamily="34" charset="0"/>
                <a:cs typeface="Arial" panose="020B0604020202020204" pitchFamily="34" charset="0"/>
              </a:rPr>
            </a:br>
            <a:br>
              <a:rPr lang="en-US" altLang="en-US" sz="1000" b="1" u="sng" dirty="0">
                <a:solidFill>
                  <a:srgbClr val="EBEBEB"/>
                </a:solidFill>
                <a:latin typeface="Arial" panose="020B0604020202020204" pitchFamily="34" charset="0"/>
                <a:cs typeface="Arial" panose="020B0604020202020204" pitchFamily="34" charset="0"/>
              </a:rPr>
            </a:br>
            <a:br>
              <a:rPr lang="en-US" altLang="en-US" sz="1000" b="1" u="sng" dirty="0">
                <a:solidFill>
                  <a:srgbClr val="EBEBEB"/>
                </a:solidFill>
                <a:latin typeface="Arial" panose="020B0604020202020204" pitchFamily="34" charset="0"/>
                <a:cs typeface="Arial" panose="020B0604020202020204" pitchFamily="34" charset="0"/>
              </a:rPr>
            </a:br>
            <a:br>
              <a:rPr lang="en-US" altLang="en-US" sz="1000" b="1" u="sng" dirty="0">
                <a:solidFill>
                  <a:srgbClr val="EBEBEB"/>
                </a:solidFill>
                <a:latin typeface="Arial" panose="020B0604020202020204" pitchFamily="34" charset="0"/>
                <a:cs typeface="Arial" panose="020B0604020202020204" pitchFamily="34" charset="0"/>
              </a:rPr>
            </a:br>
            <a:br>
              <a:rPr lang="en-US" altLang="en-US" sz="1000" b="1" u="sng" dirty="0">
                <a:solidFill>
                  <a:srgbClr val="EBEBEB"/>
                </a:solidFill>
                <a:latin typeface="Arial" panose="020B0604020202020204" pitchFamily="34" charset="0"/>
                <a:cs typeface="Arial" panose="020B0604020202020204" pitchFamily="34" charset="0"/>
              </a:rPr>
            </a:br>
            <a:br>
              <a:rPr lang="en-US" altLang="en-US" sz="1000" b="1" u="sng" dirty="0">
                <a:solidFill>
                  <a:srgbClr val="EBEBEB"/>
                </a:solidFill>
                <a:latin typeface="Arial" panose="020B0604020202020204" pitchFamily="34" charset="0"/>
                <a:cs typeface="Arial" panose="020B0604020202020204" pitchFamily="34" charset="0"/>
              </a:rPr>
            </a:br>
            <a:br>
              <a:rPr lang="en-US" altLang="en-US" sz="1000" b="1" u="sng" dirty="0">
                <a:solidFill>
                  <a:srgbClr val="EBEBEB"/>
                </a:solidFill>
                <a:latin typeface="Arial" panose="020B0604020202020204" pitchFamily="34" charset="0"/>
                <a:cs typeface="Arial" panose="020B0604020202020204" pitchFamily="34" charset="0"/>
              </a:rPr>
            </a:br>
            <a:br>
              <a:rPr lang="en-US" altLang="en-US" sz="1000" b="1" u="sng" dirty="0">
                <a:solidFill>
                  <a:srgbClr val="EBEBEB"/>
                </a:solidFill>
                <a:latin typeface="Arial" panose="020B0604020202020204" pitchFamily="34" charset="0"/>
                <a:cs typeface="Arial" panose="020B0604020202020204" pitchFamily="34" charset="0"/>
              </a:rPr>
            </a:br>
            <a:br>
              <a:rPr lang="en-US" altLang="en-US" sz="1000" b="1" u="sng" dirty="0">
                <a:solidFill>
                  <a:srgbClr val="EBEBEB"/>
                </a:solidFill>
                <a:latin typeface="Arial" panose="020B0604020202020204" pitchFamily="34" charset="0"/>
                <a:cs typeface="Arial" panose="020B0604020202020204" pitchFamily="34" charset="0"/>
              </a:rPr>
            </a:br>
            <a:br>
              <a:rPr lang="en-US" altLang="en-US" sz="1000" b="1" u="sng" dirty="0">
                <a:solidFill>
                  <a:srgbClr val="EBEBEB"/>
                </a:solidFill>
                <a:latin typeface="Arial" panose="020B0604020202020204" pitchFamily="34" charset="0"/>
                <a:cs typeface="Arial" panose="020B0604020202020204" pitchFamily="34" charset="0"/>
              </a:rPr>
            </a:br>
            <a:r>
              <a:rPr lang="en-US" altLang="en-US" sz="4400" b="1" dirty="0">
                <a:solidFill>
                  <a:srgbClr val="EBEBEB"/>
                </a:solidFill>
                <a:cs typeface="Arial" panose="020B0604020202020204" pitchFamily="34" charset="0"/>
              </a:rPr>
              <a:t>As A Hen Gathers Her Chicks</a:t>
            </a:r>
            <a:br>
              <a:rPr lang="en-US" altLang="en-US" sz="3100" b="1" dirty="0">
                <a:solidFill>
                  <a:srgbClr val="EBEBEB"/>
                </a:solidFill>
                <a:cs typeface="Arial" panose="020B0604020202020204" pitchFamily="34" charset="0"/>
              </a:rPr>
            </a:br>
            <a:br>
              <a:rPr lang="en-US" altLang="en-US" sz="3100" b="1" dirty="0">
                <a:solidFill>
                  <a:srgbClr val="EBEBEB"/>
                </a:solidFill>
                <a:cs typeface="Arial" panose="020B0604020202020204" pitchFamily="34" charset="0"/>
              </a:rPr>
            </a:br>
            <a:r>
              <a:rPr lang="en-US" altLang="en-US" sz="2700" b="1" dirty="0">
                <a:solidFill>
                  <a:srgbClr val="EBEBEB"/>
                </a:solidFill>
                <a:cs typeface="Arial" panose="020B0604020202020204" pitchFamily="34" charset="0"/>
              </a:rPr>
              <a:t>Text:</a:t>
            </a:r>
            <a:r>
              <a:rPr lang="en-US" altLang="en-US" sz="3100" b="1" dirty="0">
                <a:solidFill>
                  <a:srgbClr val="EBEBEB"/>
                </a:solidFill>
                <a:cs typeface="Arial" panose="020B0604020202020204" pitchFamily="34" charset="0"/>
              </a:rPr>
              <a:t> </a:t>
            </a:r>
            <a:br>
              <a:rPr lang="en-US" altLang="en-US" sz="3100" b="1" dirty="0">
                <a:solidFill>
                  <a:srgbClr val="EBEBEB"/>
                </a:solidFill>
                <a:cs typeface="Arial" panose="020B0604020202020204" pitchFamily="34" charset="0"/>
              </a:rPr>
            </a:br>
            <a:r>
              <a:rPr lang="en-US" altLang="en-US" sz="3100" b="1" dirty="0">
                <a:solidFill>
                  <a:srgbClr val="EBEBEB"/>
                </a:solidFill>
                <a:cs typeface="Arial" panose="020B0604020202020204" pitchFamily="34" charset="0"/>
              </a:rPr>
              <a:t>Matthew 23:37-39; Luke 13:31-35</a:t>
            </a:r>
            <a:br>
              <a:rPr lang="en-US" sz="3100" dirty="0">
                <a:solidFill>
                  <a:srgbClr val="EBEBEB"/>
                </a:solidFill>
              </a:rPr>
            </a:br>
            <a:endParaRPr lang="en-US" sz="3100" dirty="0">
              <a:solidFill>
                <a:srgbClr val="EBEBEB"/>
              </a:solidFill>
            </a:endParaRPr>
          </a:p>
        </p:txBody>
      </p:sp>
      <p:sp>
        <p:nvSpPr>
          <p:cNvPr id="116"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785499"/>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996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Mothers are Caring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1" y="1230912"/>
            <a:ext cx="4589856" cy="2438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2400" b="1" cap="all" dirty="0">
                <a:solidFill>
                  <a:prstClr val="white"/>
                </a:solidFill>
                <a:latin typeface="Tahoma"/>
              </a:rPr>
              <a:t>The Shunamite woman in II Kings 4:8-17 cared for God’s prophet, Elisha, and in turn was able to care for a child</a:t>
            </a: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pic>
        <p:nvPicPr>
          <p:cNvPr id="4" name="Picture 3">
            <a:extLst>
              <a:ext uri="{FF2B5EF4-FFF2-40B4-BE49-F238E27FC236}">
                <a16:creationId xmlns:a16="http://schemas.microsoft.com/office/drawing/2014/main" id="{015A0821-A8A0-42D6-848F-6185C741B0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8282" y="3736775"/>
            <a:ext cx="3973052" cy="2644021"/>
          </a:xfrm>
          <a:prstGeom prst="rect">
            <a:avLst/>
          </a:prstGeom>
        </p:spPr>
      </p:pic>
      <p:sp>
        <p:nvSpPr>
          <p:cNvPr id="13" name="Text Box 13">
            <a:extLst>
              <a:ext uri="{FF2B5EF4-FFF2-40B4-BE49-F238E27FC236}">
                <a16:creationId xmlns:a16="http://schemas.microsoft.com/office/drawing/2014/main" id="{A754FC79-7ED7-44B5-8DFE-82BBC8EDBB88}"/>
              </a:ext>
            </a:extLst>
          </p:cNvPr>
          <p:cNvSpPr txBox="1">
            <a:spLocks noChangeArrowheads="1"/>
          </p:cNvSpPr>
          <p:nvPr/>
        </p:nvSpPr>
        <p:spPr bwMode="auto">
          <a:xfrm>
            <a:off x="4579736" y="-110439"/>
            <a:ext cx="4240111" cy="65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4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II Kings 4:8-11</a:t>
            </a:r>
            <a:endPar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lvl="0" indent="0">
              <a:spcBef>
                <a:spcPct val="0"/>
              </a:spcBef>
              <a:spcAft>
                <a:spcPts val="600"/>
              </a:spcAft>
              <a:buClr>
                <a:srgbClr val="002060"/>
              </a:buClr>
              <a:buSzPct val="115000"/>
              <a:buNone/>
            </a:pPr>
            <a:r>
              <a:rPr lang="en-US" altLang="en-US" sz="2000" b="1" dirty="0">
                <a:solidFill>
                  <a:srgbClr val="424242"/>
                </a:solidFill>
                <a:latin typeface="Tahoma" panose="020B0604030504040204" pitchFamily="34" charset="0"/>
                <a:cs typeface="Times New Roman" panose="02020603050405020304" pitchFamily="18" charset="0"/>
              </a:rPr>
              <a:t>Now there came a day when Elisha passed over to Shunem, where there was a prominent woman, and she persuaded him to eat food. And so it was, as often as he passed by, he turned in there to eat food. She said to her husband, “Behold now, I perceive that this is a holy man of God passing by us continually. Please, let us make a little walled upper chamber and let us set a bed for him there, and a table and a chair and a lampstand; and it shall be, when he comes to us, that he can turn in there.” One day he came there and turned in to the upper chamber and rested.</a:t>
            </a:r>
            <a:endParaRPr kumimoji="0" lang="en-US" altLang="en-US" sz="2000" b="1" i="0" u="none" strike="noStrike" kern="1200" cap="none" spc="0" normalizeH="0" baseline="0" noProof="0" dirty="0">
              <a:ln>
                <a:noFill/>
              </a:ln>
              <a:solidFill>
                <a:srgbClr val="424242"/>
              </a:solidFill>
              <a:effectLst/>
              <a:uLnTx/>
              <a:uFillTx/>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66621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barn(inVertical)">
                                      <p:cBhvr>
                                        <p:cTn id="7" dur="500"/>
                                        <p:tgtEl>
                                          <p:spTgt spid="197637">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God is Caring  </a:t>
            </a: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sp>
        <p:nvSpPr>
          <p:cNvPr id="13" name="Title 1">
            <a:extLst>
              <a:ext uri="{FF2B5EF4-FFF2-40B4-BE49-F238E27FC236}">
                <a16:creationId xmlns:a16="http://schemas.microsoft.com/office/drawing/2014/main" id="{86636DD5-2C67-48A4-A5E1-572823EF16B3}"/>
              </a:ext>
            </a:extLst>
          </p:cNvPr>
          <p:cNvSpPr txBox="1">
            <a:spLocks/>
          </p:cNvSpPr>
          <p:nvPr/>
        </p:nvSpPr>
        <p:spPr>
          <a:xfrm>
            <a:off x="4570809" y="-1"/>
            <a:ext cx="4192191" cy="3190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lvl="0" algn="ctr"/>
            <a:r>
              <a:rPr lang="en-US" sz="3200" b="1" dirty="0">
                <a:solidFill>
                  <a:prstClr val="black"/>
                </a:solidFill>
              </a:rPr>
              <a:t>Caring mothers are a blessing from God and the Creator who cares for us!</a:t>
            </a:r>
            <a:endParaRPr kumimoji="0" lang="en-US" sz="3200" b="1" i="0" u="none" strike="noStrike" kern="1200" cap="all" spc="0" normalizeH="0" baseline="0" noProof="0" dirty="0">
              <a:ln>
                <a:noFill/>
              </a:ln>
              <a:solidFill>
                <a:prstClr val="black"/>
              </a:solidFill>
              <a:effectLst/>
              <a:uLnTx/>
              <a:uFillTx/>
              <a:latin typeface="Arial"/>
              <a:ea typeface="+mj-ea"/>
              <a:cs typeface="+mj-cs"/>
            </a:endParaRPr>
          </a:p>
        </p:txBody>
      </p:sp>
      <p:pic>
        <p:nvPicPr>
          <p:cNvPr id="6" name="Picture 5">
            <a:extLst>
              <a:ext uri="{FF2B5EF4-FFF2-40B4-BE49-F238E27FC236}">
                <a16:creationId xmlns:a16="http://schemas.microsoft.com/office/drawing/2014/main" id="{815F254B-090F-409C-AC54-5BC8B563B7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97590" y="3620965"/>
            <a:ext cx="4142604" cy="2759831"/>
          </a:xfrm>
          <a:prstGeom prst="rect">
            <a:avLst/>
          </a:prstGeom>
        </p:spPr>
      </p:pic>
      <p:graphicFrame>
        <p:nvGraphicFramePr>
          <p:cNvPr id="197641" name="Text Box 5">
            <a:extLst>
              <a:ext uri="{FF2B5EF4-FFF2-40B4-BE49-F238E27FC236}">
                <a16:creationId xmlns:a16="http://schemas.microsoft.com/office/drawing/2014/main" id="{59C1D481-B2E2-40CD-9AF7-EC9F9076A17D}"/>
              </a:ext>
            </a:extLst>
          </p:cNvPr>
          <p:cNvGraphicFramePr/>
          <p:nvPr>
            <p:extLst>
              <p:ext uri="{D42A27DB-BD31-4B8C-83A1-F6EECF244321}">
                <p14:modId xmlns:p14="http://schemas.microsoft.com/office/powerpoint/2010/main" val="1989076124"/>
              </p:ext>
            </p:extLst>
          </p:nvPr>
        </p:nvGraphicFramePr>
        <p:xfrm>
          <a:off x="0" y="1143000"/>
          <a:ext cx="4589856" cy="52377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160593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God is Loving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1143001"/>
            <a:ext cx="4589856" cy="2438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2400" b="1" cap="all" dirty="0">
                <a:solidFill>
                  <a:prstClr val="white"/>
                </a:solidFill>
                <a:latin typeface="Tahoma"/>
              </a:rPr>
              <a:t>Deut. 7:7-8, 13; 10:15; Zeph. 3:17; John 3:16; Rom. 5:8</a:t>
            </a: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sp>
        <p:nvSpPr>
          <p:cNvPr id="11" name="Text Box 13">
            <a:extLst>
              <a:ext uri="{FF2B5EF4-FFF2-40B4-BE49-F238E27FC236}">
                <a16:creationId xmlns:a16="http://schemas.microsoft.com/office/drawing/2014/main" id="{DF95FC7D-FC4F-4675-8E69-F48CC4F3359A}"/>
              </a:ext>
            </a:extLst>
          </p:cNvPr>
          <p:cNvSpPr txBox="1">
            <a:spLocks noChangeArrowheads="1"/>
          </p:cNvSpPr>
          <p:nvPr/>
        </p:nvSpPr>
        <p:spPr bwMode="auto">
          <a:xfrm>
            <a:off x="4561286" y="32635"/>
            <a:ext cx="4240111"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Deut. 10:15 </a:t>
            </a: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“Yet on your fathers did the LORD set His affection to love them, and He chose their descendants after them, even you above all peoples, as it is this day.”</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
        <p:nvSpPr>
          <p:cNvPr id="12" name="Text Box 13">
            <a:extLst>
              <a:ext uri="{FF2B5EF4-FFF2-40B4-BE49-F238E27FC236}">
                <a16:creationId xmlns:a16="http://schemas.microsoft.com/office/drawing/2014/main" id="{F90374FD-3EBE-4526-9F9A-CF17DE9EF23F}"/>
              </a:ext>
            </a:extLst>
          </p:cNvPr>
          <p:cNvSpPr txBox="1">
            <a:spLocks noChangeArrowheads="1"/>
          </p:cNvSpPr>
          <p:nvPr/>
        </p:nvSpPr>
        <p:spPr bwMode="auto">
          <a:xfrm>
            <a:off x="4561285" y="3429000"/>
            <a:ext cx="4240111" cy="287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John 3:16</a:t>
            </a: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“For God so loved the world, that He gave His only begotten Son, that whoever believes in Him shall not perish, but have eternal life.”</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9854706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7637"/>
                                        </p:tgtEl>
                                        <p:attrNameLst>
                                          <p:attrName>style.visibility</p:attrName>
                                        </p:attrNameLst>
                                      </p:cBhvr>
                                      <p:to>
                                        <p:strVal val="visible"/>
                                      </p:to>
                                    </p:set>
                                    <p:animEffect transition="in" filter="barn(inVertical)">
                                      <p:cBhvr>
                                        <p:cTn id="7" dur="500"/>
                                        <p:tgtEl>
                                          <p:spTgt spid="19763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God is Loving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9524" y="911830"/>
            <a:ext cx="4589856" cy="2438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2400" b="1" cap="all" dirty="0">
                <a:solidFill>
                  <a:prstClr val="white"/>
                </a:solidFill>
                <a:latin typeface="Tahoma"/>
              </a:rPr>
              <a:t>Part of God’s loving nature is the desire to protect His people, and He is described as a mama eagle </a:t>
            </a: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sp>
        <p:nvSpPr>
          <p:cNvPr id="11" name="Text Box 13">
            <a:extLst>
              <a:ext uri="{FF2B5EF4-FFF2-40B4-BE49-F238E27FC236}">
                <a16:creationId xmlns:a16="http://schemas.microsoft.com/office/drawing/2014/main" id="{DF95FC7D-FC4F-4675-8E69-F48CC4F3359A}"/>
              </a:ext>
            </a:extLst>
          </p:cNvPr>
          <p:cNvSpPr txBox="1">
            <a:spLocks noChangeArrowheads="1"/>
          </p:cNvSpPr>
          <p:nvPr/>
        </p:nvSpPr>
        <p:spPr bwMode="auto">
          <a:xfrm>
            <a:off x="4549563" y="1751542"/>
            <a:ext cx="4240111" cy="287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Deut. 32:11 </a:t>
            </a: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“Like an eagle that stirs up its nest, That hovers over its young, He spread His wings and caught them, He carried them on His pinions.”</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015A0821-A8A0-42D6-848F-6185C741B0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 y="3350230"/>
            <a:ext cx="4572000" cy="3025422"/>
          </a:xfrm>
          <a:prstGeom prst="rect">
            <a:avLst/>
          </a:prstGeom>
        </p:spPr>
      </p:pic>
    </p:spTree>
    <p:extLst>
      <p:ext uri="{BB962C8B-B14F-4D97-AF65-F5344CB8AC3E}">
        <p14:creationId xmlns:p14="http://schemas.microsoft.com/office/powerpoint/2010/main" val="28669953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7637"/>
                                        </p:tgtEl>
                                        <p:attrNameLst>
                                          <p:attrName>style.visibility</p:attrName>
                                        </p:attrNameLst>
                                      </p:cBhvr>
                                      <p:to>
                                        <p:strVal val="visible"/>
                                      </p:to>
                                    </p:set>
                                    <p:animEffect transition="in" filter="barn(inVertical)">
                                      <p:cBhvr>
                                        <p:cTn id="7" dur="500"/>
                                        <p:tgtEl>
                                          <p:spTgt spid="19763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God is Loving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10148" y="1160915"/>
            <a:ext cx="4589856" cy="2438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kumimoji="0" lang="en-US" altLang="en-US" sz="2400" b="1" i="0" u="none" strike="noStrike" kern="1200" cap="all" spc="0" normalizeH="0" baseline="0" noProof="0" dirty="0">
                <a:ln>
                  <a:noFill/>
                </a:ln>
                <a:solidFill>
                  <a:prstClr val="white"/>
                </a:solidFill>
                <a:effectLst/>
                <a:uLnTx/>
                <a:uFillTx/>
                <a:latin typeface="Tahoma"/>
                <a:ea typeface="+mn-ea"/>
                <a:cs typeface="+mn-cs"/>
              </a:rPr>
              <a:t>In pronouncing judgment on Israel, He is described as a mama Bear </a:t>
            </a: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sp>
        <p:nvSpPr>
          <p:cNvPr id="11" name="Text Box 13">
            <a:extLst>
              <a:ext uri="{FF2B5EF4-FFF2-40B4-BE49-F238E27FC236}">
                <a16:creationId xmlns:a16="http://schemas.microsoft.com/office/drawing/2014/main" id="{DF95FC7D-FC4F-4675-8E69-F48CC4F3359A}"/>
              </a:ext>
            </a:extLst>
          </p:cNvPr>
          <p:cNvSpPr txBox="1">
            <a:spLocks noChangeArrowheads="1"/>
          </p:cNvSpPr>
          <p:nvPr/>
        </p:nvSpPr>
        <p:spPr bwMode="auto">
          <a:xfrm>
            <a:off x="4579708" y="1805478"/>
            <a:ext cx="4240111"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Hosea 13:8</a:t>
            </a: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“I will encounter them like a bear robbed of her cubs, And I will tear open their chests; There I will also devour them like a lioness, As a wild beast would tear them.”</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015A0821-A8A0-42D6-848F-6185C741B0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218" y="3809046"/>
            <a:ext cx="4572000" cy="2571750"/>
          </a:xfrm>
          <a:prstGeom prst="rect">
            <a:avLst/>
          </a:prstGeom>
        </p:spPr>
      </p:pic>
    </p:spTree>
    <p:extLst>
      <p:ext uri="{BB962C8B-B14F-4D97-AF65-F5344CB8AC3E}">
        <p14:creationId xmlns:p14="http://schemas.microsoft.com/office/powerpoint/2010/main" val="14552666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7637"/>
                                        </p:tgtEl>
                                        <p:attrNameLst>
                                          <p:attrName>style.visibility</p:attrName>
                                        </p:attrNameLst>
                                      </p:cBhvr>
                                      <p:to>
                                        <p:strVal val="visible"/>
                                      </p:to>
                                    </p:set>
                                    <p:animEffect transition="in" filter="barn(inVertical)">
                                      <p:cBhvr>
                                        <p:cTn id="7" dur="500"/>
                                        <p:tgtEl>
                                          <p:spTgt spid="19763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Jesus is Loving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1" y="901656"/>
            <a:ext cx="4589856" cy="31067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2400" b="1" cap="all" dirty="0">
                <a:solidFill>
                  <a:prstClr val="white"/>
                </a:solidFill>
                <a:latin typeface="Tahoma"/>
              </a:rPr>
              <a:t>Jesus is loving and protective</a:t>
            </a: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2400" b="1" cap="all" dirty="0">
                <a:solidFill>
                  <a:prstClr val="white"/>
                </a:solidFill>
                <a:latin typeface="Tahoma"/>
              </a:rPr>
              <a:t>Rom. 5:8; 8:35-39: He loved us enough to die for us and to keep us in His love!</a:t>
            </a: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sp>
        <p:nvSpPr>
          <p:cNvPr id="11" name="Text Box 13">
            <a:extLst>
              <a:ext uri="{FF2B5EF4-FFF2-40B4-BE49-F238E27FC236}">
                <a16:creationId xmlns:a16="http://schemas.microsoft.com/office/drawing/2014/main" id="{DF95FC7D-FC4F-4675-8E69-F48CC4F3359A}"/>
              </a:ext>
            </a:extLst>
          </p:cNvPr>
          <p:cNvSpPr txBox="1">
            <a:spLocks noChangeArrowheads="1"/>
          </p:cNvSpPr>
          <p:nvPr/>
        </p:nvSpPr>
        <p:spPr bwMode="auto">
          <a:xfrm>
            <a:off x="4580333" y="1582368"/>
            <a:ext cx="4240111"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Romans 5:8</a:t>
            </a:r>
          </a:p>
          <a:p>
            <a:pPr marL="0" marR="0" lvl="0" indent="0" algn="l"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But God demonstrates His own love toward us, in that while we were yet sinners, Christ died for us.</a:t>
            </a:r>
          </a:p>
        </p:txBody>
      </p:sp>
      <p:pic>
        <p:nvPicPr>
          <p:cNvPr id="4" name="Picture 3">
            <a:extLst>
              <a:ext uri="{FF2B5EF4-FFF2-40B4-BE49-F238E27FC236}">
                <a16:creationId xmlns:a16="http://schemas.microsoft.com/office/drawing/2014/main" id="{015A0821-A8A0-42D6-848F-6185C741B0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9859" y="4222302"/>
            <a:ext cx="4131090" cy="2158494"/>
          </a:xfrm>
          <a:prstGeom prst="rect">
            <a:avLst/>
          </a:prstGeom>
        </p:spPr>
      </p:pic>
    </p:spTree>
    <p:extLst>
      <p:ext uri="{BB962C8B-B14F-4D97-AF65-F5344CB8AC3E}">
        <p14:creationId xmlns:p14="http://schemas.microsoft.com/office/powerpoint/2010/main" val="27336694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barn(inVertical)">
                                      <p:cBhvr>
                                        <p:cTn id="7" dur="500"/>
                                        <p:tgtEl>
                                          <p:spTgt spid="197637">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7637">
                                            <p:txEl>
                                              <p:pRg st="1" end="1"/>
                                            </p:txEl>
                                          </p:spTgt>
                                        </p:tgtEl>
                                        <p:attrNameLst>
                                          <p:attrName>style.visibility</p:attrName>
                                        </p:attrNameLst>
                                      </p:cBhvr>
                                      <p:to>
                                        <p:strVal val="visible"/>
                                      </p:to>
                                    </p:set>
                                    <p:animEffect transition="in" filter="barn(inVertical)">
                                      <p:cBhvr>
                                        <p:cTn id="11" dur="500"/>
                                        <p:tgtEl>
                                          <p:spTgt spid="197637">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Jesus is Loving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1" y="901656"/>
            <a:ext cx="4589856" cy="33206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2400" b="1" cap="all" dirty="0">
                <a:solidFill>
                  <a:prstClr val="white"/>
                </a:solidFill>
                <a:latin typeface="Tahoma"/>
              </a:rPr>
              <a:t>Jesus described Himself as a mother hen that gathers her chicks in relation to how He wanted to protect the Jews from the coming disaster of AD 70.</a:t>
            </a: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sp>
        <p:nvSpPr>
          <p:cNvPr id="11" name="Text Box 13">
            <a:extLst>
              <a:ext uri="{FF2B5EF4-FFF2-40B4-BE49-F238E27FC236}">
                <a16:creationId xmlns:a16="http://schemas.microsoft.com/office/drawing/2014/main" id="{DF95FC7D-FC4F-4675-8E69-F48CC4F3359A}"/>
              </a:ext>
            </a:extLst>
          </p:cNvPr>
          <p:cNvSpPr txBox="1">
            <a:spLocks noChangeArrowheads="1"/>
          </p:cNvSpPr>
          <p:nvPr/>
        </p:nvSpPr>
        <p:spPr bwMode="auto">
          <a:xfrm>
            <a:off x="4580333" y="775189"/>
            <a:ext cx="4240111"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Matthew 23:37-38</a:t>
            </a: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“Jerusalem, Jerusalem, who kills the prophets and stones those who are sent to her! How often I wanted to gather your children together, the way a hen gathers her chicks under her wings, and you were unwilling. Behold, your house is being left to you desolate!”</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015A0821-A8A0-42D6-848F-6185C741B0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9859" y="4268776"/>
            <a:ext cx="4131090" cy="2065545"/>
          </a:xfrm>
          <a:prstGeom prst="rect">
            <a:avLst/>
          </a:prstGeom>
        </p:spPr>
      </p:pic>
    </p:spTree>
    <p:extLst>
      <p:ext uri="{BB962C8B-B14F-4D97-AF65-F5344CB8AC3E}">
        <p14:creationId xmlns:p14="http://schemas.microsoft.com/office/powerpoint/2010/main" val="1493193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barn(inVertical)">
                                      <p:cBhvr>
                                        <p:cTn id="7" dur="500"/>
                                        <p:tgtEl>
                                          <p:spTgt spid="197637">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Jesus is Loving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1" y="901656"/>
            <a:ext cx="4589856" cy="33206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2400" b="1" cap="all" dirty="0">
                <a:solidFill>
                  <a:prstClr val="white"/>
                </a:solidFill>
                <a:latin typeface="Tahoma"/>
              </a:rPr>
              <a:t>Just as a mother hen wants to bring her brood close when trouble comes, so God wants to bring His people close in times of difficulty</a:t>
            </a: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sp>
        <p:nvSpPr>
          <p:cNvPr id="11" name="Text Box 13">
            <a:extLst>
              <a:ext uri="{FF2B5EF4-FFF2-40B4-BE49-F238E27FC236}">
                <a16:creationId xmlns:a16="http://schemas.microsoft.com/office/drawing/2014/main" id="{DF95FC7D-FC4F-4675-8E69-F48CC4F3359A}"/>
              </a:ext>
            </a:extLst>
          </p:cNvPr>
          <p:cNvSpPr txBox="1">
            <a:spLocks noChangeArrowheads="1"/>
          </p:cNvSpPr>
          <p:nvPr/>
        </p:nvSpPr>
        <p:spPr bwMode="auto">
          <a:xfrm>
            <a:off x="4570808" y="1144521"/>
            <a:ext cx="4240111"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Luke 13:34</a:t>
            </a: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“O Jerusalem, Jerusalem, the city that kills the prophets and stones those sent to her! How often I wanted to gather your children together, just as a hen gathers her brood under her wings, and you would not have it!”</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015A0821-A8A0-42D6-848F-6185C741B0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9859" y="4268776"/>
            <a:ext cx="4131090" cy="2065545"/>
          </a:xfrm>
          <a:prstGeom prst="rect">
            <a:avLst/>
          </a:prstGeom>
        </p:spPr>
      </p:pic>
    </p:spTree>
    <p:extLst>
      <p:ext uri="{BB962C8B-B14F-4D97-AF65-F5344CB8AC3E}">
        <p14:creationId xmlns:p14="http://schemas.microsoft.com/office/powerpoint/2010/main" val="42903932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barn(inVertical)">
                                      <p:cBhvr>
                                        <p:cTn id="7" dur="500"/>
                                        <p:tgtEl>
                                          <p:spTgt spid="197637">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Jesus is Loving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1" y="901656"/>
            <a:ext cx="4589856" cy="33206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2400" b="1" cap="all" dirty="0">
                <a:solidFill>
                  <a:prstClr val="white"/>
                </a:solidFill>
                <a:latin typeface="Tahoma"/>
              </a:rPr>
              <a:t>A beautiful picture about God’s nature</a:t>
            </a:r>
          </a:p>
          <a:p>
            <a:pPr lvl="1" defTabSz="914400">
              <a:lnSpc>
                <a:spcPct val="110000"/>
              </a:lnSpc>
              <a:spcBef>
                <a:spcPct val="0"/>
              </a:spcBef>
              <a:spcAft>
                <a:spcPts val="600"/>
              </a:spcAft>
              <a:buClr>
                <a:srgbClr val="66FFFF"/>
              </a:buClr>
              <a:buSzPct val="160000"/>
              <a:buFont typeface="Wingdings" panose="05000000000000000000" pitchFamily="2" charset="2"/>
              <a:buChar char="ü"/>
              <a:tabLst>
                <a:tab pos="280988" algn="l"/>
              </a:tabLst>
              <a:defRPr/>
            </a:pPr>
            <a:r>
              <a:rPr lang="en-US" altLang="en-US" sz="2000" b="1" cap="all" dirty="0">
                <a:solidFill>
                  <a:prstClr val="white"/>
                </a:solidFill>
                <a:latin typeface="Tahoma"/>
              </a:rPr>
              <a:t>Comfort</a:t>
            </a:r>
          </a:p>
          <a:p>
            <a:pPr lvl="1" defTabSz="914400">
              <a:lnSpc>
                <a:spcPct val="110000"/>
              </a:lnSpc>
              <a:spcBef>
                <a:spcPct val="0"/>
              </a:spcBef>
              <a:spcAft>
                <a:spcPts val="600"/>
              </a:spcAft>
              <a:buClr>
                <a:srgbClr val="66FFFF"/>
              </a:buClr>
              <a:buSzPct val="160000"/>
              <a:buFont typeface="Wingdings" panose="05000000000000000000" pitchFamily="2" charset="2"/>
              <a:buChar char="ü"/>
              <a:tabLst>
                <a:tab pos="280988" algn="l"/>
              </a:tabLst>
              <a:defRPr/>
            </a:pPr>
            <a:r>
              <a:rPr lang="en-US" altLang="en-US" sz="2000" b="1" cap="all" dirty="0">
                <a:solidFill>
                  <a:prstClr val="white"/>
                </a:solidFill>
                <a:latin typeface="Tahoma"/>
              </a:rPr>
              <a:t>Safety </a:t>
            </a:r>
            <a:endParaRPr kumimoji="0" lang="en-US" altLang="en-US" sz="14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sp>
        <p:nvSpPr>
          <p:cNvPr id="11" name="Text Box 13">
            <a:extLst>
              <a:ext uri="{FF2B5EF4-FFF2-40B4-BE49-F238E27FC236}">
                <a16:creationId xmlns:a16="http://schemas.microsoft.com/office/drawing/2014/main" id="{DF95FC7D-FC4F-4675-8E69-F48CC4F3359A}"/>
              </a:ext>
            </a:extLst>
          </p:cNvPr>
          <p:cNvSpPr txBox="1">
            <a:spLocks noChangeArrowheads="1"/>
          </p:cNvSpPr>
          <p:nvPr/>
        </p:nvSpPr>
        <p:spPr bwMode="auto">
          <a:xfrm>
            <a:off x="4581035" y="805205"/>
            <a:ext cx="4240111"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Matthew 11:28-30</a:t>
            </a: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“Come to Me, all who are weary and heavy-laden, and I will give you rest. </a:t>
            </a: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Take My yoke upon you and learn from Me, for I am gentle and humble in heart, and YOU WILL FIND REST FOR YOUR SOULS. For My yoke is easy and My burden is light.”</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015A0821-A8A0-42D6-848F-6185C741B0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9859" y="4268776"/>
            <a:ext cx="4131090" cy="2065545"/>
          </a:xfrm>
          <a:prstGeom prst="rect">
            <a:avLst/>
          </a:prstGeom>
        </p:spPr>
      </p:pic>
    </p:spTree>
    <p:extLst>
      <p:ext uri="{BB962C8B-B14F-4D97-AF65-F5344CB8AC3E}">
        <p14:creationId xmlns:p14="http://schemas.microsoft.com/office/powerpoint/2010/main" val="20928917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barn(inVertical)">
                                      <p:cBhvr>
                                        <p:cTn id="7" dur="500"/>
                                        <p:tgtEl>
                                          <p:spTgt spid="197637">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97637">
                                            <p:txEl>
                                              <p:pRg st="1" end="1"/>
                                            </p:txEl>
                                          </p:spTgt>
                                        </p:tgtEl>
                                        <p:attrNameLst>
                                          <p:attrName>style.visibility</p:attrName>
                                        </p:attrNameLst>
                                      </p:cBhvr>
                                      <p:to>
                                        <p:strVal val="visible"/>
                                      </p:to>
                                    </p:set>
                                    <p:animEffect transition="in" filter="barn(inVertical)">
                                      <p:cBhvr>
                                        <p:cTn id="17" dur="500"/>
                                        <p:tgtEl>
                                          <p:spTgt spid="1976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7637">
                                            <p:txEl>
                                              <p:pRg st="2" end="2"/>
                                            </p:txEl>
                                          </p:spTgt>
                                        </p:tgtEl>
                                        <p:attrNameLst>
                                          <p:attrName>style.visibility</p:attrName>
                                        </p:attrNameLst>
                                      </p:cBhvr>
                                      <p:to>
                                        <p:strVal val="visible"/>
                                      </p:to>
                                    </p:set>
                                    <p:animEffect transition="in" filter="barn(inVertical)">
                                      <p:cBhvr>
                                        <p:cTn id="22" dur="500"/>
                                        <p:tgtEl>
                                          <p:spTgt spid="197637">
                                            <p:txEl>
                                              <p:pRg st="2" end="2"/>
                                            </p:txEl>
                                          </p:spTgt>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Mothers are Loving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1" y="1404308"/>
            <a:ext cx="4589856" cy="28891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2000" b="1" cap="all" dirty="0">
                <a:solidFill>
                  <a:prstClr val="white"/>
                </a:solidFill>
                <a:latin typeface="Tahoma"/>
              </a:rPr>
              <a:t>two women came to King Solomon each claiming to be the mother of a living child (for one child died in the night). He commanded the child cut into two and each would get half!</a:t>
            </a:r>
            <a:endParaRPr kumimoji="0" lang="en-US" altLang="en-US" sz="24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pic>
        <p:nvPicPr>
          <p:cNvPr id="4" name="Picture 3">
            <a:extLst>
              <a:ext uri="{FF2B5EF4-FFF2-40B4-BE49-F238E27FC236}">
                <a16:creationId xmlns:a16="http://schemas.microsoft.com/office/drawing/2014/main" id="{015A0821-A8A0-42D6-848F-6185C741B0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8401" y="4402357"/>
            <a:ext cx="3973052" cy="1978439"/>
          </a:xfrm>
          <a:prstGeom prst="rect">
            <a:avLst/>
          </a:prstGeom>
        </p:spPr>
      </p:pic>
      <p:sp>
        <p:nvSpPr>
          <p:cNvPr id="13" name="Text Box 13">
            <a:extLst>
              <a:ext uri="{FF2B5EF4-FFF2-40B4-BE49-F238E27FC236}">
                <a16:creationId xmlns:a16="http://schemas.microsoft.com/office/drawing/2014/main" id="{A754FC79-7ED7-44B5-8DFE-82BBC8EDBB88}"/>
              </a:ext>
            </a:extLst>
          </p:cNvPr>
          <p:cNvSpPr txBox="1">
            <a:spLocks noChangeArrowheads="1"/>
          </p:cNvSpPr>
          <p:nvPr/>
        </p:nvSpPr>
        <p:spPr bwMode="auto">
          <a:xfrm>
            <a:off x="4569616" y="108908"/>
            <a:ext cx="4240111" cy="62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I Kings 3:26-27</a:t>
            </a: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Then the woman whose child was the living one spoke to the king, for she was deeply stirred over her son and said, “Oh, my lord, give her the living child, and by no means kill him.” But the other said, “He shall be neither mine nor yours; divide him!” Then the king said, “Give the first woman the living child, and by no means kill him. She is his mother.”</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66596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barn(inVertical)">
                                      <p:cBhvr>
                                        <p:cTn id="7" dur="500"/>
                                        <p:tgtEl>
                                          <p:spTgt spid="197637">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1146825"/>
          </a:xfrm>
        </p:spPr>
        <p:txBody>
          <a:bodyPr vert="horz" lIns="91440" tIns="45720" rIns="91440" bIns="45720" rtlCol="0" anchor="ctr">
            <a:normAutofit/>
          </a:bodyPr>
          <a:lstStyle/>
          <a:p>
            <a:pPr algn="ctr">
              <a:defRPr/>
            </a:pPr>
            <a:r>
              <a:rPr lang="en-US" sz="5400" b="1" u="sng" dirty="0">
                <a:solidFill>
                  <a:srgbClr val="0000FF"/>
                </a:solidFill>
              </a:rPr>
              <a:t>Intro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0"/>
            <a:ext cx="4589856" cy="638079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ct val="0"/>
              </a:spcBef>
              <a:spcAft>
                <a:spcPts val="600"/>
              </a:spcAft>
              <a:buClr>
                <a:srgbClr val="66FFFF"/>
              </a:buClr>
              <a:buSzPct val="160000"/>
              <a:buNone/>
              <a:tabLst>
                <a:tab pos="280988" algn="l"/>
              </a:tabLst>
              <a:defRPr/>
            </a:pPr>
            <a:r>
              <a:rPr lang="en-US" altLang="en-US" sz="2400" b="1" cap="all" dirty="0">
                <a:solidFill>
                  <a:schemeClr val="bg1"/>
                </a:solidFill>
                <a:latin typeface="+mn-lt"/>
              </a:rPr>
              <a:t>Genesis 1:26-27: God says He would create man and woman in His image and then we’re told that’s what He did! </a:t>
            </a:r>
          </a:p>
          <a:p>
            <a:pPr marL="0" lvl="0" indent="0" algn="ctr" defTabSz="914400">
              <a:lnSpc>
                <a:spcPct val="110000"/>
              </a:lnSpc>
              <a:spcBef>
                <a:spcPct val="0"/>
              </a:spcBef>
              <a:spcAft>
                <a:spcPts val="600"/>
              </a:spcAft>
              <a:buClr>
                <a:srgbClr val="66FFFF"/>
              </a:buClr>
              <a:buSzPct val="160000"/>
              <a:buNone/>
              <a:tabLst>
                <a:tab pos="280988" algn="l"/>
              </a:tabLst>
              <a:defRPr/>
            </a:pPr>
            <a:endParaRPr lang="en-US" altLang="en-US" sz="2400" b="1" cap="all" dirty="0">
              <a:solidFill>
                <a:schemeClr val="bg1"/>
              </a:solidFill>
              <a:latin typeface="+mn-lt"/>
            </a:endParaRPr>
          </a:p>
          <a:p>
            <a:pPr marL="0" lvl="0" indent="0" algn="ctr" defTabSz="914400">
              <a:lnSpc>
                <a:spcPct val="110000"/>
              </a:lnSpc>
              <a:spcBef>
                <a:spcPct val="0"/>
              </a:spcBef>
              <a:spcAft>
                <a:spcPts val="600"/>
              </a:spcAft>
              <a:buClr>
                <a:srgbClr val="66FFFF"/>
              </a:buClr>
              <a:buSzPct val="160000"/>
              <a:buNone/>
              <a:tabLst>
                <a:tab pos="280988" algn="l"/>
              </a:tabLst>
              <a:defRPr/>
            </a:pPr>
            <a:r>
              <a:rPr lang="en-US" altLang="en-US" sz="2400" b="1" cap="all" dirty="0">
                <a:solidFill>
                  <a:schemeClr val="bg1"/>
                </a:solidFill>
                <a:latin typeface="+mn-lt"/>
              </a:rPr>
              <a:t>He created men and women and gave them roles and characteristics, from His image, and made them into husbands and wives, and fathers and mothers to their children. </a:t>
            </a: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5910" y="6465238"/>
            <a:ext cx="4586719" cy="178843"/>
          </a:xfrm>
        </p:spPr>
        <p:txBody>
          <a:bodyPr vert="horz" lIns="91440" tIns="45720" rIns="91440" bIns="45720" rtlCol="0" anchor="ctr">
            <a:normAutofit fontScale="70000" lnSpcReduction="20000"/>
          </a:bodyPr>
          <a:lstStyle/>
          <a:p>
            <a:pPr marR="0" lvl="0" indent="0" algn="ctr" defTabSz="914400" fontAlgn="auto">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schemeClr val="tx1"/>
                </a:solidFill>
                <a:effectLst/>
                <a:uLnTx/>
                <a:uFillTx/>
                <a:latin typeface="+mn-lt"/>
                <a:ea typeface="+mn-ea"/>
                <a:cs typeface="+mn-cs"/>
              </a:rPr>
              <a:t>As A Hen Gathers Her Chicks</a:t>
            </a:r>
          </a:p>
        </p:txBody>
      </p:sp>
      <p:sp>
        <p:nvSpPr>
          <p:cNvPr id="11" name="Text Box 13">
            <a:extLst>
              <a:ext uri="{FF2B5EF4-FFF2-40B4-BE49-F238E27FC236}">
                <a16:creationId xmlns:a16="http://schemas.microsoft.com/office/drawing/2014/main" id="{6134224E-5028-42CA-A7DF-71F71D01074E}"/>
              </a:ext>
            </a:extLst>
          </p:cNvPr>
          <p:cNvSpPr txBox="1">
            <a:spLocks noChangeArrowheads="1"/>
          </p:cNvSpPr>
          <p:nvPr/>
        </p:nvSpPr>
        <p:spPr bwMode="auto">
          <a:xfrm>
            <a:off x="4570809" y="1033300"/>
            <a:ext cx="4192191"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spcBef>
                <a:spcPct val="0"/>
              </a:spcBef>
              <a:spcAft>
                <a:spcPts val="600"/>
              </a:spcAft>
              <a:buClr>
                <a:srgbClr val="F21213"/>
              </a:buClr>
              <a:buSzPct val="115000"/>
              <a:buNone/>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lang="en-US" altLang="en-US" sz="3600" b="1" dirty="0">
                <a:solidFill>
                  <a:srgbClr val="7030A0"/>
                </a:solidFill>
                <a:latin typeface="Tahoma" panose="020B0604030504040204" pitchFamily="34" charset="0"/>
                <a:cs typeface="Times New Roman" panose="02020603050405020304" pitchFamily="18" charset="0"/>
              </a:rPr>
              <a:t>Genesis 2:24</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“For this reason a man shall leave his father and his mother, and be joined to his wife; and they shall become one flesh.”</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
        <p:nvSpPr>
          <p:cNvPr id="12" name="Text Box 13">
            <a:extLst>
              <a:ext uri="{FF2B5EF4-FFF2-40B4-BE49-F238E27FC236}">
                <a16:creationId xmlns:a16="http://schemas.microsoft.com/office/drawing/2014/main" id="{984EE1F8-42C7-4787-B5DD-250B96C8F4C1}"/>
              </a:ext>
            </a:extLst>
          </p:cNvPr>
          <p:cNvSpPr txBox="1">
            <a:spLocks noChangeArrowheads="1"/>
          </p:cNvSpPr>
          <p:nvPr/>
        </p:nvSpPr>
        <p:spPr bwMode="auto">
          <a:xfrm>
            <a:off x="4570808" y="3890233"/>
            <a:ext cx="4192191"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spcBef>
                <a:spcPct val="0"/>
              </a:spcBef>
              <a:spcAft>
                <a:spcPts val="600"/>
              </a:spcAft>
              <a:buClr>
                <a:srgbClr val="F21213"/>
              </a:buClr>
              <a:buSzPct val="115000"/>
              <a:buNone/>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lang="en-US" altLang="en-US" sz="3600" b="1" dirty="0">
                <a:solidFill>
                  <a:srgbClr val="7030A0"/>
                </a:solidFill>
                <a:latin typeface="Tahoma" panose="020B0604030504040204" pitchFamily="34" charset="0"/>
                <a:cs typeface="Times New Roman" panose="02020603050405020304" pitchFamily="18" charset="0"/>
              </a:rPr>
              <a:t>Genesis 3:20</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Now the man called his wife's name Eve, because she was the mother of all the living.</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496441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7637">
                                            <p:txEl>
                                              <p:pRg st="2" end="2"/>
                                            </p:txEl>
                                          </p:spTgt>
                                        </p:tgtEl>
                                        <p:attrNameLst>
                                          <p:attrName>style.visibility</p:attrName>
                                        </p:attrNameLst>
                                      </p:cBhvr>
                                      <p:to>
                                        <p:strVal val="visible"/>
                                      </p:to>
                                    </p:set>
                                    <p:animEffect transition="in" filter="fade">
                                      <p:cBhvr>
                                        <p:cTn id="11" dur="500"/>
                                        <p:tgtEl>
                                          <p:spTgt spid="19763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God is Loving  </a:t>
            </a: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sp>
        <p:nvSpPr>
          <p:cNvPr id="13" name="Title 1">
            <a:extLst>
              <a:ext uri="{FF2B5EF4-FFF2-40B4-BE49-F238E27FC236}">
                <a16:creationId xmlns:a16="http://schemas.microsoft.com/office/drawing/2014/main" id="{86636DD5-2C67-48A4-A5E1-572823EF16B3}"/>
              </a:ext>
            </a:extLst>
          </p:cNvPr>
          <p:cNvSpPr txBox="1">
            <a:spLocks/>
          </p:cNvSpPr>
          <p:nvPr/>
        </p:nvSpPr>
        <p:spPr>
          <a:xfrm>
            <a:off x="4570809" y="-1"/>
            <a:ext cx="4192191" cy="3733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lvl="0" algn="ctr"/>
            <a:r>
              <a:rPr lang="en-US" sz="3200" b="1" dirty="0">
                <a:solidFill>
                  <a:prstClr val="black"/>
                </a:solidFill>
              </a:rPr>
              <a:t>Loving mothers are a blessing from God and the Creator who loves us and gave us the best of Heaven: Jesus Christ!</a:t>
            </a:r>
            <a:endParaRPr kumimoji="0" lang="en-US" sz="3200" b="1" i="0" u="none" strike="noStrike" kern="1200" cap="all" spc="0" normalizeH="0" baseline="0" noProof="0" dirty="0">
              <a:ln>
                <a:noFill/>
              </a:ln>
              <a:solidFill>
                <a:prstClr val="black"/>
              </a:solidFill>
              <a:effectLst/>
              <a:uLnTx/>
              <a:uFillTx/>
              <a:latin typeface="Arial"/>
              <a:ea typeface="+mj-ea"/>
              <a:cs typeface="+mj-cs"/>
            </a:endParaRPr>
          </a:p>
        </p:txBody>
      </p:sp>
      <p:pic>
        <p:nvPicPr>
          <p:cNvPr id="6" name="Picture 5">
            <a:extLst>
              <a:ext uri="{FF2B5EF4-FFF2-40B4-BE49-F238E27FC236}">
                <a16:creationId xmlns:a16="http://schemas.microsoft.com/office/drawing/2014/main" id="{815F254B-090F-409C-AC54-5BC8B563B7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97590" y="3872076"/>
            <a:ext cx="4142604" cy="2330214"/>
          </a:xfrm>
          <a:prstGeom prst="rect">
            <a:avLst/>
          </a:prstGeom>
        </p:spPr>
      </p:pic>
      <p:graphicFrame>
        <p:nvGraphicFramePr>
          <p:cNvPr id="197641" name="Text Box 5">
            <a:extLst>
              <a:ext uri="{FF2B5EF4-FFF2-40B4-BE49-F238E27FC236}">
                <a16:creationId xmlns:a16="http://schemas.microsoft.com/office/drawing/2014/main" id="{59C1D481-B2E2-40CD-9AF7-EC9F9076A17D}"/>
              </a:ext>
            </a:extLst>
          </p:cNvPr>
          <p:cNvGraphicFramePr/>
          <p:nvPr>
            <p:extLst>
              <p:ext uri="{D42A27DB-BD31-4B8C-83A1-F6EECF244321}">
                <p14:modId xmlns:p14="http://schemas.microsoft.com/office/powerpoint/2010/main" val="1723376868"/>
              </p:ext>
            </p:extLst>
          </p:nvPr>
        </p:nvGraphicFramePr>
        <p:xfrm>
          <a:off x="0" y="1143000"/>
          <a:ext cx="4589856" cy="52377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887453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0536" y="828182"/>
            <a:ext cx="3169848" cy="21729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God is described in mostly masculine language but also in feminine with characteristics of a mother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As A Hen Gathers Her Chicks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11167" y="226226"/>
            <a:ext cx="3141650" cy="531646"/>
          </a:xfrm>
        </p:spPr>
        <p:txBody>
          <a:bodyPr/>
          <a:lstStyle/>
          <a:p>
            <a:pPr algn="ctr"/>
            <a:r>
              <a:rPr lang="en-US" sz="3200" b="1" dirty="0">
                <a:solidFill>
                  <a:srgbClr val="0000FF"/>
                </a:solidFill>
              </a:rPr>
              <a:t>Conclusion</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29006" y="933113"/>
            <a:ext cx="4957141"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a:spcBef>
                <a:spcPct val="0"/>
              </a:spcBef>
              <a:spcAft>
                <a:spcPts val="600"/>
              </a:spcAft>
              <a:buClr>
                <a:srgbClr val="F21213"/>
              </a:buClr>
              <a:buSzPct val="115000"/>
              <a:buNone/>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lang="en-US" altLang="en-US" sz="4400" dirty="0">
                <a:solidFill>
                  <a:srgbClr val="424242"/>
                </a:solidFill>
                <a:latin typeface="Tahoma" panose="020B0604030504040204" pitchFamily="34" charset="0"/>
                <a:cs typeface="Times New Roman" panose="02020603050405020304" pitchFamily="18" charset="0"/>
              </a:rPr>
              <a:t> </a:t>
            </a:r>
            <a:r>
              <a:rPr lang="en-US" altLang="en-US" sz="2800" b="1" dirty="0">
                <a:solidFill>
                  <a:srgbClr val="7030A0"/>
                </a:solidFill>
                <a:latin typeface="Tahoma" panose="020B0604030504040204" pitchFamily="34" charset="0"/>
                <a:cs typeface="Times New Roman" panose="02020603050405020304" pitchFamily="18" charset="0"/>
              </a:rPr>
              <a:t>Deut. 32:6</a:t>
            </a:r>
            <a:endParaRPr lang="en-US" altLang="en-US" sz="4000" b="1" dirty="0">
              <a:solidFill>
                <a:srgbClr val="7030A0"/>
              </a:solidFill>
              <a:latin typeface="Tahoma" panose="020B0604030504040204" pitchFamily="34" charset="0"/>
              <a:cs typeface="Times New Roman" panose="02020603050405020304" pitchFamily="18" charset="0"/>
            </a:endParaRPr>
          </a:p>
          <a:p>
            <a:pPr marL="0" lvl="0" indent="0">
              <a:spcBef>
                <a:spcPct val="0"/>
              </a:spcBef>
              <a:spcAft>
                <a:spcPts val="600"/>
              </a:spcAft>
              <a:buClr>
                <a:srgbClr val="002060"/>
              </a:buClr>
              <a:buSzPct val="115000"/>
              <a:buNone/>
              <a:defRPr/>
            </a:pPr>
            <a:r>
              <a:rPr lang="en-US" altLang="en-US" sz="2400" b="1" dirty="0">
                <a:latin typeface="Tahoma" panose="020B0604030504040204" pitchFamily="34" charset="0"/>
                <a:cs typeface="Times New Roman" panose="02020603050405020304" pitchFamily="18" charset="0"/>
              </a:rPr>
              <a:t>“Do you thus repay the LORD, O foolish and unwise people? Is not He your Father who has bought you? He has made you and established you.”</a:t>
            </a:r>
            <a:endParaRPr kumimoji="0" lang="en-US" altLang="en-US" sz="1600" b="1" i="0" u="none" strike="noStrike" kern="1200" cap="none" spc="0" normalizeH="0" baseline="0" noProof="0" dirty="0">
              <a:ln>
                <a:noFill/>
              </a:ln>
              <a:effectLst/>
              <a:uLnTx/>
              <a:uFillTx/>
              <a:latin typeface="Tahoma" panose="020B0604030504040204" pitchFamily="34" charset="0"/>
              <a:cs typeface="Times New Roman" panose="02020603050405020304" pitchFamily="18" charset="0"/>
            </a:endParaRPr>
          </a:p>
        </p:txBody>
      </p:sp>
      <p:sp>
        <p:nvSpPr>
          <p:cNvPr id="18" name="Text Box 11">
            <a:extLst>
              <a:ext uri="{FF2B5EF4-FFF2-40B4-BE49-F238E27FC236}">
                <a16:creationId xmlns:a16="http://schemas.microsoft.com/office/drawing/2014/main" id="{EEC5AD06-35B5-403C-A6F6-811C07104DC6}"/>
              </a:ext>
            </a:extLst>
          </p:cNvPr>
          <p:cNvSpPr txBox="1">
            <a:spLocks noChangeArrowheads="1"/>
          </p:cNvSpPr>
          <p:nvPr/>
        </p:nvSpPr>
        <p:spPr bwMode="auto">
          <a:xfrm>
            <a:off x="0" y="2923062"/>
            <a:ext cx="3192017" cy="16940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i="1" cap="all" dirty="0">
                <a:solidFill>
                  <a:srgbClr val="008000"/>
                </a:solidFill>
                <a:latin typeface="Tahoma"/>
              </a:rPr>
              <a:t>‘The Song of Moses,’ that closes Deuteronomy begins picturing God as Father!</a:t>
            </a:r>
            <a:endParaRPr kumimoji="0" lang="en-US" altLang="en-US" sz="2000" b="1" i="1" u="none" strike="noStrike" kern="1200" cap="all" spc="0" normalizeH="0" baseline="0" noProof="0" dirty="0">
              <a:ln>
                <a:noFill/>
              </a:ln>
              <a:solidFill>
                <a:srgbClr val="008000"/>
              </a:solidFill>
              <a:effectLst/>
              <a:uLnTx/>
              <a:uFillTx/>
              <a:latin typeface="Tahoma"/>
            </a:endParaRPr>
          </a:p>
        </p:txBody>
      </p:sp>
      <p:sp>
        <p:nvSpPr>
          <p:cNvPr id="21" name="Text Box 13">
            <a:extLst>
              <a:ext uri="{FF2B5EF4-FFF2-40B4-BE49-F238E27FC236}">
                <a16:creationId xmlns:a16="http://schemas.microsoft.com/office/drawing/2014/main" id="{BE1E68BC-45BA-450F-A2DE-A5B615897C34}"/>
              </a:ext>
            </a:extLst>
          </p:cNvPr>
          <p:cNvSpPr txBox="1">
            <a:spLocks noChangeArrowheads="1"/>
          </p:cNvSpPr>
          <p:nvPr/>
        </p:nvSpPr>
        <p:spPr bwMode="auto">
          <a:xfrm>
            <a:off x="3828456" y="4282257"/>
            <a:ext cx="4957141"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a:spcBef>
                <a:spcPct val="0"/>
              </a:spcBef>
              <a:spcAft>
                <a:spcPts val="600"/>
              </a:spcAft>
              <a:buClr>
                <a:srgbClr val="F21213"/>
              </a:buClr>
              <a:buSzPct val="115000"/>
              <a:buNone/>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lang="en-US" altLang="en-US" sz="4400" dirty="0">
                <a:solidFill>
                  <a:srgbClr val="424242"/>
                </a:solidFill>
                <a:latin typeface="Tahoma" panose="020B0604030504040204" pitchFamily="34" charset="0"/>
                <a:cs typeface="Times New Roman" panose="02020603050405020304" pitchFamily="18" charset="0"/>
              </a:rPr>
              <a:t> </a:t>
            </a:r>
            <a:r>
              <a:rPr lang="en-US" altLang="en-US" sz="2800" b="1" dirty="0">
                <a:solidFill>
                  <a:srgbClr val="7030A0"/>
                </a:solidFill>
                <a:latin typeface="Tahoma" panose="020B0604030504040204" pitchFamily="34" charset="0"/>
                <a:cs typeface="Times New Roman" panose="02020603050405020304" pitchFamily="18" charset="0"/>
              </a:rPr>
              <a:t>Deut. 32:18</a:t>
            </a:r>
            <a:endParaRPr lang="en-US" altLang="en-US" sz="4000" b="1" dirty="0">
              <a:solidFill>
                <a:srgbClr val="7030A0"/>
              </a:solidFill>
              <a:latin typeface="Tahoma" panose="020B0604030504040204" pitchFamily="34" charset="0"/>
              <a:cs typeface="Times New Roman" panose="02020603050405020304" pitchFamily="18" charset="0"/>
            </a:endParaRPr>
          </a:p>
          <a:p>
            <a:pPr marL="0" lvl="0" indent="0">
              <a:spcBef>
                <a:spcPct val="0"/>
              </a:spcBef>
              <a:spcAft>
                <a:spcPts val="600"/>
              </a:spcAft>
              <a:buClr>
                <a:srgbClr val="002060"/>
              </a:buClr>
              <a:buSzPct val="115000"/>
              <a:buNone/>
              <a:defRPr/>
            </a:pPr>
            <a:r>
              <a:rPr lang="en-US" altLang="en-US" sz="2400" b="1" dirty="0">
                <a:latin typeface="Tahoma" panose="020B0604030504040204" pitchFamily="34" charset="0"/>
                <a:cs typeface="Times New Roman" panose="02020603050405020304" pitchFamily="18" charset="0"/>
              </a:rPr>
              <a:t>“You neglected the Rock who begot you, And forgot the God who gave you birth.”</a:t>
            </a:r>
            <a:endParaRPr kumimoji="0" lang="en-US" altLang="en-US" sz="1600" b="1" i="0" u="none" strike="noStrike" kern="1200" cap="none" spc="0" normalizeH="0" baseline="0" noProof="0" dirty="0">
              <a:ln>
                <a:noFill/>
              </a:ln>
              <a:effectLst/>
              <a:uLnTx/>
              <a:uFillTx/>
              <a:latin typeface="Tahoma" panose="020B0604030504040204" pitchFamily="34" charset="0"/>
              <a:cs typeface="Times New Roman" panose="02020603050405020304" pitchFamily="18" charset="0"/>
            </a:endParaRPr>
          </a:p>
        </p:txBody>
      </p:sp>
      <p:sp>
        <p:nvSpPr>
          <p:cNvPr id="22" name="Text Box 11">
            <a:extLst>
              <a:ext uri="{FF2B5EF4-FFF2-40B4-BE49-F238E27FC236}">
                <a16:creationId xmlns:a16="http://schemas.microsoft.com/office/drawing/2014/main" id="{9388CACA-F836-4F90-8892-F96B45106664}"/>
              </a:ext>
            </a:extLst>
          </p:cNvPr>
          <p:cNvSpPr txBox="1">
            <a:spLocks noChangeArrowheads="1"/>
          </p:cNvSpPr>
          <p:nvPr/>
        </p:nvSpPr>
        <p:spPr bwMode="auto">
          <a:xfrm>
            <a:off x="-20106" y="4731431"/>
            <a:ext cx="3169848" cy="16031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i="1" cap="all" dirty="0">
                <a:solidFill>
                  <a:srgbClr val="FF0000"/>
                </a:solidFill>
                <a:latin typeface="Tahoma"/>
              </a:rPr>
              <a:t>But soon adds mother to the thought</a:t>
            </a:r>
            <a:endParaRPr kumimoji="0" lang="en-US" altLang="en-US" sz="2000" b="1" i="1" u="none" strike="noStrike" kern="1200" cap="all" spc="0" normalizeH="0" baseline="0" noProof="0" dirty="0">
              <a:ln>
                <a:noFill/>
              </a:ln>
              <a:solidFill>
                <a:srgbClr val="FF0000"/>
              </a:solidFill>
              <a:effectLst/>
              <a:uLnTx/>
              <a:uFillTx/>
              <a:latin typeface="Tahoma"/>
            </a:endParaRPr>
          </a:p>
        </p:txBody>
      </p:sp>
    </p:spTree>
    <p:extLst>
      <p:ext uri="{BB962C8B-B14F-4D97-AF65-F5344CB8AC3E}">
        <p14:creationId xmlns:p14="http://schemas.microsoft.com/office/powerpoint/2010/main" val="42579246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18"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0536" y="752107"/>
            <a:ext cx="3169848" cy="21729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Christianity is </a:t>
            </a:r>
            <a:r>
              <a:rPr lang="en-US" altLang="en-US" sz="2000" b="1" cap="all">
                <a:solidFill>
                  <a:prstClr val="black"/>
                </a:solidFill>
                <a:latin typeface="Tahoma"/>
              </a:rPr>
              <a:t>referred to as </a:t>
            </a:r>
            <a:r>
              <a:rPr lang="en-US" altLang="en-US" sz="2000" b="1" cap="all" dirty="0">
                <a:solidFill>
                  <a:prstClr val="black"/>
                </a:solidFill>
                <a:latin typeface="Tahoma"/>
              </a:rPr>
              <a:t>a “new birth,” which provokes the imagery of God as a Father &amp; a Mother of His people. First Israel (Deut. 32:6, 18) and then Christians (John 3:3-10; James 1:18)</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11167" y="226226"/>
            <a:ext cx="3141650" cy="531646"/>
          </a:xfrm>
        </p:spPr>
        <p:txBody>
          <a:bodyPr/>
          <a:lstStyle/>
          <a:p>
            <a:pPr algn="ctr"/>
            <a:r>
              <a:rPr lang="en-US" sz="3200" b="1" dirty="0">
                <a:solidFill>
                  <a:srgbClr val="0000FF"/>
                </a:solidFill>
              </a:rPr>
              <a:t>Conclusion</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39054" y="450792"/>
            <a:ext cx="4957141" cy="3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4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I Peter 1:3</a:t>
            </a:r>
            <a:endPar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lvl="0" indent="0">
              <a:spcBef>
                <a:spcPct val="0"/>
              </a:spcBef>
              <a:spcAft>
                <a:spcPts val="600"/>
              </a:spcAft>
              <a:buClr>
                <a:srgbClr val="002060"/>
              </a:buClr>
              <a:buSzPct val="115000"/>
              <a:buNone/>
              <a:defRPr/>
            </a:pPr>
            <a:r>
              <a:rPr lang="en-US" altLang="en-US" sz="2400" b="1" dirty="0">
                <a:solidFill>
                  <a:prstClr val="black"/>
                </a:solidFill>
                <a:latin typeface="Tahoma" panose="020B0604030504040204" pitchFamily="34" charset="0"/>
                <a:cs typeface="Times New Roman" panose="02020603050405020304" pitchFamily="18" charset="0"/>
              </a:rPr>
              <a:t>“Blessed be the God and Father of our Lord Jesus Christ, who according to His great mercy has caused us to be born again to a living hope through the resurrection of Jesus Christ from the dead.”</a:t>
            </a:r>
            <a:endParaRPr kumimoji="0" lang="en-US" altLang="en-US" sz="1600" b="1" i="0" u="none" strike="noStrike" kern="1200" cap="none" spc="0" normalizeH="0" baseline="0" noProof="0" dirty="0">
              <a:ln>
                <a:noFill/>
              </a:ln>
              <a:solidFill>
                <a:prstClr val="black"/>
              </a:solidFill>
              <a:effectLst/>
              <a:uLnTx/>
              <a:uFillTx/>
              <a:latin typeface="Tahoma" panose="020B0604030504040204" pitchFamily="34" charset="0"/>
              <a:ea typeface="+mn-ea"/>
              <a:cs typeface="Times New Roman" panose="02020603050405020304" pitchFamily="18" charset="0"/>
            </a:endParaRPr>
          </a:p>
        </p:txBody>
      </p:sp>
      <p:sp>
        <p:nvSpPr>
          <p:cNvPr id="21" name="Text Box 13">
            <a:extLst>
              <a:ext uri="{FF2B5EF4-FFF2-40B4-BE49-F238E27FC236}">
                <a16:creationId xmlns:a16="http://schemas.microsoft.com/office/drawing/2014/main" id="{BE1E68BC-45BA-450F-A2DE-A5B615897C34}"/>
              </a:ext>
            </a:extLst>
          </p:cNvPr>
          <p:cNvSpPr txBox="1">
            <a:spLocks noChangeArrowheads="1"/>
          </p:cNvSpPr>
          <p:nvPr/>
        </p:nvSpPr>
        <p:spPr bwMode="auto">
          <a:xfrm>
            <a:off x="3828456" y="3979794"/>
            <a:ext cx="4957141"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4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I John 4:7</a:t>
            </a:r>
            <a:endPar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0" lvl="0" indent="0">
              <a:spcBef>
                <a:spcPct val="0"/>
              </a:spcBef>
              <a:spcAft>
                <a:spcPts val="600"/>
              </a:spcAft>
              <a:buClr>
                <a:srgbClr val="002060"/>
              </a:buClr>
              <a:buSzPct val="115000"/>
              <a:buNone/>
              <a:defRPr/>
            </a:pPr>
            <a:r>
              <a:rPr lang="en-US" altLang="en-US" sz="2400" b="1" dirty="0">
                <a:solidFill>
                  <a:prstClr val="black"/>
                </a:solidFill>
                <a:latin typeface="Tahoma" panose="020B0604030504040204" pitchFamily="34" charset="0"/>
                <a:cs typeface="Times New Roman" panose="02020603050405020304" pitchFamily="18" charset="0"/>
              </a:rPr>
              <a:t>“Beloved, let us love one another, for love is from God; and everyone who loves is born of God and knows God.”</a:t>
            </a:r>
            <a:endParaRPr kumimoji="0" lang="en-US" altLang="en-US" sz="1600" b="1" i="0" u="none" strike="noStrike" kern="1200" cap="none" spc="0" normalizeH="0" baseline="0" noProof="0" dirty="0">
              <a:ln>
                <a:noFill/>
              </a:ln>
              <a:solidFill>
                <a:prstClr val="black"/>
              </a:solidFill>
              <a:effectLst/>
              <a:uLnTx/>
              <a:uFillTx/>
              <a:latin typeface="Tahoma" panose="020B0604030504040204" pitchFamily="34" charset="0"/>
              <a:ea typeface="+mn-ea"/>
              <a:cs typeface="Times New Roman" panose="02020603050405020304" pitchFamily="18" charset="0"/>
            </a:endParaRPr>
          </a:p>
        </p:txBody>
      </p:sp>
      <p:sp>
        <p:nvSpPr>
          <p:cNvPr id="23" name="Footer Placeholder 4">
            <a:extLst>
              <a:ext uri="{FF2B5EF4-FFF2-40B4-BE49-F238E27FC236}">
                <a16:creationId xmlns:a16="http://schemas.microsoft.com/office/drawing/2014/main" id="{C134E7E8-02DD-4062-A5E0-664959E9CC89}"/>
              </a:ext>
            </a:extLst>
          </p:cNvPr>
          <p:cNvSpPr txBox="1">
            <a:spLocks/>
          </p:cNvSpPr>
          <p:nvPr/>
        </p:nvSpPr>
        <p:spPr>
          <a:xfrm>
            <a:off x="-26168" y="6687757"/>
            <a:ext cx="3178985" cy="170243"/>
          </a:xfrm>
          <a:prstGeom prst="rect">
            <a:avLst/>
          </a:prstGeom>
          <a:ln/>
        </p:spPr>
        <p:txBody>
          <a:bodyPr vert="horz" lIns="91440" tIns="45720" rIns="91440" bIns="45720" rtlCol="0" anchor="ctr">
            <a:noAutofit/>
          </a:bodyPr>
          <a:lstStyle>
            <a:defPPr>
              <a:defRPr lang="en-US"/>
            </a:defPPr>
            <a:lvl1pPr marL="0" algn="l" defTabSz="457200" rtl="0" eaLnBrk="1" latinLnBrk="0" hangingPunct="1">
              <a:defRPr sz="2800" kern="1200" cap="all" baseline="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ts val="600"/>
              </a:spcAft>
              <a:defRPr/>
            </a:pPr>
            <a:r>
              <a:rPr lang="en-US" sz="1200" dirty="0">
                <a:solidFill>
                  <a:prstClr val="black"/>
                </a:solidFill>
                <a:latin typeface="Tahoma"/>
              </a:rPr>
              <a:t>As A Hen Gathers Her Chicks</a:t>
            </a:r>
          </a:p>
        </p:txBody>
      </p:sp>
      <p:pic>
        <p:nvPicPr>
          <p:cNvPr id="4" name="Picture 3" descr="A picture containing water, blue, swimming, hydrozoan&#10;&#10;Description automatically generated">
            <a:extLst>
              <a:ext uri="{FF2B5EF4-FFF2-40B4-BE49-F238E27FC236}">
                <a16:creationId xmlns:a16="http://schemas.microsoft.com/office/drawing/2014/main" id="{AC1F30D1-BDDE-4D29-A1BC-62F55CEF30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703" y="4505588"/>
            <a:ext cx="2634863" cy="2028845"/>
          </a:xfrm>
          <a:prstGeom prst="rect">
            <a:avLst/>
          </a:prstGeom>
        </p:spPr>
      </p:pic>
    </p:spTree>
    <p:extLst>
      <p:ext uri="{BB962C8B-B14F-4D97-AF65-F5344CB8AC3E}">
        <p14:creationId xmlns:p14="http://schemas.microsoft.com/office/powerpoint/2010/main" val="13270013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33405" y="2646755"/>
            <a:ext cx="4287038" cy="2239977"/>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775069"/>
          </a:xfrm>
        </p:spPr>
        <p:txBody>
          <a:bodyPr vert="horz" lIns="91440" tIns="45720" rIns="91440" bIns="45720" rtlCol="0" anchor="ctr">
            <a:noAutofit/>
          </a:bodyPr>
          <a:lstStyle/>
          <a:p>
            <a:pPr algn="ctr">
              <a:defRPr/>
            </a:pPr>
            <a:r>
              <a:rPr lang="en-US" sz="4000" b="1" u="sng" dirty="0">
                <a:solidFill>
                  <a:srgbClr val="0000FF"/>
                </a:solidFill>
              </a:rPr>
              <a:t>Conclusion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1143000"/>
            <a:ext cx="4589856" cy="52474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10000"/>
              </a:lnSpc>
              <a:spcBef>
                <a:spcPct val="0"/>
              </a:spcBef>
              <a:spcAft>
                <a:spcPts val="600"/>
              </a:spcAft>
              <a:buClr>
                <a:srgbClr val="66FFFF"/>
              </a:buClr>
              <a:buSzPct val="160000"/>
              <a:buFontTx/>
              <a:buNone/>
              <a:tabLst>
                <a:tab pos="280988" algn="l"/>
              </a:tabLst>
              <a:defRPr/>
            </a:pPr>
            <a:r>
              <a:rPr kumimoji="0" lang="en-US" altLang="en-US" sz="1800" b="1" i="0" u="none" strike="noStrike" kern="1200" cap="all" spc="0" normalizeH="0" baseline="0" noProof="0" dirty="0">
                <a:ln>
                  <a:noFill/>
                </a:ln>
                <a:solidFill>
                  <a:prstClr val="white"/>
                </a:solidFill>
                <a:effectLst/>
                <a:uLnTx/>
                <a:uFillTx/>
                <a:latin typeface="Tahoma"/>
                <a:ea typeface="+mn-ea"/>
                <a:cs typeface="+mn-cs"/>
              </a:rPr>
              <a:t> </a:t>
            </a: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kumimoji="0" lang="en-US" altLang="en-US" b="1" i="0" u="none" strike="noStrike" kern="1200" cap="all" spc="0" normalizeH="0" baseline="0" noProof="0" dirty="0">
                <a:ln>
                  <a:noFill/>
                </a:ln>
                <a:solidFill>
                  <a:prstClr val="white"/>
                </a:solidFill>
                <a:effectLst/>
                <a:uLnTx/>
                <a:uFillTx/>
                <a:latin typeface="Tahoma"/>
              </a:rPr>
              <a:t>Compassionate</a:t>
            </a: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b="1" cap="all" dirty="0">
                <a:solidFill>
                  <a:prstClr val="white"/>
                </a:solidFill>
                <a:latin typeface="Tahoma"/>
              </a:rPr>
              <a:t>Caring</a:t>
            </a: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kumimoji="0" lang="en-US" altLang="en-US" b="1" i="0" u="none" strike="noStrike" kern="1200" cap="all" spc="0" normalizeH="0" baseline="0" noProof="0" dirty="0">
                <a:ln>
                  <a:noFill/>
                </a:ln>
                <a:solidFill>
                  <a:prstClr val="white"/>
                </a:solidFill>
                <a:effectLst/>
                <a:uLnTx/>
                <a:uFillTx/>
                <a:latin typeface="Tahoma"/>
              </a:rPr>
              <a:t>Loving</a:t>
            </a: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11" name="Title 1">
            <a:extLst>
              <a:ext uri="{FF2B5EF4-FFF2-40B4-BE49-F238E27FC236}">
                <a16:creationId xmlns:a16="http://schemas.microsoft.com/office/drawing/2014/main" id="{88515FC6-E279-45C6-94D0-CC43B0D59491}"/>
              </a:ext>
            </a:extLst>
          </p:cNvPr>
          <p:cNvSpPr txBox="1">
            <a:spLocks/>
          </p:cNvSpPr>
          <p:nvPr/>
        </p:nvSpPr>
        <p:spPr>
          <a:xfrm>
            <a:off x="9523" y="94596"/>
            <a:ext cx="4570809" cy="3944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lvl="0" algn="ctr"/>
            <a:r>
              <a:rPr lang="en-US" sz="3200" b="1" dirty="0">
                <a:solidFill>
                  <a:srgbClr val="FFFF00"/>
                </a:solidFill>
              </a:rPr>
              <a:t>This Mother’s Day as you appreciate your mother, praise God, the Creator of mothers, because He made them to be…  </a:t>
            </a:r>
            <a:endParaRPr kumimoji="0" lang="en-US" sz="3200" b="1" i="0" u="none" strike="noStrike" kern="1200" cap="all" spc="0" normalizeH="0" baseline="0" noProof="0" dirty="0">
              <a:ln>
                <a:noFill/>
              </a:ln>
              <a:solidFill>
                <a:srgbClr val="FFFF00"/>
              </a:solidFill>
              <a:effectLst/>
              <a:uLnTx/>
              <a:uFillTx/>
              <a:latin typeface="Arial"/>
              <a:ea typeface="+mj-ea"/>
              <a:cs typeface="+mj-cs"/>
            </a:endParaRPr>
          </a:p>
        </p:txBody>
      </p:sp>
      <p:sp>
        <p:nvSpPr>
          <p:cNvPr id="13" name="Footer Placeholder 4">
            <a:extLst>
              <a:ext uri="{FF2B5EF4-FFF2-40B4-BE49-F238E27FC236}">
                <a16:creationId xmlns:a16="http://schemas.microsoft.com/office/drawing/2014/main" id="{1869982C-22B1-42CC-8DE8-8D50954A1B8F}"/>
              </a:ext>
            </a:extLst>
          </p:cNvPr>
          <p:cNvSpPr txBox="1">
            <a:spLocks/>
          </p:cNvSpPr>
          <p:nvPr/>
        </p:nvSpPr>
        <p:spPr>
          <a:xfrm>
            <a:off x="-26168" y="6466689"/>
            <a:ext cx="4596977" cy="177392"/>
          </a:xfrm>
          <a:prstGeom prst="rect">
            <a:avLst/>
          </a:prstGeom>
          <a:ln/>
        </p:spPr>
        <p:txBody>
          <a:bodyPr vert="horz" lIns="91440" tIns="45720" rIns="91440" bIns="45720" rtlCol="0" anchor="ctr">
            <a:noAutofit/>
          </a:bodyPr>
          <a:lstStyle>
            <a:defPPr>
              <a:defRPr lang="en-US"/>
            </a:defPPr>
            <a:lvl1pPr marL="0" algn="l" defTabSz="457200" rtl="0" eaLnBrk="1" latinLnBrk="0" hangingPunct="1">
              <a:defRPr sz="2800" kern="1200" cap="all" baseline="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ts val="600"/>
              </a:spcAft>
              <a:defRPr/>
            </a:pPr>
            <a:r>
              <a:rPr lang="en-US" sz="1200" dirty="0">
                <a:solidFill>
                  <a:prstClr val="black"/>
                </a:solidFill>
                <a:latin typeface="Tahoma"/>
              </a:rPr>
              <a:t>As A Hen Gathers Her Chicks</a:t>
            </a:r>
          </a:p>
        </p:txBody>
      </p:sp>
    </p:spTree>
    <p:extLst>
      <p:ext uri="{BB962C8B-B14F-4D97-AF65-F5344CB8AC3E}">
        <p14:creationId xmlns:p14="http://schemas.microsoft.com/office/powerpoint/2010/main" val="17404047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97637">
                                            <p:txEl>
                                              <p:pRg st="7" end="7"/>
                                            </p:txEl>
                                          </p:spTgt>
                                        </p:tgtEl>
                                        <p:attrNameLst>
                                          <p:attrName>style.visibility</p:attrName>
                                        </p:attrNameLst>
                                      </p:cBhvr>
                                      <p:to>
                                        <p:strVal val="visible"/>
                                      </p:to>
                                    </p:set>
                                    <p:anim calcmode="lin" valueType="num">
                                      <p:cBhvr additive="base">
                                        <p:cTn id="17" dur="500" fill="hold"/>
                                        <p:tgtEl>
                                          <p:spTgt spid="197637">
                                            <p:txEl>
                                              <p:pRg st="7" end="7"/>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97637">
                                            <p:txEl>
                                              <p:pRg st="7" end="7"/>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97637">
                                            <p:txEl>
                                              <p:pRg st="8" end="8"/>
                                            </p:txEl>
                                          </p:spTgt>
                                        </p:tgtEl>
                                        <p:attrNameLst>
                                          <p:attrName>style.visibility</p:attrName>
                                        </p:attrNameLst>
                                      </p:cBhvr>
                                      <p:to>
                                        <p:strVal val="visible"/>
                                      </p:to>
                                    </p:set>
                                    <p:anim calcmode="lin" valueType="num">
                                      <p:cBhvr additive="base">
                                        <p:cTn id="22" dur="500" fill="hold"/>
                                        <p:tgtEl>
                                          <p:spTgt spid="197637">
                                            <p:txEl>
                                              <p:pRg st="8" end="8"/>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97637">
                                            <p:txEl>
                                              <p:pRg st="8" end="8"/>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97637">
                                            <p:txEl>
                                              <p:pRg st="9" end="9"/>
                                            </p:txEl>
                                          </p:spTgt>
                                        </p:tgtEl>
                                        <p:attrNameLst>
                                          <p:attrName>style.visibility</p:attrName>
                                        </p:attrNameLst>
                                      </p:cBhvr>
                                      <p:to>
                                        <p:strVal val="visible"/>
                                      </p:to>
                                    </p:set>
                                    <p:anim calcmode="lin" valueType="num">
                                      <p:cBhvr additive="base">
                                        <p:cTn id="27" dur="500" fill="hold"/>
                                        <p:tgtEl>
                                          <p:spTgt spid="197637">
                                            <p:txEl>
                                              <p:pRg st="9" end="9"/>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763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74563" y="969780"/>
            <a:ext cx="4266622" cy="2239977"/>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775069"/>
          </a:xfrm>
        </p:spPr>
        <p:txBody>
          <a:bodyPr vert="horz" lIns="91440" tIns="45720" rIns="91440" bIns="45720" rtlCol="0" anchor="ctr">
            <a:noAutofit/>
          </a:bodyPr>
          <a:lstStyle/>
          <a:p>
            <a:pPr algn="ctr">
              <a:defRPr/>
            </a:pPr>
            <a:r>
              <a:rPr lang="en-US" sz="4000" b="1" u="sng" dirty="0">
                <a:solidFill>
                  <a:srgbClr val="0000FF"/>
                </a:solidFill>
              </a:rPr>
              <a:t>Conclusion </a:t>
            </a:r>
          </a:p>
        </p:txBody>
      </p:sp>
      <p:sp>
        <p:nvSpPr>
          <p:cNvPr id="11" name="Title 1">
            <a:extLst>
              <a:ext uri="{FF2B5EF4-FFF2-40B4-BE49-F238E27FC236}">
                <a16:creationId xmlns:a16="http://schemas.microsoft.com/office/drawing/2014/main" id="{88515FC6-E279-45C6-94D0-CC43B0D59491}"/>
              </a:ext>
            </a:extLst>
          </p:cNvPr>
          <p:cNvSpPr txBox="1">
            <a:spLocks/>
          </p:cNvSpPr>
          <p:nvPr/>
        </p:nvSpPr>
        <p:spPr>
          <a:xfrm>
            <a:off x="9523" y="0"/>
            <a:ext cx="4570809" cy="63807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lvl="0" algn="ctr"/>
            <a:r>
              <a:rPr lang="en-US" sz="3200" b="1" dirty="0">
                <a:solidFill>
                  <a:srgbClr val="FFFF00"/>
                </a:solidFill>
              </a:rPr>
              <a:t>Mothers reflect the highest attributes of God! Perhaps this is at least part of what God meant when he said, “Let us make man in our image…Male and female He created them!”  </a:t>
            </a:r>
            <a:endParaRPr kumimoji="0" lang="en-US" sz="3200" b="1" i="0" u="none" strike="noStrike" kern="1200" cap="all" spc="0" normalizeH="0" baseline="0" noProof="0" dirty="0">
              <a:ln>
                <a:noFill/>
              </a:ln>
              <a:solidFill>
                <a:srgbClr val="FFFF00"/>
              </a:solidFill>
              <a:effectLst/>
              <a:uLnTx/>
              <a:uFillTx/>
              <a:latin typeface="Arial"/>
              <a:ea typeface="+mj-ea"/>
              <a:cs typeface="+mj-cs"/>
            </a:endParaRPr>
          </a:p>
        </p:txBody>
      </p:sp>
      <p:sp>
        <p:nvSpPr>
          <p:cNvPr id="13" name="Footer Placeholder 4">
            <a:extLst>
              <a:ext uri="{FF2B5EF4-FFF2-40B4-BE49-F238E27FC236}">
                <a16:creationId xmlns:a16="http://schemas.microsoft.com/office/drawing/2014/main" id="{1869982C-22B1-42CC-8DE8-8D50954A1B8F}"/>
              </a:ext>
            </a:extLst>
          </p:cNvPr>
          <p:cNvSpPr txBox="1">
            <a:spLocks/>
          </p:cNvSpPr>
          <p:nvPr/>
        </p:nvSpPr>
        <p:spPr>
          <a:xfrm>
            <a:off x="-26168" y="6466689"/>
            <a:ext cx="4596977" cy="177392"/>
          </a:xfrm>
          <a:prstGeom prst="rect">
            <a:avLst/>
          </a:prstGeom>
          <a:ln/>
        </p:spPr>
        <p:txBody>
          <a:bodyPr vert="horz" lIns="91440" tIns="45720" rIns="91440" bIns="45720" rtlCol="0" anchor="ctr">
            <a:noAutofit/>
          </a:bodyPr>
          <a:lstStyle>
            <a:defPPr>
              <a:defRPr lang="en-US"/>
            </a:defPPr>
            <a:lvl1pPr marL="0" algn="l" defTabSz="457200" rtl="0" eaLnBrk="1" latinLnBrk="0" hangingPunct="1">
              <a:defRPr sz="2800" kern="1200" cap="all" baseline="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pic>
        <p:nvPicPr>
          <p:cNvPr id="4" name="Picture 3" descr="A person holding a baby&#10;&#10;Description automatically generated with medium confidence">
            <a:extLst>
              <a:ext uri="{FF2B5EF4-FFF2-40B4-BE49-F238E27FC236}">
                <a16:creationId xmlns:a16="http://schemas.microsoft.com/office/drawing/2014/main" id="{65360ED7-4286-4BE2-B7BA-D3DD60B66D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0828" y="3423976"/>
            <a:ext cx="4192191" cy="2786500"/>
          </a:xfrm>
          <a:prstGeom prst="rect">
            <a:avLst/>
          </a:prstGeom>
        </p:spPr>
      </p:pic>
    </p:spTree>
    <p:extLst>
      <p:ext uri="{BB962C8B-B14F-4D97-AF65-F5344CB8AC3E}">
        <p14:creationId xmlns:p14="http://schemas.microsoft.com/office/powerpoint/2010/main" val="968064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54291162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1146825"/>
          </a:xfrm>
        </p:spPr>
        <p:txBody>
          <a:bodyPr vert="horz" lIns="91440" tIns="45720" rIns="91440" bIns="45720" rtlCol="0" anchor="ctr">
            <a:normAutofit/>
          </a:bodyPr>
          <a:lstStyle/>
          <a:p>
            <a:pPr algn="ctr">
              <a:defRPr/>
            </a:pPr>
            <a:r>
              <a:rPr lang="en-US" sz="5400" b="1" u="sng" dirty="0">
                <a:solidFill>
                  <a:srgbClr val="0000FF"/>
                </a:solidFill>
              </a:rPr>
              <a:t>Intro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0"/>
            <a:ext cx="4589856" cy="43433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ct val="0"/>
              </a:spcBef>
              <a:spcAft>
                <a:spcPts val="600"/>
              </a:spcAft>
              <a:buClr>
                <a:srgbClr val="66FFFF"/>
              </a:buClr>
              <a:buSzPct val="160000"/>
              <a:buNone/>
              <a:tabLst>
                <a:tab pos="280988" algn="l"/>
              </a:tabLst>
              <a:defRPr/>
            </a:pPr>
            <a:r>
              <a:rPr lang="en-US" altLang="en-US" sz="2800" b="1" cap="all" dirty="0">
                <a:solidFill>
                  <a:prstClr val="white"/>
                </a:solidFill>
                <a:latin typeface="Tahoma"/>
              </a:rPr>
              <a:t>God is referred to in Scripture as Father and King, and Jesus is the King and Savior, but both also refer to themselves with feminine characteristics </a:t>
            </a:r>
            <a:endParaRPr kumimoji="0" lang="en-US" altLang="en-US" sz="2800" b="1" i="0" u="none" strike="noStrike" kern="1200" cap="all" spc="0" normalizeH="0" baseline="0" noProof="0" dirty="0">
              <a:ln>
                <a:noFill/>
              </a:ln>
              <a:solidFill>
                <a:prstClr val="white"/>
              </a:solidFill>
              <a:effectLst/>
              <a:uLnTx/>
              <a:uFillTx/>
              <a:latin typeface="Tahoma"/>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5910" y="6465238"/>
            <a:ext cx="4586719" cy="178843"/>
          </a:xfr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sp>
        <p:nvSpPr>
          <p:cNvPr id="10" name="Title 1">
            <a:extLst>
              <a:ext uri="{FF2B5EF4-FFF2-40B4-BE49-F238E27FC236}">
                <a16:creationId xmlns:a16="http://schemas.microsoft.com/office/drawing/2014/main" id="{96A19A5D-CD3C-4D69-B121-7EB5D8F9CADF}"/>
              </a:ext>
            </a:extLst>
          </p:cNvPr>
          <p:cNvSpPr txBox="1">
            <a:spLocks/>
          </p:cNvSpPr>
          <p:nvPr/>
        </p:nvSpPr>
        <p:spPr>
          <a:xfrm>
            <a:off x="9524" y="4800600"/>
            <a:ext cx="4561286" cy="15772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all" spc="0" normalizeH="0" baseline="0" noProof="0" dirty="0">
                <a:ln>
                  <a:noFill/>
                </a:ln>
                <a:solidFill>
                  <a:srgbClr val="FFFF00"/>
                </a:solidFill>
                <a:effectLst/>
                <a:uLnTx/>
                <a:uFillTx/>
                <a:latin typeface="Arial"/>
                <a:ea typeface="+mj-ea"/>
                <a:cs typeface="+mj-cs"/>
              </a:rPr>
              <a:t>Let’s see how God demonstrates His love as a mother! </a:t>
            </a:r>
          </a:p>
        </p:txBody>
      </p:sp>
      <p:sp>
        <p:nvSpPr>
          <p:cNvPr id="11" name="Text Box 13">
            <a:extLst>
              <a:ext uri="{FF2B5EF4-FFF2-40B4-BE49-F238E27FC236}">
                <a16:creationId xmlns:a16="http://schemas.microsoft.com/office/drawing/2014/main" id="{6134224E-5028-42CA-A7DF-71F71D01074E}"/>
              </a:ext>
            </a:extLst>
          </p:cNvPr>
          <p:cNvSpPr txBox="1">
            <a:spLocks noChangeArrowheads="1"/>
          </p:cNvSpPr>
          <p:nvPr/>
        </p:nvSpPr>
        <p:spPr bwMode="auto">
          <a:xfrm>
            <a:off x="4570809" y="1514478"/>
            <a:ext cx="419219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a:spcBef>
                <a:spcPct val="0"/>
              </a:spcBef>
              <a:spcAft>
                <a:spcPts val="600"/>
              </a:spcAft>
              <a:buClr>
                <a:srgbClr val="F21213"/>
              </a:buClr>
              <a:buSzPct val="115000"/>
              <a:buNone/>
              <a:defRPr/>
            </a:pPr>
            <a:r>
              <a:rPr lang="en-US" altLang="en-US" b="1" dirty="0">
                <a:solidFill>
                  <a:srgbClr val="7030A0"/>
                </a:solidFill>
                <a:latin typeface="Tahoma" panose="020B0604030504040204" pitchFamily="34" charset="0"/>
                <a:cs typeface="Times New Roman" panose="02020603050405020304" pitchFamily="18" charset="0"/>
              </a:rPr>
              <a:t>It makes sense that the Creator that made them male and female in His image would display the characteristics both are to pattern after</a:t>
            </a:r>
            <a:endPar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9757248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God is Compassionate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1143001"/>
            <a:ext cx="4589856" cy="2438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2400" b="1" cap="all" dirty="0">
                <a:solidFill>
                  <a:prstClr val="white"/>
                </a:solidFill>
                <a:latin typeface="Tahoma"/>
              </a:rPr>
              <a:t>God compares Himself to a mother</a:t>
            </a: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0" lvl="0" indent="0" defTabSz="914400">
              <a:lnSpc>
                <a:spcPct val="110000"/>
              </a:lnSpc>
              <a:spcBef>
                <a:spcPct val="0"/>
              </a:spcBef>
              <a:spcAft>
                <a:spcPts val="600"/>
              </a:spcAft>
              <a:buClr>
                <a:srgbClr val="66FFFF"/>
              </a:buClr>
              <a:buSzPct val="160000"/>
              <a:buNone/>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schemeClr val="tx1"/>
                </a:solidFill>
                <a:effectLst/>
                <a:uLnTx/>
                <a:uFillTx/>
                <a:latin typeface="Tahoma"/>
                <a:ea typeface="+mn-ea"/>
                <a:cs typeface="+mn-cs"/>
              </a:rPr>
              <a:t>As A Hen Gathers Her Chicks</a:t>
            </a:r>
          </a:p>
        </p:txBody>
      </p:sp>
      <p:sp>
        <p:nvSpPr>
          <p:cNvPr id="11" name="Text Box 13">
            <a:extLst>
              <a:ext uri="{FF2B5EF4-FFF2-40B4-BE49-F238E27FC236}">
                <a16:creationId xmlns:a16="http://schemas.microsoft.com/office/drawing/2014/main" id="{DF95FC7D-FC4F-4675-8E69-F48CC4F3359A}"/>
              </a:ext>
            </a:extLst>
          </p:cNvPr>
          <p:cNvSpPr txBox="1">
            <a:spLocks noChangeArrowheads="1"/>
          </p:cNvSpPr>
          <p:nvPr/>
        </p:nvSpPr>
        <p:spPr bwMode="auto">
          <a:xfrm>
            <a:off x="4570809" y="213919"/>
            <a:ext cx="4240111" cy="287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a:spcBef>
                <a:spcPct val="0"/>
              </a:spcBef>
              <a:spcAft>
                <a:spcPts val="600"/>
              </a:spcAft>
              <a:buClr>
                <a:srgbClr val="F21213"/>
              </a:buClr>
              <a:buSzPct val="115000"/>
              <a:buNone/>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lang="en-US" altLang="en-US" sz="2800" b="1" dirty="0">
                <a:solidFill>
                  <a:srgbClr val="7030A0"/>
                </a:solidFill>
                <a:latin typeface="Tahoma" panose="020B0604030504040204" pitchFamily="34" charset="0"/>
                <a:cs typeface="Times New Roman" panose="02020603050405020304" pitchFamily="18" charset="0"/>
              </a:rPr>
              <a:t>Psalm 86:15 (NKJV)</a:t>
            </a:r>
            <a:endPar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cs typeface="Times New Roman" panose="02020603050405020304" pitchFamily="18" charset="0"/>
            </a:endParaRP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“But You, O Lord, are a God full of compassion, and gracious, Longsuffering and abundant in mercy and truth.”</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
        <p:nvSpPr>
          <p:cNvPr id="12" name="Text Box 13">
            <a:extLst>
              <a:ext uri="{FF2B5EF4-FFF2-40B4-BE49-F238E27FC236}">
                <a16:creationId xmlns:a16="http://schemas.microsoft.com/office/drawing/2014/main" id="{F90374FD-3EBE-4526-9F9A-CF17DE9EF23F}"/>
              </a:ext>
            </a:extLst>
          </p:cNvPr>
          <p:cNvSpPr txBox="1">
            <a:spLocks noChangeArrowheads="1"/>
          </p:cNvSpPr>
          <p:nvPr/>
        </p:nvSpPr>
        <p:spPr bwMode="auto">
          <a:xfrm>
            <a:off x="4580333" y="3316716"/>
            <a:ext cx="4240111" cy="287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a:spcBef>
                <a:spcPct val="0"/>
              </a:spcBef>
              <a:spcAft>
                <a:spcPts val="600"/>
              </a:spcAft>
              <a:buClr>
                <a:srgbClr val="F21213"/>
              </a:buClr>
              <a:buSzPct val="115000"/>
              <a:buNone/>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lang="en-US" altLang="en-US" sz="2800" b="1" dirty="0">
                <a:solidFill>
                  <a:srgbClr val="7030A0"/>
                </a:solidFill>
                <a:latin typeface="Tahoma" panose="020B0604030504040204" pitchFamily="34" charset="0"/>
                <a:cs typeface="Times New Roman" panose="02020603050405020304" pitchFamily="18" charset="0"/>
              </a:rPr>
              <a:t>Isaiah 49:15</a:t>
            </a:r>
            <a:endPar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cs typeface="Times New Roman" panose="02020603050405020304" pitchFamily="18" charset="0"/>
            </a:endParaRP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“Can a woman forget her nursing child And have no compassion on the son of her womb? Even these may forget, but I will not forget you.”</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pic>
        <p:nvPicPr>
          <p:cNvPr id="4" name="Picture 3" descr="A picture containing person, outdoor&#10;&#10;Description automatically generated">
            <a:extLst>
              <a:ext uri="{FF2B5EF4-FFF2-40B4-BE49-F238E27FC236}">
                <a16:creationId xmlns:a16="http://schemas.microsoft.com/office/drawing/2014/main" id="{015A0821-A8A0-42D6-848F-6185C741B0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51315"/>
            <a:ext cx="4572000" cy="3048000"/>
          </a:xfrm>
          <a:prstGeom prst="rect">
            <a:avLst/>
          </a:prstGeom>
        </p:spPr>
      </p:pic>
    </p:spTree>
    <p:extLst>
      <p:ext uri="{BB962C8B-B14F-4D97-AF65-F5344CB8AC3E}">
        <p14:creationId xmlns:p14="http://schemas.microsoft.com/office/powerpoint/2010/main" val="2211530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97637">
                                            <p:txEl>
                                              <p:pRg st="0" end="0"/>
                                            </p:txEl>
                                          </p:spTgt>
                                        </p:tgtEl>
                                        <p:attrNameLst>
                                          <p:attrName>style.visibility</p:attrName>
                                        </p:attrNameLst>
                                      </p:cBhvr>
                                      <p:to>
                                        <p:strVal val="visible"/>
                                      </p:to>
                                    </p:set>
                                    <p:animEffect transition="in" filter="barn(inVertical)">
                                      <p:cBhvr>
                                        <p:cTn id="14" dur="500"/>
                                        <p:tgtEl>
                                          <p:spTgt spid="197637">
                                            <p:txEl>
                                              <p:pRg st="0" end="0"/>
                                            </p:txEl>
                                          </p:spTgt>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Jesus is Compassionate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1143000"/>
            <a:ext cx="4589856" cy="52377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2400" b="1" cap="all" dirty="0">
                <a:solidFill>
                  <a:prstClr val="white"/>
                </a:solidFill>
                <a:latin typeface="Tahoma"/>
              </a:rPr>
              <a:t>Many times we read in the NT that the Lord had compassion on the multitudes or those that were sick (Mt. 14:14; Mk. 1:41; Lk. 7:13)</a:t>
            </a:r>
            <a:endParaRPr kumimoji="0" lang="en-US" altLang="en-US" sz="2400" b="1" i="0" u="none" strike="noStrike" kern="1200" cap="all" spc="0" normalizeH="0" baseline="0" noProof="0" dirty="0">
              <a:ln>
                <a:noFill/>
              </a:ln>
              <a:solidFill>
                <a:prstClr val="white"/>
              </a:solidFill>
              <a:effectLst/>
              <a:uLnTx/>
              <a:uFillTx/>
              <a:latin typeface="Tahoma"/>
              <a:ea typeface="+mn-ea"/>
              <a:cs typeface="+mn-cs"/>
            </a:endParaRP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10000"/>
              </a:lnSpc>
              <a:spcBef>
                <a:spcPct val="0"/>
              </a:spcBef>
              <a:spcAft>
                <a:spcPts val="600"/>
              </a:spcAft>
              <a:buClr>
                <a:srgbClr val="66FFFF"/>
              </a:buClr>
              <a:buSzPct val="160000"/>
              <a:buFontTx/>
              <a:buNone/>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sp>
        <p:nvSpPr>
          <p:cNvPr id="11" name="Text Box 13">
            <a:extLst>
              <a:ext uri="{FF2B5EF4-FFF2-40B4-BE49-F238E27FC236}">
                <a16:creationId xmlns:a16="http://schemas.microsoft.com/office/drawing/2014/main" id="{DF95FC7D-FC4F-4675-8E69-F48CC4F3359A}"/>
              </a:ext>
            </a:extLst>
          </p:cNvPr>
          <p:cNvSpPr txBox="1">
            <a:spLocks noChangeArrowheads="1"/>
          </p:cNvSpPr>
          <p:nvPr/>
        </p:nvSpPr>
        <p:spPr bwMode="auto">
          <a:xfrm>
            <a:off x="4570809" y="1382210"/>
            <a:ext cx="4240111" cy="36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Mark 5:19 (NKJV)</a:t>
            </a: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However, Jesus did not permit him, but said to him, "Go home to your friends, and tell them what great things the Lord has done for you, and how He has had compassion on you.”</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4729407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barn(inVertical)">
                                      <p:cBhvr>
                                        <p:cTn id="7" dur="500"/>
                                        <p:tgtEl>
                                          <p:spTgt spid="1976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Mothers Are Compassionate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1143001"/>
            <a:ext cx="4589856" cy="2590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2400" b="1" cap="all" dirty="0">
                <a:solidFill>
                  <a:prstClr val="white"/>
                </a:solidFill>
                <a:latin typeface="Tahoma"/>
              </a:rPr>
              <a:t>We know that it was compassion that saved Moses</a:t>
            </a:r>
            <a:endParaRPr kumimoji="0" lang="en-US" altLang="en-US" sz="2400" b="1" i="0" u="none" strike="noStrike" kern="1200" cap="all" spc="0" normalizeH="0" baseline="0" noProof="0" dirty="0">
              <a:ln>
                <a:noFill/>
              </a:ln>
              <a:solidFill>
                <a:prstClr val="white"/>
              </a:solidFill>
              <a:effectLst/>
              <a:uLnTx/>
              <a:uFillTx/>
              <a:latin typeface="Tahoma"/>
              <a:ea typeface="+mn-ea"/>
              <a:cs typeface="+mn-cs"/>
            </a:endParaRP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10000"/>
              </a:lnSpc>
              <a:spcBef>
                <a:spcPct val="0"/>
              </a:spcBef>
              <a:spcAft>
                <a:spcPts val="600"/>
              </a:spcAft>
              <a:buClr>
                <a:srgbClr val="66FFFF"/>
              </a:buClr>
              <a:buSzPct val="160000"/>
              <a:buFontTx/>
              <a:buNone/>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sp>
        <p:nvSpPr>
          <p:cNvPr id="11" name="Text Box 13">
            <a:extLst>
              <a:ext uri="{FF2B5EF4-FFF2-40B4-BE49-F238E27FC236}">
                <a16:creationId xmlns:a16="http://schemas.microsoft.com/office/drawing/2014/main" id="{DF95FC7D-FC4F-4675-8E69-F48CC4F3359A}"/>
              </a:ext>
            </a:extLst>
          </p:cNvPr>
          <p:cNvSpPr txBox="1">
            <a:spLocks noChangeArrowheads="1"/>
          </p:cNvSpPr>
          <p:nvPr/>
        </p:nvSpPr>
        <p:spPr bwMode="auto">
          <a:xfrm>
            <a:off x="4581035" y="274215"/>
            <a:ext cx="4240111" cy="583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Exodus 2:5-6 (NKJV)</a:t>
            </a: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Then the daughter of Pharaoh came down to bathe at the river. And her maidens walked along the riverside; and when she saw the ark among the reeds, she sent her maid to get it. And when she opened it, she saw the child, and behold, the baby wept. So she had compassion on him, and said, “This is one of the Hebrews' children.”</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E56927E4-F5AD-408D-81B2-650EC0A668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9" y="3231048"/>
            <a:ext cx="4559890" cy="3144282"/>
          </a:xfrm>
          <a:prstGeom prst="rect">
            <a:avLst/>
          </a:prstGeom>
        </p:spPr>
      </p:pic>
    </p:spTree>
    <p:extLst>
      <p:ext uri="{BB962C8B-B14F-4D97-AF65-F5344CB8AC3E}">
        <p14:creationId xmlns:p14="http://schemas.microsoft.com/office/powerpoint/2010/main" val="41378321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barn(inVertical)">
                                      <p:cBhvr>
                                        <p:cTn id="7" dur="500"/>
                                        <p:tgtEl>
                                          <p:spTgt spid="197637">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God is Compassionate  </a:t>
            </a: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sp>
        <p:nvSpPr>
          <p:cNvPr id="13" name="Title 1">
            <a:extLst>
              <a:ext uri="{FF2B5EF4-FFF2-40B4-BE49-F238E27FC236}">
                <a16:creationId xmlns:a16="http://schemas.microsoft.com/office/drawing/2014/main" id="{86636DD5-2C67-48A4-A5E1-572823EF16B3}"/>
              </a:ext>
            </a:extLst>
          </p:cNvPr>
          <p:cNvSpPr txBox="1">
            <a:spLocks/>
          </p:cNvSpPr>
          <p:nvPr/>
        </p:nvSpPr>
        <p:spPr>
          <a:xfrm>
            <a:off x="4570809" y="0"/>
            <a:ext cx="4192191" cy="3733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lvl="0" algn="ctr"/>
            <a:r>
              <a:rPr lang="en-US" sz="3200" b="1" dirty="0">
                <a:solidFill>
                  <a:schemeClr val="tx1"/>
                </a:solidFill>
              </a:rPr>
              <a:t>Compassionate mothers are a blessing from God and the Creator who is compassionate and full of mercy!</a:t>
            </a:r>
            <a:endParaRPr kumimoji="0" lang="en-US" sz="3200" b="1" i="0" u="none" strike="noStrike" kern="1200" cap="all" spc="0" normalizeH="0" baseline="0" noProof="0" dirty="0">
              <a:ln>
                <a:noFill/>
              </a:ln>
              <a:solidFill>
                <a:schemeClr val="tx1"/>
              </a:solidFill>
              <a:effectLst/>
              <a:uLnTx/>
              <a:uFillTx/>
              <a:latin typeface="Arial"/>
            </a:endParaRPr>
          </a:p>
        </p:txBody>
      </p:sp>
      <p:pic>
        <p:nvPicPr>
          <p:cNvPr id="6" name="Picture 5" descr="A person reading a book to a group of children&#10;&#10;Description automatically generated with medium confidence">
            <a:extLst>
              <a:ext uri="{FF2B5EF4-FFF2-40B4-BE49-F238E27FC236}">
                <a16:creationId xmlns:a16="http://schemas.microsoft.com/office/drawing/2014/main" id="{815F254B-090F-409C-AC54-5BC8B563B7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8903" y="3629360"/>
            <a:ext cx="4142604" cy="2766668"/>
          </a:xfrm>
          <a:prstGeom prst="rect">
            <a:avLst/>
          </a:prstGeom>
        </p:spPr>
      </p:pic>
      <p:graphicFrame>
        <p:nvGraphicFramePr>
          <p:cNvPr id="197641" name="Text Box 5">
            <a:extLst>
              <a:ext uri="{FF2B5EF4-FFF2-40B4-BE49-F238E27FC236}">
                <a16:creationId xmlns:a16="http://schemas.microsoft.com/office/drawing/2014/main" id="{59C1D481-B2E2-40CD-9AF7-EC9F9076A17D}"/>
              </a:ext>
            </a:extLst>
          </p:cNvPr>
          <p:cNvGraphicFramePr/>
          <p:nvPr/>
        </p:nvGraphicFramePr>
        <p:xfrm>
          <a:off x="0" y="1143000"/>
          <a:ext cx="4589856" cy="52377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366851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God is Caring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1143001"/>
            <a:ext cx="4589856" cy="2438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kumimoji="0" lang="en-US" altLang="en-US" sz="2400" b="1" i="0" u="none" strike="noStrike" kern="1200" cap="all" spc="0" normalizeH="0" baseline="0" noProof="0" dirty="0">
                <a:ln>
                  <a:noFill/>
                </a:ln>
                <a:solidFill>
                  <a:prstClr val="white"/>
                </a:solidFill>
                <a:effectLst/>
                <a:uLnTx/>
                <a:uFillTx/>
                <a:latin typeface="Tahoma"/>
                <a:ea typeface="+mn-ea"/>
                <a:cs typeface="+mn-cs"/>
              </a:rPr>
              <a:t>God compares Himself to a mother</a:t>
            </a: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10000"/>
              </a:lnSpc>
              <a:spcBef>
                <a:spcPct val="0"/>
              </a:spcBef>
              <a:spcAft>
                <a:spcPts val="600"/>
              </a:spcAft>
              <a:buClr>
                <a:srgbClr val="66FFFF"/>
              </a:buClr>
              <a:buSzPct val="160000"/>
              <a:buFontTx/>
              <a:buNone/>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sp>
        <p:nvSpPr>
          <p:cNvPr id="11" name="Text Box 13">
            <a:extLst>
              <a:ext uri="{FF2B5EF4-FFF2-40B4-BE49-F238E27FC236}">
                <a16:creationId xmlns:a16="http://schemas.microsoft.com/office/drawing/2014/main" id="{DF95FC7D-FC4F-4675-8E69-F48CC4F3359A}"/>
              </a:ext>
            </a:extLst>
          </p:cNvPr>
          <p:cNvSpPr txBox="1">
            <a:spLocks noChangeArrowheads="1"/>
          </p:cNvSpPr>
          <p:nvPr/>
        </p:nvSpPr>
        <p:spPr bwMode="auto">
          <a:xfrm>
            <a:off x="4561286" y="32635"/>
            <a:ext cx="4240111"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I Peter 5:6-7</a:t>
            </a: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Therefore humble yourselves under the mighty hand of God, that He may exalt you at the proper time, casting all your anxiety on Him, because He cares for you.</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
        <p:nvSpPr>
          <p:cNvPr id="12" name="Text Box 13">
            <a:extLst>
              <a:ext uri="{FF2B5EF4-FFF2-40B4-BE49-F238E27FC236}">
                <a16:creationId xmlns:a16="http://schemas.microsoft.com/office/drawing/2014/main" id="{F90374FD-3EBE-4526-9F9A-CF17DE9EF23F}"/>
              </a:ext>
            </a:extLst>
          </p:cNvPr>
          <p:cNvSpPr txBox="1">
            <a:spLocks noChangeArrowheads="1"/>
          </p:cNvSpPr>
          <p:nvPr/>
        </p:nvSpPr>
        <p:spPr bwMode="auto">
          <a:xfrm>
            <a:off x="4561285" y="3809847"/>
            <a:ext cx="4240111"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Isaiah 66:13</a:t>
            </a: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“As one whom his mother comforts, so I will comfort you; And you will be comforted in Jerusalem.”</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015A0821-A8A0-42D6-848F-6185C741B0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 y="3341323"/>
            <a:ext cx="4572000" cy="3043237"/>
          </a:xfrm>
          <a:prstGeom prst="rect">
            <a:avLst/>
          </a:prstGeom>
        </p:spPr>
      </p:pic>
    </p:spTree>
    <p:extLst>
      <p:ext uri="{BB962C8B-B14F-4D97-AF65-F5344CB8AC3E}">
        <p14:creationId xmlns:p14="http://schemas.microsoft.com/office/powerpoint/2010/main" val="41423371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97637">
                                            <p:txEl>
                                              <p:pRg st="0" end="0"/>
                                            </p:txEl>
                                          </p:spTgt>
                                        </p:tgtEl>
                                        <p:attrNameLst>
                                          <p:attrName>style.visibility</p:attrName>
                                        </p:attrNameLst>
                                      </p:cBhvr>
                                      <p:to>
                                        <p:strVal val="visible"/>
                                      </p:to>
                                    </p:set>
                                    <p:animEffect transition="in" filter="barn(inVertical)">
                                      <p:cBhvr>
                                        <p:cTn id="14" dur="500"/>
                                        <p:tgtEl>
                                          <p:spTgt spid="197637">
                                            <p:txEl>
                                              <p:pRg st="0" end="0"/>
                                            </p:txEl>
                                          </p:spTgt>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0" y="-134927"/>
            <a:ext cx="4724400" cy="1430327"/>
          </a:xfrm>
        </p:spPr>
        <p:txBody>
          <a:bodyPr vert="horz" lIns="91440" tIns="45720" rIns="91440" bIns="45720" rtlCol="0" anchor="ctr">
            <a:noAutofit/>
          </a:bodyPr>
          <a:lstStyle/>
          <a:p>
            <a:pPr algn="ctr">
              <a:defRPr/>
            </a:pPr>
            <a:r>
              <a:rPr lang="en-US" sz="4000" b="1" u="sng" dirty="0">
                <a:solidFill>
                  <a:srgbClr val="FFFF00"/>
                </a:solidFill>
              </a:rPr>
              <a:t>Jesus is Caring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1143001"/>
            <a:ext cx="4589856" cy="2438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2400" b="1" cap="all" dirty="0">
                <a:solidFill>
                  <a:prstClr val="white"/>
                </a:solidFill>
                <a:latin typeface="Tahoma"/>
              </a:rPr>
              <a:t>We know that Jesus cared for us</a:t>
            </a:r>
            <a:endParaRPr kumimoji="0" lang="en-US" altLang="en-US" sz="2400" b="1" i="0" u="none" strike="noStrike" kern="1200" cap="all" spc="0" normalizeH="0" baseline="0" noProof="0" dirty="0">
              <a:ln>
                <a:noFill/>
              </a:ln>
              <a:solidFill>
                <a:prstClr val="white"/>
              </a:solidFill>
              <a:effectLst/>
              <a:uLnTx/>
              <a:uFillTx/>
              <a:latin typeface="Tahoma"/>
              <a:ea typeface="+mn-ea"/>
              <a:cs typeface="+mn-cs"/>
            </a:endParaRP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10000"/>
              </a:lnSpc>
              <a:spcBef>
                <a:spcPct val="0"/>
              </a:spcBef>
              <a:spcAft>
                <a:spcPts val="600"/>
              </a:spcAft>
              <a:buClr>
                <a:srgbClr val="66FFFF"/>
              </a:buClr>
              <a:buSzPct val="160000"/>
              <a:buFontTx/>
              <a:buNone/>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1" y="6456552"/>
            <a:ext cx="4570808" cy="187529"/>
          </a:xfrm>
        </p:spPr>
        <p:txBody>
          <a:bodyPr vert="horz" lIns="91440" tIns="45720" rIns="91440" bIns="45720"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all" spc="0" normalizeH="0" baseline="0" noProof="0" dirty="0">
                <a:ln>
                  <a:noFill/>
                </a:ln>
                <a:solidFill>
                  <a:prstClr val="black"/>
                </a:solidFill>
                <a:effectLst/>
                <a:uLnTx/>
                <a:uFillTx/>
                <a:latin typeface="Tahoma"/>
                <a:ea typeface="+mn-ea"/>
                <a:cs typeface="+mn-cs"/>
              </a:rPr>
              <a:t>As A Hen Gathers Her Chicks</a:t>
            </a:r>
          </a:p>
        </p:txBody>
      </p:sp>
      <p:sp>
        <p:nvSpPr>
          <p:cNvPr id="11" name="Text Box 13">
            <a:extLst>
              <a:ext uri="{FF2B5EF4-FFF2-40B4-BE49-F238E27FC236}">
                <a16:creationId xmlns:a16="http://schemas.microsoft.com/office/drawing/2014/main" id="{DF95FC7D-FC4F-4675-8E69-F48CC4F3359A}"/>
              </a:ext>
            </a:extLst>
          </p:cNvPr>
          <p:cNvSpPr txBox="1">
            <a:spLocks noChangeArrowheads="1"/>
          </p:cNvSpPr>
          <p:nvPr/>
        </p:nvSpPr>
        <p:spPr bwMode="auto">
          <a:xfrm>
            <a:off x="4589856" y="662906"/>
            <a:ext cx="4240111"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Romans 5:6-8</a:t>
            </a:r>
          </a:p>
          <a:p>
            <a:pPr marL="0" lvl="0" indent="0">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For while we were still helpless, at the right time Christ died for the ungodly. For one will hardly die for a righteous man; though perhaps for the good man someone would dare even to die. But God demonstrates His own love toward us, in that while we were yet sinners, Christ died for us.</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015A0821-A8A0-42D6-848F-6185C741B0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0456" y="3341323"/>
            <a:ext cx="4131090" cy="3043237"/>
          </a:xfrm>
          <a:prstGeom prst="rect">
            <a:avLst/>
          </a:prstGeom>
        </p:spPr>
      </p:pic>
    </p:spTree>
    <p:extLst>
      <p:ext uri="{BB962C8B-B14F-4D97-AF65-F5344CB8AC3E}">
        <p14:creationId xmlns:p14="http://schemas.microsoft.com/office/powerpoint/2010/main" val="4282262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barn(inVertical)">
                                      <p:cBhvr>
                                        <p:cTn id="7" dur="500"/>
                                        <p:tgtEl>
                                          <p:spTgt spid="197637">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Tahoma"/>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4.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2632</Words>
  <Application>Microsoft Office PowerPoint</Application>
  <PresentationFormat>On-screen Show (4:3)</PresentationFormat>
  <Paragraphs>209</Paragraphs>
  <Slides>25</Slides>
  <Notes>25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25</vt:i4>
      </vt:variant>
    </vt:vector>
  </HeadingPairs>
  <TitlesOfParts>
    <vt:vector size="36" baseType="lpstr">
      <vt:lpstr>Ameretto</vt:lpstr>
      <vt:lpstr>Arial</vt:lpstr>
      <vt:lpstr>Calisto MT</vt:lpstr>
      <vt:lpstr>Tahoma</vt:lpstr>
      <vt:lpstr>Times New Roman</vt:lpstr>
      <vt:lpstr>Wingdings</vt:lpstr>
      <vt:lpstr>Wingdings 3</vt:lpstr>
      <vt:lpstr>Main Event</vt:lpstr>
      <vt:lpstr>Ion Boardroom</vt:lpstr>
      <vt:lpstr>1_Main Event</vt:lpstr>
      <vt:lpstr>eye</vt:lpstr>
      <vt:lpstr>          As A Hen Gathers Her Chicks  Text:  Matthew 23:37-39; Luke 13:31-35 </vt:lpstr>
      <vt:lpstr>Intro </vt:lpstr>
      <vt:lpstr>Intro </vt:lpstr>
      <vt:lpstr>God is Compassionate  </vt:lpstr>
      <vt:lpstr>Jesus is Compassionate  </vt:lpstr>
      <vt:lpstr>Mothers Are Compassionate  </vt:lpstr>
      <vt:lpstr>God is Compassionate  </vt:lpstr>
      <vt:lpstr>God is Caring  </vt:lpstr>
      <vt:lpstr>Jesus is Caring  </vt:lpstr>
      <vt:lpstr>Mothers are Caring  </vt:lpstr>
      <vt:lpstr>God is Caring  </vt:lpstr>
      <vt:lpstr>God is Loving  </vt:lpstr>
      <vt:lpstr>God is Loving  </vt:lpstr>
      <vt:lpstr>God is Loving  </vt:lpstr>
      <vt:lpstr>Jesus is Loving  </vt:lpstr>
      <vt:lpstr>Jesus is Loving  </vt:lpstr>
      <vt:lpstr>Jesus is Loving  </vt:lpstr>
      <vt:lpstr>Jesus is Loving  </vt:lpstr>
      <vt:lpstr>Mothers are Loving  </vt:lpstr>
      <vt:lpstr>God is Loving  </vt:lpstr>
      <vt:lpstr>Conclusion</vt:lpstr>
      <vt:lpstr>Conclusion</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A Hen Gathers Her Chicks</dc:title>
  <dc:subject>05/09/2021</dc:subject>
  <dc:creator>Nathan Morrison</dc:creator>
  <dc:description>A Mother's Day Lesson, from many different sources</dc:description>
  <cp:lastModifiedBy>Nathan Morrison</cp:lastModifiedBy>
  <cp:revision>8</cp:revision>
  <cp:lastPrinted>2020-02-14T21:30:18Z</cp:lastPrinted>
  <dcterms:created xsi:type="dcterms:W3CDTF">2020-02-14T20:13:10Z</dcterms:created>
  <dcterms:modified xsi:type="dcterms:W3CDTF">2021-05-07T23:44:02Z</dcterms:modified>
</cp:coreProperties>
</file>