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690" r:id="rId2"/>
    <p:sldMasterId id="2147483691" r:id="rId3"/>
    <p:sldMasterId id="2147483692" r:id="rId4"/>
    <p:sldMasterId id="2147483693" r:id="rId5"/>
    <p:sldMasterId id="2147483694" r:id="rId6"/>
    <p:sldMasterId id="2147483695" r:id="rId7"/>
    <p:sldMasterId id="2147483696" r:id="rId8"/>
    <p:sldMasterId id="2147483697" r:id="rId9"/>
    <p:sldMasterId id="2147483811" r:id="rId10"/>
    <p:sldMasterId id="2147483823" r:id="rId11"/>
    <p:sldMasterId id="2147483835" r:id="rId12"/>
  </p:sldMasterIdLst>
  <p:notesMasterIdLst>
    <p:notesMasterId r:id="rId24"/>
  </p:notesMasterIdLst>
  <p:handoutMasterIdLst>
    <p:handoutMasterId r:id="rId25"/>
  </p:handoutMasterIdLst>
  <p:sldIdLst>
    <p:sldId id="256" r:id="rId13"/>
    <p:sldId id="662" r:id="rId14"/>
    <p:sldId id="651" r:id="rId15"/>
    <p:sldId id="655" r:id="rId16"/>
    <p:sldId id="664" r:id="rId17"/>
    <p:sldId id="649" r:id="rId18"/>
    <p:sldId id="660" r:id="rId19"/>
    <p:sldId id="656" r:id="rId20"/>
    <p:sldId id="665" r:id="rId21"/>
    <p:sldId id="658" r:id="rId22"/>
    <p:sldId id="659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FFFF"/>
    <a:srgbClr val="FFCCFF"/>
    <a:srgbClr val="FF0066"/>
    <a:srgbClr val="FFCC00"/>
    <a:srgbClr val="66FFFF"/>
    <a:srgbClr val="CCFF33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64AEC-59CF-47AC-9D94-8C01D2D4FCDB}" v="652" dt="2021-03-05T19:19:01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400" autoAdjust="0"/>
  </p:normalViewPr>
  <p:slideViewPr>
    <p:cSldViewPr snapToObjects="1">
      <p:cViewPr varScale="1">
        <p:scale>
          <a:sx n="71" d="100"/>
          <a:sy n="71" d="100"/>
        </p:scale>
        <p:origin x="113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506993D0-1C78-4F16-866D-7A8808910EA1}"/>
    <pc:docChg chg="addSld modSld">
      <pc:chgData name="Nathan Morrison" userId="a8088875ec538e5b" providerId="LiveId" clId="{506993D0-1C78-4F16-866D-7A8808910EA1}" dt="2021-01-29T21:18:58.154" v="38" actId="680"/>
      <pc:docMkLst>
        <pc:docMk/>
      </pc:docMkLst>
      <pc:sldChg chg="modAnim">
        <pc:chgData name="Nathan Morrison" userId="a8088875ec538e5b" providerId="LiveId" clId="{506993D0-1C78-4F16-866D-7A8808910EA1}" dt="2021-01-29T21:11:57.316" v="37"/>
        <pc:sldMkLst>
          <pc:docMk/>
          <pc:sldMk cId="0" sldId="343"/>
        </pc:sldMkLst>
      </pc:sldChg>
      <pc:sldChg chg="addSp modSp mod">
        <pc:chgData name="Nathan Morrison" userId="a8088875ec538e5b" providerId="LiveId" clId="{506993D0-1C78-4F16-866D-7A8808910EA1}" dt="2021-01-28T22:02:39.219" v="35" actId="1076"/>
        <pc:sldMkLst>
          <pc:docMk/>
          <pc:sldMk cId="2704972001" sldId="659"/>
        </pc:sldMkLst>
        <pc:spChg chg="add mod">
          <ac:chgData name="Nathan Morrison" userId="a8088875ec538e5b" providerId="LiveId" clId="{506993D0-1C78-4F16-866D-7A8808910EA1}" dt="2021-01-28T22:02:39.219" v="35" actId="1076"/>
          <ac:spMkLst>
            <pc:docMk/>
            <pc:sldMk cId="2704972001" sldId="659"/>
            <ac:spMk id="2" creationId="{4A581EBB-C45D-4698-BBB1-6F242C0BDE68}"/>
          </ac:spMkLst>
        </pc:spChg>
      </pc:sldChg>
      <pc:sldChg chg="new">
        <pc:chgData name="Nathan Morrison" userId="a8088875ec538e5b" providerId="LiveId" clId="{506993D0-1C78-4F16-866D-7A8808910EA1}" dt="2021-01-29T21:18:58.154" v="38" actId="680"/>
        <pc:sldMkLst>
          <pc:docMk/>
          <pc:sldMk cId="3881325531" sldId="660"/>
        </pc:sldMkLst>
      </pc:sldChg>
    </pc:docChg>
  </pc:docChgLst>
  <pc:docChgLst>
    <pc:chgData name="Nathan Morrison" userId="a8088875ec538e5b" providerId="LiveId" clId="{10F64AEC-59CF-47AC-9D94-8C01D2D4FCDB}"/>
    <pc:docChg chg="undo custSel addSld delSld modSld">
      <pc:chgData name="Nathan Morrison" userId="a8088875ec538e5b" providerId="LiveId" clId="{10F64AEC-59CF-47AC-9D94-8C01D2D4FCDB}" dt="2021-03-05T19:19:01.886" v="995"/>
      <pc:docMkLst>
        <pc:docMk/>
      </pc:docMkLst>
      <pc:sldChg chg="addSp delSp modSp mod modClrScheme chgLayout modNotesTx">
        <pc:chgData name="Nathan Morrison" userId="a8088875ec538e5b" providerId="LiveId" clId="{10F64AEC-59CF-47AC-9D94-8C01D2D4FCDB}" dt="2021-03-04T21:22:09.739" v="178" actId="14100"/>
        <pc:sldMkLst>
          <pc:docMk/>
          <pc:sldMk cId="0" sldId="256"/>
        </pc:sldMkLst>
        <pc:spChg chg="add del mod">
          <ac:chgData name="Nathan Morrison" userId="a8088875ec538e5b" providerId="LiveId" clId="{10F64AEC-59CF-47AC-9D94-8C01D2D4FCDB}" dt="2021-03-04T21:21:39.222" v="162" actId="21"/>
          <ac:spMkLst>
            <pc:docMk/>
            <pc:sldMk cId="0" sldId="256"/>
            <ac:spMk id="81" creationId="{1072F405-52A3-42A6-AF37-83DFC8EC426C}"/>
          </ac:spMkLst>
        </pc:spChg>
        <pc:spChg chg="mod">
          <ac:chgData name="Nathan Morrison" userId="a8088875ec538e5b" providerId="LiveId" clId="{10F64AEC-59CF-47AC-9D94-8C01D2D4FCDB}" dt="2021-03-04T21:22:09.739" v="178" actId="14100"/>
          <ac:spMkLst>
            <pc:docMk/>
            <pc:sldMk cId="0" sldId="256"/>
            <ac:spMk id="2060" creationId="{00000000-0000-0000-0000-000000000000}"/>
          </ac:spMkLst>
        </pc:spChg>
        <pc:picChg chg="mod">
          <ac:chgData name="Nathan Morrison" userId="a8088875ec538e5b" providerId="LiveId" clId="{10F64AEC-59CF-47AC-9D94-8C01D2D4FCDB}" dt="2021-03-04T21:21:44.967" v="164" actId="1076"/>
          <ac:picMkLst>
            <pc:docMk/>
            <pc:sldMk cId="0" sldId="256"/>
            <ac:picMk id="3" creationId="{00000000-0000-0000-0000-000000000000}"/>
          </ac:picMkLst>
        </pc:picChg>
      </pc:sldChg>
      <pc:sldChg chg="addSp delSp modSp del mod addAnim delAnim modAnim">
        <pc:chgData name="Nathan Morrison" userId="a8088875ec538e5b" providerId="LiveId" clId="{10F64AEC-59CF-47AC-9D94-8C01D2D4FCDB}" dt="2021-03-04T20:45:22.507" v="157" actId="47"/>
        <pc:sldMkLst>
          <pc:docMk/>
          <pc:sldMk cId="0" sldId="343"/>
        </pc:sldMkLst>
        <pc:spChg chg="add del mod">
          <ac:chgData name="Nathan Morrison" userId="a8088875ec538e5b" providerId="LiveId" clId="{10F64AEC-59CF-47AC-9D94-8C01D2D4FCDB}" dt="2021-03-04T20:36:41.575" v="94" actId="21"/>
          <ac:spMkLst>
            <pc:docMk/>
            <pc:sldMk cId="0" sldId="343"/>
            <ac:spMk id="6" creationId="{2B25DB93-858D-4EE9-9D77-730EA8570277}"/>
          </ac:spMkLst>
        </pc:spChg>
        <pc:spChg chg="mod">
          <ac:chgData name="Nathan Morrison" userId="a8088875ec538e5b" providerId="LiveId" clId="{10F64AEC-59CF-47AC-9D94-8C01D2D4FCDB}" dt="2021-03-04T20:36:10.718" v="90" actId="14100"/>
          <ac:spMkLst>
            <pc:docMk/>
            <pc:sldMk cId="0" sldId="343"/>
            <ac:spMk id="7" creationId="{4D139F3C-4428-4DC2-AD19-7615A11D6DF2}"/>
          </ac:spMkLst>
        </pc:spChg>
        <pc:spChg chg="del">
          <ac:chgData name="Nathan Morrison" userId="a8088875ec538e5b" providerId="LiveId" clId="{10F64AEC-59CF-47AC-9D94-8C01D2D4FCDB}" dt="2021-03-04T20:27:41.796" v="8" actId="21"/>
          <ac:spMkLst>
            <pc:docMk/>
            <pc:sldMk cId="0" sldId="343"/>
            <ac:spMk id="9" creationId="{307339B6-06F3-4035-8BEA-E6F4EF66F09E}"/>
          </ac:spMkLst>
        </pc:spChg>
        <pc:spChg chg="add del mod">
          <ac:chgData name="Nathan Morrison" userId="a8088875ec538e5b" providerId="LiveId" clId="{10F64AEC-59CF-47AC-9D94-8C01D2D4FCDB}" dt="2021-03-04T20:35:58.766" v="89" actId="21"/>
          <ac:spMkLst>
            <pc:docMk/>
            <pc:sldMk cId="0" sldId="343"/>
            <ac:spMk id="10" creationId="{6EB9584C-AC67-49F0-9055-5496EADEEB23}"/>
          </ac:spMkLst>
        </pc:spChg>
        <pc:spChg chg="add mod">
          <ac:chgData name="Nathan Morrison" userId="a8088875ec538e5b" providerId="LiveId" clId="{10F64AEC-59CF-47AC-9D94-8C01D2D4FCDB}" dt="2021-03-04T20:35:53.039" v="88" actId="14100"/>
          <ac:spMkLst>
            <pc:docMk/>
            <pc:sldMk cId="0" sldId="343"/>
            <ac:spMk id="12" creationId="{B8D67D12-DDE9-4494-8CDA-94404AA273DB}"/>
          </ac:spMkLst>
        </pc:spChg>
        <pc:spChg chg="add mod">
          <ac:chgData name="Nathan Morrison" userId="a8088875ec538e5b" providerId="LiveId" clId="{10F64AEC-59CF-47AC-9D94-8C01D2D4FCDB}" dt="2021-03-04T20:38:20.292" v="107"/>
          <ac:spMkLst>
            <pc:docMk/>
            <pc:sldMk cId="0" sldId="343"/>
            <ac:spMk id="13" creationId="{C9C1F76D-F681-4D5D-AB38-D566BDF8AF52}"/>
          </ac:spMkLst>
        </pc:spChg>
        <pc:spChg chg="mod">
          <ac:chgData name="Nathan Morrison" userId="a8088875ec538e5b" providerId="LiveId" clId="{10F64AEC-59CF-47AC-9D94-8C01D2D4FCDB}" dt="2021-03-04T20:29:54.971" v="21" actId="207"/>
          <ac:spMkLst>
            <pc:docMk/>
            <pc:sldMk cId="0" sldId="343"/>
            <ac:spMk id="226306" creationId="{00000000-0000-0000-0000-000000000000}"/>
          </ac:spMkLst>
        </pc:spChg>
        <pc:spChg chg="mod">
          <ac:chgData name="Nathan Morrison" userId="a8088875ec538e5b" providerId="LiveId" clId="{10F64AEC-59CF-47AC-9D94-8C01D2D4FCDB}" dt="2021-03-04T20:29:40.168" v="20" actId="207"/>
          <ac:spMkLst>
            <pc:docMk/>
            <pc:sldMk cId="0" sldId="343"/>
            <ac:spMk id="226308" creationId="{00000000-0000-0000-0000-000000000000}"/>
          </ac:spMkLst>
        </pc:spChg>
        <pc:picChg chg="add mod ord">
          <ac:chgData name="Nathan Morrison" userId="a8088875ec538e5b" providerId="LiveId" clId="{10F64AEC-59CF-47AC-9D94-8C01D2D4FCDB}" dt="2021-03-04T20:28:48.851" v="13" actId="167"/>
          <ac:picMkLst>
            <pc:docMk/>
            <pc:sldMk cId="0" sldId="343"/>
            <ac:picMk id="3" creationId="{B8943DE5-B32F-440B-AB01-F6D6AC4448F3}"/>
          </ac:picMkLst>
        </pc:picChg>
        <pc:picChg chg="add del mod">
          <ac:chgData name="Nathan Morrison" userId="a8088875ec538e5b" providerId="LiveId" clId="{10F64AEC-59CF-47AC-9D94-8C01D2D4FCDB}" dt="2021-03-04T20:35:13.901" v="80"/>
          <ac:picMkLst>
            <pc:docMk/>
            <pc:sldMk cId="0" sldId="343"/>
            <ac:picMk id="11" creationId="{8612ED07-1D28-4978-8AE1-85BCD4356F00}"/>
          </ac:picMkLst>
        </pc:picChg>
      </pc:sldChg>
      <pc:sldChg chg="delSp">
        <pc:chgData name="Nathan Morrison" userId="a8088875ec538e5b" providerId="LiveId" clId="{10F64AEC-59CF-47AC-9D94-8C01D2D4FCDB}" dt="2021-03-04T22:23:31.023" v="902" actId="21"/>
        <pc:sldMkLst>
          <pc:docMk/>
          <pc:sldMk cId="4115565408" sldId="649"/>
        </pc:sldMkLst>
        <pc:spChg chg="del">
          <ac:chgData name="Nathan Morrison" userId="a8088875ec538e5b" providerId="LiveId" clId="{10F64AEC-59CF-47AC-9D94-8C01D2D4FCDB}" dt="2021-03-04T22:23:31.023" v="902" actId="21"/>
          <ac:spMkLst>
            <pc:docMk/>
            <pc:sldMk cId="4115565408" sldId="649"/>
            <ac:spMk id="2" creationId="{D87F5F92-6F46-409A-B64B-88EC3BF89BA2}"/>
          </ac:spMkLst>
        </pc:spChg>
      </pc:sldChg>
      <pc:sldChg chg="del">
        <pc:chgData name="Nathan Morrison" userId="a8088875ec538e5b" providerId="LiveId" clId="{10F64AEC-59CF-47AC-9D94-8C01D2D4FCDB}" dt="2021-03-04T22:19:36.008" v="881" actId="47"/>
        <pc:sldMkLst>
          <pc:docMk/>
          <pc:sldMk cId="3880791810" sldId="650"/>
        </pc:sldMkLst>
      </pc:sldChg>
      <pc:sldChg chg="addSp delSp modSp mod delAnim">
        <pc:chgData name="Nathan Morrison" userId="a8088875ec538e5b" providerId="LiveId" clId="{10F64AEC-59CF-47AC-9D94-8C01D2D4FCDB}" dt="2021-03-04T23:30:34.662" v="932" actId="1076"/>
        <pc:sldMkLst>
          <pc:docMk/>
          <pc:sldMk cId="4268477927" sldId="651"/>
        </pc:sldMkLst>
        <pc:spChg chg="del mod">
          <ac:chgData name="Nathan Morrison" userId="a8088875ec538e5b" providerId="LiveId" clId="{10F64AEC-59CF-47AC-9D94-8C01D2D4FCDB}" dt="2021-03-04T21:35:04.678" v="299" actId="21"/>
          <ac:spMkLst>
            <pc:docMk/>
            <pc:sldMk cId="4268477927" sldId="651"/>
            <ac:spMk id="2" creationId="{E72B9846-7646-4C4F-9CD6-1D27FA646796}"/>
          </ac:spMkLst>
        </pc:spChg>
        <pc:spChg chg="mod">
          <ac:chgData name="Nathan Morrison" userId="a8088875ec538e5b" providerId="LiveId" clId="{10F64AEC-59CF-47AC-9D94-8C01D2D4FCDB}" dt="2021-03-04T21:39:47.813" v="334" actId="14100"/>
          <ac:spMkLst>
            <pc:docMk/>
            <pc:sldMk cId="4268477927" sldId="651"/>
            <ac:spMk id="3" creationId="{E7241630-4B94-4D6A-B68A-A2501C446F79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6" creationId="{30C6D78B-6941-459B-9C31-C23B9A7C2717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7" creationId="{A2D2C265-9370-423D-B590-2DD5BA196157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8" creationId="{E2BDBFDA-20D5-45A7-BF48-697A3815B882}"/>
          </ac:spMkLst>
        </pc:spChg>
        <pc:spChg chg="del">
          <ac:chgData name="Nathan Morrison" userId="a8088875ec538e5b" providerId="LiveId" clId="{10F64AEC-59CF-47AC-9D94-8C01D2D4FCDB}" dt="2021-03-04T21:34:44.829" v="293" actId="478"/>
          <ac:spMkLst>
            <pc:docMk/>
            <pc:sldMk cId="4268477927" sldId="651"/>
            <ac:spMk id="9" creationId="{9347A8AA-E828-4FDD-BCD7-15F5A94411D4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10" creationId="{71116023-A9E1-426B-8DEB-547DB5EE4BA1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11" creationId="{478F88CF-7452-4A9B-9241-74C8F6FFD904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12" creationId="{D104FAC1-3A14-4325-AE66-BD0A8D4920AE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13" creationId="{7913DCEE-F143-4031-93A2-28CD4DD50C4F}"/>
          </ac:spMkLst>
        </pc:spChg>
        <pc:spChg chg="mod">
          <ac:chgData name="Nathan Morrison" userId="a8088875ec538e5b" providerId="LiveId" clId="{10F64AEC-59CF-47AC-9D94-8C01D2D4FCDB}" dt="2021-03-04T23:30:34.662" v="932" actId="1076"/>
          <ac:spMkLst>
            <pc:docMk/>
            <pc:sldMk cId="4268477927" sldId="651"/>
            <ac:spMk id="14" creationId="{FCE14DD5-B853-43A1-BBB2-FE4EC3348C50}"/>
          </ac:spMkLst>
        </pc:spChg>
        <pc:spChg chg="del">
          <ac:chgData name="Nathan Morrison" userId="a8088875ec538e5b" providerId="LiveId" clId="{10F64AEC-59CF-47AC-9D94-8C01D2D4FCDB}" dt="2021-03-04T21:34:42.418" v="292" actId="478"/>
          <ac:spMkLst>
            <pc:docMk/>
            <pc:sldMk cId="4268477927" sldId="651"/>
            <ac:spMk id="15" creationId="{B58B1F34-7DB9-4989-8DB9-665CD7B55EB4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16" creationId="{A3EFC86D-D3BC-4EFD-9F94-AAA229A51610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17" creationId="{C1D7DE6A-BEE2-4ADA-A697-6DBC75A62AD2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18" creationId="{982EE86F-3BC5-4E43-9394-F0A4703EAB06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19" creationId="{A053AA82-858D-4A95-9AE5-15AAE1066D9A}"/>
          </ac:spMkLst>
        </pc:spChg>
        <pc:spChg chg="del">
          <ac:chgData name="Nathan Morrison" userId="a8088875ec538e5b" providerId="LiveId" clId="{10F64AEC-59CF-47AC-9D94-8C01D2D4FCDB}" dt="2021-03-04T21:34:40.051" v="291" actId="478"/>
          <ac:spMkLst>
            <pc:docMk/>
            <pc:sldMk cId="4268477927" sldId="651"/>
            <ac:spMk id="20" creationId="{AD0BECD3-0310-458E-92F8-C7AB85453933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21" creationId="{60C6E9E5-1B0A-4317-9CFE-9BE036F46738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22" creationId="{52E438BD-9C7C-4286-9AE7-C225567B2A37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23" creationId="{78EAF46F-14C9-4BEC-953D-DDDEE9711B7B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24" creationId="{B6267103-28A9-43B9-9436-5584871F26B2}"/>
          </ac:spMkLst>
        </pc:spChg>
        <pc:spChg chg="del">
          <ac:chgData name="Nathan Morrison" userId="a8088875ec538e5b" providerId="LiveId" clId="{10F64AEC-59CF-47AC-9D94-8C01D2D4FCDB}" dt="2021-03-04T21:34:46.948" v="294" actId="478"/>
          <ac:spMkLst>
            <pc:docMk/>
            <pc:sldMk cId="4268477927" sldId="651"/>
            <ac:spMk id="25" creationId="{A6C15474-F78A-4726-A901-471C5E68D5BF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26" creationId="{8A48ACB2-1D1E-48B0-8E86-6FF5E5FBFC5F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27" creationId="{5E62F62E-259C-4826-B8F4-357E6ECABABD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28" creationId="{A4DB9AEB-A571-4EB0-9773-44222EFCBAE9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29" creationId="{C49BCEE8-363A-46BB-ABF7-5104FBBAF204}"/>
          </ac:spMkLst>
        </pc:spChg>
        <pc:spChg chg="del">
          <ac:chgData name="Nathan Morrison" userId="a8088875ec538e5b" providerId="LiveId" clId="{10F64AEC-59CF-47AC-9D94-8C01D2D4FCDB}" dt="2021-03-04T21:34:49.138" v="295" actId="478"/>
          <ac:spMkLst>
            <pc:docMk/>
            <pc:sldMk cId="4268477927" sldId="651"/>
            <ac:spMk id="30" creationId="{1851FBE7-9B58-4307-8EE6-82CB643DBEE5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31" creationId="{5CA1992A-D487-4810-9A5A-B4E28F9D7052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32" creationId="{21EFA4B9-FB3F-4157-BAAC-6AB508AED0B3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33" creationId="{33DE9D9C-DA3B-49EC-B83F-326BB06C1C0B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34" creationId="{9462F51D-60A1-48EA-AF2F-9572F4FD0F19}"/>
          </ac:spMkLst>
        </pc:spChg>
        <pc:spChg chg="del">
          <ac:chgData name="Nathan Morrison" userId="a8088875ec538e5b" providerId="LiveId" clId="{10F64AEC-59CF-47AC-9D94-8C01D2D4FCDB}" dt="2021-03-04T21:34:50.962" v="296" actId="478"/>
          <ac:spMkLst>
            <pc:docMk/>
            <pc:sldMk cId="4268477927" sldId="651"/>
            <ac:spMk id="35" creationId="{0BB8E8BF-3301-4A79-9997-7458B192FD68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36" creationId="{C3742F06-4D93-456C-A94D-4B105B41FE47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37" creationId="{9316CF57-B96B-4880-A198-1535F265BAE3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38" creationId="{9E2F6B60-AF7C-40B8-B5BA-E307628EBAAC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39" creationId="{7A888F92-00DC-4D01-8E92-AF31FFCC5EA7}"/>
          </ac:spMkLst>
        </pc:spChg>
        <pc:spChg chg="del">
          <ac:chgData name="Nathan Morrison" userId="a8088875ec538e5b" providerId="LiveId" clId="{10F64AEC-59CF-47AC-9D94-8C01D2D4FCDB}" dt="2021-03-04T21:34:52.450" v="297" actId="478"/>
          <ac:spMkLst>
            <pc:docMk/>
            <pc:sldMk cId="4268477927" sldId="651"/>
            <ac:spMk id="40" creationId="{182BF224-4498-46C3-BC9D-227B4BF64E24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41" creationId="{A3B7A61D-27DC-4382-8384-29A0C6814EF6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42" creationId="{58F72E37-5DDD-4A0D-9823-F4ACDBD6DC36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43" creationId="{5878B6F0-7467-4E54-94A3-70D616D73696}"/>
          </ac:spMkLst>
        </pc:spChg>
        <pc:spChg chg="mod">
          <ac:chgData name="Nathan Morrison" userId="a8088875ec538e5b" providerId="LiveId" clId="{10F64AEC-59CF-47AC-9D94-8C01D2D4FCDB}" dt="2021-03-04T22:19:20.567" v="878" actId="1076"/>
          <ac:spMkLst>
            <pc:docMk/>
            <pc:sldMk cId="4268477927" sldId="651"/>
            <ac:spMk id="44" creationId="{7C94BEF8-D5D9-4C76-9E02-764077389C8C}"/>
          </ac:spMkLst>
        </pc:spChg>
        <pc:spChg chg="del">
          <ac:chgData name="Nathan Morrison" userId="a8088875ec538e5b" providerId="LiveId" clId="{10F64AEC-59CF-47AC-9D94-8C01D2D4FCDB}" dt="2021-03-04T21:34:53.741" v="298" actId="478"/>
          <ac:spMkLst>
            <pc:docMk/>
            <pc:sldMk cId="4268477927" sldId="651"/>
            <ac:spMk id="45" creationId="{CA2F84C5-CDE9-4794-AEE1-2971B7D6B51A}"/>
          </ac:spMkLst>
        </pc:spChg>
        <pc:graphicFrameChg chg="add del mod modGraphic">
          <ac:chgData name="Nathan Morrison" userId="a8088875ec538e5b" providerId="LiveId" clId="{10F64AEC-59CF-47AC-9D94-8C01D2D4FCDB}" dt="2021-03-04T22:03:39.728" v="637" actId="21"/>
          <ac:graphicFrameMkLst>
            <pc:docMk/>
            <pc:sldMk cId="4268477927" sldId="651"/>
            <ac:graphicFrameMk id="4" creationId="{EE29691B-7D60-4850-AF60-8F3F46A10D07}"/>
          </ac:graphicFrameMkLst>
        </pc:graphicFrameChg>
        <pc:graphicFrameChg chg="mod modGraphic">
          <ac:chgData name="Nathan Morrison" userId="a8088875ec538e5b" providerId="LiveId" clId="{10F64AEC-59CF-47AC-9D94-8C01D2D4FCDB}" dt="2021-03-04T23:30:33.954" v="931" actId="20577"/>
          <ac:graphicFrameMkLst>
            <pc:docMk/>
            <pc:sldMk cId="4268477927" sldId="651"/>
            <ac:graphicFrameMk id="5" creationId="{EE99D88E-E21B-4865-9A3A-C36BE09E1E3A}"/>
          </ac:graphicFrameMkLst>
        </pc:graphicFrameChg>
        <pc:graphicFrameChg chg="add del mod modGraphic">
          <ac:chgData name="Nathan Morrison" userId="a8088875ec538e5b" providerId="LiveId" clId="{10F64AEC-59CF-47AC-9D94-8C01D2D4FCDB}" dt="2021-03-04T22:03:42.914" v="638" actId="21"/>
          <ac:graphicFrameMkLst>
            <pc:docMk/>
            <pc:sldMk cId="4268477927" sldId="651"/>
            <ac:graphicFrameMk id="46" creationId="{10DCF3E6-B25A-4AA3-B584-7019C1E84B0B}"/>
          </ac:graphicFrameMkLst>
        </pc:graphicFrameChg>
      </pc:sldChg>
      <pc:sldChg chg="addSp delSp modSp mod modClrScheme delAnim modAnim chgLayout">
        <pc:chgData name="Nathan Morrison" userId="a8088875ec538e5b" providerId="LiveId" clId="{10F64AEC-59CF-47AC-9D94-8C01D2D4FCDB}" dt="2021-03-04T21:30:41.136" v="256"/>
        <pc:sldMkLst>
          <pc:docMk/>
          <pc:sldMk cId="3914803067" sldId="655"/>
        </pc:sldMkLst>
        <pc:spChg chg="del mod">
          <ac:chgData name="Nathan Morrison" userId="a8088875ec538e5b" providerId="LiveId" clId="{10F64AEC-59CF-47AC-9D94-8C01D2D4FCDB}" dt="2021-03-04T21:28:47.426" v="235" actId="21"/>
          <ac:spMkLst>
            <pc:docMk/>
            <pc:sldMk cId="3914803067" sldId="655"/>
            <ac:spMk id="7" creationId="{4D139F3C-4428-4DC2-AD19-7615A11D6DF2}"/>
          </ac:spMkLst>
        </pc:spChg>
        <pc:spChg chg="mod ord">
          <ac:chgData name="Nathan Morrison" userId="a8088875ec538e5b" providerId="LiveId" clId="{10F64AEC-59CF-47AC-9D94-8C01D2D4FCDB}" dt="2021-03-04T21:29:42.279" v="246" actId="1076"/>
          <ac:spMkLst>
            <pc:docMk/>
            <pc:sldMk cId="3914803067" sldId="655"/>
            <ac:spMk id="8" creationId="{00000000-0000-0000-0000-000000000000}"/>
          </ac:spMkLst>
        </pc:spChg>
        <pc:spChg chg="del mod">
          <ac:chgData name="Nathan Morrison" userId="a8088875ec538e5b" providerId="LiveId" clId="{10F64AEC-59CF-47AC-9D94-8C01D2D4FCDB}" dt="2021-03-04T21:28:49.763" v="236" actId="21"/>
          <ac:spMkLst>
            <pc:docMk/>
            <pc:sldMk cId="3914803067" sldId="655"/>
            <ac:spMk id="10" creationId="{40E02A95-8F08-4659-97BD-72FB439CB07B}"/>
          </ac:spMkLst>
        </pc:spChg>
        <pc:spChg chg="del mod">
          <ac:chgData name="Nathan Morrison" userId="a8088875ec538e5b" providerId="LiveId" clId="{10F64AEC-59CF-47AC-9D94-8C01D2D4FCDB}" dt="2021-03-04T21:28:52.722" v="237" actId="21"/>
          <ac:spMkLst>
            <pc:docMk/>
            <pc:sldMk cId="3914803067" sldId="655"/>
            <ac:spMk id="11" creationId="{0C826FA3-0581-473C-BE18-2AAE6E1E1790}"/>
          </ac:spMkLst>
        </pc:spChg>
        <pc:spChg chg="mod">
          <ac:chgData name="Nathan Morrison" userId="a8088875ec538e5b" providerId="LiveId" clId="{10F64AEC-59CF-47AC-9D94-8C01D2D4FCDB}" dt="2021-03-04T21:29:48.225" v="248" actId="1076"/>
          <ac:spMkLst>
            <pc:docMk/>
            <pc:sldMk cId="3914803067" sldId="655"/>
            <ac:spMk id="226306" creationId="{00000000-0000-0000-0000-000000000000}"/>
          </ac:spMkLst>
        </pc:spChg>
        <pc:spChg chg="mod ord">
          <ac:chgData name="Nathan Morrison" userId="a8088875ec538e5b" providerId="LiveId" clId="{10F64AEC-59CF-47AC-9D94-8C01D2D4FCDB}" dt="2021-03-04T21:29:56.093" v="250" actId="14100"/>
          <ac:spMkLst>
            <pc:docMk/>
            <pc:sldMk cId="3914803067" sldId="655"/>
            <ac:spMk id="226308" creationId="{00000000-0000-0000-0000-000000000000}"/>
          </ac:spMkLst>
        </pc:spChg>
        <pc:picChg chg="add mod">
          <ac:chgData name="Nathan Morrison" userId="a8088875ec538e5b" providerId="LiveId" clId="{10F64AEC-59CF-47AC-9D94-8C01D2D4FCDB}" dt="2021-03-04T21:29:32.965" v="242" actId="26606"/>
          <ac:picMkLst>
            <pc:docMk/>
            <pc:sldMk cId="3914803067" sldId="655"/>
            <ac:picMk id="3" creationId="{72094866-E1C7-4A3F-A4F4-4BD67A9AFC43}"/>
          </ac:picMkLst>
        </pc:picChg>
      </pc:sldChg>
      <pc:sldChg chg="modSp mod">
        <pc:chgData name="Nathan Morrison" userId="a8088875ec538e5b" providerId="LiveId" clId="{10F64AEC-59CF-47AC-9D94-8C01D2D4FCDB}" dt="2021-03-05T18:34:46.736" v="986" actId="20577"/>
        <pc:sldMkLst>
          <pc:docMk/>
          <pc:sldMk cId="2602705939" sldId="656"/>
        </pc:sldMkLst>
        <pc:spChg chg="mod">
          <ac:chgData name="Nathan Morrison" userId="a8088875ec538e5b" providerId="LiveId" clId="{10F64AEC-59CF-47AC-9D94-8C01D2D4FCDB}" dt="2021-03-05T18:34:46.736" v="986" actId="20577"/>
          <ac:spMkLst>
            <pc:docMk/>
            <pc:sldMk cId="2602705939" sldId="656"/>
            <ac:spMk id="2" creationId="{8946C1DA-DC24-4D65-AE17-4A3651F3203D}"/>
          </ac:spMkLst>
        </pc:spChg>
        <pc:spChg chg="mod">
          <ac:chgData name="Nathan Morrison" userId="a8088875ec538e5b" providerId="LiveId" clId="{10F64AEC-59CF-47AC-9D94-8C01D2D4FCDB}" dt="2021-03-04T22:23:04.516" v="898" actId="1076"/>
          <ac:spMkLst>
            <pc:docMk/>
            <pc:sldMk cId="2602705939" sldId="656"/>
            <ac:spMk id="3" creationId="{51DD8409-5AD6-4C14-AEEF-183643918E3B}"/>
          </ac:spMkLst>
        </pc:spChg>
      </pc:sldChg>
      <pc:sldChg chg="addSp delSp modSp mod">
        <pc:chgData name="Nathan Morrison" userId="a8088875ec538e5b" providerId="LiveId" clId="{10F64AEC-59CF-47AC-9D94-8C01D2D4FCDB}" dt="2021-03-05T18:34:56.920" v="987" actId="20577"/>
        <pc:sldMkLst>
          <pc:docMk/>
          <pc:sldMk cId="1226765525" sldId="658"/>
        </pc:sldMkLst>
        <pc:spChg chg="mod">
          <ac:chgData name="Nathan Morrison" userId="a8088875ec538e5b" providerId="LiveId" clId="{10F64AEC-59CF-47AC-9D94-8C01D2D4FCDB}" dt="2021-03-05T18:34:56.920" v="987" actId="20577"/>
          <ac:spMkLst>
            <pc:docMk/>
            <pc:sldMk cId="1226765525" sldId="658"/>
            <ac:spMk id="2" creationId="{8946C1DA-DC24-4D65-AE17-4A3651F3203D}"/>
          </ac:spMkLst>
        </pc:spChg>
        <pc:spChg chg="del">
          <ac:chgData name="Nathan Morrison" userId="a8088875ec538e5b" providerId="LiveId" clId="{10F64AEC-59CF-47AC-9D94-8C01D2D4FCDB}" dt="2021-03-04T22:22:44.270" v="894" actId="21"/>
          <ac:spMkLst>
            <pc:docMk/>
            <pc:sldMk cId="1226765525" sldId="658"/>
            <ac:spMk id="3" creationId="{849FBEA3-6E94-4CB6-AD9E-27368DE485A6}"/>
          </ac:spMkLst>
        </pc:spChg>
        <pc:spChg chg="add mod">
          <ac:chgData name="Nathan Morrison" userId="a8088875ec538e5b" providerId="LiveId" clId="{10F64AEC-59CF-47AC-9D94-8C01D2D4FCDB}" dt="2021-03-04T22:23:09.963" v="899"/>
          <ac:spMkLst>
            <pc:docMk/>
            <pc:sldMk cId="1226765525" sldId="658"/>
            <ac:spMk id="4" creationId="{02C2E4EA-1DEF-49B2-A163-CB1F88785D23}"/>
          </ac:spMkLst>
        </pc:spChg>
      </pc:sldChg>
      <pc:sldChg chg="delSp modSp mod modNotesTx">
        <pc:chgData name="Nathan Morrison" userId="a8088875ec538e5b" providerId="LiveId" clId="{10F64AEC-59CF-47AC-9D94-8C01D2D4FCDB}" dt="2021-03-05T18:36:37.488" v="991" actId="20577"/>
        <pc:sldMkLst>
          <pc:docMk/>
          <pc:sldMk cId="2704972001" sldId="659"/>
        </pc:sldMkLst>
        <pc:spChg chg="del mod">
          <ac:chgData name="Nathan Morrison" userId="a8088875ec538e5b" providerId="LiveId" clId="{10F64AEC-59CF-47AC-9D94-8C01D2D4FCDB}" dt="2021-03-04T22:22:12.024" v="889" actId="21"/>
          <ac:spMkLst>
            <pc:docMk/>
            <pc:sldMk cId="2704972001" sldId="659"/>
            <ac:spMk id="2" creationId="{4A581EBB-C45D-4698-BBB1-6F242C0BDE68}"/>
          </ac:spMkLst>
        </pc:spChg>
        <pc:spChg chg="del">
          <ac:chgData name="Nathan Morrison" userId="a8088875ec538e5b" providerId="LiveId" clId="{10F64AEC-59CF-47AC-9D94-8C01D2D4FCDB}" dt="2021-03-04T22:21:30.877" v="884" actId="21"/>
          <ac:spMkLst>
            <pc:docMk/>
            <pc:sldMk cId="2704972001" sldId="659"/>
            <ac:spMk id="3" creationId="{3A9AB384-245A-409F-98D1-1AD0BEB7BD90}"/>
          </ac:spMkLst>
        </pc:spChg>
        <pc:picChg chg="mod">
          <ac:chgData name="Nathan Morrison" userId="a8088875ec538e5b" providerId="LiveId" clId="{10F64AEC-59CF-47AC-9D94-8C01D2D4FCDB}" dt="2021-03-05T18:36:16.243" v="989" actId="14100"/>
          <ac:picMkLst>
            <pc:docMk/>
            <pc:sldMk cId="2704972001" sldId="659"/>
            <ac:picMk id="7" creationId="{5AE0A530-E00F-4AFE-A6F2-B1B761BFBB52}"/>
          </ac:picMkLst>
        </pc:picChg>
      </pc:sldChg>
      <pc:sldChg chg="addSp delSp modSp mod delAnim modAnim">
        <pc:chgData name="Nathan Morrison" userId="a8088875ec538e5b" providerId="LiveId" clId="{10F64AEC-59CF-47AC-9D94-8C01D2D4FCDB}" dt="2021-03-04T22:23:25.491" v="901" actId="1076"/>
        <pc:sldMkLst>
          <pc:docMk/>
          <pc:sldMk cId="3881325531" sldId="660"/>
        </pc:sldMkLst>
        <pc:spChg chg="mod">
          <ac:chgData name="Nathan Morrison" userId="a8088875ec538e5b" providerId="LiveId" clId="{10F64AEC-59CF-47AC-9D94-8C01D2D4FCDB}" dt="2021-03-04T22:23:25.491" v="901" actId="1076"/>
          <ac:spMkLst>
            <pc:docMk/>
            <pc:sldMk cId="3881325531" sldId="660"/>
            <ac:spMk id="5" creationId="{42BB38C0-3CEA-4486-949F-33948D60D22B}"/>
          </ac:spMkLst>
        </pc:spChg>
        <pc:spChg chg="add del mod">
          <ac:chgData name="Nathan Morrison" userId="a8088875ec538e5b" providerId="LiveId" clId="{10F64AEC-59CF-47AC-9D94-8C01D2D4FCDB}" dt="2021-03-04T20:38:12.401" v="106" actId="21"/>
          <ac:spMkLst>
            <pc:docMk/>
            <pc:sldMk cId="3881325531" sldId="660"/>
            <ac:spMk id="6" creationId="{BAB46117-BDEB-443B-A7AB-D1E6579B5C43}"/>
          </ac:spMkLst>
        </pc:spChg>
      </pc:sldChg>
      <pc:sldChg chg="new del">
        <pc:chgData name="Nathan Morrison" userId="a8088875ec538e5b" providerId="LiveId" clId="{10F64AEC-59CF-47AC-9D94-8C01D2D4FCDB}" dt="2021-03-04T20:38:38.776" v="110" actId="47"/>
        <pc:sldMkLst>
          <pc:docMk/>
          <pc:sldMk cId="736639592" sldId="661"/>
        </pc:sldMkLst>
      </pc:sldChg>
      <pc:sldChg chg="addSp delSp modSp add mod modClrScheme modAnim chgLayout">
        <pc:chgData name="Nathan Morrison" userId="a8088875ec538e5b" providerId="LiveId" clId="{10F64AEC-59CF-47AC-9D94-8C01D2D4FCDB}" dt="2021-03-05T18:31:34.882" v="936" actId="1076"/>
        <pc:sldMkLst>
          <pc:docMk/>
          <pc:sldMk cId="1438858098" sldId="662"/>
        </pc:sldMkLst>
        <pc:spChg chg="del">
          <ac:chgData name="Nathan Morrison" userId="a8088875ec538e5b" providerId="LiveId" clId="{10F64AEC-59CF-47AC-9D94-8C01D2D4FCDB}" dt="2021-03-04T20:40:03.399" v="119" actId="26606"/>
          <ac:spMkLst>
            <pc:docMk/>
            <pc:sldMk cId="1438858098" sldId="662"/>
            <ac:spMk id="2" creationId="{40772CD6-A2A1-4724-95D8-53667F95737E}"/>
          </ac:spMkLst>
        </pc:spChg>
        <pc:spChg chg="mod">
          <ac:chgData name="Nathan Morrison" userId="a8088875ec538e5b" providerId="LiveId" clId="{10F64AEC-59CF-47AC-9D94-8C01D2D4FCDB}" dt="2021-03-05T18:31:34.882" v="936" actId="1076"/>
          <ac:spMkLst>
            <pc:docMk/>
            <pc:sldMk cId="1438858098" sldId="662"/>
            <ac:spMk id="3" creationId="{C44520F4-F49D-4315-9DCE-93748883C627}"/>
          </ac:spMkLst>
        </pc:spChg>
        <pc:spChg chg="del">
          <ac:chgData name="Nathan Morrison" userId="a8088875ec538e5b" providerId="LiveId" clId="{10F64AEC-59CF-47AC-9D94-8C01D2D4FCDB}" dt="2021-03-04T20:39:46.167" v="116" actId="931"/>
          <ac:spMkLst>
            <pc:docMk/>
            <pc:sldMk cId="1438858098" sldId="662"/>
            <ac:spMk id="4" creationId="{B24B1F02-0B20-46B3-99FF-58A3321D39D0}"/>
          </ac:spMkLst>
        </pc:spChg>
        <pc:spChg chg="mod">
          <ac:chgData name="Nathan Morrison" userId="a8088875ec538e5b" providerId="LiveId" clId="{10F64AEC-59CF-47AC-9D94-8C01D2D4FCDB}" dt="2021-03-04T20:43:08.507" v="149" actId="1076"/>
          <ac:spMkLst>
            <pc:docMk/>
            <pc:sldMk cId="1438858098" sldId="662"/>
            <ac:spMk id="5" creationId="{42BB38C0-3CEA-4486-949F-33948D60D22B}"/>
          </ac:spMkLst>
        </pc:spChg>
        <pc:spChg chg="add del mod">
          <ac:chgData name="Nathan Morrison" userId="a8088875ec538e5b" providerId="LiveId" clId="{10F64AEC-59CF-47AC-9D94-8C01D2D4FCDB}" dt="2021-03-04T20:39:23.098" v="114" actId="478"/>
          <ac:spMkLst>
            <pc:docMk/>
            <pc:sldMk cId="1438858098" sldId="662"/>
            <ac:spMk id="7" creationId="{2AAD7322-FE30-4239-938D-7ABB3C2ED334}"/>
          </ac:spMkLst>
        </pc:spChg>
        <pc:spChg chg="add mod">
          <ac:chgData name="Nathan Morrison" userId="a8088875ec538e5b" providerId="LiveId" clId="{10F64AEC-59CF-47AC-9D94-8C01D2D4FCDB}" dt="2021-03-04T20:40:43.712" v="128" actId="207"/>
          <ac:spMkLst>
            <pc:docMk/>
            <pc:sldMk cId="1438858098" sldId="662"/>
            <ac:spMk id="10" creationId="{B3A44CF4-68A8-4112-9361-19E6B4EE4D11}"/>
          </ac:spMkLst>
        </pc:spChg>
        <pc:spChg chg="add mod">
          <ac:chgData name="Nathan Morrison" userId="a8088875ec538e5b" providerId="LiveId" clId="{10F64AEC-59CF-47AC-9D94-8C01D2D4FCDB}" dt="2021-03-04T20:43:37.448" v="154" actId="1076"/>
          <ac:spMkLst>
            <pc:docMk/>
            <pc:sldMk cId="1438858098" sldId="662"/>
            <ac:spMk id="11" creationId="{7E11F46B-6519-4C73-86C7-A3400AA78FC8}"/>
          </ac:spMkLst>
        </pc:spChg>
        <pc:spChg chg="add mod">
          <ac:chgData name="Nathan Morrison" userId="a8088875ec538e5b" providerId="LiveId" clId="{10F64AEC-59CF-47AC-9D94-8C01D2D4FCDB}" dt="2021-03-04T20:42:00.845" v="139" actId="14100"/>
          <ac:spMkLst>
            <pc:docMk/>
            <pc:sldMk cId="1438858098" sldId="662"/>
            <ac:spMk id="12" creationId="{208634AF-BB6D-42C5-8028-B6D0A3CC18C6}"/>
          </ac:spMkLst>
        </pc:spChg>
        <pc:spChg chg="add mod">
          <ac:chgData name="Nathan Morrison" userId="a8088875ec538e5b" providerId="LiveId" clId="{10F64AEC-59CF-47AC-9D94-8C01D2D4FCDB}" dt="2021-03-04T20:42:23.149" v="143" actId="1076"/>
          <ac:spMkLst>
            <pc:docMk/>
            <pc:sldMk cId="1438858098" sldId="662"/>
            <ac:spMk id="13" creationId="{87A9F876-3F60-42A5-9F7D-A519C50DFAE5}"/>
          </ac:spMkLst>
        </pc:spChg>
        <pc:spChg chg="add mod">
          <ac:chgData name="Nathan Morrison" userId="a8088875ec538e5b" providerId="LiveId" clId="{10F64AEC-59CF-47AC-9D94-8C01D2D4FCDB}" dt="2021-03-04T20:43:26.088" v="152" actId="1076"/>
          <ac:spMkLst>
            <pc:docMk/>
            <pc:sldMk cId="1438858098" sldId="662"/>
            <ac:spMk id="14" creationId="{4407D6C3-7552-4515-AB28-14F049A7F624}"/>
          </ac:spMkLst>
        </pc:spChg>
        <pc:picChg chg="add del mod">
          <ac:chgData name="Nathan Morrison" userId="a8088875ec538e5b" providerId="LiveId" clId="{10F64AEC-59CF-47AC-9D94-8C01D2D4FCDB}" dt="2021-03-04T20:39:05.878" v="113" actId="21"/>
          <ac:picMkLst>
            <pc:docMk/>
            <pc:sldMk cId="1438858098" sldId="662"/>
            <ac:picMk id="6" creationId="{13DEEDC2-983A-423F-AE55-EB8718BACBE9}"/>
          </ac:picMkLst>
        </pc:picChg>
        <pc:picChg chg="add mod">
          <ac:chgData name="Nathan Morrison" userId="a8088875ec538e5b" providerId="LiveId" clId="{10F64AEC-59CF-47AC-9D94-8C01D2D4FCDB}" dt="2021-03-04T20:43:32.495" v="153" actId="1076"/>
          <ac:picMkLst>
            <pc:docMk/>
            <pc:sldMk cId="1438858098" sldId="662"/>
            <ac:picMk id="9" creationId="{8A9183AB-DAE9-4011-835E-39A96143B826}"/>
          </ac:picMkLst>
        </pc:picChg>
      </pc:sldChg>
      <pc:sldChg chg="new del">
        <pc:chgData name="Nathan Morrison" userId="a8088875ec538e5b" providerId="LiveId" clId="{10F64AEC-59CF-47AC-9D94-8C01D2D4FCDB}" dt="2021-03-04T21:25:51.222" v="211" actId="47"/>
        <pc:sldMkLst>
          <pc:docMk/>
          <pc:sldMk cId="4237225509" sldId="663"/>
        </pc:sldMkLst>
      </pc:sldChg>
      <pc:sldChg chg="addSp delSp modSp add mod delAnim modAnim">
        <pc:chgData name="Nathan Morrison" userId="a8088875ec538e5b" providerId="LiveId" clId="{10F64AEC-59CF-47AC-9D94-8C01D2D4FCDB}" dt="2021-03-05T19:19:01.886" v="995"/>
        <pc:sldMkLst>
          <pc:docMk/>
          <pc:sldMk cId="2284116700" sldId="664"/>
        </pc:sldMkLst>
        <pc:spChg chg="mod">
          <ac:chgData name="Nathan Morrison" userId="a8088875ec538e5b" providerId="LiveId" clId="{10F64AEC-59CF-47AC-9D94-8C01D2D4FCDB}" dt="2021-03-04T21:27:22.239" v="224" actId="1076"/>
          <ac:spMkLst>
            <pc:docMk/>
            <pc:sldMk cId="2284116700" sldId="664"/>
            <ac:spMk id="7" creationId="{4D139F3C-4428-4DC2-AD19-7615A11D6DF2}"/>
          </ac:spMkLst>
        </pc:spChg>
        <pc:spChg chg="mod">
          <ac:chgData name="Nathan Morrison" userId="a8088875ec538e5b" providerId="LiveId" clId="{10F64AEC-59CF-47AC-9D94-8C01D2D4FCDB}" dt="2021-03-04T21:28:35.834" v="233" actId="14100"/>
          <ac:spMkLst>
            <pc:docMk/>
            <pc:sldMk cId="2284116700" sldId="664"/>
            <ac:spMk id="8" creationId="{00000000-0000-0000-0000-000000000000}"/>
          </ac:spMkLst>
        </pc:spChg>
        <pc:spChg chg="add mod">
          <ac:chgData name="Nathan Morrison" userId="a8088875ec538e5b" providerId="LiveId" clId="{10F64AEC-59CF-47AC-9D94-8C01D2D4FCDB}" dt="2021-03-05T18:33:10.717" v="977" actId="207"/>
          <ac:spMkLst>
            <pc:docMk/>
            <pc:sldMk cId="2284116700" sldId="664"/>
            <ac:spMk id="9" creationId="{1C4DF244-07E8-46B3-8071-849419FD8E82}"/>
          </ac:spMkLst>
        </pc:spChg>
        <pc:spChg chg="mod">
          <ac:chgData name="Nathan Morrison" userId="a8088875ec538e5b" providerId="LiveId" clId="{10F64AEC-59CF-47AC-9D94-8C01D2D4FCDB}" dt="2021-03-05T18:33:16.245" v="978" actId="207"/>
          <ac:spMkLst>
            <pc:docMk/>
            <pc:sldMk cId="2284116700" sldId="664"/>
            <ac:spMk id="10" creationId="{40E02A95-8F08-4659-97BD-72FB439CB07B}"/>
          </ac:spMkLst>
        </pc:spChg>
        <pc:spChg chg="del mod ord">
          <ac:chgData name="Nathan Morrison" userId="a8088875ec538e5b" providerId="LiveId" clId="{10F64AEC-59CF-47AC-9D94-8C01D2D4FCDB}" dt="2021-03-05T18:33:48.396" v="983" actId="21"/>
          <ac:spMkLst>
            <pc:docMk/>
            <pc:sldMk cId="2284116700" sldId="664"/>
            <ac:spMk id="11" creationId="{0C826FA3-0581-473C-BE18-2AAE6E1E1790}"/>
          </ac:spMkLst>
        </pc:spChg>
        <pc:spChg chg="add mod">
          <ac:chgData name="Nathan Morrison" userId="a8088875ec538e5b" providerId="LiveId" clId="{10F64AEC-59CF-47AC-9D94-8C01D2D4FCDB}" dt="2021-03-05T18:33:38.108" v="982" actId="14100"/>
          <ac:spMkLst>
            <pc:docMk/>
            <pc:sldMk cId="2284116700" sldId="664"/>
            <ac:spMk id="12" creationId="{665D4EAE-28B2-48EC-A173-837164B911ED}"/>
          </ac:spMkLst>
        </pc:spChg>
        <pc:spChg chg="add mod">
          <ac:chgData name="Nathan Morrison" userId="a8088875ec538e5b" providerId="LiveId" clId="{10F64AEC-59CF-47AC-9D94-8C01D2D4FCDB}" dt="2021-03-05T18:33:50.053" v="984"/>
          <ac:spMkLst>
            <pc:docMk/>
            <pc:sldMk cId="2284116700" sldId="664"/>
            <ac:spMk id="13" creationId="{DD761D34-4732-4098-9654-3D3D7D2A3176}"/>
          </ac:spMkLst>
        </pc:spChg>
        <pc:spChg chg="del">
          <ac:chgData name="Nathan Morrison" userId="a8088875ec538e5b" providerId="LiveId" clId="{10F64AEC-59CF-47AC-9D94-8C01D2D4FCDB}" dt="2021-03-04T21:26:06.005" v="212" actId="21"/>
          <ac:spMkLst>
            <pc:docMk/>
            <pc:sldMk cId="2284116700" sldId="664"/>
            <ac:spMk id="226308" creationId="{00000000-0000-0000-0000-000000000000}"/>
          </ac:spMkLst>
        </pc:spChg>
        <pc:picChg chg="add mod">
          <ac:chgData name="Nathan Morrison" userId="a8088875ec538e5b" providerId="LiveId" clId="{10F64AEC-59CF-47AC-9D94-8C01D2D4FCDB}" dt="2021-03-04T21:27:41.026" v="226" actId="1076"/>
          <ac:picMkLst>
            <pc:docMk/>
            <pc:sldMk cId="2284116700" sldId="664"/>
            <ac:picMk id="3" creationId="{76E2C79C-4B32-49D3-8C08-718A57B08B3E}"/>
          </ac:picMkLst>
        </pc:picChg>
      </pc:sldChg>
      <pc:sldChg chg="addSp modSp new modAnim">
        <pc:chgData name="Nathan Morrison" userId="a8088875ec538e5b" providerId="LiveId" clId="{10F64AEC-59CF-47AC-9D94-8C01D2D4FCDB}" dt="2021-03-04T22:19:31.850" v="880"/>
        <pc:sldMkLst>
          <pc:docMk/>
          <pc:sldMk cId="1026208916" sldId="665"/>
        </pc:sldMkLst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7" creationId="{817E6667-7DA2-403E-BD90-498F8D375024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8" creationId="{5FCEA374-F5F3-44EC-9D3B-E615EB88A651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9" creationId="{E7A73083-10F0-4419-A25A-45DDE6C36758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10" creationId="{25420DA2-33DA-41FC-A600-40FE169E1234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11" creationId="{72CE2BCE-DF17-4954-9E48-17B4CDA3450F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12" creationId="{6897C901-7898-4553-9D6C-75F4DCB7D446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13" creationId="{9C00163C-EB12-4058-AFDB-EE4251950638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14" creationId="{F807698A-F506-4B32-BD86-769DCCB3BE10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15" creationId="{D0B0674E-B695-4128-8FA1-B07DD0C603E8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16" creationId="{F71770C9-8904-42C6-9512-B56B26E16E95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17" creationId="{9F150BC9-D56D-4098-9D86-62047855789C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18" creationId="{731FDFCE-0AE6-496B-A023-E805B22E9BAA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19" creationId="{CF082B99-E099-4EFD-832F-D6A39262C8F1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20" creationId="{8ADAD086-736E-466F-8668-86C7F1A9971C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21" creationId="{257BFB72-31D7-4A0F-A175-AB47AC722A75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22" creationId="{CBA7AAC7-10E1-41A4-B5EA-D8D2655E7D75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23" creationId="{9BE6B111-134B-41EB-88B5-FF6B91E3F4F9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24" creationId="{0CC6B025-3D32-43DA-8FCF-0B40A37CCAC1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25" creationId="{D41903B6-51D6-4ED2-9090-B224F7C3E798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26" creationId="{7D7CA163-CA28-495C-A617-D142C68929E5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27" creationId="{EEF7AC00-21F4-4C61-9787-B7652E75BD29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28" creationId="{1B485A2B-429F-4402-84FC-003FB1E2EAC0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29" creationId="{10468148-DFB2-48EF-805F-0B47924CFE70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30" creationId="{87E53603-DD1D-4840-9A9D-84D32237A26F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31" creationId="{9AE5F1AF-3578-4105-B6F9-070865478631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32" creationId="{6DC4CADF-8EFD-47B5-9AA3-7F6C6227A31D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33" creationId="{E0010F33-4BEB-4E18-9413-2E40524EFB53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34" creationId="{1133C7F0-5341-4190-9CEB-E2F91013E972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35" creationId="{FFB7B888-FF0F-4B6E-B455-5CDD6E238C2B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36" creationId="{D19D637E-40E0-4359-AD1F-A30954505310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37" creationId="{EDCD99CA-0137-449C-8BFB-AA3A5FF9C11F}"/>
          </ac:spMkLst>
        </pc:spChg>
        <pc:spChg chg="add mod">
          <ac:chgData name="Nathan Morrison" userId="a8088875ec538e5b" providerId="LiveId" clId="{10F64AEC-59CF-47AC-9D94-8C01D2D4FCDB}" dt="2021-03-04T22:19:31.850" v="880"/>
          <ac:spMkLst>
            <pc:docMk/>
            <pc:sldMk cId="1026208916" sldId="665"/>
            <ac:spMk id="38" creationId="{B0A943AF-20A8-4762-8D3F-CEE138FD8F00}"/>
          </ac:spMkLst>
        </pc:spChg>
        <pc:graphicFrameChg chg="add mod">
          <ac:chgData name="Nathan Morrison" userId="a8088875ec538e5b" providerId="LiveId" clId="{10F64AEC-59CF-47AC-9D94-8C01D2D4FCDB}" dt="2021-03-04T22:19:31.850" v="880"/>
          <ac:graphicFrameMkLst>
            <pc:docMk/>
            <pc:sldMk cId="1026208916" sldId="665"/>
            <ac:graphicFrameMk id="6" creationId="{C8328E6D-F6B4-412A-B164-0BEB462C06A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0151736-D6C7-4EFF-ABD1-FE0A84861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55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788D9D4-06E8-4321-9E87-FBC264B5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67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By Nathan L Morrison for Sunday 03/07/2021</a:t>
            </a:r>
          </a:p>
          <a:p>
            <a:r>
              <a:rPr lang="en-US" altLang="en-US" dirty="0"/>
              <a:t>All Scripture given is from NASB unless otherwise stated</a:t>
            </a:r>
          </a:p>
          <a:p>
            <a:endParaRPr lang="en-US" altLang="en-US" dirty="0"/>
          </a:p>
          <a:p>
            <a:r>
              <a:rPr lang="en-US" altLang="en-US" dirty="0"/>
              <a:t>For further study, or if questions, please Call: 804-277-1983 or Visit: www.courthousechurchofchrist.com</a:t>
            </a:r>
          </a:p>
          <a:p>
            <a:endParaRPr lang="en-US" altLang="en-US" dirty="0"/>
          </a:p>
          <a:p>
            <a:r>
              <a:rPr lang="en-US" altLang="en-US" dirty="0"/>
              <a:t>Additional helps at the end of the presentation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41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0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9012538"/>
            <a:ext cx="2971800" cy="474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used </a:t>
            </a:r>
            <a:r>
              <a:rPr lang="en-US"/>
              <a:t>the printed-out </a:t>
            </a:r>
            <a:r>
              <a:rPr lang="en-US" dirty="0"/>
              <a:t>picture as a handout during the lesson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88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87DD-B253-48D7-A6B4-472E2E0DA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1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9F831-A382-44AE-8166-C7F282AAF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268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3479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487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0280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6039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794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9978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975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319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3858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9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B57A1-8147-4BA9-9E8E-D8A3B3017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619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7453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0A039-0C11-4F3F-A553-A6671632A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4110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B7D4-D4B5-4D65-B373-1F7C0CF55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661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95C12-B21D-4585-A94E-450536D74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5228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5BC27-05D8-4510-83CF-D90599884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186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504D-7293-4204-909D-B2925BE1A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4591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65CE-951C-4779-A7F3-7D4BE5454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458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206E7-595D-434B-8029-84C8CB10D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7154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1E95-DFD5-48AD-88DE-263DF2253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3382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F3CE7-E28B-4C21-B7AC-44DB763BC4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8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7B2B-63C8-4235-A10D-ED64C88B5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922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A75AA-0EF1-4CEE-A681-512E3BDBE1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4329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EA1A2-3E25-4783-8FC6-5B6AD90F8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055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Kings: David vs. Saul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426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Kings: David vs. Saul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155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Kings: David vs. Saul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Kings: David vs. Saul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668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Kings: David vs. Saul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198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Kings: David vs. Saul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150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Kings: David vs. Saul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928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Kings: David vs. Saul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3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F9A9-74DA-4E8E-ABD7-C2F77177A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465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Kings: David vs. Saul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790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Kings: David vs. Saul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969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Kings: David vs. Saul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78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2F435-DD02-47B5-8056-66E13C27B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71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145B-8D19-4277-8206-5F9D2327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1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EB9C9-4747-4252-BC9A-67AACDBDC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9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2AA40-1F48-4D8A-9529-8B9CA2344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09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83B0D-A12C-4B89-B818-99C1F7BBB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89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1029-CE1C-4066-88D6-45161A25B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BF61-005F-44F9-8A39-18CF0FC22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30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0385-E58D-403E-A70E-0760D49F2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3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179F0-6211-4444-BD43-9ECE5FAD7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2F24-0E8D-480E-90C5-0824676CD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898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0BB97-2C35-42EF-9161-A27A9CBCD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50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C97A-9717-4056-9412-483FB71CA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23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8757-80D9-4D17-A735-49BF2608C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136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FA6C-4B80-4729-B92C-EDACF0BCE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487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ED580-0D96-4DFC-B87B-F795CD30D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23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70865-3AAA-4AE2-9CC9-D2B9A9E95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4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2C1D7-3C28-475C-B078-C53769097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6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E897B-C173-4FFF-99F2-66F87C463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847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58F50-F5B1-48E8-B68E-4BA6B1AA2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89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B18F1-E1A2-47D6-BF28-DDE43D07F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81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45DAC-ED7B-42B0-98E2-6C9B0018B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8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EFDAD-AFAE-456C-948E-432859F40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92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964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66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57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11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220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5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E0DB9-5D9A-4D7B-B727-1820C2B03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675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12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93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965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604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560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CBA43-B94C-4C7B-950A-C48938FBC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841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4609-0E19-4B90-8C15-FAFD60115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234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31FC9-7548-45FE-ACC0-D61D71A4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717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CA9BF-8489-4168-BCDF-1EB7CB852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5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C4F2-6C4B-453C-AF20-CEDC2BDB7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58399-EC8C-4880-9641-077D986DD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880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E4CD-8F73-4187-B788-1DF658CA7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81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BBB3-E888-473F-8091-FD7B89EE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221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BF2A-3B93-4567-95CD-EC83392AC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797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99C4-E31A-4F36-86BF-0162DA664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665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AA0A-70C7-4257-A0FE-5ED581816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75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3C2F-C3A8-416A-B4A7-26887CAF9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26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0805-4ACA-4A33-9C56-73C150D1E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358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6ACC-648C-492F-8F21-34CE5BEAC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56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26F34-8745-404B-BBFB-4E0AAEFAF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247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05321-DFBF-4DCA-8ED7-6C61FAC8E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0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4011-FF41-49BC-A4EC-C3DDBF0C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69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E50B7-0DA3-45D3-96D6-CA614524D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77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F09C0-C66B-4FB0-B509-BF9ED103C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13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5167-B9FD-4CE7-830C-8B2464C2E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2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EF879-CA84-4B9D-8BD2-D21A2C4B5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44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2014-FEE4-4050-B25E-F6A7D1B4E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146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2364D-B5B4-4C03-8D93-723395B9F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341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0FD1-E413-404D-8E07-EB990784D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53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10D89-138E-4591-836F-E8C8B4C3B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201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6283A-80C6-491D-9A0C-5E7E895F0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917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C13E-800E-4194-9FC5-E72FEFCB9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FB86-3FDD-4D3F-87FB-C03544A7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50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221E-2658-4C91-8D36-B9A0B70FA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786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057E-1978-42BF-B755-6451A519A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091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D5EC9-47B8-4B0D-83D9-49FDF3832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794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76DFD-9C2E-4580-9854-33E31C856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08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4EBA-6BD9-4AE2-870E-4EE2BCD5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391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17618-F5E2-4228-9627-7B08B5289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304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4151-539C-413B-8FB4-2A0FF8955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564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D026-4F63-4727-BF5A-6DBFE00AF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73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4ED17-9A75-4658-9D2C-6FA403AAF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22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1358-F6DA-43CE-89BB-7A8A6AFEC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80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40CA-2F8C-4F16-BA65-3A0A6BAAA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36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BBF46-25A2-47EE-AC67-7B4EBB08B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26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7A331-02E7-41AA-9B3D-A4B6F8001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14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1628-CD22-4B31-84DB-9D54EC6B3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86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8CAAD-B3BB-40A3-8A52-5B5A14B8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868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ADE8-2356-4C44-9C88-291FCB5F1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052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30D8F-F64E-4C26-8678-666F0C12E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743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B39A-A759-453E-8DD2-9CA610E55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980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8834E-52AD-42F8-A68A-13673A3AF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8410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D8006-B1D3-4A05-A1B6-60F212924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1950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D67EE-9E11-46D8-A692-F96D2DD18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5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9C0D1-7790-4C08-AB81-02BE366D8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80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3258-F2E3-4C89-88E9-8D87D7C29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52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2BFF3-5E25-4D24-91F4-DDA56D9AA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350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6BFE1-EEA4-430D-99E3-003691BF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9390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7581F-6BFD-4339-BEC6-844DCB4C6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94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41084-54AF-42CB-881B-327F86DB1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775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88AC-5C3E-4C1F-AAA3-B62DB9B45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4841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7802-359A-4729-9A2C-B022F4668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90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8922-62F3-47A3-BDC3-9AE2E9B56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2979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FF0F-5EFD-4258-839B-E45623B5A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485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D105-D36B-424D-9524-D62FB8DA8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3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F9752E8-EA3C-4E86-BC88-7A6733A621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9752E8-EA3C-4E86-BC88-7A6733A621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E92DD2-A096-47A2-B7EC-4ABE7BF32D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 Tale Of Two Kings: David vs. Saul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768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8C0EB6F-B901-4C0B-AB01-5A7BF02F5F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08B8C22-4602-457E-9C67-C7C2894B92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2DD0A55-5A78-48BB-AEF0-9D00B8F61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CCACCD07-77A3-4185-8971-2A8FA9E135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D03BCFF5-2DFF-460A-9BD9-7A2D377B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8B5FA05F-1D21-4378-A725-4218AA67EF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E6F428F0-F892-448C-BD6E-11893D434E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B177898-B1A8-4F90-8634-59A49B0C52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4900" b="1" u="sng" dirty="0"/>
              <a:t>A Tale Of Two Kings: </a:t>
            </a:r>
            <a:br>
              <a:rPr lang="en-US" altLang="en-US" sz="4900" b="1" u="sng" dirty="0"/>
            </a:br>
            <a:r>
              <a:rPr lang="en-US" altLang="en-US" sz="4900" b="1" u="sng" dirty="0"/>
              <a:t>David vs. Saul</a:t>
            </a:r>
            <a:br>
              <a:rPr lang="en-US" altLang="en-US" sz="2400" b="1" u="sng" dirty="0"/>
            </a:br>
            <a:br>
              <a:rPr lang="en-US" altLang="en-US" sz="2400" dirty="0"/>
            </a:br>
            <a:r>
              <a:rPr lang="en-US" altLang="en-US" sz="3600" b="1" dirty="0"/>
              <a:t>Text: I Samuel 13:14</a:t>
            </a:r>
            <a:endParaRPr lang="en-US" altLang="en-US" sz="2400" b="1" dirty="0"/>
          </a:p>
        </p:txBody>
      </p:sp>
      <p:pic>
        <p:nvPicPr>
          <p:cNvPr id="3" name="Picture 2" descr="A person and person posing for a picture&#10;&#10;Description automatically generated with low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5" b="21569"/>
          <a:stretch/>
        </p:blipFill>
        <p:spPr>
          <a:xfrm>
            <a:off x="457200" y="1981200"/>
            <a:ext cx="8229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C1DA-DC24-4D65-AE17-4A3651F3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Picture of </a:t>
            </a:r>
            <a:br>
              <a:rPr lang="en-US" dirty="0"/>
            </a:br>
            <a:r>
              <a:rPr lang="en-US" dirty="0"/>
              <a:t>A Tale Of Two Kings: </a:t>
            </a:r>
            <a:br>
              <a:rPr lang="en-US" dirty="0"/>
            </a:br>
            <a:r>
              <a:rPr lang="en-US" dirty="0"/>
              <a:t>David vs. Saul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2C2E4EA-1DEF-49B2-A163-CB1F8878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5100" y="6381750"/>
            <a:ext cx="3733800" cy="476250"/>
          </a:xfrm>
        </p:spPr>
        <p:txBody>
          <a:bodyPr/>
          <a:lstStyle/>
          <a:p>
            <a:r>
              <a:rPr lang="en-US" altLang="en-US" dirty="0"/>
              <a:t>A Tale Of Two Kings: David vs. Saul</a:t>
            </a:r>
          </a:p>
        </p:txBody>
      </p:sp>
    </p:spTree>
    <p:extLst>
      <p:ext uri="{BB962C8B-B14F-4D97-AF65-F5344CB8AC3E}">
        <p14:creationId xmlns:p14="http://schemas.microsoft.com/office/powerpoint/2010/main" val="122676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E0A530-E00F-4AFE-A6F2-B1B761BFBB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66" y="-21599"/>
            <a:ext cx="7859867" cy="6901196"/>
          </a:xfrm>
        </p:spPr>
      </p:pic>
    </p:spTree>
    <p:extLst>
      <p:ext uri="{BB962C8B-B14F-4D97-AF65-F5344CB8AC3E}">
        <p14:creationId xmlns:p14="http://schemas.microsoft.com/office/powerpoint/2010/main" val="270497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520F4-F49D-4315-9DCE-93748883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802"/>
            <a:ext cx="8229600" cy="884238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World acts differently than those in Christ; </a:t>
            </a:r>
            <a:br>
              <a:rPr lang="en-US" sz="2400" dirty="0"/>
            </a:br>
            <a:r>
              <a:rPr lang="en-US" sz="2400" dirty="0"/>
              <a:t>two different spirits</a:t>
            </a:r>
          </a:p>
        </p:txBody>
      </p:sp>
      <p:pic>
        <p:nvPicPr>
          <p:cNvPr id="9" name="Content Placeholder 8" descr="A picture containing outdoor&#10;&#10;Description automatically generated">
            <a:extLst>
              <a:ext uri="{FF2B5EF4-FFF2-40B4-BE49-F238E27FC236}">
                <a16:creationId xmlns:a16="http://schemas.microsoft.com/office/drawing/2014/main" id="{8A9183AB-DAE9-4011-835E-39A96143B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0" b="9098"/>
          <a:stretch/>
        </p:blipFill>
        <p:spPr>
          <a:xfrm>
            <a:off x="685800" y="1501040"/>
            <a:ext cx="7772400" cy="4525963"/>
          </a:xfr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B38C0-3CEA-4486-949F-33948D60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81981" y="3132306"/>
            <a:ext cx="4038600" cy="274638"/>
          </a:xfrm>
        </p:spPr>
        <p:txBody>
          <a:bodyPr wrap="square" anchor="t">
            <a:normAutofit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 Tale Of Two Kings: David vs. Saul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3A44CF4-68A8-4112-9361-19E6B4EE4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u="sng" kern="0" dirty="0">
                <a:solidFill>
                  <a:srgbClr val="0000FF"/>
                </a:solidFill>
                <a:cs typeface="Times New Roman" pitchFamily="18" charset="0"/>
              </a:rPr>
              <a:t>Intro</a:t>
            </a:r>
            <a:endParaRPr lang="en-US" altLang="en-US" b="1" u="sng" kern="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7E11F46B-6519-4C73-86C7-A3400AA7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1" y="1492201"/>
            <a:ext cx="7772400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algn="ctr">
              <a:defRPr/>
            </a:pPr>
            <a:r>
              <a:rPr lang="en-US" altLang="en-US" dirty="0">
                <a:solidFill>
                  <a:srgbClr val="0000FF"/>
                </a:solidFill>
                <a:latin typeface="Tahoma" pitchFamily="34" charset="0"/>
              </a:rPr>
              <a:t>I Corinthians 2:12: </a:t>
            </a:r>
          </a:p>
          <a:p>
            <a:pPr marL="0" lvl="0" indent="0" algn="ctr">
              <a:defRPr/>
            </a:pPr>
            <a:r>
              <a:rPr lang="en-US" altLang="en-US" dirty="0">
                <a:solidFill>
                  <a:srgbClr val="0000FF"/>
                </a:solidFill>
                <a:latin typeface="Tahoma" pitchFamily="34" charset="0"/>
              </a:rPr>
              <a:t>The spirit of the world vs. the Spirit of God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208634AF-BB6D-42C5-8028-B6D0A3CC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2854127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algn="ctr">
              <a:buClr>
                <a:srgbClr val="3366FF"/>
              </a:buClr>
              <a:buSzPct val="115000"/>
            </a:pPr>
            <a:r>
              <a:rPr lang="en-US" altLang="en-US" dirty="0">
                <a:solidFill>
                  <a:srgbClr val="FFFFFF"/>
                </a:solidFill>
                <a:latin typeface="Tahoma" pitchFamily="34" charset="0"/>
              </a:rPr>
              <a:t>Ephesians 2:1-3: </a:t>
            </a:r>
          </a:p>
          <a:p>
            <a:pPr marL="0" lvl="0" indent="0" algn="ctr">
              <a:buClr>
                <a:srgbClr val="3366FF"/>
              </a:buClr>
              <a:buSzPct val="115000"/>
            </a:pPr>
            <a:r>
              <a:rPr lang="en-US" altLang="en-US" dirty="0">
                <a:solidFill>
                  <a:srgbClr val="FFFFFF"/>
                </a:solidFill>
                <a:latin typeface="Tahoma" pitchFamily="34" charset="0"/>
              </a:rPr>
              <a:t>The world = Death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87A9F876-3F60-42A5-9F7D-A519C50DF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86206"/>
            <a:ext cx="29718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algn="ctr">
              <a:buClr>
                <a:srgbClr val="3366FF"/>
              </a:buClr>
              <a:buSzPct val="115000"/>
            </a:pPr>
            <a:r>
              <a:rPr lang="en-US" altLang="en-US" dirty="0">
                <a:solidFill>
                  <a:srgbClr val="006600"/>
                </a:solidFill>
                <a:latin typeface="Tahoma" pitchFamily="34" charset="0"/>
              </a:rPr>
              <a:t>Ephesians 2:4-10: Saints = Life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4407D6C3-7552-4515-AB28-14F049A7F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/>
            <a:r>
              <a:rPr lang="en-US" altLang="en-US" dirty="0">
                <a:solidFill>
                  <a:srgbClr val="FFFFFF"/>
                </a:solidFill>
                <a:latin typeface="Tahoma" pitchFamily="34" charset="0"/>
              </a:rPr>
              <a:t>The spirit of the world and the Spirit of the child of God is contrasted in the lives of King Saul and King David!</a:t>
            </a:r>
            <a:endParaRPr lang="en-US" altLang="en-US" i="1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E99D88E-E21B-4865-9A3A-C36BE09E1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349579"/>
              </p:ext>
            </p:extLst>
          </p:nvPr>
        </p:nvGraphicFramePr>
        <p:xfrm>
          <a:off x="690309" y="29907"/>
          <a:ext cx="7763381" cy="679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14392">
                  <a:extLst>
                    <a:ext uri="{9D8B030D-6E8A-4147-A177-3AD203B41FA5}">
                      <a16:colId xmlns:a16="http://schemas.microsoft.com/office/drawing/2014/main" val="3218590341"/>
                    </a:ext>
                  </a:extLst>
                </a:gridCol>
                <a:gridCol w="2084063">
                  <a:extLst>
                    <a:ext uri="{9D8B030D-6E8A-4147-A177-3AD203B41FA5}">
                      <a16:colId xmlns:a16="http://schemas.microsoft.com/office/drawing/2014/main" val="2324000416"/>
                    </a:ext>
                  </a:extLst>
                </a:gridCol>
                <a:gridCol w="2164727">
                  <a:extLst>
                    <a:ext uri="{9D8B030D-6E8A-4147-A177-3AD203B41FA5}">
                      <a16:colId xmlns:a16="http://schemas.microsoft.com/office/drawing/2014/main" val="3240160270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302968387"/>
                    </a:ext>
                  </a:extLst>
                </a:gridCol>
              </a:tblGrid>
              <a:tr h="466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Attribute 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King David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King Saul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YOU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4117893679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220356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5660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876957"/>
                  </a:ext>
                </a:extLst>
              </a:tr>
              <a:tr h="786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52243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63346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91116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05195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955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C6D78B-6941-459B-9C31-C23B9A7C2717}"/>
              </a:ext>
            </a:extLst>
          </p:cNvPr>
          <p:cNvSpPr txBox="1"/>
          <p:nvPr/>
        </p:nvSpPr>
        <p:spPr>
          <a:xfrm>
            <a:off x="2567197" y="525042"/>
            <a:ext cx="2054887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God’s kind of king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 Sam. 16:6-7, 12-13; II Sam. 7:8-16)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2C265-9370-423D-B590-2DD5BA196157}"/>
              </a:ext>
            </a:extLst>
          </p:cNvPr>
          <p:cNvSpPr txBox="1"/>
          <p:nvPr/>
        </p:nvSpPr>
        <p:spPr>
          <a:xfrm>
            <a:off x="4661419" y="1303318"/>
            <a:ext cx="2170662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Man after people’s praise (I Sam. 18:6-9; 15:12-26)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DBFDA-20D5-45A7-BF48-697A3815B882}"/>
              </a:ext>
            </a:extLst>
          </p:cNvPr>
          <p:cNvSpPr txBox="1"/>
          <p:nvPr/>
        </p:nvSpPr>
        <p:spPr>
          <a:xfrm>
            <a:off x="6768778" y="1234059"/>
            <a:ext cx="1719746" cy="8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Have pure heart &amp; repent (I Tim. 1:5; Gal. 1:10; II Cor. 7:9-10)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16023-A9E1-426B-8DEB-547DB5EE4BA1}"/>
              </a:ext>
            </a:extLst>
          </p:cNvPr>
          <p:cNvSpPr txBox="1"/>
          <p:nvPr/>
        </p:nvSpPr>
        <p:spPr>
          <a:xfrm>
            <a:off x="734874" y="461214"/>
            <a:ext cx="17322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King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(Acts 13:22)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8F88CF-7452-4A9B-9241-74C8F6FFD904}"/>
              </a:ext>
            </a:extLst>
          </p:cNvPr>
          <p:cNvSpPr txBox="1"/>
          <p:nvPr/>
        </p:nvSpPr>
        <p:spPr>
          <a:xfrm>
            <a:off x="734875" y="1322367"/>
            <a:ext cx="17554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Heart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(Acts 13:22)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4FAC1-3A14-4325-AE66-BD0A8D4920AE}"/>
              </a:ext>
            </a:extLst>
          </p:cNvPr>
          <p:cNvSpPr txBox="1"/>
          <p:nvPr/>
        </p:nvSpPr>
        <p:spPr>
          <a:xfrm>
            <a:off x="2573626" y="1293060"/>
            <a:ext cx="2054887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A man after God’s own heart (I Sam. 13:14; Acts 13:22)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3DCEE-F143-4031-93A2-28CD4DD50C4F}"/>
              </a:ext>
            </a:extLst>
          </p:cNvPr>
          <p:cNvSpPr txBox="1"/>
          <p:nvPr/>
        </p:nvSpPr>
        <p:spPr>
          <a:xfrm>
            <a:off x="4647184" y="505987"/>
            <a:ext cx="2170662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Man’s kind of king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 Sam. 10:21-24; 16:6-7; 15:11)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E14DD5-B853-43A1-BBB2-FE4EC3348C50}"/>
              </a:ext>
            </a:extLst>
          </p:cNvPr>
          <p:cNvSpPr txBox="1"/>
          <p:nvPr/>
        </p:nvSpPr>
        <p:spPr>
          <a:xfrm>
            <a:off x="6803609" y="503804"/>
            <a:ext cx="1712683" cy="66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Know God’s will &amp; obey Him! (Col. 1:19-10; Heb. 5:9)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FC86D-D3BC-4EFD-9F94-AAA229A51610}"/>
              </a:ext>
            </a:extLst>
          </p:cNvPr>
          <p:cNvSpPr txBox="1"/>
          <p:nvPr/>
        </p:nvSpPr>
        <p:spPr>
          <a:xfrm>
            <a:off x="734875" y="2132808"/>
            <a:ext cx="17322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Kingdom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(Acts 2:29-32)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7DE6A-BEE2-4ADA-A697-6DBC75A62AD2}"/>
              </a:ext>
            </a:extLst>
          </p:cNvPr>
          <p:cNvSpPr txBox="1"/>
          <p:nvPr/>
        </p:nvSpPr>
        <p:spPr>
          <a:xfrm>
            <a:off x="2573626" y="2077503"/>
            <a:ext cx="2079788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Kingship eternal in Christ (II Sam. 7:16, 29; Luke 1:31-33)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EE86F-3BC5-4E43-9394-F0A4703EAB06}"/>
              </a:ext>
            </a:extLst>
          </p:cNvPr>
          <p:cNvSpPr txBox="1"/>
          <p:nvPr/>
        </p:nvSpPr>
        <p:spPr>
          <a:xfrm>
            <a:off x="4661418" y="2125538"/>
            <a:ext cx="2156427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Kingship rejected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 Sam. 13:13-14; 15:11, 23, 26, 28)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53AA82-858D-4A95-9AE5-15AAE1066D9A}"/>
              </a:ext>
            </a:extLst>
          </p:cNvPr>
          <p:cNvSpPr txBox="1"/>
          <p:nvPr/>
        </p:nvSpPr>
        <p:spPr>
          <a:xfrm>
            <a:off x="6705628" y="2024634"/>
            <a:ext cx="1908644" cy="8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Enter Jesus’ eternal kingdom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(Mk. 9:1; Col. 1:13-14;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II Pet. 1:5-11; 3:3-7)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6E9E5-1B0A-4317-9CFE-9BE036F46738}"/>
              </a:ext>
            </a:extLst>
          </p:cNvPr>
          <p:cNvSpPr txBox="1"/>
          <p:nvPr/>
        </p:nvSpPr>
        <p:spPr>
          <a:xfrm>
            <a:off x="734874" y="2942507"/>
            <a:ext cx="1739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Attitude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(Colossians 3:12-14)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E438BD-9C7C-4286-9AE7-C225567B2A37}"/>
              </a:ext>
            </a:extLst>
          </p:cNvPr>
          <p:cNvSpPr txBox="1"/>
          <p:nvPr/>
        </p:nvSpPr>
        <p:spPr>
          <a:xfrm>
            <a:off x="2602599" y="2899482"/>
            <a:ext cx="2050816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Kind &amp; Benevolent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(II Sam. 9:1-13)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AF46F-14C9-4BEC-953D-DDDEE9711B7B}"/>
              </a:ext>
            </a:extLst>
          </p:cNvPr>
          <p:cNvSpPr txBox="1"/>
          <p:nvPr/>
        </p:nvSpPr>
        <p:spPr>
          <a:xfrm>
            <a:off x="4661418" y="2892925"/>
            <a:ext cx="2156427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Cruel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(I Sam. 20:30-32; 22:11-29)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267103-28A9-43B9-9436-5584871F26B2}"/>
              </a:ext>
            </a:extLst>
          </p:cNvPr>
          <p:cNvSpPr txBox="1"/>
          <p:nvPr/>
        </p:nvSpPr>
        <p:spPr>
          <a:xfrm>
            <a:off x="6817846" y="2852245"/>
            <a:ext cx="1598055" cy="8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Be kind and do good to all people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(Eph. 4:32; Gal. 6:10)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48ACB2-1D1E-48B0-8E86-6FF5E5FBFC5F}"/>
              </a:ext>
            </a:extLst>
          </p:cNvPr>
          <p:cNvSpPr txBox="1"/>
          <p:nvPr/>
        </p:nvSpPr>
        <p:spPr>
          <a:xfrm>
            <a:off x="720640" y="3702331"/>
            <a:ext cx="17628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Mercy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(Colossians 3:13)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62F62E-259C-4826-B8F4-357E6ECABABD}"/>
              </a:ext>
            </a:extLst>
          </p:cNvPr>
          <p:cNvSpPr txBox="1"/>
          <p:nvPr/>
        </p:nvSpPr>
        <p:spPr>
          <a:xfrm>
            <a:off x="2602600" y="3690892"/>
            <a:ext cx="2035564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Forgiving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(I Samuel 24; 26</a:t>
            </a: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DB9AEB-A571-4EB0-9773-44222EFCBAE9}"/>
              </a:ext>
            </a:extLst>
          </p:cNvPr>
          <p:cNvSpPr txBox="1"/>
          <p:nvPr/>
        </p:nvSpPr>
        <p:spPr>
          <a:xfrm>
            <a:off x="4638164" y="3727125"/>
            <a:ext cx="2165445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Unforgiving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(I Sam. 14:44; 18:9; 22:16-18)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9BCEE8-363A-46BB-ABF7-5104FBBAF204}"/>
              </a:ext>
            </a:extLst>
          </p:cNvPr>
          <p:cNvSpPr txBox="1"/>
          <p:nvPr/>
        </p:nvSpPr>
        <p:spPr>
          <a:xfrm>
            <a:off x="6810079" y="3617980"/>
            <a:ext cx="1598055" cy="8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Show mercy to obtain mercy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(Jude 21-23; James 2:13)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A1992A-D487-4810-9A5A-B4E28F9D7052}"/>
              </a:ext>
            </a:extLst>
          </p:cNvPr>
          <p:cNvSpPr txBox="1"/>
          <p:nvPr/>
        </p:nvSpPr>
        <p:spPr>
          <a:xfrm>
            <a:off x="720639" y="4490410"/>
            <a:ext cx="1746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Sorrow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(II Corinthians 7:9-10)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EFA4B9-FB3F-4157-BAAC-6AB508AED0B3}"/>
              </a:ext>
            </a:extLst>
          </p:cNvPr>
          <p:cNvSpPr txBox="1"/>
          <p:nvPr/>
        </p:nvSpPr>
        <p:spPr>
          <a:xfrm>
            <a:off x="2567197" y="4495710"/>
            <a:ext cx="2094221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Penitent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(II Sam. 12:13; 24:10)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DE9D9C-DA3B-49EC-B83F-326BB06C1C0B}"/>
              </a:ext>
            </a:extLst>
          </p:cNvPr>
          <p:cNvSpPr txBox="1"/>
          <p:nvPr/>
        </p:nvSpPr>
        <p:spPr>
          <a:xfrm>
            <a:off x="4647183" y="4468337"/>
            <a:ext cx="2170662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Shifted Blame &amp; Lied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(I Sam. 13:11-14; 15:10-31)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62F51D-60A1-48EA-AF2F-9572F4FD0F19}"/>
              </a:ext>
            </a:extLst>
          </p:cNvPr>
          <p:cNvSpPr txBox="1"/>
          <p:nvPr/>
        </p:nvSpPr>
        <p:spPr>
          <a:xfrm>
            <a:off x="6827496" y="4432584"/>
            <a:ext cx="1598055" cy="106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Confess sins &amp; repent (Acts 3:19; 17:30; 26:19-20; 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I John 1:9)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742F06-4D93-456C-A94D-4B105B41FE47}"/>
              </a:ext>
            </a:extLst>
          </p:cNvPr>
          <p:cNvSpPr txBox="1"/>
          <p:nvPr/>
        </p:nvSpPr>
        <p:spPr>
          <a:xfrm>
            <a:off x="734874" y="5283276"/>
            <a:ext cx="173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Courage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(II Timothy 1:7; Romans 1:16)</a:t>
            </a:r>
          </a:p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16CF57-B96B-4880-A198-1535F265BAE3}"/>
              </a:ext>
            </a:extLst>
          </p:cNvPr>
          <p:cNvSpPr txBox="1"/>
          <p:nvPr/>
        </p:nvSpPr>
        <p:spPr>
          <a:xfrm>
            <a:off x="2602599" y="5287120"/>
            <a:ext cx="2044583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Courageous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 Chronicles 18)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2F6B60-AF7C-40B8-B5BA-E307628EBAAC}"/>
              </a:ext>
            </a:extLst>
          </p:cNvPr>
          <p:cNvSpPr txBox="1"/>
          <p:nvPr/>
        </p:nvSpPr>
        <p:spPr>
          <a:xfrm>
            <a:off x="4661418" y="5292073"/>
            <a:ext cx="2142191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Fearful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 Sam. 17:11; 18-22)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888F92-00DC-4D01-8E92-AF31FFCC5EA7}"/>
              </a:ext>
            </a:extLst>
          </p:cNvPr>
          <p:cNvSpPr txBox="1"/>
          <p:nvPr/>
        </p:nvSpPr>
        <p:spPr>
          <a:xfrm>
            <a:off x="6825100" y="5187838"/>
            <a:ext cx="1639025" cy="8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Have faith &amp; courage, &amp; teach the gospel (I Cor. 16:13; Phil. 1:12-14)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B7A61D-27DC-4382-8384-29A0C6814EF6}"/>
              </a:ext>
            </a:extLst>
          </p:cNvPr>
          <p:cNvSpPr txBox="1"/>
          <p:nvPr/>
        </p:nvSpPr>
        <p:spPr>
          <a:xfrm>
            <a:off x="743894" y="6087611"/>
            <a:ext cx="173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Peace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(Romans 8:6)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F72E37-5DDD-4A0D-9823-F4ACDBD6DC36}"/>
              </a:ext>
            </a:extLst>
          </p:cNvPr>
          <p:cNvSpPr txBox="1"/>
          <p:nvPr/>
        </p:nvSpPr>
        <p:spPr>
          <a:xfrm>
            <a:off x="2602599" y="6034580"/>
            <a:ext cx="2035565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At peace with God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(Psalm 4:8; 23)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78B6F0-7467-4E54-94A3-70D616D73696}"/>
              </a:ext>
            </a:extLst>
          </p:cNvPr>
          <p:cNvSpPr txBox="1"/>
          <p:nvPr/>
        </p:nvSpPr>
        <p:spPr>
          <a:xfrm>
            <a:off x="4661418" y="6064935"/>
            <a:ext cx="2142191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Separated from God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(I Samuel 16:14)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94BEF8-D5D9-4C76-9E02-764077389C8C}"/>
              </a:ext>
            </a:extLst>
          </p:cNvPr>
          <p:cNvSpPr txBox="1"/>
          <p:nvPr/>
        </p:nvSpPr>
        <p:spPr>
          <a:xfrm>
            <a:off x="6832081" y="6055231"/>
            <a:ext cx="1614563" cy="66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The peace of Christ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(Rom. 5:1; Eph. 2:13-16; Phil. 4:7)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41630-4B94-4D6A-B68A-A2501C44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689325" y="3834174"/>
            <a:ext cx="3673919" cy="314334"/>
          </a:xfrm>
        </p:spPr>
        <p:txBody>
          <a:bodyPr/>
          <a:lstStyle/>
          <a:p>
            <a:r>
              <a:rPr lang="en-US" altLang="en-US" dirty="0"/>
              <a:t>A Tale Of Two Kings: David vs. Saul</a:t>
            </a:r>
          </a:p>
        </p:txBody>
      </p:sp>
      <p:sp>
        <p:nvSpPr>
          <p:cNvPr id="40" name="Footer Placeholder 2">
            <a:extLst>
              <a:ext uri="{FF2B5EF4-FFF2-40B4-BE49-F238E27FC236}">
                <a16:creationId xmlns:a16="http://schemas.microsoft.com/office/drawing/2014/main" id="{DB5DB2E8-AD27-4EE1-B09D-0A93AC800A2F}"/>
              </a:ext>
            </a:extLst>
          </p:cNvPr>
          <p:cNvSpPr txBox="1">
            <a:spLocks/>
          </p:cNvSpPr>
          <p:nvPr/>
        </p:nvSpPr>
        <p:spPr bwMode="auto">
          <a:xfrm>
            <a:off x="-254296" y="6576938"/>
            <a:ext cx="3733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1200" b="1" i="1" dirty="0"/>
              <a:t>By Nathan L Morrison</a:t>
            </a:r>
          </a:p>
        </p:txBody>
      </p:sp>
    </p:spTree>
    <p:extLst>
      <p:ext uri="{BB962C8B-B14F-4D97-AF65-F5344CB8AC3E}">
        <p14:creationId xmlns:p14="http://schemas.microsoft.com/office/powerpoint/2010/main" val="42684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u="sng" dirty="0">
                <a:latin typeface="+mj-lt"/>
                <a:ea typeface="+mj-ea"/>
                <a:cs typeface="+mj-cs"/>
              </a:rPr>
              <a:t>Conclusion</a:t>
            </a:r>
          </a:p>
        </p:txBody>
      </p:sp>
      <p:pic>
        <p:nvPicPr>
          <p:cNvPr id="3" name="Picture 2" descr="A picture containing weapon&#10;&#10;Description automatically generated">
            <a:extLst>
              <a:ext uri="{FF2B5EF4-FFF2-40B4-BE49-F238E27FC236}">
                <a16:creationId xmlns:a16="http://schemas.microsoft.com/office/drawing/2014/main" id="{72094866-E1C7-4A3F-A4F4-4BD67A9AF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0" r="8388" b="3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495800" y="1600200"/>
            <a:ext cx="464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latin typeface="+mn-lt"/>
              </a:rPr>
              <a:t>Paul says that the spirit of the world that produces sin and separation is at war with the Spirit of God and seeks control over our minds – Romans 7:23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altLang="en-US" i="1" dirty="0">
                <a:latin typeface="+mn-lt"/>
              </a:rPr>
              <a:t>James 4:1: James recognizes this war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altLang="en-US" i="1" dirty="0">
                <a:latin typeface="+mn-lt"/>
              </a:rPr>
              <a:t>I Peter 2:11: Peter recognizes this war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5147" y="6537325"/>
            <a:ext cx="3962400" cy="3206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eaLnBrk="1" latinLnBrk="0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 Tale Of Two Kings: David vs. Saul</a:t>
            </a:r>
          </a:p>
        </p:txBody>
      </p:sp>
    </p:spTree>
    <p:extLst>
      <p:ext uri="{BB962C8B-B14F-4D97-AF65-F5344CB8AC3E}">
        <p14:creationId xmlns:p14="http://schemas.microsoft.com/office/powerpoint/2010/main" val="39148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48" y="-31552"/>
            <a:ext cx="3033252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A Tale Of Two Kings: David vs. Saul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D139F3C-4428-4DC2-AD19-7615A11D6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" y="64878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contrast between King David &amp; King Saul shows those two differing spirits manifest and the rewards and consequences it brings!</a:t>
            </a:r>
          </a:p>
        </p:txBody>
      </p:sp>
      <p:pic>
        <p:nvPicPr>
          <p:cNvPr id="3" name="Picture 2" descr="A picture containing wall&#10;&#10;Description automatically generated">
            <a:extLst>
              <a:ext uri="{FF2B5EF4-FFF2-40B4-BE49-F238E27FC236}">
                <a16:creationId xmlns:a16="http://schemas.microsoft.com/office/drawing/2014/main" id="{76E2C79C-4B32-49D3-8C08-718A57B08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53" y="1917471"/>
            <a:ext cx="5486400" cy="4114800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0E02A95-8F08-4659-97BD-72FB439CB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053" y="1912345"/>
            <a:ext cx="548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Matthew 25:46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1C4DF244-07E8-46B3-8071-849419FD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101" y="2200127"/>
            <a:ext cx="23688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Eternal Life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665D4EAE-28B2-48EC-A173-837164B91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747" y="2200127"/>
            <a:ext cx="27097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Eternal Punishment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DD761D34-4732-4098-9654-3D3D7D2A3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7671"/>
            <a:ext cx="9173496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Let us always strive to trust in God and have a heart of godly character so that we find peace even in times of trouble!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1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Erring Saint: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sto MT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2CD6-A2A1-4724-95D8-53667F95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520F4-F49D-4315-9DCE-93748883C6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B1F02-0B20-46B3-99FF-58A3321D39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B38C0-3CEA-4486-949F-33948D60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400974"/>
            <a:ext cx="3505200" cy="476250"/>
          </a:xfrm>
        </p:spPr>
        <p:txBody>
          <a:bodyPr/>
          <a:lstStyle/>
          <a:p>
            <a:r>
              <a:rPr lang="en-US" altLang="en-US" dirty="0"/>
              <a:t>A Tale Of Two Kings: David vs. Saul</a:t>
            </a:r>
          </a:p>
        </p:txBody>
      </p:sp>
    </p:spTree>
    <p:extLst>
      <p:ext uri="{BB962C8B-B14F-4D97-AF65-F5344CB8AC3E}">
        <p14:creationId xmlns:p14="http://schemas.microsoft.com/office/powerpoint/2010/main" val="388132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C1DA-DC24-4D65-AE17-4A3651F3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Table of </a:t>
            </a:r>
            <a:br>
              <a:rPr lang="en-US" dirty="0"/>
            </a:br>
            <a:r>
              <a:rPr lang="en-US" dirty="0"/>
              <a:t>A Tale Of Two Kings: </a:t>
            </a:r>
            <a:br>
              <a:rPr lang="en-US" dirty="0"/>
            </a:br>
            <a:r>
              <a:rPr lang="en-US" dirty="0"/>
              <a:t>David vs. Saul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D8409-5AD6-4C14-AEEF-183643918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5100" y="6381750"/>
            <a:ext cx="3733800" cy="476250"/>
          </a:xfrm>
        </p:spPr>
        <p:txBody>
          <a:bodyPr/>
          <a:lstStyle/>
          <a:p>
            <a:r>
              <a:rPr lang="en-US" altLang="en-US" dirty="0"/>
              <a:t>A Tale Of Two Kings: David vs. Saul</a:t>
            </a:r>
          </a:p>
        </p:txBody>
      </p:sp>
    </p:spTree>
    <p:extLst>
      <p:ext uri="{BB962C8B-B14F-4D97-AF65-F5344CB8AC3E}">
        <p14:creationId xmlns:p14="http://schemas.microsoft.com/office/powerpoint/2010/main" val="260270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4472-A32E-48A9-BBE2-8D0C71C848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C0783-D230-42A6-8D9F-DA6DB642CF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F2794-B1BF-48F6-981B-743EBFE3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 Tale Of Two Kings: David vs. Saul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328E6D-F6B4-412A-B164-0BEB462C06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346007"/>
              </p:ext>
            </p:extLst>
          </p:nvPr>
        </p:nvGraphicFramePr>
        <p:xfrm>
          <a:off x="690309" y="29907"/>
          <a:ext cx="7763381" cy="679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14392">
                  <a:extLst>
                    <a:ext uri="{9D8B030D-6E8A-4147-A177-3AD203B41FA5}">
                      <a16:colId xmlns:a16="http://schemas.microsoft.com/office/drawing/2014/main" val="3218590341"/>
                    </a:ext>
                  </a:extLst>
                </a:gridCol>
                <a:gridCol w="2084063">
                  <a:extLst>
                    <a:ext uri="{9D8B030D-6E8A-4147-A177-3AD203B41FA5}">
                      <a16:colId xmlns:a16="http://schemas.microsoft.com/office/drawing/2014/main" val="2324000416"/>
                    </a:ext>
                  </a:extLst>
                </a:gridCol>
                <a:gridCol w="2164727">
                  <a:extLst>
                    <a:ext uri="{9D8B030D-6E8A-4147-A177-3AD203B41FA5}">
                      <a16:colId xmlns:a16="http://schemas.microsoft.com/office/drawing/2014/main" val="3240160270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302968387"/>
                    </a:ext>
                  </a:extLst>
                </a:gridCol>
              </a:tblGrid>
              <a:tr h="466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Attribute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King David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King Saul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YOU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4117893679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220356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5660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876957"/>
                  </a:ext>
                </a:extLst>
              </a:tr>
              <a:tr h="786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52243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63346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91116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05195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955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17E6667-7DA2-403E-BD90-498F8D375024}"/>
              </a:ext>
            </a:extLst>
          </p:cNvPr>
          <p:cNvSpPr txBox="1"/>
          <p:nvPr/>
        </p:nvSpPr>
        <p:spPr>
          <a:xfrm>
            <a:off x="2567197" y="525042"/>
            <a:ext cx="2054887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God’s kind of king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 Sam. 16:6-7, 12-13; II Sam. 7:8-16)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EA374-F5F3-44EC-9D3B-E615EB88A651}"/>
              </a:ext>
            </a:extLst>
          </p:cNvPr>
          <p:cNvSpPr txBox="1"/>
          <p:nvPr/>
        </p:nvSpPr>
        <p:spPr>
          <a:xfrm>
            <a:off x="4661419" y="1303318"/>
            <a:ext cx="2170662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Man after people’s praise (I Sam. 18:6-9; 15:12-26)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73083-10F0-4419-A25A-45DDE6C36758}"/>
              </a:ext>
            </a:extLst>
          </p:cNvPr>
          <p:cNvSpPr txBox="1"/>
          <p:nvPr/>
        </p:nvSpPr>
        <p:spPr>
          <a:xfrm>
            <a:off x="6768778" y="1234059"/>
            <a:ext cx="1719746" cy="8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Have pure heart &amp; repent (I Tim. 1:5; Gal. 1:10; II Cor. 7:9-10)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20DA2-33DA-41FC-A600-40FE169E1234}"/>
              </a:ext>
            </a:extLst>
          </p:cNvPr>
          <p:cNvSpPr txBox="1"/>
          <p:nvPr/>
        </p:nvSpPr>
        <p:spPr>
          <a:xfrm>
            <a:off x="734874" y="461214"/>
            <a:ext cx="17322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King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(Acts 13:22)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CE2BCE-DF17-4954-9E48-17B4CDA3450F}"/>
              </a:ext>
            </a:extLst>
          </p:cNvPr>
          <p:cNvSpPr txBox="1"/>
          <p:nvPr/>
        </p:nvSpPr>
        <p:spPr>
          <a:xfrm>
            <a:off x="734875" y="1322367"/>
            <a:ext cx="17554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Heart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(Acts 13:22)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7C901-7898-4553-9D6C-75F4DCB7D446}"/>
              </a:ext>
            </a:extLst>
          </p:cNvPr>
          <p:cNvSpPr txBox="1"/>
          <p:nvPr/>
        </p:nvSpPr>
        <p:spPr>
          <a:xfrm>
            <a:off x="2573626" y="1293060"/>
            <a:ext cx="2054887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A man after God’s own heart (I Sam. 13:14; Acts 13:22)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00163C-EB12-4058-AFDB-EE4251950638}"/>
              </a:ext>
            </a:extLst>
          </p:cNvPr>
          <p:cNvSpPr txBox="1"/>
          <p:nvPr/>
        </p:nvSpPr>
        <p:spPr>
          <a:xfrm>
            <a:off x="4647184" y="505987"/>
            <a:ext cx="2170662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Man’s kind of king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 Sam. 10:21-24; 16:6-7; 15:11)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07698A-F506-4B32-BD86-769DCCB3BE10}"/>
              </a:ext>
            </a:extLst>
          </p:cNvPr>
          <p:cNvSpPr txBox="1"/>
          <p:nvPr/>
        </p:nvSpPr>
        <p:spPr>
          <a:xfrm>
            <a:off x="6803609" y="503804"/>
            <a:ext cx="1712683" cy="66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Know God’s will &amp; obey Him! (Col. 1:19-10; Heb. 5:9)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0674E-B695-4128-8FA1-B07DD0C603E8}"/>
              </a:ext>
            </a:extLst>
          </p:cNvPr>
          <p:cNvSpPr txBox="1"/>
          <p:nvPr/>
        </p:nvSpPr>
        <p:spPr>
          <a:xfrm>
            <a:off x="734875" y="2132808"/>
            <a:ext cx="17322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Kingdom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(Acts 2:29-32)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770C9-8904-42C6-9512-B56B26E16E95}"/>
              </a:ext>
            </a:extLst>
          </p:cNvPr>
          <p:cNvSpPr txBox="1"/>
          <p:nvPr/>
        </p:nvSpPr>
        <p:spPr>
          <a:xfrm>
            <a:off x="2573626" y="2077503"/>
            <a:ext cx="2079788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Kingship eternal in Christ (II Sam. 7:16, 29; Luke 1:31-33)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150BC9-D56D-4098-9D86-62047855789C}"/>
              </a:ext>
            </a:extLst>
          </p:cNvPr>
          <p:cNvSpPr txBox="1"/>
          <p:nvPr/>
        </p:nvSpPr>
        <p:spPr>
          <a:xfrm>
            <a:off x="4661418" y="2125538"/>
            <a:ext cx="2156427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Kingship rejected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 Sam. 13:13-14; 15:11, 23, 26, 28)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1FDFCE-0AE6-496B-A023-E805B22E9BAA}"/>
              </a:ext>
            </a:extLst>
          </p:cNvPr>
          <p:cNvSpPr txBox="1"/>
          <p:nvPr/>
        </p:nvSpPr>
        <p:spPr>
          <a:xfrm>
            <a:off x="6705628" y="2024634"/>
            <a:ext cx="1908644" cy="8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Enter Jesus’ eternal kingdom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(Mark 9:1; Col. 1:13-14; II Pet. 1:5-11; 3:3-7)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082B99-E099-4EFD-832F-D6A39262C8F1}"/>
              </a:ext>
            </a:extLst>
          </p:cNvPr>
          <p:cNvSpPr txBox="1"/>
          <p:nvPr/>
        </p:nvSpPr>
        <p:spPr>
          <a:xfrm>
            <a:off x="734874" y="2942507"/>
            <a:ext cx="1739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Attitude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(Colossians 3:12-14)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DAD086-736E-466F-8668-86C7F1A9971C}"/>
              </a:ext>
            </a:extLst>
          </p:cNvPr>
          <p:cNvSpPr txBox="1"/>
          <p:nvPr/>
        </p:nvSpPr>
        <p:spPr>
          <a:xfrm>
            <a:off x="2602599" y="2899482"/>
            <a:ext cx="2050816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Kind &amp; Benevolent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(II Sam. 9:1-13)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7BFB72-31D7-4A0F-A175-AB47AC722A75}"/>
              </a:ext>
            </a:extLst>
          </p:cNvPr>
          <p:cNvSpPr txBox="1"/>
          <p:nvPr/>
        </p:nvSpPr>
        <p:spPr>
          <a:xfrm>
            <a:off x="4661418" y="2892925"/>
            <a:ext cx="2156427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Cruel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(I Sam. 20:30-32; 22:11-29)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A7AAC7-10E1-41A4-B5EA-D8D2655E7D75}"/>
              </a:ext>
            </a:extLst>
          </p:cNvPr>
          <p:cNvSpPr txBox="1"/>
          <p:nvPr/>
        </p:nvSpPr>
        <p:spPr>
          <a:xfrm>
            <a:off x="6817846" y="2852245"/>
            <a:ext cx="1598055" cy="8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Be kind and do good to all people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(Eph. 4:32; Gal. 6:10)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E6B111-134B-41EB-88B5-FF6B91E3F4F9}"/>
              </a:ext>
            </a:extLst>
          </p:cNvPr>
          <p:cNvSpPr txBox="1"/>
          <p:nvPr/>
        </p:nvSpPr>
        <p:spPr>
          <a:xfrm>
            <a:off x="720640" y="3702331"/>
            <a:ext cx="17628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Mercy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(Colossians 3:13)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C6B025-3D32-43DA-8FCF-0B40A37CCAC1}"/>
              </a:ext>
            </a:extLst>
          </p:cNvPr>
          <p:cNvSpPr txBox="1"/>
          <p:nvPr/>
        </p:nvSpPr>
        <p:spPr>
          <a:xfrm>
            <a:off x="2602600" y="3690892"/>
            <a:ext cx="2035564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Forgiving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(I Samuel 24; 26</a:t>
            </a: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1903B6-51D6-4ED2-9090-B224F7C3E798}"/>
              </a:ext>
            </a:extLst>
          </p:cNvPr>
          <p:cNvSpPr txBox="1"/>
          <p:nvPr/>
        </p:nvSpPr>
        <p:spPr>
          <a:xfrm>
            <a:off x="4638164" y="3727125"/>
            <a:ext cx="2165445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Unforgiving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(I Sam. 14:44; 18:9; 22:16-18)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7CA163-CA28-495C-A617-D142C68929E5}"/>
              </a:ext>
            </a:extLst>
          </p:cNvPr>
          <p:cNvSpPr txBox="1"/>
          <p:nvPr/>
        </p:nvSpPr>
        <p:spPr>
          <a:xfrm>
            <a:off x="6810079" y="3617980"/>
            <a:ext cx="1598055" cy="8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Show mercy to obtain mercy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(Jude 21-23; James 2:13)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F7AC00-21F4-4C61-9787-B7652E75BD29}"/>
              </a:ext>
            </a:extLst>
          </p:cNvPr>
          <p:cNvSpPr txBox="1"/>
          <p:nvPr/>
        </p:nvSpPr>
        <p:spPr>
          <a:xfrm>
            <a:off x="720639" y="4490410"/>
            <a:ext cx="1746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Sorrow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(II Corinthians 7:9-10)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485A2B-429F-4402-84FC-003FB1E2EAC0}"/>
              </a:ext>
            </a:extLst>
          </p:cNvPr>
          <p:cNvSpPr txBox="1"/>
          <p:nvPr/>
        </p:nvSpPr>
        <p:spPr>
          <a:xfrm>
            <a:off x="2567197" y="4495710"/>
            <a:ext cx="2094221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Penitent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(II Sam. 12:13; 24:10)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468148-DFB2-48EF-805F-0B47924CFE70}"/>
              </a:ext>
            </a:extLst>
          </p:cNvPr>
          <p:cNvSpPr txBox="1"/>
          <p:nvPr/>
        </p:nvSpPr>
        <p:spPr>
          <a:xfrm>
            <a:off x="4647183" y="4468337"/>
            <a:ext cx="2170662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Shifted Blame &amp; Lied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(I Sam. 13:11-14; 15:10-31)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E53603-DD1D-4840-9A9D-84D32237A26F}"/>
              </a:ext>
            </a:extLst>
          </p:cNvPr>
          <p:cNvSpPr txBox="1"/>
          <p:nvPr/>
        </p:nvSpPr>
        <p:spPr>
          <a:xfrm>
            <a:off x="6827496" y="4432584"/>
            <a:ext cx="1598055" cy="106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Confess sins &amp; repent (Acts 3:19; 17:30</a:t>
            </a:r>
            <a:r>
              <a:rPr lang="en-US" sz="1200" b="0">
                <a:solidFill>
                  <a:srgbClr val="000000"/>
                </a:solidFill>
                <a:latin typeface="Tahoma"/>
                <a:cs typeface="+mn-cs"/>
              </a:rPr>
              <a:t>; 26:19-20</a:t>
            </a: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; 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I John 1:9)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E5F1AF-3578-4105-B6F9-070865478631}"/>
              </a:ext>
            </a:extLst>
          </p:cNvPr>
          <p:cNvSpPr txBox="1"/>
          <p:nvPr/>
        </p:nvSpPr>
        <p:spPr>
          <a:xfrm>
            <a:off x="734874" y="5283276"/>
            <a:ext cx="173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Courage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(II Timothy 1:7; Romans 1:16)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C4CADF-8EFD-47B5-9AA3-7F6C6227A31D}"/>
              </a:ext>
            </a:extLst>
          </p:cNvPr>
          <p:cNvSpPr txBox="1"/>
          <p:nvPr/>
        </p:nvSpPr>
        <p:spPr>
          <a:xfrm>
            <a:off x="2602599" y="5287120"/>
            <a:ext cx="2044583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Courageous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 Chronicles 18)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010F33-4BEB-4E18-9413-2E40524EFB53}"/>
              </a:ext>
            </a:extLst>
          </p:cNvPr>
          <p:cNvSpPr txBox="1"/>
          <p:nvPr/>
        </p:nvSpPr>
        <p:spPr>
          <a:xfrm>
            <a:off x="4661418" y="5292073"/>
            <a:ext cx="2142191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Fearful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(I Sam. 17:11; 18-22)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33C7F0-5341-4190-9CEB-E2F91013E972}"/>
              </a:ext>
            </a:extLst>
          </p:cNvPr>
          <p:cNvSpPr txBox="1"/>
          <p:nvPr/>
        </p:nvSpPr>
        <p:spPr>
          <a:xfrm>
            <a:off x="6825100" y="5187838"/>
            <a:ext cx="1639025" cy="8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Have faith &amp; courage, &amp; teach the gospel (I Cor. 16:13; Phil. 1:12-14)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B7B888-FF0F-4B6E-B455-5CDD6E238C2B}"/>
              </a:ext>
            </a:extLst>
          </p:cNvPr>
          <p:cNvSpPr txBox="1"/>
          <p:nvPr/>
        </p:nvSpPr>
        <p:spPr>
          <a:xfrm>
            <a:off x="743894" y="6087611"/>
            <a:ext cx="173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Godly Peace</a:t>
            </a:r>
          </a:p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(Romans 8:6)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9D637E-40E0-4359-AD1F-A30954505310}"/>
              </a:ext>
            </a:extLst>
          </p:cNvPr>
          <p:cNvSpPr txBox="1"/>
          <p:nvPr/>
        </p:nvSpPr>
        <p:spPr>
          <a:xfrm>
            <a:off x="2602599" y="6034580"/>
            <a:ext cx="2035565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At peace with God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  <a:cs typeface="+mn-cs"/>
              </a:rPr>
              <a:t>(Psalm 4:8; 23)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CD99CA-0137-449C-8BFB-AA3A5FF9C11F}"/>
              </a:ext>
            </a:extLst>
          </p:cNvPr>
          <p:cNvSpPr txBox="1"/>
          <p:nvPr/>
        </p:nvSpPr>
        <p:spPr>
          <a:xfrm>
            <a:off x="4661418" y="6064935"/>
            <a:ext cx="2142191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Separated from God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400" b="0" dirty="0">
                <a:solidFill>
                  <a:srgbClr val="000000"/>
                </a:solidFill>
                <a:latin typeface="Tahoma"/>
                <a:cs typeface="+mn-cs"/>
              </a:rPr>
              <a:t>(I Samuel 16:14)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943AF-20A8-4762-8D3F-CEE138FD8F00}"/>
              </a:ext>
            </a:extLst>
          </p:cNvPr>
          <p:cNvSpPr txBox="1"/>
          <p:nvPr/>
        </p:nvSpPr>
        <p:spPr>
          <a:xfrm>
            <a:off x="6832081" y="6055231"/>
            <a:ext cx="1614563" cy="66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The peace of Christ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ahoma"/>
                <a:cs typeface="+mn-cs"/>
              </a:rPr>
              <a:t>(Rom. 5:1; Eph. 2:13-16; Phil. 4:7)</a:t>
            </a:r>
          </a:p>
        </p:txBody>
      </p:sp>
    </p:spTree>
    <p:extLst>
      <p:ext uri="{BB962C8B-B14F-4D97-AF65-F5344CB8AC3E}">
        <p14:creationId xmlns:p14="http://schemas.microsoft.com/office/powerpoint/2010/main" val="10262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side reveal">
  <a:themeElements>
    <a:clrScheme name="side revea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side rev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ide reve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044</Template>
  <TotalTime>4081</TotalTime>
  <Words>1209</Words>
  <Application>Microsoft Office PowerPoint</Application>
  <PresentationFormat>On-screen Show (4:3)</PresentationFormat>
  <Paragraphs>177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Ameretto</vt:lpstr>
      <vt:lpstr>Arial</vt:lpstr>
      <vt:lpstr>Calibri</vt:lpstr>
      <vt:lpstr>Calisto MT</vt:lpstr>
      <vt:lpstr>Tahoma</vt:lpstr>
      <vt:lpstr>Times New Roman</vt:lpstr>
      <vt:lpstr>Wingdings</vt:lpstr>
      <vt:lpstr>side reveal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master</vt:lpstr>
      <vt:lpstr>9_colormaster</vt:lpstr>
      <vt:lpstr>6_eye</vt:lpstr>
      <vt:lpstr>A Tale Of Two Kings:  David vs. Saul  Text: I Samuel 13:14</vt:lpstr>
      <vt:lpstr>The World acts differently than those in Christ;  two different spirits</vt:lpstr>
      <vt:lpstr>PowerPoint Presentation</vt:lpstr>
      <vt:lpstr>Conclusion</vt:lpstr>
      <vt:lpstr>Conclusion</vt:lpstr>
      <vt:lpstr>“What Must I Do To Be Saved?”</vt:lpstr>
      <vt:lpstr>PowerPoint Presentation</vt:lpstr>
      <vt:lpstr>Table of  A Tale Of Two Kings:  David vs. Saul</vt:lpstr>
      <vt:lpstr>PowerPoint Presentation</vt:lpstr>
      <vt:lpstr>Picture of  A Tale Of Two Kings:  David vs. Saul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Two Kings: David vs. Saul</dc:title>
  <dc:subject>03/07/2021</dc:subject>
  <dc:creator>DarkWolf</dc:creator>
  <cp:lastModifiedBy>DarkWolf</cp:lastModifiedBy>
  <cp:revision>6</cp:revision>
  <dcterms:created xsi:type="dcterms:W3CDTF">2005-06-04T23:49:02Z</dcterms:created>
  <dcterms:modified xsi:type="dcterms:W3CDTF">2021-03-08T00:11:58Z</dcterms:modified>
</cp:coreProperties>
</file>