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Lst>
  <p:notesMasterIdLst>
    <p:notesMasterId r:id="rId26"/>
  </p:notesMasterIdLst>
  <p:sldIdLst>
    <p:sldId id="258" r:id="rId5"/>
    <p:sldId id="658" r:id="rId6"/>
    <p:sldId id="659" r:id="rId7"/>
    <p:sldId id="275" r:id="rId8"/>
    <p:sldId id="652" r:id="rId9"/>
    <p:sldId id="654" r:id="rId10"/>
    <p:sldId id="668" r:id="rId11"/>
    <p:sldId id="670" r:id="rId12"/>
    <p:sldId id="656" r:id="rId13"/>
    <p:sldId id="674" r:id="rId14"/>
    <p:sldId id="685" r:id="rId15"/>
    <p:sldId id="680" r:id="rId16"/>
    <p:sldId id="681" r:id="rId17"/>
    <p:sldId id="683" r:id="rId18"/>
    <p:sldId id="649" r:id="rId19"/>
    <p:sldId id="665" r:id="rId20"/>
    <p:sldId id="675" r:id="rId21"/>
    <p:sldId id="660" r:id="rId22"/>
    <p:sldId id="664" r:id="rId23"/>
    <p:sldId id="677" r:id="rId24"/>
    <p:sldId id="679"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2BF63-63A4-4F5B-B741-E5E6F2653FA9}" v="979" dt="2021-03-19T22:21:22.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4" autoAdjust="0"/>
  </p:normalViewPr>
  <p:slideViewPr>
    <p:cSldViewPr>
      <p:cViewPr varScale="1">
        <p:scale>
          <a:sx n="70" d="100"/>
          <a:sy n="70" d="100"/>
        </p:scale>
        <p:origin x="1738"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C0B2BF63-63A4-4F5B-B741-E5E6F2653FA9}"/>
    <pc:docChg chg="undo custSel addSld delSld modSld modMainMaster modNotesMaster">
      <pc:chgData name="Nathan Morrison" userId="a8088875ec538e5b" providerId="LiveId" clId="{C0B2BF63-63A4-4F5B-B741-E5E6F2653FA9}" dt="2021-03-19T22:42:22.380" v="1936" actId="20577"/>
      <pc:docMkLst>
        <pc:docMk/>
      </pc:docMkLst>
      <pc:sldChg chg="del">
        <pc:chgData name="Nathan Morrison" userId="a8088875ec538e5b" providerId="LiveId" clId="{C0B2BF63-63A4-4F5B-B741-E5E6F2653FA9}" dt="2021-03-17T20:18:06.978" v="1036" actId="47"/>
        <pc:sldMkLst>
          <pc:docMk/>
          <pc:sldMk cId="0" sldId="257"/>
        </pc:sldMkLst>
      </pc:sldChg>
      <pc:sldChg chg="addSp delSp modSp mod modTransition modNotesTx">
        <pc:chgData name="Nathan Morrison" userId="a8088875ec538e5b" providerId="LiveId" clId="{C0B2BF63-63A4-4F5B-B741-E5E6F2653FA9}" dt="2021-03-19T22:42:22.380" v="1936" actId="20577"/>
        <pc:sldMkLst>
          <pc:docMk/>
          <pc:sldMk cId="0" sldId="258"/>
        </pc:sldMkLst>
        <pc:spChg chg="del">
          <ac:chgData name="Nathan Morrison" userId="a8088875ec538e5b" providerId="LiveId" clId="{C0B2BF63-63A4-4F5B-B741-E5E6F2653FA9}" dt="2021-03-17T21:32:09.518" v="1670" actId="21"/>
          <ac:spMkLst>
            <pc:docMk/>
            <pc:sldMk cId="0" sldId="258"/>
            <ac:spMk id="3" creationId="{2A928819-9543-4804-9C9E-75DB7C9DF0A7}"/>
          </ac:spMkLst>
        </pc:spChg>
        <pc:spChg chg="mod">
          <ac:chgData name="Nathan Morrison" userId="a8088875ec538e5b" providerId="LiveId" clId="{C0B2BF63-63A4-4F5B-B741-E5E6F2653FA9}" dt="2021-03-09T20:33:00.938" v="263" actId="20577"/>
          <ac:spMkLst>
            <pc:docMk/>
            <pc:sldMk cId="0" sldId="258"/>
            <ac:spMk id="4" creationId="{00000000-0000-0000-0000-000000000000}"/>
          </ac:spMkLst>
        </pc:spChg>
        <pc:spChg chg="add mod">
          <ac:chgData name="Nathan Morrison" userId="a8088875ec538e5b" providerId="LiveId" clId="{C0B2BF63-63A4-4F5B-B741-E5E6F2653FA9}" dt="2021-03-09T20:33:45.734" v="286" actId="1076"/>
          <ac:spMkLst>
            <pc:docMk/>
            <pc:sldMk cId="0" sldId="258"/>
            <ac:spMk id="5" creationId="{C9C61A5E-2692-45FF-BAA5-C8C6A3936193}"/>
          </ac:spMkLst>
        </pc:spChg>
      </pc:sldChg>
      <pc:sldChg chg="del">
        <pc:chgData name="Nathan Morrison" userId="a8088875ec538e5b" providerId="LiveId" clId="{C0B2BF63-63A4-4F5B-B741-E5E6F2653FA9}" dt="2021-03-17T20:35:22.901" v="1134" actId="47"/>
        <pc:sldMkLst>
          <pc:docMk/>
          <pc:sldMk cId="0" sldId="260"/>
        </pc:sldMkLst>
      </pc:sldChg>
      <pc:sldChg chg="del">
        <pc:chgData name="Nathan Morrison" userId="a8088875ec538e5b" providerId="LiveId" clId="{C0B2BF63-63A4-4F5B-B741-E5E6F2653FA9}" dt="2021-03-17T20:57:59.646" v="1441" actId="47"/>
        <pc:sldMkLst>
          <pc:docMk/>
          <pc:sldMk cId="0" sldId="261"/>
        </pc:sldMkLst>
      </pc:sldChg>
      <pc:sldChg chg="del">
        <pc:chgData name="Nathan Morrison" userId="a8088875ec538e5b" providerId="LiveId" clId="{C0B2BF63-63A4-4F5B-B741-E5E6F2653FA9}" dt="2021-03-17T20:35:26.150" v="1135" actId="47"/>
        <pc:sldMkLst>
          <pc:docMk/>
          <pc:sldMk cId="0" sldId="262"/>
        </pc:sldMkLst>
      </pc:sldChg>
      <pc:sldChg chg="del">
        <pc:chgData name="Nathan Morrison" userId="a8088875ec538e5b" providerId="LiveId" clId="{C0B2BF63-63A4-4F5B-B741-E5E6F2653FA9}" dt="2021-03-17T20:57:40.331" v="1439" actId="47"/>
        <pc:sldMkLst>
          <pc:docMk/>
          <pc:sldMk cId="0" sldId="263"/>
        </pc:sldMkLst>
      </pc:sldChg>
      <pc:sldChg chg="del">
        <pc:chgData name="Nathan Morrison" userId="a8088875ec538e5b" providerId="LiveId" clId="{C0B2BF63-63A4-4F5B-B741-E5E6F2653FA9}" dt="2021-03-17T20:35:28.280" v="1136" actId="47"/>
        <pc:sldMkLst>
          <pc:docMk/>
          <pc:sldMk cId="0" sldId="264"/>
        </pc:sldMkLst>
      </pc:sldChg>
      <pc:sldChg chg="del">
        <pc:chgData name="Nathan Morrison" userId="a8088875ec538e5b" providerId="LiveId" clId="{C0B2BF63-63A4-4F5B-B741-E5E6F2653FA9}" dt="2021-03-17T20:35:32.007" v="1137" actId="47"/>
        <pc:sldMkLst>
          <pc:docMk/>
          <pc:sldMk cId="0" sldId="265"/>
        </pc:sldMkLst>
      </pc:sldChg>
      <pc:sldChg chg="del">
        <pc:chgData name="Nathan Morrison" userId="a8088875ec538e5b" providerId="LiveId" clId="{C0B2BF63-63A4-4F5B-B741-E5E6F2653FA9}" dt="2021-03-17T20:35:38.730" v="1138" actId="47"/>
        <pc:sldMkLst>
          <pc:docMk/>
          <pc:sldMk cId="0" sldId="266"/>
        </pc:sldMkLst>
      </pc:sldChg>
      <pc:sldChg chg="del">
        <pc:chgData name="Nathan Morrison" userId="a8088875ec538e5b" providerId="LiveId" clId="{C0B2BF63-63A4-4F5B-B741-E5E6F2653FA9}" dt="2021-03-17T20:35:40.287" v="1139" actId="47"/>
        <pc:sldMkLst>
          <pc:docMk/>
          <pc:sldMk cId="0" sldId="267"/>
        </pc:sldMkLst>
      </pc:sldChg>
      <pc:sldChg chg="add del">
        <pc:chgData name="Nathan Morrison" userId="a8088875ec538e5b" providerId="LiveId" clId="{C0B2BF63-63A4-4F5B-B741-E5E6F2653FA9}" dt="2021-03-17T20:57:01.461" v="1436" actId="47"/>
        <pc:sldMkLst>
          <pc:docMk/>
          <pc:sldMk cId="0" sldId="268"/>
        </pc:sldMkLst>
      </pc:sldChg>
      <pc:sldChg chg="del">
        <pc:chgData name="Nathan Morrison" userId="a8088875ec538e5b" providerId="LiveId" clId="{C0B2BF63-63A4-4F5B-B741-E5E6F2653FA9}" dt="2021-03-17T20:57:15.136" v="1437" actId="47"/>
        <pc:sldMkLst>
          <pc:docMk/>
          <pc:sldMk cId="0" sldId="269"/>
        </pc:sldMkLst>
      </pc:sldChg>
      <pc:sldChg chg="del">
        <pc:chgData name="Nathan Morrison" userId="a8088875ec538e5b" providerId="LiveId" clId="{C0B2BF63-63A4-4F5B-B741-E5E6F2653FA9}" dt="2021-03-17T21:01:47.232" v="1442" actId="47"/>
        <pc:sldMkLst>
          <pc:docMk/>
          <pc:sldMk cId="0" sldId="270"/>
        </pc:sldMkLst>
      </pc:sldChg>
      <pc:sldChg chg="del">
        <pc:chgData name="Nathan Morrison" userId="a8088875ec538e5b" providerId="LiveId" clId="{C0B2BF63-63A4-4F5B-B741-E5E6F2653FA9}" dt="2021-03-17T20:57:27.879" v="1438" actId="47"/>
        <pc:sldMkLst>
          <pc:docMk/>
          <pc:sldMk cId="0" sldId="271"/>
        </pc:sldMkLst>
      </pc:sldChg>
      <pc:sldChg chg="del">
        <pc:chgData name="Nathan Morrison" userId="a8088875ec538e5b" providerId="LiveId" clId="{C0B2BF63-63A4-4F5B-B741-E5E6F2653FA9}" dt="2021-03-17T21:01:54.884" v="1443" actId="47"/>
        <pc:sldMkLst>
          <pc:docMk/>
          <pc:sldMk cId="0" sldId="272"/>
        </pc:sldMkLst>
      </pc:sldChg>
      <pc:sldChg chg="del">
        <pc:chgData name="Nathan Morrison" userId="a8088875ec538e5b" providerId="LiveId" clId="{C0B2BF63-63A4-4F5B-B741-E5E6F2653FA9}" dt="2021-03-17T21:15:27.787" v="1472" actId="47"/>
        <pc:sldMkLst>
          <pc:docMk/>
          <pc:sldMk cId="0" sldId="273"/>
        </pc:sldMkLst>
      </pc:sldChg>
      <pc:sldChg chg="addSp delSp modSp new del mod setBg modNotesTx">
        <pc:chgData name="Nathan Morrison" userId="a8088875ec538e5b" providerId="LiveId" clId="{C0B2BF63-63A4-4F5B-B741-E5E6F2653FA9}" dt="2021-03-17T20:29:41.039" v="1043" actId="47"/>
        <pc:sldMkLst>
          <pc:docMk/>
          <pc:sldMk cId="1868725843" sldId="274"/>
        </pc:sldMkLst>
        <pc:spChg chg="mod">
          <ac:chgData name="Nathan Morrison" userId="a8088875ec538e5b" providerId="LiveId" clId="{C0B2BF63-63A4-4F5B-B741-E5E6F2653FA9}" dt="2021-03-17T20:18:22.667" v="1038" actId="14100"/>
          <ac:spMkLst>
            <pc:docMk/>
            <pc:sldMk cId="1868725843" sldId="274"/>
            <ac:spMk id="2" creationId="{C9E4E2D2-D8C1-4D0C-9450-94CEE0015ABD}"/>
          </ac:spMkLst>
        </pc:spChg>
        <pc:spChg chg="add mod">
          <ac:chgData name="Nathan Morrison" userId="a8088875ec538e5b" providerId="LiveId" clId="{C0B2BF63-63A4-4F5B-B741-E5E6F2653FA9}" dt="2021-03-09T20:25:21.226" v="233" actId="1076"/>
          <ac:spMkLst>
            <pc:docMk/>
            <pc:sldMk cId="1868725843" sldId="274"/>
            <ac:spMk id="4" creationId="{8B6D46AC-EBF7-4D01-A72B-543B00BC34E0}"/>
          </ac:spMkLst>
        </pc:spChg>
        <pc:spChg chg="add del">
          <ac:chgData name="Nathan Morrison" userId="a8088875ec538e5b" providerId="LiveId" clId="{C0B2BF63-63A4-4F5B-B741-E5E6F2653FA9}" dt="2021-03-09T19:52:11.889" v="6" actId="26606"/>
          <ac:spMkLst>
            <pc:docMk/>
            <pc:sldMk cId="1868725843" sldId="274"/>
            <ac:spMk id="8" creationId="{57845966-6EFC-468A-9CC7-BAB4B95854E7}"/>
          </ac:spMkLst>
        </pc:spChg>
        <pc:spChg chg="add del">
          <ac:chgData name="Nathan Morrison" userId="a8088875ec538e5b" providerId="LiveId" clId="{C0B2BF63-63A4-4F5B-B741-E5E6F2653FA9}" dt="2021-03-09T19:52:11.889" v="6" actId="26606"/>
          <ac:spMkLst>
            <pc:docMk/>
            <pc:sldMk cId="1868725843" sldId="274"/>
            <ac:spMk id="12" creationId="{ADAD1991-FFD1-4E94-ABAB-7560D33008E4}"/>
          </ac:spMkLst>
        </pc:spChg>
        <pc:spChg chg="add mod">
          <ac:chgData name="Nathan Morrison" userId="a8088875ec538e5b" providerId="LiveId" clId="{C0B2BF63-63A4-4F5B-B741-E5E6F2653FA9}" dt="2021-03-09T20:37:15.335" v="299" actId="6549"/>
          <ac:spMkLst>
            <pc:docMk/>
            <pc:sldMk cId="1868725843" sldId="274"/>
            <ac:spMk id="13" creationId="{DCF5F6FE-0BF2-4593-A628-FF2189CA9862}"/>
          </ac:spMkLst>
        </pc:spChg>
        <pc:spChg chg="add del">
          <ac:chgData name="Nathan Morrison" userId="a8088875ec538e5b" providerId="LiveId" clId="{C0B2BF63-63A4-4F5B-B741-E5E6F2653FA9}" dt="2021-03-09T19:52:37.746" v="8" actId="26606"/>
          <ac:spMkLst>
            <pc:docMk/>
            <pc:sldMk cId="1868725843" sldId="274"/>
            <ac:spMk id="14" creationId="{C83A5C14-ED91-4CD1-809E-D29FF97C9AF5}"/>
          </ac:spMkLst>
        </pc:spChg>
        <pc:spChg chg="add del">
          <ac:chgData name="Nathan Morrison" userId="a8088875ec538e5b" providerId="LiveId" clId="{C0B2BF63-63A4-4F5B-B741-E5E6F2653FA9}" dt="2021-03-09T19:52:37.746" v="8" actId="26606"/>
          <ac:spMkLst>
            <pc:docMk/>
            <pc:sldMk cId="1868725843" sldId="274"/>
            <ac:spMk id="15" creationId="{56065185-5C34-4F86-AA96-AA4D065B0EF4}"/>
          </ac:spMkLst>
        </pc:spChg>
        <pc:spChg chg="add mod">
          <ac:chgData name="Nathan Morrison" userId="a8088875ec538e5b" providerId="LiveId" clId="{C0B2BF63-63A4-4F5B-B741-E5E6F2653FA9}" dt="2021-03-09T20:28:20.748" v="252" actId="1076"/>
          <ac:spMkLst>
            <pc:docMk/>
            <pc:sldMk cId="1868725843" sldId="274"/>
            <ac:spMk id="16" creationId="{C1639F99-2958-4F61-872E-549A74714818}"/>
          </ac:spMkLst>
        </pc:spChg>
        <pc:spChg chg="add del">
          <ac:chgData name="Nathan Morrison" userId="a8088875ec538e5b" providerId="LiveId" clId="{C0B2BF63-63A4-4F5B-B741-E5E6F2653FA9}" dt="2021-03-09T19:52:53.391" v="10" actId="26606"/>
          <ac:spMkLst>
            <pc:docMk/>
            <pc:sldMk cId="1868725843" sldId="274"/>
            <ac:spMk id="17" creationId="{32BC26D8-82FB-445E-AA49-62A77D7C1EE0}"/>
          </ac:spMkLst>
        </pc:spChg>
        <pc:spChg chg="add del">
          <ac:chgData name="Nathan Morrison" userId="a8088875ec538e5b" providerId="LiveId" clId="{C0B2BF63-63A4-4F5B-B741-E5E6F2653FA9}" dt="2021-03-09T19:52:53.391" v="10" actId="26606"/>
          <ac:spMkLst>
            <pc:docMk/>
            <pc:sldMk cId="1868725843" sldId="274"/>
            <ac:spMk id="18" creationId="{CB44330D-EA18-4254-AA95-EB49948539B8}"/>
          </ac:spMkLst>
        </pc:spChg>
        <pc:spChg chg="add mod">
          <ac:chgData name="Nathan Morrison" userId="a8088875ec538e5b" providerId="LiveId" clId="{C0B2BF63-63A4-4F5B-B741-E5E6F2653FA9}" dt="2021-03-09T20:25:21.226" v="233" actId="1076"/>
          <ac:spMkLst>
            <pc:docMk/>
            <pc:sldMk cId="1868725843" sldId="274"/>
            <ac:spMk id="19" creationId="{170E5CAA-664A-4EB1-89B8-D76F71DE0C35}"/>
          </ac:spMkLst>
        </pc:spChg>
        <pc:spChg chg="add mod">
          <ac:chgData name="Nathan Morrison" userId="a8088875ec538e5b" providerId="LiveId" clId="{C0B2BF63-63A4-4F5B-B741-E5E6F2653FA9}" dt="2021-03-09T20:25:21.226" v="233" actId="1076"/>
          <ac:spMkLst>
            <pc:docMk/>
            <pc:sldMk cId="1868725843" sldId="274"/>
            <ac:spMk id="20" creationId="{60876DE6-020C-4085-A11B-4D8BF93CB916}"/>
          </ac:spMkLst>
        </pc:spChg>
        <pc:spChg chg="add mod">
          <ac:chgData name="Nathan Morrison" userId="a8088875ec538e5b" providerId="LiveId" clId="{C0B2BF63-63A4-4F5B-B741-E5E6F2653FA9}" dt="2021-03-09T20:25:21.226" v="233" actId="1076"/>
          <ac:spMkLst>
            <pc:docMk/>
            <pc:sldMk cId="1868725843" sldId="274"/>
            <ac:spMk id="21" creationId="{6A9503E2-A711-4945-BBC6-E08DC33D579E}"/>
          </ac:spMkLst>
        </pc:spChg>
        <pc:spChg chg="add mod">
          <ac:chgData name="Nathan Morrison" userId="a8088875ec538e5b" providerId="LiveId" clId="{C0B2BF63-63A4-4F5B-B741-E5E6F2653FA9}" dt="2021-03-09T20:25:21.226" v="233" actId="1076"/>
          <ac:spMkLst>
            <pc:docMk/>
            <pc:sldMk cId="1868725843" sldId="274"/>
            <ac:spMk id="22" creationId="{64D640EE-B9FE-47FD-A6D8-714EC6A6CE54}"/>
          </ac:spMkLst>
        </pc:spChg>
        <pc:spChg chg="add mod">
          <ac:chgData name="Nathan Morrison" userId="a8088875ec538e5b" providerId="LiveId" clId="{C0B2BF63-63A4-4F5B-B741-E5E6F2653FA9}" dt="2021-03-09T20:25:21.226" v="233" actId="1076"/>
          <ac:spMkLst>
            <pc:docMk/>
            <pc:sldMk cId="1868725843" sldId="274"/>
            <ac:spMk id="23" creationId="{4387377A-E0C5-4262-A0AA-BDD10DBE650B}"/>
          </ac:spMkLst>
        </pc:spChg>
        <pc:spChg chg="add mod">
          <ac:chgData name="Nathan Morrison" userId="a8088875ec538e5b" providerId="LiveId" clId="{C0B2BF63-63A4-4F5B-B741-E5E6F2653FA9}" dt="2021-03-09T20:25:21.226" v="233" actId="1076"/>
          <ac:spMkLst>
            <pc:docMk/>
            <pc:sldMk cId="1868725843" sldId="274"/>
            <ac:spMk id="24" creationId="{1B8382A0-397F-48C6-9864-E9CE04018F31}"/>
          </ac:spMkLst>
        </pc:spChg>
        <pc:spChg chg="add mod">
          <ac:chgData name="Nathan Morrison" userId="a8088875ec538e5b" providerId="LiveId" clId="{C0B2BF63-63A4-4F5B-B741-E5E6F2653FA9}" dt="2021-03-09T20:28:52.553" v="254" actId="1076"/>
          <ac:spMkLst>
            <pc:docMk/>
            <pc:sldMk cId="1868725843" sldId="274"/>
            <ac:spMk id="25" creationId="{FB4CE180-71E5-4072-B9A2-C7494BCBA4EF}"/>
          </ac:spMkLst>
        </pc:spChg>
        <pc:spChg chg="add mod">
          <ac:chgData name="Nathan Morrison" userId="a8088875ec538e5b" providerId="LiveId" clId="{C0B2BF63-63A4-4F5B-B741-E5E6F2653FA9}" dt="2021-03-09T20:25:21.226" v="233" actId="1076"/>
          <ac:spMkLst>
            <pc:docMk/>
            <pc:sldMk cId="1868725843" sldId="274"/>
            <ac:spMk id="26" creationId="{234F20BA-676B-476E-883D-57631CD310DC}"/>
          </ac:spMkLst>
        </pc:spChg>
        <pc:spChg chg="add mod">
          <ac:chgData name="Nathan Morrison" userId="a8088875ec538e5b" providerId="LiveId" clId="{C0B2BF63-63A4-4F5B-B741-E5E6F2653FA9}" dt="2021-03-09T20:25:21.226" v="233" actId="1076"/>
          <ac:spMkLst>
            <pc:docMk/>
            <pc:sldMk cId="1868725843" sldId="274"/>
            <ac:spMk id="27" creationId="{BED7052A-7E1F-45C7-A8EA-3F5FC0C8B700}"/>
          </ac:spMkLst>
        </pc:spChg>
        <pc:spChg chg="add mod">
          <ac:chgData name="Nathan Morrison" userId="a8088875ec538e5b" providerId="LiveId" clId="{C0B2BF63-63A4-4F5B-B741-E5E6F2653FA9}" dt="2021-03-09T20:25:21.226" v="233" actId="1076"/>
          <ac:spMkLst>
            <pc:docMk/>
            <pc:sldMk cId="1868725843" sldId="274"/>
            <ac:spMk id="28" creationId="{DE493DEB-059F-4AE7-87A8-E4AEA3B54BE1}"/>
          </ac:spMkLst>
        </pc:spChg>
        <pc:spChg chg="add mod">
          <ac:chgData name="Nathan Morrison" userId="a8088875ec538e5b" providerId="LiveId" clId="{C0B2BF63-63A4-4F5B-B741-E5E6F2653FA9}" dt="2021-03-09T20:27:39.039" v="251" actId="1076"/>
          <ac:spMkLst>
            <pc:docMk/>
            <pc:sldMk cId="1868725843" sldId="274"/>
            <ac:spMk id="29" creationId="{1D710239-0362-4B0E-BB2B-DA6A7C74F3BA}"/>
          </ac:spMkLst>
        </pc:spChg>
        <pc:spChg chg="add mod">
          <ac:chgData name="Nathan Morrison" userId="a8088875ec538e5b" providerId="LiveId" clId="{C0B2BF63-63A4-4F5B-B741-E5E6F2653FA9}" dt="2021-03-09T20:25:21.226" v="233" actId="1076"/>
          <ac:spMkLst>
            <pc:docMk/>
            <pc:sldMk cId="1868725843" sldId="274"/>
            <ac:spMk id="30" creationId="{80D9445F-4AB2-40C8-A941-B1727A61F36E}"/>
          </ac:spMkLst>
        </pc:spChg>
        <pc:spChg chg="add mod">
          <ac:chgData name="Nathan Morrison" userId="a8088875ec538e5b" providerId="LiveId" clId="{C0B2BF63-63A4-4F5B-B741-E5E6F2653FA9}" dt="2021-03-09T20:26:58.009" v="247" actId="1076"/>
          <ac:spMkLst>
            <pc:docMk/>
            <pc:sldMk cId="1868725843" sldId="274"/>
            <ac:spMk id="31" creationId="{D6F8D2CF-24CF-4FE3-AE71-F1FA1CCD0B1A}"/>
          </ac:spMkLst>
        </pc:spChg>
        <pc:spChg chg="add mod">
          <ac:chgData name="Nathan Morrison" userId="a8088875ec538e5b" providerId="LiveId" clId="{C0B2BF63-63A4-4F5B-B741-E5E6F2653FA9}" dt="2021-03-09T20:27:03.191" v="248" actId="1076"/>
          <ac:spMkLst>
            <pc:docMk/>
            <pc:sldMk cId="1868725843" sldId="274"/>
            <ac:spMk id="32" creationId="{723F5D5A-D788-41FA-8A67-D795640D4F08}"/>
          </ac:spMkLst>
        </pc:spChg>
        <pc:spChg chg="add mod">
          <ac:chgData name="Nathan Morrison" userId="a8088875ec538e5b" providerId="LiveId" clId="{C0B2BF63-63A4-4F5B-B741-E5E6F2653FA9}" dt="2021-03-09T20:27:07.082" v="249" actId="1076"/>
          <ac:spMkLst>
            <pc:docMk/>
            <pc:sldMk cId="1868725843" sldId="274"/>
            <ac:spMk id="33" creationId="{93D88053-CED3-4876-B068-41A72AF727A7}"/>
          </ac:spMkLst>
        </pc:spChg>
        <pc:spChg chg="add mod">
          <ac:chgData name="Nathan Morrison" userId="a8088875ec538e5b" providerId="LiveId" clId="{C0B2BF63-63A4-4F5B-B741-E5E6F2653FA9}" dt="2021-03-09T20:27:10.493" v="250" actId="1076"/>
          <ac:spMkLst>
            <pc:docMk/>
            <pc:sldMk cId="1868725843" sldId="274"/>
            <ac:spMk id="34" creationId="{C36000A9-E294-4C8F-99C5-D704D7362112}"/>
          </ac:spMkLst>
        </pc:spChg>
        <pc:spChg chg="add mod">
          <ac:chgData name="Nathan Morrison" userId="a8088875ec538e5b" providerId="LiveId" clId="{C0B2BF63-63A4-4F5B-B741-E5E6F2653FA9}" dt="2021-03-09T20:26:04.071" v="245" actId="20577"/>
          <ac:spMkLst>
            <pc:docMk/>
            <pc:sldMk cId="1868725843" sldId="274"/>
            <ac:spMk id="35" creationId="{7A8CDD6B-035A-4C67-A1F8-C258AF2FE876}"/>
          </ac:spMkLst>
        </pc:spChg>
        <pc:picChg chg="add mod">
          <ac:chgData name="Nathan Morrison" userId="a8088875ec538e5b" providerId="LiveId" clId="{C0B2BF63-63A4-4F5B-B741-E5E6F2653FA9}" dt="2021-03-09T20:25:21.226" v="233" actId="1076"/>
          <ac:picMkLst>
            <pc:docMk/>
            <pc:sldMk cId="1868725843" sldId="274"/>
            <ac:picMk id="3" creationId="{EE936F67-7553-4E0D-A27B-7110707AAF64}"/>
          </ac:picMkLst>
        </pc:picChg>
        <pc:picChg chg="add del">
          <ac:chgData name="Nathan Morrison" userId="a8088875ec538e5b" providerId="LiveId" clId="{C0B2BF63-63A4-4F5B-B741-E5E6F2653FA9}" dt="2021-03-09T19:52:11.889" v="6" actId="26606"/>
          <ac:picMkLst>
            <pc:docMk/>
            <pc:sldMk cId="1868725843" sldId="274"/>
            <ac:picMk id="10" creationId="{75554383-98AF-4A47-BB65-705FAAA4BE6A}"/>
          </ac:picMkLst>
        </pc:picChg>
      </pc:sldChg>
      <pc:sldChg chg="addSp modSp new mod setBg modAnim modNotesTx">
        <pc:chgData name="Nathan Morrison" userId="a8088875ec538e5b" providerId="LiveId" clId="{C0B2BF63-63A4-4F5B-B741-E5E6F2653FA9}" dt="2021-03-19T22:21:22.936" v="1913" actId="27636"/>
        <pc:sldMkLst>
          <pc:docMk/>
          <pc:sldMk cId="3344107537" sldId="275"/>
        </pc:sldMkLst>
        <pc:spChg chg="add mod ord">
          <ac:chgData name="Nathan Morrison" userId="a8088875ec538e5b" providerId="LiveId" clId="{C0B2BF63-63A4-4F5B-B741-E5E6F2653FA9}" dt="2021-03-17T19:48:09.543" v="969" actId="14100"/>
          <ac:spMkLst>
            <pc:docMk/>
            <pc:sldMk cId="3344107537" sldId="275"/>
            <ac:spMk id="2" creationId="{3A65A3CD-9587-43C7-9D5A-0CCE91AF3CED}"/>
          </ac:spMkLst>
        </pc:spChg>
        <pc:spChg chg="mod ord">
          <ac:chgData name="Nathan Morrison" userId="a8088875ec538e5b" providerId="LiveId" clId="{C0B2BF63-63A4-4F5B-B741-E5E6F2653FA9}" dt="2021-03-17T19:48:16.386" v="972" actId="1076"/>
          <ac:spMkLst>
            <pc:docMk/>
            <pc:sldMk cId="3344107537" sldId="275"/>
            <ac:spMk id="3" creationId="{C7CC83A4-54EA-40F1-8781-ADE9EA5EAE29}"/>
          </ac:spMkLst>
        </pc:spChg>
        <pc:spChg chg="add mod">
          <ac:chgData name="Nathan Morrison" userId="a8088875ec538e5b" providerId="LiveId" clId="{C0B2BF63-63A4-4F5B-B741-E5E6F2653FA9}" dt="2021-03-19T22:20:27.549" v="1884" actId="20577"/>
          <ac:spMkLst>
            <pc:docMk/>
            <pc:sldMk cId="3344107537" sldId="275"/>
            <ac:spMk id="5" creationId="{361DF53F-9CC3-4107-AB89-E9689AE35F88}"/>
          </ac:spMkLst>
        </pc:spChg>
        <pc:spChg chg="add mod">
          <ac:chgData name="Nathan Morrison" userId="a8088875ec538e5b" providerId="LiveId" clId="{C0B2BF63-63A4-4F5B-B741-E5E6F2653FA9}" dt="2021-03-19T22:21:22.936" v="1913" actId="27636"/>
          <ac:spMkLst>
            <pc:docMk/>
            <pc:sldMk cId="3344107537" sldId="275"/>
            <ac:spMk id="6" creationId="{8E8E854A-761C-4535-98E1-A66A0F3B711B}"/>
          </ac:spMkLst>
        </pc:spChg>
        <pc:spChg chg="add mod">
          <ac:chgData name="Nathan Morrison" userId="a8088875ec538e5b" providerId="LiveId" clId="{C0B2BF63-63A4-4F5B-B741-E5E6F2653FA9}" dt="2021-03-17T19:52:42.470" v="1010" actId="6549"/>
          <ac:spMkLst>
            <pc:docMk/>
            <pc:sldMk cId="3344107537" sldId="275"/>
            <ac:spMk id="9" creationId="{9FCE2110-2992-4766-90AB-61FA461EB621}"/>
          </ac:spMkLst>
        </pc:spChg>
        <pc:spChg chg="add">
          <ac:chgData name="Nathan Morrison" userId="a8088875ec538e5b" providerId="LiveId" clId="{C0B2BF63-63A4-4F5B-B741-E5E6F2653FA9}" dt="2021-03-17T19:47:34.715" v="965" actId="26606"/>
          <ac:spMkLst>
            <pc:docMk/>
            <pc:sldMk cId="3344107537" sldId="275"/>
            <ac:spMk id="13" creationId="{1EA5387D-64D8-4D6C-B109-FF4E81DF609A}"/>
          </ac:spMkLst>
        </pc:spChg>
        <pc:picChg chg="add mod">
          <ac:chgData name="Nathan Morrison" userId="a8088875ec538e5b" providerId="LiveId" clId="{C0B2BF63-63A4-4F5B-B741-E5E6F2653FA9}" dt="2021-03-17T19:48:13.447" v="971" actId="1076"/>
          <ac:picMkLst>
            <pc:docMk/>
            <pc:sldMk cId="3344107537" sldId="275"/>
            <ac:picMk id="4" creationId="{52DE7B5C-FC60-4457-9596-6FD297B14D80}"/>
          </ac:picMkLst>
        </pc:picChg>
        <pc:picChg chg="add">
          <ac:chgData name="Nathan Morrison" userId="a8088875ec538e5b" providerId="LiveId" clId="{C0B2BF63-63A4-4F5B-B741-E5E6F2653FA9}" dt="2021-03-17T19:47:34.715" v="965" actId="26606"/>
          <ac:picMkLst>
            <pc:docMk/>
            <pc:sldMk cId="3344107537" sldId="275"/>
            <ac:picMk id="11" creationId="{CFD580F5-E7BF-4C1D-BEFD-4A4601EBA876}"/>
          </ac:picMkLst>
        </pc:picChg>
      </pc:sldChg>
      <pc:sldChg chg="addSp modSp new del mod">
        <pc:chgData name="Nathan Morrison" userId="a8088875ec538e5b" providerId="LiveId" clId="{C0B2BF63-63A4-4F5B-B741-E5E6F2653FA9}" dt="2021-03-17T21:31:47.374" v="1668" actId="47"/>
        <pc:sldMkLst>
          <pc:docMk/>
          <pc:sldMk cId="131067451" sldId="276"/>
        </pc:sldMkLst>
        <pc:spChg chg="add mod">
          <ac:chgData name="Nathan Morrison" userId="a8088875ec538e5b" providerId="LiveId" clId="{C0B2BF63-63A4-4F5B-B741-E5E6F2653FA9}" dt="2021-03-12T21:40:53.623" v="432" actId="114"/>
          <ac:spMkLst>
            <pc:docMk/>
            <pc:sldMk cId="131067451" sldId="276"/>
            <ac:spMk id="4" creationId="{4777CE3C-F57D-43BE-A724-53F09791FCE1}"/>
          </ac:spMkLst>
        </pc:spChg>
        <pc:picChg chg="add mod">
          <ac:chgData name="Nathan Morrison" userId="a8088875ec538e5b" providerId="LiveId" clId="{C0B2BF63-63A4-4F5B-B741-E5E6F2653FA9}" dt="2021-03-12T21:36:10.882" v="304" actId="962"/>
          <ac:picMkLst>
            <pc:docMk/>
            <pc:sldMk cId="131067451" sldId="276"/>
            <ac:picMk id="3" creationId="{2595C3A6-0425-47A4-A99C-ECC7F7DAC49A}"/>
          </ac:picMkLst>
        </pc:picChg>
      </pc:sldChg>
      <pc:sldChg chg="addSp delSp modSp new del mod">
        <pc:chgData name="Nathan Morrison" userId="a8088875ec538e5b" providerId="LiveId" clId="{C0B2BF63-63A4-4F5B-B741-E5E6F2653FA9}" dt="2021-03-16T00:41:56.169" v="513" actId="47"/>
        <pc:sldMkLst>
          <pc:docMk/>
          <pc:sldMk cId="4178962626" sldId="277"/>
        </pc:sldMkLst>
        <pc:spChg chg="add del mod">
          <ac:chgData name="Nathan Morrison" userId="a8088875ec538e5b" providerId="LiveId" clId="{C0B2BF63-63A4-4F5B-B741-E5E6F2653FA9}" dt="2021-03-16T00:35:56.744" v="483"/>
          <ac:spMkLst>
            <pc:docMk/>
            <pc:sldMk cId="4178962626" sldId="277"/>
            <ac:spMk id="5" creationId="{19E7BFFE-6427-4A78-B670-95E163F5F00F}"/>
          </ac:spMkLst>
        </pc:spChg>
        <pc:spChg chg="add mod ord">
          <ac:chgData name="Nathan Morrison" userId="a8088875ec538e5b" providerId="LiveId" clId="{C0B2BF63-63A4-4F5B-B741-E5E6F2653FA9}" dt="2021-03-16T00:37:45.361" v="508" actId="20577"/>
          <ac:spMkLst>
            <pc:docMk/>
            <pc:sldMk cId="4178962626" sldId="277"/>
            <ac:spMk id="6" creationId="{0951BCEC-99AB-4477-925F-2DA292CEF1FD}"/>
          </ac:spMkLst>
        </pc:spChg>
        <pc:picChg chg="add mod">
          <ac:chgData name="Nathan Morrison" userId="a8088875ec538e5b" providerId="LiveId" clId="{C0B2BF63-63A4-4F5B-B741-E5E6F2653FA9}" dt="2021-03-16T00:33:55.924" v="458" actId="196"/>
          <ac:picMkLst>
            <pc:docMk/>
            <pc:sldMk cId="4178962626" sldId="277"/>
            <ac:picMk id="2" creationId="{BC35EC95-26EF-4495-82C9-9D0B7BEE464A}"/>
          </ac:picMkLst>
        </pc:picChg>
        <pc:picChg chg="add del mod">
          <ac:chgData name="Nathan Morrison" userId="a8088875ec538e5b" providerId="LiveId" clId="{C0B2BF63-63A4-4F5B-B741-E5E6F2653FA9}" dt="2021-03-16T00:36:42.497" v="487" actId="21"/>
          <ac:picMkLst>
            <pc:docMk/>
            <pc:sldMk cId="4178962626" sldId="277"/>
            <ac:picMk id="4" creationId="{BA0323A4-3B05-45D9-84AC-B1B1A6AF99CA}"/>
          </ac:picMkLst>
        </pc:picChg>
        <pc:picChg chg="add mod">
          <ac:chgData name="Nathan Morrison" userId="a8088875ec538e5b" providerId="LiveId" clId="{C0B2BF63-63A4-4F5B-B741-E5E6F2653FA9}" dt="2021-03-16T00:38:24.442" v="509" actId="1076"/>
          <ac:picMkLst>
            <pc:docMk/>
            <pc:sldMk cId="4178962626" sldId="277"/>
            <ac:picMk id="8" creationId="{1C052671-1544-47B6-BB08-0C6E00FFD6BF}"/>
          </ac:picMkLst>
        </pc:picChg>
      </pc:sldChg>
      <pc:sldChg chg="delSp add modNotes">
        <pc:chgData name="Nathan Morrison" userId="a8088875ec538e5b" providerId="LiveId" clId="{C0B2BF63-63A4-4F5B-B741-E5E6F2653FA9}" dt="2021-03-19T21:42:38.591" v="1837"/>
        <pc:sldMkLst>
          <pc:docMk/>
          <pc:sldMk cId="3364778043" sldId="649"/>
        </pc:sldMkLst>
        <pc:spChg chg="del">
          <ac:chgData name="Nathan Morrison" userId="a8088875ec538e5b" providerId="LiveId" clId="{C0B2BF63-63A4-4F5B-B741-E5E6F2653FA9}" dt="2021-03-17T21:32:16.646" v="1671" actId="21"/>
          <ac:spMkLst>
            <pc:docMk/>
            <pc:sldMk cId="3364778043" sldId="649"/>
            <ac:spMk id="2" creationId="{CE047677-A626-4FD0-8E8A-6EC60ABDBE51}"/>
          </ac:spMkLst>
        </pc:spChg>
      </pc:sldChg>
      <pc:sldChg chg="add del">
        <pc:chgData name="Nathan Morrison" userId="a8088875ec538e5b" providerId="LiveId" clId="{C0B2BF63-63A4-4F5B-B741-E5E6F2653FA9}" dt="2021-03-17T20:30:49.415" v="1051" actId="2696"/>
        <pc:sldMkLst>
          <pc:docMk/>
          <pc:sldMk cId="4115565408" sldId="649"/>
        </pc:sldMkLst>
      </pc:sldChg>
      <pc:sldChg chg="addSp modSp new del mod">
        <pc:chgData name="Nathan Morrison" userId="a8088875ec538e5b" providerId="LiveId" clId="{C0B2BF63-63A4-4F5B-B741-E5E6F2653FA9}" dt="2021-03-17T21:31:45.946" v="1667" actId="47"/>
        <pc:sldMkLst>
          <pc:docMk/>
          <pc:sldMk cId="2406277809" sldId="650"/>
        </pc:sldMkLst>
        <pc:picChg chg="add mod">
          <ac:chgData name="Nathan Morrison" userId="a8088875ec538e5b" providerId="LiveId" clId="{C0B2BF63-63A4-4F5B-B741-E5E6F2653FA9}" dt="2021-03-12T21:44:01.977" v="437" actId="14826"/>
          <ac:picMkLst>
            <pc:docMk/>
            <pc:sldMk cId="2406277809" sldId="650"/>
            <ac:picMk id="3" creationId="{9E363788-DCA4-4466-8CAB-C3FEBE13D22A}"/>
          </ac:picMkLst>
        </pc:picChg>
      </pc:sldChg>
      <pc:sldChg chg="new del">
        <pc:chgData name="Nathan Morrison" userId="a8088875ec538e5b" providerId="LiveId" clId="{C0B2BF63-63A4-4F5B-B741-E5E6F2653FA9}" dt="2021-03-16T00:36:08.235" v="486" actId="47"/>
        <pc:sldMkLst>
          <pc:docMk/>
          <pc:sldMk cId="214066471" sldId="651"/>
        </pc:sldMkLst>
      </pc:sldChg>
      <pc:sldChg chg="addSp modSp add mod">
        <pc:chgData name="Nathan Morrison" userId="a8088875ec538e5b" providerId="LiveId" clId="{C0B2BF63-63A4-4F5B-B741-E5E6F2653FA9}" dt="2021-03-17T19:57:00.564" v="1029" actId="27636"/>
        <pc:sldMkLst>
          <pc:docMk/>
          <pc:sldMk cId="835364933" sldId="652"/>
        </pc:sldMkLst>
        <pc:spChg chg="mod">
          <ac:chgData name="Nathan Morrison" userId="a8088875ec538e5b" providerId="LiveId" clId="{C0B2BF63-63A4-4F5B-B741-E5E6F2653FA9}" dt="2021-03-17T19:56:03.775" v="1017" actId="14100"/>
          <ac:spMkLst>
            <pc:docMk/>
            <pc:sldMk cId="835364933" sldId="652"/>
            <ac:spMk id="3" creationId="{C6AB2035-F0B2-4DD6-9F61-A19FD909FA82}"/>
          </ac:spMkLst>
        </pc:spChg>
        <pc:spChg chg="add mod">
          <ac:chgData name="Nathan Morrison" userId="a8088875ec538e5b" providerId="LiveId" clId="{C0B2BF63-63A4-4F5B-B741-E5E6F2653FA9}" dt="2021-03-17T19:57:00.564" v="1029" actId="27636"/>
          <ac:spMkLst>
            <pc:docMk/>
            <pc:sldMk cId="835364933" sldId="652"/>
            <ac:spMk id="7" creationId="{963A97F0-FC1A-4568-A5B4-775A0D569D8C}"/>
          </ac:spMkLst>
        </pc:spChg>
        <pc:picChg chg="mod">
          <ac:chgData name="Nathan Morrison" userId="a8088875ec538e5b" providerId="LiveId" clId="{C0B2BF63-63A4-4F5B-B741-E5E6F2653FA9}" dt="2021-03-17T19:56:15.899" v="1018" actId="1076"/>
          <ac:picMkLst>
            <pc:docMk/>
            <pc:sldMk cId="835364933" sldId="652"/>
            <ac:picMk id="4" creationId="{BA0323A4-3B05-45D9-84AC-B1B1A6AF99CA}"/>
          </ac:picMkLst>
        </pc:picChg>
      </pc:sldChg>
      <pc:sldChg chg="new del">
        <pc:chgData name="Nathan Morrison" userId="a8088875ec538e5b" providerId="LiveId" clId="{C0B2BF63-63A4-4F5B-B741-E5E6F2653FA9}" dt="2021-03-16T00:38:35.951" v="512" actId="47"/>
        <pc:sldMkLst>
          <pc:docMk/>
          <pc:sldMk cId="577887688" sldId="653"/>
        </pc:sldMkLst>
      </pc:sldChg>
      <pc:sldChg chg="addSp modSp add mod">
        <pc:chgData name="Nathan Morrison" userId="a8088875ec538e5b" providerId="LiveId" clId="{C0B2BF63-63A4-4F5B-B741-E5E6F2653FA9}" dt="2021-03-19T20:47:38.127" v="1770" actId="1076"/>
        <pc:sldMkLst>
          <pc:docMk/>
          <pc:sldMk cId="2581119910" sldId="654"/>
        </pc:sldMkLst>
        <pc:spChg chg="mod">
          <ac:chgData name="Nathan Morrison" userId="a8088875ec538e5b" providerId="LiveId" clId="{C0B2BF63-63A4-4F5B-B741-E5E6F2653FA9}" dt="2021-03-17T20:17:57.570" v="1035" actId="1076"/>
          <ac:spMkLst>
            <pc:docMk/>
            <pc:sldMk cId="2581119910" sldId="654"/>
            <ac:spMk id="3" creationId="{47FEEF9D-B330-4AA9-B89E-3CF449F6F736}"/>
          </ac:spMkLst>
        </pc:spChg>
        <pc:spChg chg="add mod">
          <ac:chgData name="Nathan Morrison" userId="a8088875ec538e5b" providerId="LiveId" clId="{C0B2BF63-63A4-4F5B-B741-E5E6F2653FA9}" dt="2021-03-17T20:17:41.952" v="1034" actId="1076"/>
          <ac:spMkLst>
            <pc:docMk/>
            <pc:sldMk cId="2581119910" sldId="654"/>
            <ac:spMk id="7" creationId="{ED8EA433-1405-407D-B71F-534E8109547A}"/>
          </ac:spMkLst>
        </pc:spChg>
        <pc:picChg chg="mod">
          <ac:chgData name="Nathan Morrison" userId="a8088875ec538e5b" providerId="LiveId" clId="{C0B2BF63-63A4-4F5B-B741-E5E6F2653FA9}" dt="2021-03-19T20:47:38.127" v="1770" actId="1076"/>
          <ac:picMkLst>
            <pc:docMk/>
            <pc:sldMk cId="2581119910" sldId="654"/>
            <ac:picMk id="2" creationId="{BC35EC95-26EF-4495-82C9-9D0B7BEE464A}"/>
          </ac:picMkLst>
        </pc:picChg>
        <pc:picChg chg="mod">
          <ac:chgData name="Nathan Morrison" userId="a8088875ec538e5b" providerId="LiveId" clId="{C0B2BF63-63A4-4F5B-B741-E5E6F2653FA9}" dt="2021-03-17T20:17:34.846" v="1032" actId="1076"/>
          <ac:picMkLst>
            <pc:docMk/>
            <pc:sldMk cId="2581119910" sldId="654"/>
            <ac:picMk id="8" creationId="{1C052671-1544-47B6-BB08-0C6E00FFD6BF}"/>
          </ac:picMkLst>
        </pc:picChg>
      </pc:sldChg>
      <pc:sldChg chg="new del">
        <pc:chgData name="Nathan Morrison" userId="a8088875ec538e5b" providerId="LiveId" clId="{C0B2BF63-63A4-4F5B-B741-E5E6F2653FA9}" dt="2021-03-17T21:31:48.333" v="1669" actId="47"/>
        <pc:sldMkLst>
          <pc:docMk/>
          <pc:sldMk cId="975252828" sldId="655"/>
        </pc:sldMkLst>
      </pc:sldChg>
      <pc:sldChg chg="new del">
        <pc:chgData name="Nathan Morrison" userId="a8088875ec538e5b" providerId="LiveId" clId="{C0B2BF63-63A4-4F5B-B741-E5E6F2653FA9}" dt="2021-03-17T19:26:15.454" v="519" actId="47"/>
        <pc:sldMkLst>
          <pc:docMk/>
          <pc:sldMk cId="3101825756" sldId="656"/>
        </pc:sldMkLst>
      </pc:sldChg>
      <pc:sldChg chg="addSp modSp new del modAnim">
        <pc:chgData name="Nathan Morrison" userId="a8088875ec538e5b" providerId="LiveId" clId="{C0B2BF63-63A4-4F5B-B741-E5E6F2653FA9}" dt="2021-03-17T19:55:24.089" v="1012" actId="2696"/>
        <pc:sldMkLst>
          <pc:docMk/>
          <pc:sldMk cId="3265865789" sldId="656"/>
        </pc:sldMkLst>
        <pc:spChg chg="add mod">
          <ac:chgData name="Nathan Morrison" userId="a8088875ec538e5b" providerId="LiveId" clId="{C0B2BF63-63A4-4F5B-B741-E5E6F2653FA9}" dt="2021-03-17T19:32:43.778" v="714"/>
          <ac:spMkLst>
            <pc:docMk/>
            <pc:sldMk cId="3265865789" sldId="656"/>
            <ac:spMk id="3" creationId="{8F50B95F-6B6A-4D2C-8047-8307BC8BC264}"/>
          </ac:spMkLst>
        </pc:spChg>
      </pc:sldChg>
      <pc:sldChg chg="addSp delSp modSp add mod setBg modAnim">
        <pc:chgData name="Nathan Morrison" userId="a8088875ec538e5b" providerId="LiveId" clId="{C0B2BF63-63A4-4F5B-B741-E5E6F2653FA9}" dt="2021-03-19T20:48:53.977" v="1773" actId="113"/>
        <pc:sldMkLst>
          <pc:docMk/>
          <pc:sldMk cId="3511364140" sldId="656"/>
        </pc:sldMkLst>
        <pc:spChg chg="mod ord">
          <ac:chgData name="Nathan Morrison" userId="a8088875ec538e5b" providerId="LiveId" clId="{C0B2BF63-63A4-4F5B-B741-E5E6F2653FA9}" dt="2021-03-17T20:55:11.170" v="1433" actId="27636"/>
          <ac:spMkLst>
            <pc:docMk/>
            <pc:sldMk cId="3511364140" sldId="656"/>
            <ac:spMk id="2" creationId="{A805AEE4-CC47-4712-B3B5-2B19A0C2D5EE}"/>
          </ac:spMkLst>
        </pc:spChg>
        <pc:spChg chg="del mod ord">
          <ac:chgData name="Nathan Morrison" userId="a8088875ec538e5b" providerId="LiveId" clId="{C0B2BF63-63A4-4F5B-B741-E5E6F2653FA9}" dt="2021-03-17T20:50:10.420" v="1320" actId="21"/>
          <ac:spMkLst>
            <pc:docMk/>
            <pc:sldMk cId="3511364140" sldId="656"/>
            <ac:spMk id="3" creationId="{8F50B95F-6B6A-4D2C-8047-8307BC8BC264}"/>
          </ac:spMkLst>
        </pc:spChg>
        <pc:spChg chg="add mod">
          <ac:chgData name="Nathan Morrison" userId="a8088875ec538e5b" providerId="LiveId" clId="{C0B2BF63-63A4-4F5B-B741-E5E6F2653FA9}" dt="2021-03-17T20:50:00.843" v="1319" actId="255"/>
          <ac:spMkLst>
            <pc:docMk/>
            <pc:sldMk cId="3511364140" sldId="656"/>
            <ac:spMk id="4" creationId="{19B24832-2507-4214-A964-978E32216BED}"/>
          </ac:spMkLst>
        </pc:spChg>
        <pc:spChg chg="add mod">
          <ac:chgData name="Nathan Morrison" userId="a8088875ec538e5b" providerId="LiveId" clId="{C0B2BF63-63A4-4F5B-B741-E5E6F2653FA9}" dt="2021-03-17T20:52:19.697" v="1421" actId="20577"/>
          <ac:spMkLst>
            <pc:docMk/>
            <pc:sldMk cId="3511364140" sldId="656"/>
            <ac:spMk id="10" creationId="{2FEFF791-34F7-4A72-B89A-66CD8E647F68}"/>
          </ac:spMkLst>
        </pc:spChg>
        <pc:spChg chg="add mod">
          <ac:chgData name="Nathan Morrison" userId="a8088875ec538e5b" providerId="LiveId" clId="{C0B2BF63-63A4-4F5B-B741-E5E6F2653FA9}" dt="2021-03-19T20:48:53.977" v="1773" actId="113"/>
          <ac:spMkLst>
            <pc:docMk/>
            <pc:sldMk cId="3511364140" sldId="656"/>
            <ac:spMk id="12" creationId="{E8C44DE6-B858-40EE-90E5-8F1A918D3CFF}"/>
          </ac:spMkLst>
        </pc:spChg>
        <pc:spChg chg="add">
          <ac:chgData name="Nathan Morrison" userId="a8088875ec538e5b" providerId="LiveId" clId="{C0B2BF63-63A4-4F5B-B741-E5E6F2653FA9}" dt="2021-03-17T20:49:34.286" v="1312" actId="26606"/>
          <ac:spMkLst>
            <pc:docMk/>
            <pc:sldMk cId="3511364140" sldId="656"/>
            <ac:spMk id="13" creationId="{B8E41B83-C09C-4859-AB94-511A2C0BBE89}"/>
          </ac:spMkLst>
        </pc:spChg>
        <pc:picChg chg="add mod">
          <ac:chgData name="Nathan Morrison" userId="a8088875ec538e5b" providerId="LiveId" clId="{C0B2BF63-63A4-4F5B-B741-E5E6F2653FA9}" dt="2021-03-17T20:49:38.844" v="1313" actId="1076"/>
          <ac:picMkLst>
            <pc:docMk/>
            <pc:sldMk cId="3511364140" sldId="656"/>
            <ac:picMk id="6" creationId="{D104882D-2AF7-4D6A-86B5-F77AC8382D33}"/>
          </ac:picMkLst>
        </pc:picChg>
        <pc:picChg chg="add">
          <ac:chgData name="Nathan Morrison" userId="a8088875ec538e5b" providerId="LiveId" clId="{C0B2BF63-63A4-4F5B-B741-E5E6F2653FA9}" dt="2021-03-17T20:49:34.286" v="1312" actId="26606"/>
          <ac:picMkLst>
            <pc:docMk/>
            <pc:sldMk cId="3511364140" sldId="656"/>
            <ac:picMk id="11" creationId="{CFD580F5-E7BF-4C1D-BEFD-4A4601EBA876}"/>
          </ac:picMkLst>
        </pc:picChg>
        <pc:picChg chg="add">
          <ac:chgData name="Nathan Morrison" userId="a8088875ec538e5b" providerId="LiveId" clId="{C0B2BF63-63A4-4F5B-B741-E5E6F2653FA9}" dt="2021-03-17T20:49:34.286" v="1312" actId="26606"/>
          <ac:picMkLst>
            <pc:docMk/>
            <pc:sldMk cId="3511364140" sldId="656"/>
            <ac:picMk id="15" creationId="{39E05C4E-6F76-43EC-9537-2BA7871BBE07}"/>
          </ac:picMkLst>
        </pc:picChg>
      </pc:sldChg>
      <pc:sldChg chg="new del">
        <pc:chgData name="Nathan Morrison" userId="a8088875ec538e5b" providerId="LiveId" clId="{C0B2BF63-63A4-4F5B-B741-E5E6F2653FA9}" dt="2021-03-17T19:26:23.210" v="523" actId="47"/>
        <pc:sldMkLst>
          <pc:docMk/>
          <pc:sldMk cId="960627236" sldId="657"/>
        </pc:sldMkLst>
      </pc:sldChg>
      <pc:sldChg chg="addSp delSp modSp add mod modAnim">
        <pc:chgData name="Nathan Morrison" userId="a8088875ec538e5b" providerId="LiveId" clId="{C0B2BF63-63A4-4F5B-B741-E5E6F2653FA9}" dt="2021-03-17T19:36:48.164" v="776" actId="1076"/>
        <pc:sldMkLst>
          <pc:docMk/>
          <pc:sldMk cId="4291487164" sldId="658"/>
        </pc:sldMkLst>
        <pc:spChg chg="add mod">
          <ac:chgData name="Nathan Morrison" userId="a8088875ec538e5b" providerId="LiveId" clId="{C0B2BF63-63A4-4F5B-B741-E5E6F2653FA9}" dt="2021-03-17T19:26:53.908" v="534" actId="1076"/>
          <ac:spMkLst>
            <pc:docMk/>
            <pc:sldMk cId="4291487164" sldId="658"/>
            <ac:spMk id="2" creationId="{AF738FDF-FB52-4F08-8549-6F6299A4FE9F}"/>
          </ac:spMkLst>
        </pc:spChg>
        <pc:spChg chg="mod">
          <ac:chgData name="Nathan Morrison" userId="a8088875ec538e5b" providerId="LiveId" clId="{C0B2BF63-63A4-4F5B-B741-E5E6F2653FA9}" dt="2021-03-17T19:27:32.847" v="536" actId="16037"/>
          <ac:spMkLst>
            <pc:docMk/>
            <pc:sldMk cId="4291487164" sldId="658"/>
            <ac:spMk id="3" creationId="{F08DFA61-8955-4B4B-B7B8-523D117FF347}"/>
          </ac:spMkLst>
        </pc:spChg>
        <pc:spChg chg="add mod">
          <ac:chgData name="Nathan Morrison" userId="a8088875ec538e5b" providerId="LiveId" clId="{C0B2BF63-63A4-4F5B-B741-E5E6F2653FA9}" dt="2021-03-17T19:36:43.159" v="775" actId="1076"/>
          <ac:spMkLst>
            <pc:docMk/>
            <pc:sldMk cId="4291487164" sldId="658"/>
            <ac:spMk id="4" creationId="{3C1E49F1-C86A-4213-BFEA-B7E4FC5F8D68}"/>
          </ac:spMkLst>
        </pc:spChg>
        <pc:spChg chg="add mod">
          <ac:chgData name="Nathan Morrison" userId="a8088875ec538e5b" providerId="LiveId" clId="{C0B2BF63-63A4-4F5B-B741-E5E6F2653FA9}" dt="2021-03-17T19:36:48.164" v="776" actId="1076"/>
          <ac:spMkLst>
            <pc:docMk/>
            <pc:sldMk cId="4291487164" sldId="658"/>
            <ac:spMk id="5" creationId="{EC1BE579-3349-41D9-8B17-B1D55ED439C3}"/>
          </ac:spMkLst>
        </pc:spChg>
        <pc:spChg chg="add del mod">
          <ac:chgData name="Nathan Morrison" userId="a8088875ec538e5b" providerId="LiveId" clId="{C0B2BF63-63A4-4F5B-B741-E5E6F2653FA9}" dt="2021-03-17T19:32:51.136" v="715" actId="21"/>
          <ac:spMkLst>
            <pc:docMk/>
            <pc:sldMk cId="4291487164" sldId="658"/>
            <ac:spMk id="6" creationId="{D1A27580-2E4D-4269-8735-24716F44EC22}"/>
          </ac:spMkLst>
        </pc:spChg>
        <pc:spChg chg="add mod">
          <ac:chgData name="Nathan Morrison" userId="a8088875ec538e5b" providerId="LiveId" clId="{C0B2BF63-63A4-4F5B-B741-E5E6F2653FA9}" dt="2021-03-17T19:36:36.675" v="773" actId="1076"/>
          <ac:spMkLst>
            <pc:docMk/>
            <pc:sldMk cId="4291487164" sldId="658"/>
            <ac:spMk id="7" creationId="{13C1A1FD-7108-4394-9253-B328D29122AC}"/>
          </ac:spMkLst>
        </pc:spChg>
      </pc:sldChg>
      <pc:sldChg chg="addSp modSp new mod setBg modAnim modNotesTx">
        <pc:chgData name="Nathan Morrison" userId="a8088875ec538e5b" providerId="LiveId" clId="{C0B2BF63-63A4-4F5B-B741-E5E6F2653FA9}" dt="2021-03-17T21:38:02.677" v="1693" actId="122"/>
        <pc:sldMkLst>
          <pc:docMk/>
          <pc:sldMk cId="3528297675" sldId="659"/>
        </pc:sldMkLst>
        <pc:spChg chg="mod ord">
          <ac:chgData name="Nathan Morrison" userId="a8088875ec538e5b" providerId="LiveId" clId="{C0B2BF63-63A4-4F5B-B741-E5E6F2653FA9}" dt="2021-03-17T21:38:02.677" v="1693" actId="122"/>
          <ac:spMkLst>
            <pc:docMk/>
            <pc:sldMk cId="3528297675" sldId="659"/>
            <ac:spMk id="2" creationId="{3FD10388-D663-48AC-8E62-0724650117D9}"/>
          </ac:spMkLst>
        </pc:spChg>
        <pc:spChg chg="add mod">
          <ac:chgData name="Nathan Morrison" userId="a8088875ec538e5b" providerId="LiveId" clId="{C0B2BF63-63A4-4F5B-B741-E5E6F2653FA9}" dt="2021-03-17T19:35:03.275" v="760" actId="14100"/>
          <ac:spMkLst>
            <pc:docMk/>
            <pc:sldMk cId="3528297675" sldId="659"/>
            <ac:spMk id="8" creationId="{1CD8A4AD-2878-4F02-8B80-065DB72C0548}"/>
          </ac:spMkLst>
        </pc:spChg>
        <pc:spChg chg="add">
          <ac:chgData name="Nathan Morrison" userId="a8088875ec538e5b" providerId="LiveId" clId="{C0B2BF63-63A4-4F5B-B741-E5E6F2653FA9}" dt="2021-03-17T19:34:20.866" v="756" actId="26606"/>
          <ac:spMkLst>
            <pc:docMk/>
            <pc:sldMk cId="3528297675" sldId="659"/>
            <ac:spMk id="9" creationId="{7D3066CB-F1D7-4B22-AAD8-EDDB625F9E63}"/>
          </ac:spMkLst>
        </pc:spChg>
        <pc:spChg chg="add mod">
          <ac:chgData name="Nathan Morrison" userId="a8088875ec538e5b" providerId="LiveId" clId="{C0B2BF63-63A4-4F5B-B741-E5E6F2653FA9}" dt="2021-03-17T19:36:07.687" v="769" actId="1076"/>
          <ac:spMkLst>
            <pc:docMk/>
            <pc:sldMk cId="3528297675" sldId="659"/>
            <ac:spMk id="10" creationId="{DDF1A333-DB39-4B42-BBD7-AFEB71056CFD}"/>
          </ac:spMkLst>
        </pc:spChg>
        <pc:spChg chg="add">
          <ac:chgData name="Nathan Morrison" userId="a8088875ec538e5b" providerId="LiveId" clId="{C0B2BF63-63A4-4F5B-B741-E5E6F2653FA9}" dt="2021-03-17T19:34:20.866" v="756" actId="26606"/>
          <ac:spMkLst>
            <pc:docMk/>
            <pc:sldMk cId="3528297675" sldId="659"/>
            <ac:spMk id="11" creationId="{39634629-2027-4274-B784-6089326A1CDE}"/>
          </ac:spMkLst>
        </pc:spChg>
        <pc:spChg chg="add">
          <ac:chgData name="Nathan Morrison" userId="a8088875ec538e5b" providerId="LiveId" clId="{C0B2BF63-63A4-4F5B-B741-E5E6F2653FA9}" dt="2021-03-17T19:34:20.866" v="756" actId="26606"/>
          <ac:spMkLst>
            <pc:docMk/>
            <pc:sldMk cId="3528297675" sldId="659"/>
            <ac:spMk id="13" creationId="{0381B5E6-EFDB-41ED-B736-AF2A52C5F3F7}"/>
          </ac:spMkLst>
        </pc:spChg>
        <pc:picChg chg="add mod">
          <ac:chgData name="Nathan Morrison" userId="a8088875ec538e5b" providerId="LiveId" clId="{C0B2BF63-63A4-4F5B-B741-E5E6F2653FA9}" dt="2021-03-17T19:34:20.866" v="756" actId="26606"/>
          <ac:picMkLst>
            <pc:docMk/>
            <pc:sldMk cId="3528297675" sldId="659"/>
            <ac:picMk id="4" creationId="{926848A0-6A4B-43E9-9A0B-9BFA47273FFB}"/>
          </ac:picMkLst>
        </pc:picChg>
      </pc:sldChg>
      <pc:sldChg chg="new del">
        <pc:chgData name="Nathan Morrison" userId="a8088875ec538e5b" providerId="LiveId" clId="{C0B2BF63-63A4-4F5B-B741-E5E6F2653FA9}" dt="2021-03-17T19:55:32.381" v="1015" actId="47"/>
        <pc:sldMkLst>
          <pc:docMk/>
          <pc:sldMk cId="1287721792" sldId="660"/>
        </pc:sldMkLst>
      </pc:sldChg>
      <pc:sldChg chg="modSp add mod modNotesTx">
        <pc:chgData name="Nathan Morrison" userId="a8088875ec538e5b" providerId="LiveId" clId="{C0B2BF63-63A4-4F5B-B741-E5E6F2653FA9}" dt="2021-03-17T20:31:21.060" v="1070" actId="20577"/>
        <pc:sldMkLst>
          <pc:docMk/>
          <pc:sldMk cId="4177433642" sldId="660"/>
        </pc:sldMkLst>
        <pc:spChg chg="mod">
          <ac:chgData name="Nathan Morrison" userId="a8088875ec538e5b" providerId="LiveId" clId="{C0B2BF63-63A4-4F5B-B741-E5E6F2653FA9}" dt="2021-03-17T20:30:01.093" v="1048" actId="14100"/>
          <ac:spMkLst>
            <pc:docMk/>
            <pc:sldMk cId="4177433642" sldId="660"/>
            <ac:spMk id="29" creationId="{1D710239-0362-4B0E-BB2B-DA6A7C74F3BA}"/>
          </ac:spMkLst>
        </pc:spChg>
      </pc:sldChg>
      <pc:sldChg chg="new del">
        <pc:chgData name="Nathan Morrison" userId="a8088875ec538e5b" providerId="LiveId" clId="{C0B2BF63-63A4-4F5B-B741-E5E6F2653FA9}" dt="2021-03-17T20:29:38.523" v="1042" actId="47"/>
        <pc:sldMkLst>
          <pc:docMk/>
          <pc:sldMk cId="165267364" sldId="661"/>
        </pc:sldMkLst>
      </pc:sldChg>
      <pc:sldChg chg="modSp add del mod">
        <pc:chgData name="Nathan Morrison" userId="a8088875ec538e5b" providerId="LiveId" clId="{C0B2BF63-63A4-4F5B-B741-E5E6F2653FA9}" dt="2021-03-17T20:35:18.221" v="1133" actId="47"/>
        <pc:sldMkLst>
          <pc:docMk/>
          <pc:sldMk cId="2762007128" sldId="662"/>
        </pc:sldMkLst>
        <pc:spChg chg="mod">
          <ac:chgData name="Nathan Morrison" userId="a8088875ec538e5b" providerId="LiveId" clId="{C0B2BF63-63A4-4F5B-B741-E5E6F2653FA9}" dt="2021-03-17T20:32:21.589" v="1083" actId="1076"/>
          <ac:spMkLst>
            <pc:docMk/>
            <pc:sldMk cId="2762007128" sldId="662"/>
            <ac:spMk id="2" creationId="{E78C221B-B14F-4EC0-9D18-6074B5AF30A6}"/>
          </ac:spMkLst>
        </pc:spChg>
        <pc:picChg chg="mod">
          <ac:chgData name="Nathan Morrison" userId="a8088875ec538e5b" providerId="LiveId" clId="{C0B2BF63-63A4-4F5B-B741-E5E6F2653FA9}" dt="2021-03-17T20:32:10.334" v="1082" actId="1076"/>
          <ac:picMkLst>
            <pc:docMk/>
            <pc:sldMk cId="2762007128" sldId="662"/>
            <ac:picMk id="3" creationId="{2595C3A6-0425-47A4-A99C-ECC7F7DAC49A}"/>
          </ac:picMkLst>
        </pc:picChg>
      </pc:sldChg>
      <pc:sldChg chg="new del">
        <pc:chgData name="Nathan Morrison" userId="a8088875ec538e5b" providerId="LiveId" clId="{C0B2BF63-63A4-4F5B-B741-E5E6F2653FA9}" dt="2021-03-17T20:30:58.665" v="1054" actId="47"/>
        <pc:sldMkLst>
          <pc:docMk/>
          <pc:sldMk cId="3361192922" sldId="663"/>
        </pc:sldMkLst>
      </pc:sldChg>
      <pc:sldChg chg="add modNotesTx">
        <pc:chgData name="Nathan Morrison" userId="a8088875ec538e5b" providerId="LiveId" clId="{C0B2BF63-63A4-4F5B-B741-E5E6F2653FA9}" dt="2021-03-17T20:32:54.743" v="1109" actId="20577"/>
        <pc:sldMkLst>
          <pc:docMk/>
          <pc:sldMk cId="1688879928" sldId="664"/>
        </pc:sldMkLst>
      </pc:sldChg>
      <pc:sldChg chg="modSp new mod">
        <pc:chgData name="Nathan Morrison" userId="a8088875ec538e5b" providerId="LiveId" clId="{C0B2BF63-63A4-4F5B-B741-E5E6F2653FA9}" dt="2021-03-17T20:31:39.121" v="1080" actId="14100"/>
        <pc:sldMkLst>
          <pc:docMk/>
          <pc:sldMk cId="1661634876" sldId="665"/>
        </pc:sldMkLst>
        <pc:spChg chg="mod">
          <ac:chgData name="Nathan Morrison" userId="a8088875ec538e5b" providerId="LiveId" clId="{C0B2BF63-63A4-4F5B-B741-E5E6F2653FA9}" dt="2021-03-17T20:31:39.121" v="1080" actId="14100"/>
          <ac:spMkLst>
            <pc:docMk/>
            <pc:sldMk cId="1661634876" sldId="665"/>
            <ac:spMk id="5" creationId="{70A3E9A0-9599-43B6-A0AA-C7E8300C0F6D}"/>
          </ac:spMkLst>
        </pc:spChg>
      </pc:sldChg>
      <pc:sldChg chg="addSp modSp new del modNotesTx">
        <pc:chgData name="Nathan Morrison" userId="a8088875ec538e5b" providerId="LiveId" clId="{C0B2BF63-63A4-4F5B-B741-E5E6F2653FA9}" dt="2021-03-17T21:16:39.137" v="1475" actId="2696"/>
        <pc:sldMkLst>
          <pc:docMk/>
          <pc:sldMk cId="1883758643" sldId="666"/>
        </pc:sldMkLst>
        <pc:picChg chg="add mod">
          <ac:chgData name="Nathan Morrison" userId="a8088875ec538e5b" providerId="LiveId" clId="{C0B2BF63-63A4-4F5B-B741-E5E6F2653FA9}" dt="2021-03-17T20:33:08.462" v="1111"/>
          <ac:picMkLst>
            <pc:docMk/>
            <pc:sldMk cId="1883758643" sldId="666"/>
            <ac:picMk id="6" creationId="{707F3567-E0DC-4406-8018-8F58038F8AF2}"/>
          </ac:picMkLst>
        </pc:picChg>
      </pc:sldChg>
      <pc:sldChg chg="add del">
        <pc:chgData name="Nathan Morrison" userId="a8088875ec538e5b" providerId="LiveId" clId="{C0B2BF63-63A4-4F5B-B741-E5E6F2653FA9}" dt="2021-03-17T21:18:03.842" v="1532" actId="47"/>
        <pc:sldMkLst>
          <pc:docMk/>
          <pc:sldMk cId="2915748767" sldId="666"/>
        </pc:sldMkLst>
      </pc:sldChg>
      <pc:sldChg chg="new del">
        <pc:chgData name="Nathan Morrison" userId="a8088875ec538e5b" providerId="LiveId" clId="{C0B2BF63-63A4-4F5B-B741-E5E6F2653FA9}" dt="2021-03-17T20:33:31.482" v="1121" actId="47"/>
        <pc:sldMkLst>
          <pc:docMk/>
          <pc:sldMk cId="133054857" sldId="667"/>
        </pc:sldMkLst>
      </pc:sldChg>
      <pc:sldChg chg="addSp modSp add mod modAnim">
        <pc:chgData name="Nathan Morrison" userId="a8088875ec538e5b" providerId="LiveId" clId="{C0B2BF63-63A4-4F5B-B741-E5E6F2653FA9}" dt="2021-03-17T20:34:49.105" v="1131" actId="207"/>
        <pc:sldMkLst>
          <pc:docMk/>
          <pc:sldMk cId="3793556982" sldId="668"/>
        </pc:sldMkLst>
        <pc:spChg chg="mod">
          <ac:chgData name="Nathan Morrison" userId="a8088875ec538e5b" providerId="LiveId" clId="{C0B2BF63-63A4-4F5B-B741-E5E6F2653FA9}" dt="2021-03-17T20:34:49.105" v="1131" actId="207"/>
          <ac:spMkLst>
            <pc:docMk/>
            <pc:sldMk cId="3793556982" sldId="668"/>
            <ac:spMk id="2" creationId="{9343A81C-18F8-4526-A074-004AC7341163}"/>
          </ac:spMkLst>
        </pc:spChg>
        <pc:spChg chg="add mod">
          <ac:chgData name="Nathan Morrison" userId="a8088875ec538e5b" providerId="LiveId" clId="{C0B2BF63-63A4-4F5B-B741-E5E6F2653FA9}" dt="2021-03-17T20:34:15.979" v="1128" actId="1076"/>
          <ac:spMkLst>
            <pc:docMk/>
            <pc:sldMk cId="3793556982" sldId="668"/>
            <ac:spMk id="4" creationId="{0C9C0227-8D7F-41C4-A772-75285CAB533E}"/>
          </ac:spMkLst>
        </pc:spChg>
        <pc:picChg chg="mod">
          <ac:chgData name="Nathan Morrison" userId="a8088875ec538e5b" providerId="LiveId" clId="{C0B2BF63-63A4-4F5B-B741-E5E6F2653FA9}" dt="2021-03-17T20:33:36.185" v="1122" actId="1076"/>
          <ac:picMkLst>
            <pc:docMk/>
            <pc:sldMk cId="3793556982" sldId="668"/>
            <ac:picMk id="3" creationId="{9E363788-DCA4-4466-8CAB-C3FEBE13D22A}"/>
          </ac:picMkLst>
        </pc:picChg>
      </pc:sldChg>
      <pc:sldChg chg="new del">
        <pc:chgData name="Nathan Morrison" userId="a8088875ec538e5b" providerId="LiveId" clId="{C0B2BF63-63A4-4F5B-B741-E5E6F2653FA9}" dt="2021-03-17T20:36:12.664" v="1143" actId="47"/>
        <pc:sldMkLst>
          <pc:docMk/>
          <pc:sldMk cId="935430434" sldId="669"/>
        </pc:sldMkLst>
      </pc:sldChg>
      <pc:sldChg chg="delSp modSp add mod delAnim modAnim">
        <pc:chgData name="Nathan Morrison" userId="a8088875ec538e5b" providerId="LiveId" clId="{C0B2BF63-63A4-4F5B-B741-E5E6F2653FA9}" dt="2021-03-19T20:48:32.407" v="1772" actId="27636"/>
        <pc:sldMkLst>
          <pc:docMk/>
          <pc:sldMk cId="4218220453" sldId="670"/>
        </pc:sldMkLst>
        <pc:spChg chg="mod">
          <ac:chgData name="Nathan Morrison" userId="a8088875ec538e5b" providerId="LiveId" clId="{C0B2BF63-63A4-4F5B-B741-E5E6F2653FA9}" dt="2021-03-17T20:37:05.269" v="1150" actId="207"/>
          <ac:spMkLst>
            <pc:docMk/>
            <pc:sldMk cId="4218220453" sldId="670"/>
            <ac:spMk id="2" creationId="{3A65A3CD-9587-43C7-9D5A-0CCE91AF3CED}"/>
          </ac:spMkLst>
        </pc:spChg>
        <pc:spChg chg="mod">
          <ac:chgData name="Nathan Morrison" userId="a8088875ec538e5b" providerId="LiveId" clId="{C0B2BF63-63A4-4F5B-B741-E5E6F2653FA9}" dt="2021-03-17T20:37:29.886" v="1155" actId="122"/>
          <ac:spMkLst>
            <pc:docMk/>
            <pc:sldMk cId="4218220453" sldId="670"/>
            <ac:spMk id="3" creationId="{C7CC83A4-54EA-40F1-8781-ADE9EA5EAE29}"/>
          </ac:spMkLst>
        </pc:spChg>
        <pc:spChg chg="mod">
          <ac:chgData name="Nathan Morrison" userId="a8088875ec538e5b" providerId="LiveId" clId="{C0B2BF63-63A4-4F5B-B741-E5E6F2653FA9}" dt="2021-03-17T20:39:23.198" v="1257" actId="20577"/>
          <ac:spMkLst>
            <pc:docMk/>
            <pc:sldMk cId="4218220453" sldId="670"/>
            <ac:spMk id="5" creationId="{361DF53F-9CC3-4107-AB89-E9689AE35F88}"/>
          </ac:spMkLst>
        </pc:spChg>
        <pc:spChg chg="mod">
          <ac:chgData name="Nathan Morrison" userId="a8088875ec538e5b" providerId="LiveId" clId="{C0B2BF63-63A4-4F5B-B741-E5E6F2653FA9}" dt="2021-03-19T20:48:32.407" v="1772" actId="27636"/>
          <ac:spMkLst>
            <pc:docMk/>
            <pc:sldMk cId="4218220453" sldId="670"/>
            <ac:spMk id="6" creationId="{8E8E854A-761C-4535-98E1-A66A0F3B711B}"/>
          </ac:spMkLst>
        </pc:spChg>
        <pc:spChg chg="del">
          <ac:chgData name="Nathan Morrison" userId="a8088875ec538e5b" providerId="LiveId" clId="{C0B2BF63-63A4-4F5B-B741-E5E6F2653FA9}" dt="2021-03-17T20:37:21.530" v="1153" actId="21"/>
          <ac:spMkLst>
            <pc:docMk/>
            <pc:sldMk cId="4218220453" sldId="670"/>
            <ac:spMk id="9" creationId="{9FCE2110-2992-4766-90AB-61FA461EB621}"/>
          </ac:spMkLst>
        </pc:spChg>
        <pc:picChg chg="mod">
          <ac:chgData name="Nathan Morrison" userId="a8088875ec538e5b" providerId="LiveId" clId="{C0B2BF63-63A4-4F5B-B741-E5E6F2653FA9}" dt="2021-03-17T20:36:56.709" v="1149" actId="14826"/>
          <ac:picMkLst>
            <pc:docMk/>
            <pc:sldMk cId="4218220453" sldId="670"/>
            <ac:picMk id="4" creationId="{52DE7B5C-FC60-4457-9596-6FD297B14D80}"/>
          </ac:picMkLst>
        </pc:picChg>
      </pc:sldChg>
      <pc:sldChg chg="new del">
        <pc:chgData name="Nathan Morrison" userId="a8088875ec538e5b" providerId="LiveId" clId="{C0B2BF63-63A4-4F5B-B741-E5E6F2653FA9}" dt="2021-03-17T20:55:48.806" v="1435" actId="47"/>
        <pc:sldMkLst>
          <pc:docMk/>
          <pc:sldMk cId="4137091992" sldId="671"/>
        </pc:sldMkLst>
      </pc:sldChg>
      <pc:sldChg chg="new del">
        <pc:chgData name="Nathan Morrison" userId="a8088875ec538e5b" providerId="LiveId" clId="{C0B2BF63-63A4-4F5B-B741-E5E6F2653FA9}" dt="2021-03-17T21:20:45.091" v="1534" actId="47"/>
        <pc:sldMkLst>
          <pc:docMk/>
          <pc:sldMk cId="174049102" sldId="672"/>
        </pc:sldMkLst>
      </pc:sldChg>
      <pc:sldChg chg="new del">
        <pc:chgData name="Nathan Morrison" userId="a8088875ec538e5b" providerId="LiveId" clId="{C0B2BF63-63A4-4F5B-B741-E5E6F2653FA9}" dt="2021-03-17T21:26:02.855" v="1584" actId="47"/>
        <pc:sldMkLst>
          <pc:docMk/>
          <pc:sldMk cId="2358395887" sldId="673"/>
        </pc:sldMkLst>
      </pc:sldChg>
      <pc:sldChg chg="addSp delSp modSp add mod delAnim modAnim modNotes modNotesTx">
        <pc:chgData name="Nathan Morrison" userId="a8088875ec538e5b" providerId="LiveId" clId="{C0B2BF63-63A4-4F5B-B741-E5E6F2653FA9}" dt="2021-03-19T21:42:27.700" v="1836" actId="20577"/>
        <pc:sldMkLst>
          <pc:docMk/>
          <pc:sldMk cId="2169336483" sldId="674"/>
        </pc:sldMkLst>
        <pc:spChg chg="mod">
          <ac:chgData name="Nathan Morrison" userId="a8088875ec538e5b" providerId="LiveId" clId="{C0B2BF63-63A4-4F5B-B741-E5E6F2653FA9}" dt="2021-03-17T21:02:31.211" v="1447" actId="27636"/>
          <ac:spMkLst>
            <pc:docMk/>
            <pc:sldMk cId="2169336483" sldId="674"/>
            <ac:spMk id="2" creationId="{3A65A3CD-9587-43C7-9D5A-0CCE91AF3CED}"/>
          </ac:spMkLst>
        </pc:spChg>
        <pc:spChg chg="del mod">
          <ac:chgData name="Nathan Morrison" userId="a8088875ec538e5b" providerId="LiveId" clId="{C0B2BF63-63A4-4F5B-B741-E5E6F2653FA9}" dt="2021-03-17T21:02:52.421" v="1452" actId="21"/>
          <ac:spMkLst>
            <pc:docMk/>
            <pc:sldMk cId="2169336483" sldId="674"/>
            <ac:spMk id="5" creationId="{361DF53F-9CC3-4107-AB89-E9689AE35F88}"/>
          </ac:spMkLst>
        </pc:spChg>
        <pc:spChg chg="mod">
          <ac:chgData name="Nathan Morrison" userId="a8088875ec538e5b" providerId="LiveId" clId="{C0B2BF63-63A4-4F5B-B741-E5E6F2653FA9}" dt="2021-03-19T21:30:23.908" v="1810" actId="1076"/>
          <ac:spMkLst>
            <pc:docMk/>
            <pc:sldMk cId="2169336483" sldId="674"/>
            <ac:spMk id="6" creationId="{8E8E854A-761C-4535-98E1-A66A0F3B711B}"/>
          </ac:spMkLst>
        </pc:spChg>
        <pc:spChg chg="add del mod">
          <ac:chgData name="Nathan Morrison" userId="a8088875ec538e5b" providerId="LiveId" clId="{C0B2BF63-63A4-4F5B-B741-E5E6F2653FA9}" dt="2021-03-19T20:42:40.665" v="1712" actId="21"/>
          <ac:spMkLst>
            <pc:docMk/>
            <pc:sldMk cId="2169336483" sldId="674"/>
            <ac:spMk id="9" creationId="{1EB213D8-E6BC-446C-8FB8-BAD67DE8B585}"/>
          </ac:spMkLst>
        </pc:spChg>
        <pc:spChg chg="add mod">
          <ac:chgData name="Nathan Morrison" userId="a8088875ec538e5b" providerId="LiveId" clId="{C0B2BF63-63A4-4F5B-B741-E5E6F2653FA9}" dt="2021-03-19T21:30:34.053" v="1811" actId="1076"/>
          <ac:spMkLst>
            <pc:docMk/>
            <pc:sldMk cId="2169336483" sldId="674"/>
            <ac:spMk id="10" creationId="{8A6EE6D0-40EB-49D3-A5BC-24F29A999A8E}"/>
          </ac:spMkLst>
        </pc:spChg>
      </pc:sldChg>
      <pc:sldChg chg="add del">
        <pc:chgData name="Nathan Morrison" userId="a8088875ec538e5b" providerId="LiveId" clId="{C0B2BF63-63A4-4F5B-B741-E5E6F2653FA9}" dt="2021-03-17T21:05:24.434" v="1471" actId="47"/>
        <pc:sldMkLst>
          <pc:docMk/>
          <pc:sldMk cId="2165157161" sldId="675"/>
        </pc:sldMkLst>
      </pc:sldChg>
      <pc:sldChg chg="modSp add mod">
        <pc:chgData name="Nathan Morrison" userId="a8088875ec538e5b" providerId="LiveId" clId="{C0B2BF63-63A4-4F5B-B741-E5E6F2653FA9}" dt="2021-03-17T21:17:19.952" v="1499" actId="20577"/>
        <pc:sldMkLst>
          <pc:docMk/>
          <pc:sldMk cId="2602705939" sldId="675"/>
        </pc:sldMkLst>
        <pc:spChg chg="mod">
          <ac:chgData name="Nathan Morrison" userId="a8088875ec538e5b" providerId="LiveId" clId="{C0B2BF63-63A4-4F5B-B741-E5E6F2653FA9}" dt="2021-03-17T21:17:19.952" v="1499" actId="20577"/>
          <ac:spMkLst>
            <pc:docMk/>
            <pc:sldMk cId="2602705939" sldId="675"/>
            <ac:spMk id="2" creationId="{8946C1DA-DC24-4D65-AE17-4A3651F3203D}"/>
          </ac:spMkLst>
        </pc:spChg>
        <pc:spChg chg="mod">
          <ac:chgData name="Nathan Morrison" userId="a8088875ec538e5b" providerId="LiveId" clId="{C0B2BF63-63A4-4F5B-B741-E5E6F2653FA9}" dt="2021-03-17T21:16:29.809" v="1474"/>
          <ac:spMkLst>
            <pc:docMk/>
            <pc:sldMk cId="2602705939" sldId="675"/>
            <ac:spMk id="3" creationId="{51DD8409-5AD6-4C14-AEEF-183643918E3B}"/>
          </ac:spMkLst>
        </pc:spChg>
      </pc:sldChg>
      <pc:sldChg chg="new del">
        <pc:chgData name="Nathan Morrison" userId="a8088875ec538e5b" providerId="LiveId" clId="{C0B2BF63-63A4-4F5B-B741-E5E6F2653FA9}" dt="2021-03-17T21:16:56.911" v="1481" actId="47"/>
        <pc:sldMkLst>
          <pc:docMk/>
          <pc:sldMk cId="2958973723" sldId="676"/>
        </pc:sldMkLst>
      </pc:sldChg>
      <pc:sldChg chg="new del">
        <pc:chgData name="Nathan Morrison" userId="a8088875ec538e5b" providerId="LiveId" clId="{C0B2BF63-63A4-4F5B-B741-E5E6F2653FA9}" dt="2021-03-17T21:16:44.559" v="1478" actId="47"/>
        <pc:sldMkLst>
          <pc:docMk/>
          <pc:sldMk cId="3100570055" sldId="676"/>
        </pc:sldMkLst>
      </pc:sldChg>
      <pc:sldChg chg="modSp add mod">
        <pc:chgData name="Nathan Morrison" userId="a8088875ec538e5b" providerId="LiveId" clId="{C0B2BF63-63A4-4F5B-B741-E5E6F2653FA9}" dt="2021-03-17T21:17:35.780" v="1525" actId="20577"/>
        <pc:sldMkLst>
          <pc:docMk/>
          <pc:sldMk cId="4084496493" sldId="677"/>
        </pc:sldMkLst>
        <pc:spChg chg="mod">
          <ac:chgData name="Nathan Morrison" userId="a8088875ec538e5b" providerId="LiveId" clId="{C0B2BF63-63A4-4F5B-B741-E5E6F2653FA9}" dt="2021-03-17T21:17:35.780" v="1525" actId="20577"/>
          <ac:spMkLst>
            <pc:docMk/>
            <pc:sldMk cId="4084496493" sldId="677"/>
            <ac:spMk id="2" creationId="{8946C1DA-DC24-4D65-AE17-4A3651F3203D}"/>
          </ac:spMkLst>
        </pc:spChg>
      </pc:sldChg>
      <pc:sldChg chg="addSp modSp new del">
        <pc:chgData name="Nathan Morrison" userId="a8088875ec538e5b" providerId="LiveId" clId="{C0B2BF63-63A4-4F5B-B741-E5E6F2653FA9}" dt="2021-03-17T21:17:56.380" v="1528" actId="2696"/>
        <pc:sldMkLst>
          <pc:docMk/>
          <pc:sldMk cId="1530942922" sldId="678"/>
        </pc:sldMkLst>
        <pc:picChg chg="add mod">
          <ac:chgData name="Nathan Morrison" userId="a8088875ec538e5b" providerId="LiveId" clId="{C0B2BF63-63A4-4F5B-B741-E5E6F2653FA9}" dt="2021-03-17T21:17:52.034" v="1527"/>
          <ac:picMkLst>
            <pc:docMk/>
            <pc:sldMk cId="1530942922" sldId="678"/>
            <ac:picMk id="3" creationId="{C1725234-AFB0-4610-98AA-C41C3168D63A}"/>
          </ac:picMkLst>
        </pc:picChg>
      </pc:sldChg>
      <pc:sldChg chg="new del">
        <pc:chgData name="Nathan Morrison" userId="a8088875ec538e5b" providerId="LiveId" clId="{C0B2BF63-63A4-4F5B-B741-E5E6F2653FA9}" dt="2021-03-17T21:18:02.452" v="1531" actId="47"/>
        <pc:sldMkLst>
          <pc:docMk/>
          <pc:sldMk cId="3597491001" sldId="678"/>
        </pc:sldMkLst>
      </pc:sldChg>
      <pc:sldChg chg="add">
        <pc:chgData name="Nathan Morrison" userId="a8088875ec538e5b" providerId="LiveId" clId="{C0B2BF63-63A4-4F5B-B741-E5E6F2653FA9}" dt="2021-03-17T21:18:00.629" v="1530"/>
        <pc:sldMkLst>
          <pc:docMk/>
          <pc:sldMk cId="3467439153" sldId="679"/>
        </pc:sldMkLst>
      </pc:sldChg>
      <pc:sldChg chg="addSp delSp modSp add mod delAnim modAnim">
        <pc:chgData name="Nathan Morrison" userId="a8088875ec538e5b" providerId="LiveId" clId="{C0B2BF63-63A4-4F5B-B741-E5E6F2653FA9}" dt="2021-03-19T21:31:51.172" v="1834" actId="14100"/>
        <pc:sldMkLst>
          <pc:docMk/>
          <pc:sldMk cId="2937685073" sldId="680"/>
        </pc:sldMkLst>
        <pc:spChg chg="mod">
          <ac:chgData name="Nathan Morrison" userId="a8088875ec538e5b" providerId="LiveId" clId="{C0B2BF63-63A4-4F5B-B741-E5E6F2653FA9}" dt="2021-03-17T21:20:51.428" v="1544" actId="20577"/>
          <ac:spMkLst>
            <pc:docMk/>
            <pc:sldMk cId="2937685073" sldId="680"/>
            <ac:spMk id="2" creationId="{AF738FDF-FB52-4F08-8549-6F6299A4FE9F}"/>
          </ac:spMkLst>
        </pc:spChg>
        <pc:spChg chg="del">
          <ac:chgData name="Nathan Morrison" userId="a8088875ec538e5b" providerId="LiveId" clId="{C0B2BF63-63A4-4F5B-B741-E5E6F2653FA9}" dt="2021-03-17T21:21:55.155" v="1557" actId="21"/>
          <ac:spMkLst>
            <pc:docMk/>
            <pc:sldMk cId="2937685073" sldId="680"/>
            <ac:spMk id="4" creationId="{3C1E49F1-C86A-4213-BFEA-B7E4FC5F8D68}"/>
          </ac:spMkLst>
        </pc:spChg>
        <pc:spChg chg="mod">
          <ac:chgData name="Nathan Morrison" userId="a8088875ec538e5b" providerId="LiveId" clId="{C0B2BF63-63A4-4F5B-B741-E5E6F2653FA9}" dt="2021-03-17T21:24:23.879" v="1582" actId="1076"/>
          <ac:spMkLst>
            <pc:docMk/>
            <pc:sldMk cId="2937685073" sldId="680"/>
            <ac:spMk id="5" creationId="{EC1BE579-3349-41D9-8B17-B1D55ED439C3}"/>
          </ac:spMkLst>
        </pc:spChg>
        <pc:spChg chg="mod">
          <ac:chgData name="Nathan Morrison" userId="a8088875ec538e5b" providerId="LiveId" clId="{C0B2BF63-63A4-4F5B-B741-E5E6F2653FA9}" dt="2021-03-19T21:31:51.172" v="1834" actId="14100"/>
          <ac:spMkLst>
            <pc:docMk/>
            <pc:sldMk cId="2937685073" sldId="680"/>
            <ac:spMk id="7" creationId="{13C1A1FD-7108-4394-9253-B328D29122AC}"/>
          </ac:spMkLst>
        </pc:spChg>
        <pc:spChg chg="add mod">
          <ac:chgData name="Nathan Morrison" userId="a8088875ec538e5b" providerId="LiveId" clId="{C0B2BF63-63A4-4F5B-B741-E5E6F2653FA9}" dt="2021-03-17T21:21:41.356" v="1553" actId="113"/>
          <ac:spMkLst>
            <pc:docMk/>
            <pc:sldMk cId="2937685073" sldId="680"/>
            <ac:spMk id="8" creationId="{825E9C8E-DC11-4D83-8C9F-A8E771CC12E2}"/>
          </ac:spMkLst>
        </pc:spChg>
        <pc:spChg chg="add mod">
          <ac:chgData name="Nathan Morrison" userId="a8088875ec538e5b" providerId="LiveId" clId="{C0B2BF63-63A4-4F5B-B741-E5E6F2653FA9}" dt="2021-03-17T21:24:05.607" v="1578" actId="114"/>
          <ac:spMkLst>
            <pc:docMk/>
            <pc:sldMk cId="2937685073" sldId="680"/>
            <ac:spMk id="9" creationId="{8A40CD1E-E16E-40F7-9A16-D4D4433D09FD}"/>
          </ac:spMkLst>
        </pc:spChg>
      </pc:sldChg>
      <pc:sldChg chg="addSp delSp modSp add mod delAnim modAnim">
        <pc:chgData name="Nathan Morrison" userId="a8088875ec538e5b" providerId="LiveId" clId="{C0B2BF63-63A4-4F5B-B741-E5E6F2653FA9}" dt="2021-03-19T20:46:11.259" v="1768" actId="27636"/>
        <pc:sldMkLst>
          <pc:docMk/>
          <pc:sldMk cId="2723351721" sldId="681"/>
        </pc:sldMkLst>
        <pc:spChg chg="mod">
          <ac:chgData name="Nathan Morrison" userId="a8088875ec538e5b" providerId="LiveId" clId="{C0B2BF63-63A4-4F5B-B741-E5E6F2653FA9}" dt="2021-03-17T21:26:21.765" v="1595" actId="20577"/>
          <ac:spMkLst>
            <pc:docMk/>
            <pc:sldMk cId="2723351721" sldId="681"/>
            <ac:spMk id="8" creationId="{1CD8A4AD-2878-4F02-8B80-065DB72C0548}"/>
          </ac:spMkLst>
        </pc:spChg>
        <pc:spChg chg="del">
          <ac:chgData name="Nathan Morrison" userId="a8088875ec538e5b" providerId="LiveId" clId="{C0B2BF63-63A4-4F5B-B741-E5E6F2653FA9}" dt="2021-03-17T21:26:06.946" v="1585" actId="21"/>
          <ac:spMkLst>
            <pc:docMk/>
            <pc:sldMk cId="2723351721" sldId="681"/>
            <ac:spMk id="10" creationId="{DDF1A333-DB39-4B42-BBD7-AFEB71056CFD}"/>
          </ac:spMkLst>
        </pc:spChg>
        <pc:spChg chg="add mod">
          <ac:chgData name="Nathan Morrison" userId="a8088875ec538e5b" providerId="LiveId" clId="{C0B2BF63-63A4-4F5B-B741-E5E6F2653FA9}" dt="2021-03-19T20:46:11.259" v="1768" actId="27636"/>
          <ac:spMkLst>
            <pc:docMk/>
            <pc:sldMk cId="2723351721" sldId="681"/>
            <ac:spMk id="12" creationId="{76EFF6BA-716D-4A69-AD5A-D146FEA179C6}"/>
          </ac:spMkLst>
        </pc:spChg>
        <pc:spChg chg="add mod">
          <ac:chgData name="Nathan Morrison" userId="a8088875ec538e5b" providerId="LiveId" clId="{C0B2BF63-63A4-4F5B-B741-E5E6F2653FA9}" dt="2021-03-17T21:27:40.553" v="1613" actId="1076"/>
          <ac:spMkLst>
            <pc:docMk/>
            <pc:sldMk cId="2723351721" sldId="681"/>
            <ac:spMk id="14" creationId="{2D28BB66-EAE5-44EA-9734-C8EF7A9758FA}"/>
          </ac:spMkLst>
        </pc:spChg>
      </pc:sldChg>
      <pc:sldChg chg="new del">
        <pc:chgData name="Nathan Morrison" userId="a8088875ec538e5b" providerId="LiveId" clId="{C0B2BF63-63A4-4F5B-B741-E5E6F2653FA9}" dt="2021-03-17T21:28:53.474" v="1633" actId="47"/>
        <pc:sldMkLst>
          <pc:docMk/>
          <pc:sldMk cId="1914683330" sldId="682"/>
        </pc:sldMkLst>
      </pc:sldChg>
      <pc:sldChg chg="addSp modSp add mod modAnim">
        <pc:chgData name="Nathan Morrison" userId="a8088875ec538e5b" providerId="LiveId" clId="{C0B2BF63-63A4-4F5B-B741-E5E6F2653FA9}" dt="2021-03-17T21:36:15.786" v="1689" actId="20577"/>
        <pc:sldMkLst>
          <pc:docMk/>
          <pc:sldMk cId="1134354806" sldId="683"/>
        </pc:sldMkLst>
        <pc:spChg chg="mod">
          <ac:chgData name="Nathan Morrison" userId="a8088875ec538e5b" providerId="LiveId" clId="{C0B2BF63-63A4-4F5B-B741-E5E6F2653FA9}" dt="2021-03-17T21:29:01.300" v="1644" actId="20577"/>
          <ac:spMkLst>
            <pc:docMk/>
            <pc:sldMk cId="1134354806" sldId="683"/>
            <ac:spMk id="2" creationId="{3A65A3CD-9587-43C7-9D5A-0CCE91AF3CED}"/>
          </ac:spMkLst>
        </pc:spChg>
        <pc:spChg chg="mod">
          <ac:chgData name="Nathan Morrison" userId="a8088875ec538e5b" providerId="LiveId" clId="{C0B2BF63-63A4-4F5B-B741-E5E6F2653FA9}" dt="2021-03-17T21:30:56.800" v="1663" actId="14100"/>
          <ac:spMkLst>
            <pc:docMk/>
            <pc:sldMk cId="1134354806" sldId="683"/>
            <ac:spMk id="6" creationId="{8E8E854A-761C-4535-98E1-A66A0F3B711B}"/>
          </ac:spMkLst>
        </pc:spChg>
        <pc:spChg chg="add mod">
          <ac:chgData name="Nathan Morrison" userId="a8088875ec538e5b" providerId="LiveId" clId="{C0B2BF63-63A4-4F5B-B741-E5E6F2653FA9}" dt="2021-03-17T21:36:15.786" v="1689" actId="20577"/>
          <ac:spMkLst>
            <pc:docMk/>
            <pc:sldMk cId="1134354806" sldId="683"/>
            <ac:spMk id="8" creationId="{ABD16C00-8FEE-4010-8D21-03F6DE20D415}"/>
          </ac:spMkLst>
        </pc:spChg>
      </pc:sldChg>
      <pc:sldChg chg="new del">
        <pc:chgData name="Nathan Morrison" userId="a8088875ec538e5b" providerId="LiveId" clId="{C0B2BF63-63A4-4F5B-B741-E5E6F2653FA9}" dt="2021-03-19T20:42:35.789" v="1711" actId="47"/>
        <pc:sldMkLst>
          <pc:docMk/>
          <pc:sldMk cId="665666783" sldId="684"/>
        </pc:sldMkLst>
      </pc:sldChg>
      <pc:sldChg chg="addSp modSp add mod modAnim">
        <pc:chgData name="Nathan Morrison" userId="a8088875ec538e5b" providerId="LiveId" clId="{C0B2BF63-63A4-4F5B-B741-E5E6F2653FA9}" dt="2021-03-19T22:31:27.881" v="1914" actId="14100"/>
        <pc:sldMkLst>
          <pc:docMk/>
          <pc:sldMk cId="2412137838" sldId="685"/>
        </pc:sldMkLst>
        <pc:spChg chg="mod ord">
          <ac:chgData name="Nathan Morrison" userId="a8088875ec538e5b" providerId="LiveId" clId="{C0B2BF63-63A4-4F5B-B741-E5E6F2653FA9}" dt="2021-03-19T20:44:18.964" v="1724" actId="166"/>
          <ac:spMkLst>
            <pc:docMk/>
            <pc:sldMk cId="2412137838" sldId="685"/>
            <ac:spMk id="2" creationId="{3A65A3CD-9587-43C7-9D5A-0CCE91AF3CED}"/>
          </ac:spMkLst>
        </pc:spChg>
        <pc:spChg chg="mod">
          <ac:chgData name="Nathan Morrison" userId="a8088875ec538e5b" providerId="LiveId" clId="{C0B2BF63-63A4-4F5B-B741-E5E6F2653FA9}" dt="2021-03-19T20:44:57.079" v="1749" actId="14100"/>
          <ac:spMkLst>
            <pc:docMk/>
            <pc:sldMk cId="2412137838" sldId="685"/>
            <ac:spMk id="3" creationId="{C7CC83A4-54EA-40F1-8781-ADE9EA5EAE29}"/>
          </ac:spMkLst>
        </pc:spChg>
        <pc:spChg chg="mod">
          <ac:chgData name="Nathan Morrison" userId="a8088875ec538e5b" providerId="LiveId" clId="{C0B2BF63-63A4-4F5B-B741-E5E6F2653FA9}" dt="2021-03-19T21:31:07.753" v="1831" actId="20577"/>
          <ac:spMkLst>
            <pc:docMk/>
            <pc:sldMk cId="2412137838" sldId="685"/>
            <ac:spMk id="6" creationId="{8E8E854A-761C-4535-98E1-A66A0F3B711B}"/>
          </ac:spMkLst>
        </pc:spChg>
        <pc:spChg chg="mod">
          <ac:chgData name="Nathan Morrison" userId="a8088875ec538e5b" providerId="LiveId" clId="{C0B2BF63-63A4-4F5B-B741-E5E6F2653FA9}" dt="2021-03-19T22:31:27.881" v="1914" actId="14100"/>
          <ac:spMkLst>
            <pc:docMk/>
            <pc:sldMk cId="2412137838" sldId="685"/>
            <ac:spMk id="9" creationId="{1EB213D8-E6BC-446C-8FB8-BAD67DE8B585}"/>
          </ac:spMkLst>
        </pc:spChg>
        <pc:picChg chg="mod">
          <ac:chgData name="Nathan Morrison" userId="a8088875ec538e5b" providerId="LiveId" clId="{C0B2BF63-63A4-4F5B-B741-E5E6F2653FA9}" dt="2021-03-19T20:43:31.931" v="1718" actId="14826"/>
          <ac:picMkLst>
            <pc:docMk/>
            <pc:sldMk cId="2412137838" sldId="685"/>
            <ac:picMk id="4" creationId="{52DE7B5C-FC60-4457-9596-6FD297B14D80}"/>
          </ac:picMkLst>
        </pc:picChg>
        <pc:picChg chg="add mod">
          <ac:chgData name="Nathan Morrison" userId="a8088875ec538e5b" providerId="LiveId" clId="{C0B2BF63-63A4-4F5B-B741-E5E6F2653FA9}" dt="2021-03-19T20:43:57.984" v="1720" actId="1076"/>
          <ac:picMkLst>
            <pc:docMk/>
            <pc:sldMk cId="2412137838" sldId="685"/>
            <ac:picMk id="7" creationId="{46ACFE54-9E12-4C01-B3AB-912FC930ED9F}"/>
          </ac:picMkLst>
        </pc:picChg>
      </pc:sldChg>
      <pc:sldMasterChg chg="modTransition modSldLayout">
        <pc:chgData name="Nathan Morrison" userId="a8088875ec538e5b" providerId="LiveId" clId="{C0B2BF63-63A4-4F5B-B741-E5E6F2653FA9}" dt="2021-03-12T21:45:16.406" v="438"/>
        <pc:sldMasterMkLst>
          <pc:docMk/>
          <pc:sldMasterMk cId="3228058842" sldId="2147483672"/>
        </pc:sldMasterMkLst>
        <pc:sldLayoutChg chg="modTransition">
          <pc:chgData name="Nathan Morrison" userId="a8088875ec538e5b" providerId="LiveId" clId="{C0B2BF63-63A4-4F5B-B741-E5E6F2653FA9}" dt="2021-03-12T21:45:16.406" v="438"/>
          <pc:sldLayoutMkLst>
            <pc:docMk/>
            <pc:sldMasterMk cId="3228058842" sldId="2147483672"/>
            <pc:sldLayoutMk cId="406089380" sldId="2147483673"/>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031559231" sldId="2147483674"/>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113902386" sldId="2147483675"/>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631184260" sldId="2147483676"/>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693566227" sldId="2147483677"/>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642303857" sldId="2147483678"/>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298433748" sldId="2147483679"/>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54419174" sldId="2147483680"/>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2412205269" sldId="2147483681"/>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947588120" sldId="2147483688"/>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819865886"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3/20/2021</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 for Sunday 03/21/2021</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Additional helps at the end of the presentation</a:t>
            </a:r>
          </a:p>
          <a:p>
            <a:endParaRPr lang="en-US" dirty="0"/>
          </a:p>
          <a:p>
            <a:r>
              <a:rPr lang="en-US" dirty="0"/>
              <a:t>Some points </a:t>
            </a:r>
            <a:r>
              <a:rPr lang="en-US"/>
              <a:t>and slides </a:t>
            </a:r>
            <a:r>
              <a:rPr lang="en-US" dirty="0"/>
              <a:t>from a lesson by Steve Wallace</a:t>
            </a:r>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47929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Contrast of Characters image from www.thequickviewbible.com</a:t>
            </a:r>
          </a:p>
          <a:p>
            <a:endParaRPr lang="en-US" dirty="0"/>
          </a:p>
          <a:p>
            <a:r>
              <a:rPr lang="en-US" dirty="0"/>
              <a:t>Editable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20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with editable bottom line</a:t>
            </a:r>
          </a:p>
        </p:txBody>
      </p:sp>
      <p:sp>
        <p:nvSpPr>
          <p:cNvPr id="4" name="Slide Number Placeholder 3"/>
          <p:cNvSpPr>
            <a:spLocks noGrp="1"/>
          </p:cNvSpPr>
          <p:nvPr>
            <p:ph type="sldNum" sz="quarter" idx="5"/>
          </p:nvPr>
        </p:nvSpPr>
        <p:spPr/>
        <p:txBody>
          <a:bodyPr/>
          <a:lstStyle/>
          <a:p>
            <a:fld id="{8AD7A46A-5B9B-4924-BFE6-1272D18F77C9}" type="slidenum">
              <a:rPr lang="en-US" smtClean="0"/>
              <a:t>19</a:t>
            </a:fld>
            <a:endParaRPr lang="en-US"/>
          </a:p>
        </p:txBody>
      </p:sp>
    </p:spTree>
    <p:extLst>
      <p:ext uri="{BB962C8B-B14F-4D97-AF65-F5344CB8AC3E}">
        <p14:creationId xmlns:p14="http://schemas.microsoft.com/office/powerpoint/2010/main" val="422271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Artist is Nick Huddleston</a:t>
            </a:r>
          </a:p>
        </p:txBody>
      </p:sp>
      <p:sp>
        <p:nvSpPr>
          <p:cNvPr id="4" name="Slide Number Placeholder 3"/>
          <p:cNvSpPr>
            <a:spLocks noGrp="1"/>
          </p:cNvSpPr>
          <p:nvPr>
            <p:ph type="sldNum" sz="quarter" idx="5"/>
          </p:nvPr>
        </p:nvSpPr>
        <p:spPr/>
        <p:txBody>
          <a:bodyPr/>
          <a:lstStyle/>
          <a:p>
            <a:fld id="{8AD7A46A-5B9B-4924-BFE6-1272D18F77C9}" type="slidenum">
              <a:rPr lang="en-US" smtClean="0"/>
              <a:t>3</a:t>
            </a:fld>
            <a:endParaRPr lang="en-US"/>
          </a:p>
        </p:txBody>
      </p:sp>
    </p:spTree>
    <p:extLst>
      <p:ext uri="{BB962C8B-B14F-4D97-AF65-F5344CB8AC3E}">
        <p14:creationId xmlns:p14="http://schemas.microsoft.com/office/powerpoint/2010/main" val="71495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4</a:t>
            </a:fld>
            <a:endParaRPr lang="en-US"/>
          </a:p>
        </p:txBody>
      </p:sp>
    </p:spTree>
    <p:extLst>
      <p:ext uri="{BB962C8B-B14F-4D97-AF65-F5344CB8AC3E}">
        <p14:creationId xmlns:p14="http://schemas.microsoft.com/office/powerpoint/2010/main" val="214989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7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back the 'Daily Bread' devotional booklet passed on a fascinating story. During World War II a farmer in Sussex, England, sent some money to the Scripture Gift Mission, semi-apologizing that it was not more, but he said the harvest on his farm had been disappointing due to a lack of water. He also mentioned that he was very fearful because the Germans were dropping so many bombs and asked for the mission staff's prayers that he and his family might be spared. One staff member replied that although they couldn't ask the Lord that no bombs would fall on his land (perhaps that was too specific?), they would pray that 'God's will in the matter would prevail'. Not long after the farmer had received their reply, a huge German missile crashed down on his place. No family members or livestock were injured. However, the bomb went so deep into the ground that it liberated a submerged stream. The spring kept flowing and provided irrigation not only for our farmer's farm but for those of his neighbors. The next year was a larger donation!"</a:t>
            </a:r>
          </a:p>
          <a:p>
            <a:endParaRPr lang="en-US" dirty="0"/>
          </a:p>
          <a:p>
            <a:r>
              <a:rPr lang="en-US" dirty="0"/>
              <a:t>Dale Ralph Davis</a:t>
            </a:r>
          </a:p>
          <a:p>
            <a:r>
              <a:rPr lang="en-US" dirty="0"/>
              <a:t>"In the Presence of My Enemies" Christian Focus Publications, Ross-shire, Scotland, 2020, pp 114-115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0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6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Artist is Nick Huddleston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26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23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18513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DED4C2-8C84-4137-A6F2-839614D4ECF5}"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C3F5E-D360-4117-8D4C-198218AB1E71}"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49121-2284-4B43-BC2B-4F8E7A68E9C6}"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221588E-4417-4A53-A009-B32F65338359}" type="datetime1">
              <a:rPr lang="en-US" altLang="en-US" smtClean="0"/>
              <a:t>3/20/2021</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David Vs. Goliath</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3BD5D4-3C59-4835-B245-4611B8C7BFE3}" type="datetime1">
              <a:rPr lang="en-US" altLang="en-US" smtClean="0"/>
              <a:t>3/20/2021</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David Vs. Goliath</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8F11F15-6CB7-423C-B9F6-6FCA5DB30C60}" type="datetime1">
              <a:rPr lang="en-US" altLang="en-US" smtClean="0"/>
              <a:t>3/20/2021</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David Vs. Goliath</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71592C0-D563-4E8F-B5D9-26C7CFFFD7E8}" type="datetime1">
              <a:rPr lang="en-US" altLang="en-US" smtClean="0"/>
              <a:t>3/20/2021</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David Vs. Goliath</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FEF58C0-BB5D-4D74-8531-893841CE47FB}" type="datetime1">
              <a:rPr lang="en-US" altLang="en-US" smtClean="0"/>
              <a:t>3/20/2021</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David Vs. Goliath</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99004BF-FE87-47DC-9BBD-C8258CD4D101}" type="datetime1">
              <a:rPr lang="en-US" altLang="en-US" smtClean="0"/>
              <a:t>3/20/2021</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David Vs. Goliath</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E69AA74-79D4-438F-8F9A-437F397CCA41}" type="datetime1">
              <a:rPr lang="en-US" altLang="en-US" smtClean="0"/>
              <a:t>3/20/2021</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David Vs. Goliath</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5695722-032C-4DCE-AC1A-73259AA24CBF}" type="datetime1">
              <a:rPr lang="en-US" altLang="en-US" smtClean="0"/>
              <a:t>3/20/2021</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David Vs. Goliath</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7F45-7DB7-41E4-9C3F-DC2178291EE4}"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966E609-AA01-4227-B479-22BFBFFA4F08}" type="datetime1">
              <a:rPr lang="en-US" altLang="en-US" smtClean="0"/>
              <a:t>3/20/2021</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David Vs. Goliath</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6803BF2-2B01-4F9F-9559-7903420551A2}" type="datetime1">
              <a:rPr lang="en-US" altLang="en-US" smtClean="0"/>
              <a:t>3/20/2021</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David Vs. Goliath</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5CAFDA6-DED0-4E0C-A23C-94A4E3C68C0D}" type="datetime1">
              <a:rPr lang="en-US" altLang="en-US" smtClean="0"/>
              <a:t>3/20/2021</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David Vs. Goliath</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95D7CE87-5105-431A-AC9E-D1C414B842F0}" type="datetime1">
              <a:rPr lang="en-US" smtClean="0"/>
              <a:t>3/20/2021</a:t>
            </a:fld>
            <a:endParaRPr lang="en-US"/>
          </a:p>
        </p:txBody>
      </p:sp>
      <p:sp>
        <p:nvSpPr>
          <p:cNvPr id="5" name="Footer Placeholder 4"/>
          <p:cNvSpPr>
            <a:spLocks noGrp="1"/>
          </p:cNvSpPr>
          <p:nvPr>
            <p:ph type="ftr" sz="quarter" idx="11"/>
          </p:nvPr>
        </p:nvSpPr>
        <p:spPr>
          <a:xfrm>
            <a:off x="914400" y="4323846"/>
            <a:ext cx="4880610" cy="365125"/>
          </a:xfrm>
        </p:spPr>
        <p:txBody>
          <a:bodyPr/>
          <a:lstStyle/>
          <a:p>
            <a:r>
              <a:rPr lang="en-US"/>
              <a:t>David Vs. Goliath</a:t>
            </a:r>
          </a:p>
        </p:txBody>
      </p:sp>
      <p:sp>
        <p:nvSpPr>
          <p:cNvPr id="6" name="Slide Number Placeholder 5"/>
          <p:cNvSpPr>
            <a:spLocks noGrp="1"/>
          </p:cNvSpPr>
          <p:nvPr>
            <p:ph type="sldNum" sz="quarter" idx="12"/>
          </p:nvPr>
        </p:nvSpPr>
        <p:spPr>
          <a:xfrm>
            <a:off x="6057900" y="1430867"/>
            <a:ext cx="21717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06089380"/>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B2EC6-B9E2-4C40-AC72-39F5C0CD3BA0}"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31559231"/>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767BC6C-0C1D-4271-8314-1DEB222243CF}" type="datetime1">
              <a:rPr lang="en-US" smtClean="0"/>
              <a:t>3/20/2021</a:t>
            </a:fld>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David Vs. Goliath</a:t>
            </a:r>
          </a:p>
        </p:txBody>
      </p:sp>
      <p:sp>
        <p:nvSpPr>
          <p:cNvPr id="6" name="Slide Number Placeholder 5"/>
          <p:cNvSpPr>
            <a:spLocks noGrp="1"/>
          </p:cNvSpPr>
          <p:nvPr>
            <p:ph type="sldNum" sz="quarter" idx="12"/>
          </p:nvPr>
        </p:nvSpPr>
        <p:spPr>
          <a:xfrm>
            <a:off x="7882466" y="381001"/>
            <a:ext cx="667173"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113902386"/>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CCFC9-4D24-49B8-9C14-7F7707DA3B6B}"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631184260"/>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E2990-7E09-4644-B683-8A20C42ADE80}" type="datetime1">
              <a:rPr lang="en-US" smtClean="0"/>
              <a:t>3/20/2021</a:t>
            </a:fld>
            <a:endParaRPr lang="en-US"/>
          </a:p>
        </p:txBody>
      </p:sp>
      <p:sp>
        <p:nvSpPr>
          <p:cNvPr id="8" name="Footer Placeholder 7"/>
          <p:cNvSpPr>
            <a:spLocks noGrp="1"/>
          </p:cNvSpPr>
          <p:nvPr>
            <p:ph type="ftr" sz="quarter" idx="11"/>
          </p:nvPr>
        </p:nvSpPr>
        <p:spPr/>
        <p:txBody>
          <a:bodyPr/>
          <a:lstStyle/>
          <a:p>
            <a:r>
              <a:rPr lang="en-US"/>
              <a:t>David Vs. Goliath</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693566227"/>
      </p:ext>
    </p:extLst>
  </p:cSld>
  <p:clrMapOvr>
    <a:masterClrMapping/>
  </p:clrMapOvr>
  <p:transition spd="slow">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8589BE-D8AD-42CF-8F05-388595A17200}" type="datetime1">
              <a:rPr lang="en-US" smtClean="0"/>
              <a:t>3/20/2021</a:t>
            </a:fld>
            <a:endParaRPr lang="en-US"/>
          </a:p>
        </p:txBody>
      </p:sp>
      <p:sp>
        <p:nvSpPr>
          <p:cNvPr id="4" name="Footer Placeholder 3"/>
          <p:cNvSpPr>
            <a:spLocks noGrp="1"/>
          </p:cNvSpPr>
          <p:nvPr>
            <p:ph type="ftr" sz="quarter" idx="11"/>
          </p:nvPr>
        </p:nvSpPr>
        <p:spPr/>
        <p:txBody>
          <a:bodyPr/>
          <a:lstStyle/>
          <a:p>
            <a:r>
              <a:rPr lang="en-US"/>
              <a:t>David Vs. Goliath</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42303857"/>
      </p:ext>
    </p:extLst>
  </p:cSld>
  <p:clrMapOvr>
    <a:masterClrMapping/>
  </p:clrMapOvr>
  <p:transition spd="slow">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E69B2-98D3-44F4-A21B-263F330DC3D7}" type="datetime1">
              <a:rPr lang="en-US" smtClean="0"/>
              <a:t>3/20/2021</a:t>
            </a:fld>
            <a:endParaRPr lang="en-US"/>
          </a:p>
        </p:txBody>
      </p:sp>
      <p:sp>
        <p:nvSpPr>
          <p:cNvPr id="3" name="Footer Placeholder 2"/>
          <p:cNvSpPr>
            <a:spLocks noGrp="1"/>
          </p:cNvSpPr>
          <p:nvPr>
            <p:ph type="ftr" sz="quarter" idx="11"/>
          </p:nvPr>
        </p:nvSpPr>
        <p:spPr/>
        <p:txBody>
          <a:bodyPr/>
          <a:lstStyle/>
          <a:p>
            <a:r>
              <a:rPr lang="en-US"/>
              <a:t>David Vs. Goliath</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298433748"/>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D8A62-82DF-48A3-8681-3746442D7883}"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D5AD7-C29E-4213-8B9D-5771254DE718}"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4419174"/>
      </p:ext>
    </p:extLst>
  </p:cSld>
  <p:clrMapOvr>
    <a:masterClrMapping/>
  </p:clrMapOvr>
  <p:transition spd="slow">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664FF-6F0C-467F-B47B-8AE6FDA00D5A}"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412205269"/>
      </p:ext>
    </p:extLst>
  </p:cSld>
  <p:clrMapOvr>
    <a:masterClrMapping/>
  </p:clrMapOvr>
  <p:transition spd="slow">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7F61CA-9E74-429A-BF85-331F1384A92B}"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715399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066974B-9EBF-4CA0-8694-6047A6956D6C}" type="datetime1">
              <a:rPr lang="en-US" smtClean="0"/>
              <a:t>3/20/2021</a:t>
            </a:fld>
            <a:endParaRPr lang="en-US"/>
          </a:p>
        </p:txBody>
      </p:sp>
      <p:sp>
        <p:nvSpPr>
          <p:cNvPr id="6" name="Footer Placeholder 5"/>
          <p:cNvSpPr>
            <a:spLocks noGrp="1"/>
          </p:cNvSpPr>
          <p:nvPr>
            <p:ph type="ftr" sz="quarter" idx="11"/>
          </p:nvPr>
        </p:nvSpPr>
        <p:spPr>
          <a:xfrm>
            <a:off x="594360" y="381001"/>
            <a:ext cx="4830656" cy="365125"/>
          </a:xfrm>
        </p:spPr>
        <p:txBody>
          <a:bodyPr/>
          <a:lstStyle/>
          <a:p>
            <a:r>
              <a:rPr lang="en-US"/>
              <a:t>David Vs. Goliath</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168540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9B12282-DB71-4AB8-9870-7D936C66CEEF}" type="datetime1">
              <a:rPr lang="en-US" smtClean="0"/>
              <a:t>3/20/2021</a:t>
            </a:fld>
            <a:endParaRPr lang="en-US"/>
          </a:p>
        </p:txBody>
      </p:sp>
      <p:sp>
        <p:nvSpPr>
          <p:cNvPr id="6" name="Footer Placeholder 5"/>
          <p:cNvSpPr>
            <a:spLocks noGrp="1"/>
          </p:cNvSpPr>
          <p:nvPr>
            <p:ph type="ftr" sz="quarter" idx="11"/>
          </p:nvPr>
        </p:nvSpPr>
        <p:spPr>
          <a:xfrm>
            <a:off x="594360" y="379438"/>
            <a:ext cx="4830656" cy="365125"/>
          </a:xfrm>
        </p:spPr>
        <p:txBody>
          <a:bodyPr/>
          <a:lstStyle/>
          <a:p>
            <a:r>
              <a:rPr lang="en-US"/>
              <a:t>David Vs. Goliath</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8276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36C95EE-D262-4814-94C4-49F3BD3549BB}" type="datetime1">
              <a:rPr lang="en-US" smtClean="0"/>
              <a:t>3/20/2021</a:t>
            </a:fld>
            <a:endParaRPr lang="en-US"/>
          </a:p>
        </p:txBody>
      </p:sp>
      <p:sp>
        <p:nvSpPr>
          <p:cNvPr id="6" name="Footer Placeholder 5"/>
          <p:cNvSpPr>
            <a:spLocks noGrp="1"/>
          </p:cNvSpPr>
          <p:nvPr>
            <p:ph type="ftr" sz="quarter" idx="11"/>
          </p:nvPr>
        </p:nvSpPr>
        <p:spPr>
          <a:xfrm>
            <a:off x="594360" y="378884"/>
            <a:ext cx="4830656" cy="365125"/>
          </a:xfrm>
        </p:spPr>
        <p:txBody>
          <a:bodyPr/>
          <a:lstStyle/>
          <a:p>
            <a:r>
              <a:rPr lang="en-US"/>
              <a:t>David Vs. Goliath</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074710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2FD257-7D61-493B-877C-F8060735E68A}" type="datetime1">
              <a:rPr lang="en-US" smtClean="0"/>
              <a:t>3/20/2021</a:t>
            </a:fld>
            <a:endParaRPr lang="en-US"/>
          </a:p>
        </p:txBody>
      </p:sp>
      <p:sp>
        <p:nvSpPr>
          <p:cNvPr id="4" name="Footer Placeholder 3"/>
          <p:cNvSpPr>
            <a:spLocks noGrp="1"/>
          </p:cNvSpPr>
          <p:nvPr>
            <p:ph type="ftr" sz="quarter" idx="11"/>
          </p:nvPr>
        </p:nvSpPr>
        <p:spPr/>
        <p:txBody>
          <a:bodyPr/>
          <a:lstStyle/>
          <a:p>
            <a:r>
              <a:rPr lang="en-US"/>
              <a:t>David Vs. Goliath</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225668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08908F-DA94-4307-B582-31CA92EE6EB2}" type="datetime1">
              <a:rPr lang="en-US" smtClean="0"/>
              <a:t>3/20/2021</a:t>
            </a:fld>
            <a:endParaRPr lang="en-US"/>
          </a:p>
        </p:txBody>
      </p:sp>
      <p:sp>
        <p:nvSpPr>
          <p:cNvPr id="4" name="Footer Placeholder 3"/>
          <p:cNvSpPr>
            <a:spLocks noGrp="1"/>
          </p:cNvSpPr>
          <p:nvPr>
            <p:ph type="ftr" sz="quarter" idx="11"/>
          </p:nvPr>
        </p:nvSpPr>
        <p:spPr/>
        <p:txBody>
          <a:bodyPr/>
          <a:lstStyle/>
          <a:p>
            <a:r>
              <a:rPr lang="en-US"/>
              <a:t>David Vs. Goliath</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09689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D04A8-899C-4908-AAA0-FB533103247F}" type="datetime1">
              <a:rPr lang="en-US" smtClean="0"/>
              <a:t>3/20/2021</a:t>
            </a:fld>
            <a:endParaRPr lang="en-US"/>
          </a:p>
        </p:txBody>
      </p:sp>
      <p:sp>
        <p:nvSpPr>
          <p:cNvPr id="5" name="Footer Placeholder 4"/>
          <p:cNvSpPr>
            <a:spLocks noGrp="1"/>
          </p:cNvSpPr>
          <p:nvPr>
            <p:ph type="ftr" sz="quarter" idx="11"/>
          </p:nvPr>
        </p:nvSpPr>
        <p:spPr/>
        <p:txBody>
          <a:bodyPr/>
          <a:lstStyle/>
          <a:p>
            <a:r>
              <a:rPr lang="en-US"/>
              <a:t>David Vs. Goliath</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947588120"/>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14C09EF-51F9-4C00-8655-92D87EF3B49B}" type="datetime1">
              <a:rPr lang="en-US" smtClean="0"/>
              <a:t>3/20/2021</a:t>
            </a:fld>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David Vs. Goliath</a:t>
            </a:r>
          </a:p>
        </p:txBody>
      </p:sp>
      <p:sp>
        <p:nvSpPr>
          <p:cNvPr id="6" name="Slide Number Placeholder 5"/>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819865886"/>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602A97-1ADF-436E-A173-299EC33194F8}"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vs. Saul</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vs. Saul</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vs. Saul</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vs. Saul</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vs. Saul</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vs. Saul</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vs. Saul</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vs. Saul</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vs. Saul</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vs. Saul</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15A27-5EE0-43DA-B738-A12562F2FD4C}" type="datetime1">
              <a:rPr lang="en-US" smtClean="0"/>
              <a:t>3/20/2021</a:t>
            </a:fld>
            <a:endParaRPr lang="en-US"/>
          </a:p>
        </p:txBody>
      </p:sp>
      <p:sp>
        <p:nvSpPr>
          <p:cNvPr id="8" name="Footer Placeholder 7"/>
          <p:cNvSpPr>
            <a:spLocks noGrp="1"/>
          </p:cNvSpPr>
          <p:nvPr>
            <p:ph type="ftr" sz="quarter" idx="11"/>
          </p:nvPr>
        </p:nvSpPr>
        <p:spPr/>
        <p:txBody>
          <a:bodyPr/>
          <a:lstStyle/>
          <a:p>
            <a:r>
              <a:rPr lang="en-US"/>
              <a:t>David Vs. Goliath</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vs. Saul</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2EF79-1196-4E76-BABF-B8F9F3E84D1B}" type="datetime1">
              <a:rPr lang="en-US" smtClean="0"/>
              <a:t>3/20/2021</a:t>
            </a:fld>
            <a:endParaRPr lang="en-US"/>
          </a:p>
        </p:txBody>
      </p:sp>
      <p:sp>
        <p:nvSpPr>
          <p:cNvPr id="4" name="Footer Placeholder 3"/>
          <p:cNvSpPr>
            <a:spLocks noGrp="1"/>
          </p:cNvSpPr>
          <p:nvPr>
            <p:ph type="ftr" sz="quarter" idx="11"/>
          </p:nvPr>
        </p:nvSpPr>
        <p:spPr/>
        <p:txBody>
          <a:bodyPr/>
          <a:lstStyle/>
          <a:p>
            <a:r>
              <a:rPr lang="en-US"/>
              <a:t>David Vs. Goliath</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EA21B-2CC0-49AD-991C-6DAA033E75FB}" type="datetime1">
              <a:rPr lang="en-US" smtClean="0"/>
              <a:t>3/20/2021</a:t>
            </a:fld>
            <a:endParaRPr lang="en-US"/>
          </a:p>
        </p:txBody>
      </p:sp>
      <p:sp>
        <p:nvSpPr>
          <p:cNvPr id="3" name="Footer Placeholder 2"/>
          <p:cNvSpPr>
            <a:spLocks noGrp="1"/>
          </p:cNvSpPr>
          <p:nvPr>
            <p:ph type="ftr" sz="quarter" idx="11"/>
          </p:nvPr>
        </p:nvSpPr>
        <p:spPr/>
        <p:txBody>
          <a:bodyPr/>
          <a:lstStyle/>
          <a:p>
            <a:r>
              <a:rPr lang="en-US"/>
              <a:t>David Vs. Goliath</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180AF-D1FE-41C1-B708-8BCF1A2B074D}"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7C779D-8B60-4CB0-ABA7-982B08BE1C3C}" type="datetime1">
              <a:rPr lang="en-US" smtClean="0"/>
              <a:t>3/20/2021</a:t>
            </a:fld>
            <a:endParaRPr lang="en-US"/>
          </a:p>
        </p:txBody>
      </p:sp>
      <p:sp>
        <p:nvSpPr>
          <p:cNvPr id="6" name="Footer Placeholder 5"/>
          <p:cNvSpPr>
            <a:spLocks noGrp="1"/>
          </p:cNvSpPr>
          <p:nvPr>
            <p:ph type="ftr" sz="quarter" idx="11"/>
          </p:nvPr>
        </p:nvSpPr>
        <p:spPr/>
        <p:txBody>
          <a:bodyPr/>
          <a:lstStyle/>
          <a:p>
            <a:r>
              <a:rPr lang="en-US"/>
              <a:t>David Vs. Goliath</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6F9CC-6F98-4B68-8C32-833A8AFA59C4}" type="datetime1">
              <a:rPr lang="en-US" smtClean="0"/>
              <a:t>3/20/2021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David Vs. Goliath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fld id="{1B467A31-72A0-455E-A208-A07366639B64}" type="datetime1">
              <a:rPr lang="en-US" altLang="en-US" smtClean="0"/>
              <a:t>3/20/2021</a:t>
            </a:fld>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David Vs. Goliath</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324161-63D1-4E83-8E30-64F4D5010825}" type="datetime1">
              <a:rPr lang="en-US" smtClean="0"/>
              <a:t>3/20/2021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David Vs. Goliath</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2280588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vs. Saul</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2.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thequickviewbib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G.jpg"/>
          <p:cNvPicPr>
            <a:picLocks noChangeAspect="1"/>
          </p:cNvPicPr>
          <p:nvPr/>
        </p:nvPicPr>
        <p:blipFill>
          <a:blip r:embed="rId3" cstate="print"/>
          <a:stretch>
            <a:fillRect/>
          </a:stretch>
        </p:blipFill>
        <p:spPr>
          <a:xfrm>
            <a:off x="0" y="-18370"/>
            <a:ext cx="9144000" cy="6894740"/>
          </a:xfrm>
          <a:prstGeom prst="rect">
            <a:avLst/>
          </a:prstGeom>
        </p:spPr>
      </p:pic>
      <p:sp>
        <p:nvSpPr>
          <p:cNvPr id="4" name="Rectangle 3"/>
          <p:cNvSpPr/>
          <p:nvPr/>
        </p:nvSpPr>
        <p:spPr>
          <a:xfrm>
            <a:off x="597937" y="228600"/>
            <a:ext cx="4210384"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cap="none" spc="150" dirty="0">
                <a:ln w="11430"/>
                <a:solidFill>
                  <a:srgbClr val="FFC000"/>
                </a:solidFill>
                <a:effectLst>
                  <a:outerShdw blurRad="25400" algn="tl" rotWithShape="0">
                    <a:srgbClr val="000000">
                      <a:alpha val="43000"/>
                    </a:srgbClr>
                  </a:outerShdw>
                </a:effectLst>
              </a:rPr>
              <a:t>DAVID</a:t>
            </a:r>
            <a:r>
              <a:rPr lang="en-US" sz="6000" b="1" cap="none" spc="150" dirty="0">
                <a:ln w="11430"/>
                <a:solidFill>
                  <a:srgbClr val="F8F8F8"/>
                </a:solidFill>
                <a:effectLst>
                  <a:outerShdw blurRad="25400" algn="tl" rotWithShape="0">
                    <a:srgbClr val="000000">
                      <a:alpha val="43000"/>
                    </a:srgbClr>
                  </a:outerShdw>
                </a:effectLst>
              </a:rPr>
              <a:t> </a:t>
            </a:r>
            <a:r>
              <a:rPr lang="en-US" sz="6000" b="1" spc="150" dirty="0">
                <a:ln w="11430"/>
                <a:solidFill>
                  <a:srgbClr val="F8F8F8"/>
                </a:solidFill>
                <a:effectLst>
                  <a:outerShdw blurRad="25400" algn="tl" rotWithShape="0">
                    <a:srgbClr val="000000">
                      <a:alpha val="43000"/>
                    </a:srgbClr>
                  </a:outerShdw>
                </a:effectLst>
              </a:rPr>
              <a:t>vs.</a:t>
            </a:r>
            <a:r>
              <a:rPr lang="en-US" sz="6000" b="1" cap="none" spc="150" dirty="0">
                <a:ln w="11430"/>
                <a:solidFill>
                  <a:srgbClr val="F8F8F8"/>
                </a:solidFill>
                <a:effectLst>
                  <a:outerShdw blurRad="25400" algn="tl" rotWithShape="0">
                    <a:srgbClr val="000000">
                      <a:alpha val="43000"/>
                    </a:srgbClr>
                  </a:outerShdw>
                </a:effectLst>
              </a:rPr>
              <a:t> </a:t>
            </a:r>
          </a:p>
          <a:p>
            <a:pPr algn="ctr"/>
            <a:r>
              <a:rPr lang="en-US" sz="6000" b="1" cap="none" spc="150" dirty="0">
                <a:ln w="11430"/>
                <a:solidFill>
                  <a:srgbClr val="FF0000"/>
                </a:solidFill>
                <a:effectLst>
                  <a:outerShdw blurRad="25400" algn="tl" rotWithShape="0">
                    <a:srgbClr val="000000">
                      <a:alpha val="43000"/>
                    </a:srgbClr>
                  </a:outerShdw>
                </a:effectLst>
              </a:rPr>
              <a:t>GOLIATH</a:t>
            </a:r>
          </a:p>
        </p:txBody>
      </p:sp>
      <p:sp>
        <p:nvSpPr>
          <p:cNvPr id="5" name="Rectangle 4">
            <a:extLst>
              <a:ext uri="{FF2B5EF4-FFF2-40B4-BE49-F238E27FC236}">
                <a16:creationId xmlns:a16="http://schemas.microsoft.com/office/drawing/2014/main" id="{C9C61A5E-2692-45FF-BAA5-C8C6A3936193}"/>
              </a:ext>
            </a:extLst>
          </p:cNvPr>
          <p:cNvSpPr/>
          <p:nvPr/>
        </p:nvSpPr>
        <p:spPr>
          <a:xfrm>
            <a:off x="3124200" y="4229593"/>
            <a:ext cx="2784737"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a:ln w="11430"/>
                <a:solidFill>
                  <a:srgbClr val="0000FF"/>
                </a:solidFill>
                <a:effectLst>
                  <a:outerShdw blurRad="25400" algn="tl" rotWithShape="0">
                    <a:srgbClr val="000000">
                      <a:alpha val="43000"/>
                    </a:srgbClr>
                  </a:outerShdw>
                </a:effectLst>
              </a:rPr>
              <a:t>I Samuel 17</a:t>
            </a:r>
            <a:r>
              <a:rPr lang="en-US" sz="3200" b="1" cap="none" spc="150" dirty="0">
                <a:ln w="11430"/>
                <a:solidFill>
                  <a:srgbClr val="0000FF"/>
                </a:solidFill>
                <a:effectLst>
                  <a:outerShdw blurRad="25400" algn="tl" rotWithShape="0">
                    <a:srgbClr val="000000">
                      <a:alpha val="43000"/>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extLst>
              <a:ext uri="{28A0092B-C50C-407E-A947-70E740481C1C}">
                <a14:useLocalDpi xmlns:a14="http://schemas.microsoft.com/office/drawing/2010/main" val="0"/>
              </a:ext>
            </a:extLst>
          </a:blip>
          <a:srcRect l="12500" r="12500"/>
          <a:stretch/>
        </p:blipFill>
        <p:spPr>
          <a:xfrm>
            <a:off x="20" y="10"/>
            <a:ext cx="9143980" cy="6857990"/>
          </a:xfrm>
          <a:prstGeom prst="rect">
            <a:avLst/>
          </a:prstGeom>
        </p:spPr>
      </p:pic>
      <p:sp>
        <p:nvSpPr>
          <p:cNvPr id="2" name="TextBox 1">
            <a:extLst>
              <a:ext uri="{FF2B5EF4-FFF2-40B4-BE49-F238E27FC236}">
                <a16:creationId xmlns:a16="http://schemas.microsoft.com/office/drawing/2014/main" id="{3A65A3CD-9587-43C7-9D5A-0CCE91AF3CED}"/>
              </a:ext>
            </a:extLst>
          </p:cNvPr>
          <p:cNvSpPr txBox="1"/>
          <p:nvPr/>
        </p:nvSpPr>
        <p:spPr>
          <a:xfrm>
            <a:off x="2362200" y="-7199"/>
            <a:ext cx="6457950" cy="646514"/>
          </a:xfrm>
          <a:prstGeom prst="rect">
            <a:avLst/>
          </a:prstGeom>
        </p:spPr>
        <p:txBody>
          <a:bodyPr vert="horz" lIns="91440" tIns="45720" rIns="91440" bIns="45720" rtlCol="0" anchor="ctr">
            <a:normAutofit fontScale="700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Arial"/>
                <a:ea typeface="+mn-ea"/>
                <a:cs typeface="+mn-cs"/>
              </a:rPr>
              <a:t>The God of David is Your God!</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4" y="6492865"/>
            <a:ext cx="9129425" cy="365125"/>
          </a:xfr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16267" y="720725"/>
            <a:ext cx="8312819" cy="254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He is the “living God” – I Samuel 17:26, 36</a:t>
            </a: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He is the Leader of the armies of Israel –            I Samuel 17:46</a:t>
            </a: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He delivers His people – I Samuel 17:37, 47</a:t>
            </a: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He can deliver by many or by few – I Samuel 17:46; 14:6</a:t>
            </a:r>
            <a:endParaRPr kumimoji="0" lang="en-US" altLang="en-US" sz="2600" b="1" i="0" u="none" strike="noStrike" kern="1200" cap="none" spc="0" normalizeH="0" baseline="0" noProof="0" dirty="0">
              <a:ln>
                <a:noFill/>
              </a:ln>
              <a:solidFill>
                <a:srgbClr val="0000FF"/>
              </a:solidFill>
              <a:effectLst/>
              <a:uLnTx/>
              <a:uFillTx/>
              <a:latin typeface="Tahoma"/>
              <a:ea typeface="+mn-ea"/>
              <a:cs typeface="+mn-cs"/>
            </a:endParaRP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0000FF"/>
              </a:solidFill>
              <a:effectLst/>
              <a:uLnTx/>
              <a:uFillTx/>
              <a:latin typeface="Tahoma"/>
              <a:ea typeface="+mn-ea"/>
              <a:cs typeface="+mn-cs"/>
            </a:endParaRPr>
          </a:p>
        </p:txBody>
      </p:sp>
      <p:sp>
        <p:nvSpPr>
          <p:cNvPr id="10" name="Text Box 3">
            <a:extLst>
              <a:ext uri="{FF2B5EF4-FFF2-40B4-BE49-F238E27FC236}">
                <a16:creationId xmlns:a16="http://schemas.microsoft.com/office/drawing/2014/main" id="{8A6EE6D0-40EB-49D3-A5BC-24F29A999A8E}"/>
              </a:ext>
            </a:extLst>
          </p:cNvPr>
          <p:cNvSpPr txBox="1">
            <a:spLocks noChangeArrowheads="1"/>
          </p:cNvSpPr>
          <p:nvPr/>
        </p:nvSpPr>
        <p:spPr bwMode="auto">
          <a:xfrm>
            <a:off x="0" y="3588828"/>
            <a:ext cx="5257821" cy="2616101"/>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002060"/>
                </a:solidFill>
                <a:latin typeface="Tahoma" pitchFamily="34" charset="0"/>
              </a:rPr>
              <a:t>Ephesians 3:20-21</a:t>
            </a:r>
            <a:endParaRPr lang="en-US" sz="2800" b="1" i="1" dirty="0">
              <a:solidFill>
                <a:srgbClr val="002060"/>
              </a:solidFill>
              <a:latin typeface="Tahoma" pitchFamily="34" charset="0"/>
            </a:endParaRPr>
          </a:p>
          <a:p>
            <a:pPr marL="512763" indent="-512763" eaLnBrk="0" hangingPunct="0">
              <a:buClr>
                <a:schemeClr val="accent1"/>
              </a:buClr>
              <a:buSzPct val="115000"/>
              <a:buFont typeface="Wingdings" pitchFamily="2" charset="2"/>
              <a:buNone/>
            </a:pPr>
            <a:r>
              <a:rPr lang="en-US" sz="2000" dirty="0">
                <a:solidFill>
                  <a:srgbClr val="006600"/>
                </a:solidFill>
                <a:latin typeface="Tahoma" pitchFamily="34" charset="0"/>
              </a:rPr>
              <a:t>20.  Now to Him who is able to do far more abundantly beyond all that we ask or think, according to the power that works within us, </a:t>
            </a:r>
          </a:p>
          <a:p>
            <a:pPr marL="512763" indent="-512763" eaLnBrk="0" hangingPunct="0">
              <a:buClr>
                <a:schemeClr val="accent1"/>
              </a:buClr>
              <a:buSzPct val="115000"/>
              <a:buFont typeface="Wingdings" pitchFamily="2" charset="2"/>
              <a:buNone/>
            </a:pPr>
            <a:r>
              <a:rPr lang="en-US" sz="2000" dirty="0">
                <a:solidFill>
                  <a:srgbClr val="006600"/>
                </a:solidFill>
                <a:latin typeface="Tahoma" pitchFamily="34" charset="0"/>
              </a:rPr>
              <a:t>21.  to Him be the glory in the church and in Christ Jesus to all generations forever and ever. Amen. </a:t>
            </a:r>
            <a:endParaRPr lang="en-US" sz="2000" b="0" dirty="0">
              <a:solidFill>
                <a:srgbClr val="006600"/>
              </a:solidFill>
              <a:latin typeface="Tahoma" pitchFamily="34" charset="0"/>
            </a:endParaRPr>
          </a:p>
        </p:txBody>
      </p:sp>
    </p:spTree>
    <p:extLst>
      <p:ext uri="{BB962C8B-B14F-4D97-AF65-F5344CB8AC3E}">
        <p14:creationId xmlns:p14="http://schemas.microsoft.com/office/powerpoint/2010/main" val="216933648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extLst>
              <a:ext uri="{28A0092B-C50C-407E-A947-70E740481C1C}">
                <a14:useLocalDpi xmlns:a14="http://schemas.microsoft.com/office/drawing/2010/main" val="0"/>
              </a:ext>
            </a:extLst>
          </a:blip>
          <a:srcRect l="12500" r="12500"/>
          <a:stretch/>
        </p:blipFill>
        <p:spPr>
          <a:xfrm>
            <a:off x="20" y="10"/>
            <a:ext cx="9143980" cy="6857990"/>
          </a:xfrm>
          <a:prstGeom prst="rect">
            <a:avLst/>
          </a:prstGeom>
        </p:spPr>
      </p:pic>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4" y="6492865"/>
            <a:ext cx="4941671" cy="365125"/>
          </a:xfr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1" y="733568"/>
            <a:ext cx="4967356" cy="254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He is the “living God” – </a:t>
            </a:r>
          </a:p>
          <a:p>
            <a:pPr marL="457200" lvl="1" indent="0">
              <a:lnSpc>
                <a:spcPct val="90000"/>
              </a:lnSpc>
              <a:spcBef>
                <a:spcPct val="20000"/>
              </a:spcBef>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I Samuel 17:26, 36</a:t>
            </a: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He is the Leader of the armies of Israel – I Samuel 17:46</a:t>
            </a: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He delivers His people – </a:t>
            </a:r>
          </a:p>
          <a:p>
            <a:pPr marL="457200" lvl="1" indent="0">
              <a:lnSpc>
                <a:spcPct val="90000"/>
              </a:lnSpc>
              <a:spcBef>
                <a:spcPct val="20000"/>
              </a:spcBef>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I Samuel 17:37, 47</a:t>
            </a: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kumimoji="0" lang="en-US" altLang="en-US" sz="2600" b="1" i="0" u="none" strike="noStrike" kern="1200" cap="none" spc="0" normalizeH="0" baseline="0" noProof="0" dirty="0">
                <a:ln>
                  <a:noFill/>
                </a:ln>
                <a:solidFill>
                  <a:srgbClr val="0000FF"/>
                </a:solidFill>
                <a:effectLst/>
                <a:uLnTx/>
                <a:uFillTx/>
                <a:latin typeface="Tahoma"/>
                <a:ea typeface="+mn-ea"/>
                <a:cs typeface="+mn-cs"/>
              </a:rPr>
              <a:t>He can deliver by many or by few – I Samuel 17:46; 14:6</a:t>
            </a: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lang="en-US" altLang="en-US" sz="2600" b="1" dirty="0">
                <a:solidFill>
                  <a:srgbClr val="0000FF"/>
                </a:solidFill>
                <a:latin typeface="Tahoma"/>
              </a:rPr>
              <a:t>Ephesians 3:20-21</a:t>
            </a:r>
            <a:endParaRPr kumimoji="0" lang="en-US" altLang="en-US" sz="2600" b="1" i="0" u="none" strike="noStrike" kern="1200" cap="none" spc="0" normalizeH="0" baseline="0" noProof="0" dirty="0">
              <a:ln>
                <a:noFill/>
              </a:ln>
              <a:solidFill>
                <a:srgbClr val="0000FF"/>
              </a:solidFill>
              <a:effectLst/>
              <a:uLnTx/>
              <a:uFillTx/>
              <a:latin typeface="Tahoma"/>
              <a:ea typeface="+mn-ea"/>
              <a:cs typeface="+mn-cs"/>
            </a:endParaRPr>
          </a:p>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0000FF"/>
              </a:solidFill>
              <a:effectLst/>
              <a:uLnTx/>
              <a:uFillTx/>
              <a:latin typeface="Tahoma"/>
              <a:ea typeface="+mn-ea"/>
              <a:cs typeface="+mn-cs"/>
            </a:endParaRPr>
          </a:p>
        </p:txBody>
      </p:sp>
      <p:sp>
        <p:nvSpPr>
          <p:cNvPr id="9" name="TextBox 8">
            <a:extLst>
              <a:ext uri="{FF2B5EF4-FFF2-40B4-BE49-F238E27FC236}">
                <a16:creationId xmlns:a16="http://schemas.microsoft.com/office/drawing/2014/main" id="{1EB213D8-E6BC-446C-8FB8-BAD67DE8B585}"/>
              </a:ext>
            </a:extLst>
          </p:cNvPr>
          <p:cNvSpPr txBox="1"/>
          <p:nvPr/>
        </p:nvSpPr>
        <p:spPr>
          <a:xfrm>
            <a:off x="-11131" y="3977877"/>
            <a:ext cx="5002459" cy="181588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a:ea typeface="+mn-ea"/>
                <a:cs typeface="+mn-cs"/>
              </a:rPr>
              <a:t>God is bigger than any giants in your life and you must face them with courage and faith!</a:t>
            </a:r>
          </a:p>
        </p:txBody>
      </p:sp>
      <p:pic>
        <p:nvPicPr>
          <p:cNvPr id="7" name="Picture 6">
            <a:extLst>
              <a:ext uri="{FF2B5EF4-FFF2-40B4-BE49-F238E27FC236}">
                <a16:creationId xmlns:a16="http://schemas.microsoft.com/office/drawing/2014/main" id="{46ACFE54-9E12-4C01-B3AB-912FC930E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356" y="0"/>
            <a:ext cx="4187775" cy="6858000"/>
          </a:xfrm>
          <a:prstGeom prst="rect">
            <a:avLst/>
          </a:prstGeom>
        </p:spPr>
      </p:pic>
      <p:sp>
        <p:nvSpPr>
          <p:cNvPr id="2" name="TextBox 1">
            <a:extLst>
              <a:ext uri="{FF2B5EF4-FFF2-40B4-BE49-F238E27FC236}">
                <a16:creationId xmlns:a16="http://schemas.microsoft.com/office/drawing/2014/main" id="{3A65A3CD-9587-43C7-9D5A-0CCE91AF3CED}"/>
              </a:ext>
            </a:extLst>
          </p:cNvPr>
          <p:cNvSpPr txBox="1"/>
          <p:nvPr/>
        </p:nvSpPr>
        <p:spPr>
          <a:xfrm>
            <a:off x="14554" y="5870"/>
            <a:ext cx="6457950" cy="646514"/>
          </a:xfrm>
          <a:prstGeom prst="rect">
            <a:avLst/>
          </a:prstGeom>
        </p:spPr>
        <p:txBody>
          <a:bodyPr vert="horz" lIns="91440" tIns="45720" rIns="91440" bIns="45720" rtlCol="0" anchor="ctr">
            <a:normAutofit fontScale="700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Arial"/>
                <a:ea typeface="+mn-ea"/>
                <a:cs typeface="+mn-cs"/>
              </a:rPr>
              <a:t>The God of David is Your God!</a:t>
            </a:r>
          </a:p>
        </p:txBody>
      </p:sp>
    </p:spTree>
    <p:extLst>
      <p:ext uri="{BB962C8B-B14F-4D97-AF65-F5344CB8AC3E}">
        <p14:creationId xmlns:p14="http://schemas.microsoft.com/office/powerpoint/2010/main" val="241213783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5486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0"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5" name="Text Box 3">
            <a:extLst>
              <a:ext uri="{FF2B5EF4-FFF2-40B4-BE49-F238E27FC236}">
                <a16:creationId xmlns:a16="http://schemas.microsoft.com/office/drawing/2014/main" id="{EC1BE579-3349-41D9-8B17-B1D55ED439C3}"/>
              </a:ext>
            </a:extLst>
          </p:cNvPr>
          <p:cNvSpPr txBox="1">
            <a:spLocks noChangeArrowheads="1"/>
          </p:cNvSpPr>
          <p:nvPr/>
        </p:nvSpPr>
        <p:spPr bwMode="auto">
          <a:xfrm>
            <a:off x="0" y="3592794"/>
            <a:ext cx="9151019" cy="769441"/>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mn-cs"/>
              </a:rPr>
              <a:t>I Corinthians 16:13</a:t>
            </a:r>
            <a:endParaRPr kumimoji="0" lang="en-US" sz="2800" b="1" i="1" u="none" strike="noStrike" kern="1200" cap="none" spc="0" normalizeH="0" baseline="0" noProof="0" dirty="0">
              <a:ln>
                <a:noFill/>
              </a:ln>
              <a:solidFill>
                <a:srgbClr val="002060"/>
              </a:solidFill>
              <a:effectLst/>
              <a:uLnTx/>
              <a:uFillTx/>
              <a:latin typeface="Tahoma" pitchFamily="34" charset="0"/>
              <a:ea typeface="+mn-ea"/>
              <a:cs typeface="+mn-cs"/>
            </a:endParaRPr>
          </a:p>
          <a:p>
            <a:pPr marL="512763" marR="0" lvl="0" indent="-512763" algn="l" defTabSz="914400" rtl="0" eaLnBrk="0" fontAlgn="auto" latinLnBrk="0" hangingPunct="0">
              <a:lnSpc>
                <a:spcPct val="100000"/>
              </a:lnSpc>
              <a:spcBef>
                <a:spcPts val="0"/>
              </a:spcBef>
              <a:spcAft>
                <a:spcPts val="0"/>
              </a:spcAft>
              <a:buClr>
                <a:srgbClr val="DF2E28"/>
              </a:buClr>
              <a:buSzPct val="115000"/>
              <a:buFont typeface="Wingdings" pitchFamily="2" charset="2"/>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mn-cs"/>
              </a:rPr>
              <a:t>13. Be on the alert, stand firm in the faith, act like men, be strong. </a:t>
            </a:r>
          </a:p>
        </p:txBody>
      </p:sp>
      <p:sp>
        <p:nvSpPr>
          <p:cNvPr id="7" name="Text Box 3">
            <a:extLst>
              <a:ext uri="{FF2B5EF4-FFF2-40B4-BE49-F238E27FC236}">
                <a16:creationId xmlns:a16="http://schemas.microsoft.com/office/drawing/2014/main" id="{13C1A1FD-7108-4394-9253-B328D29122AC}"/>
              </a:ext>
            </a:extLst>
          </p:cNvPr>
          <p:cNvSpPr txBox="1">
            <a:spLocks noChangeArrowheads="1"/>
          </p:cNvSpPr>
          <p:nvPr/>
        </p:nvSpPr>
        <p:spPr bwMode="auto">
          <a:xfrm>
            <a:off x="-7019" y="4953000"/>
            <a:ext cx="9163692" cy="1077218"/>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mn-cs"/>
              </a:rPr>
              <a:t>II Timothy 1:7</a:t>
            </a:r>
            <a:endParaRPr kumimoji="0" lang="en-US" sz="2800" b="1" i="1" u="none" strike="noStrike" kern="1200" cap="none" spc="0" normalizeH="0" baseline="0" noProof="0" dirty="0">
              <a:ln>
                <a:noFill/>
              </a:ln>
              <a:solidFill>
                <a:srgbClr val="002060"/>
              </a:solidFill>
              <a:effectLst/>
              <a:uLnTx/>
              <a:uFillTx/>
              <a:latin typeface="Tahoma" pitchFamily="34" charset="0"/>
              <a:ea typeface="+mn-ea"/>
              <a:cs typeface="+mn-cs"/>
            </a:endParaRPr>
          </a:p>
          <a:p>
            <a:pPr marL="461963" marR="0" lvl="0" indent="-461963" algn="l" defTabSz="914400" rtl="0" eaLnBrk="0" fontAlgn="auto" latinLnBrk="0" hangingPunct="0">
              <a:lnSpc>
                <a:spcPct val="100000"/>
              </a:lnSpc>
              <a:spcBef>
                <a:spcPts val="0"/>
              </a:spcBef>
              <a:spcAft>
                <a:spcPts val="0"/>
              </a:spcAft>
              <a:buClr>
                <a:srgbClr val="DF2E28"/>
              </a:buClr>
              <a:buSzPct val="115000"/>
              <a:buFont typeface="Wingdings" pitchFamily="2" charset="2"/>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mn-cs"/>
              </a:rPr>
              <a:t>7.   For God has not given us a spirit of timidity, but of power and love and discipline. </a:t>
            </a:r>
          </a:p>
        </p:txBody>
      </p:sp>
      <p:sp>
        <p:nvSpPr>
          <p:cNvPr id="8" name="TextBox 7">
            <a:extLst>
              <a:ext uri="{FF2B5EF4-FFF2-40B4-BE49-F238E27FC236}">
                <a16:creationId xmlns:a16="http://schemas.microsoft.com/office/drawing/2014/main" id="{825E9C8E-DC11-4D83-8C9F-A8E771CC12E2}"/>
              </a:ext>
            </a:extLst>
          </p:cNvPr>
          <p:cNvSpPr txBox="1"/>
          <p:nvPr/>
        </p:nvSpPr>
        <p:spPr>
          <a:xfrm>
            <a:off x="-15411" y="1101688"/>
            <a:ext cx="9144000" cy="461665"/>
          </a:xfrm>
          <a:prstGeom prst="rect">
            <a:avLst/>
          </a:prstGeom>
          <a:noFill/>
        </p:spPr>
        <p:txBody>
          <a:bodyPr wrap="square" rtlCol="0">
            <a:spAutoFit/>
          </a:bodyPr>
          <a:lstStyle/>
          <a:p>
            <a:pPr lvl="0"/>
            <a:r>
              <a:rPr lang="en-US" sz="2400" b="1" dirty="0">
                <a:solidFill>
                  <a:prstClr val="white"/>
                </a:solidFill>
              </a:rPr>
              <a:t>“The battle is the Lord’s” today:</a:t>
            </a:r>
            <a:endParaRPr kumimoji="0" lang="en-US" sz="2400" b="1" i="0" u="none" strike="noStrike" kern="1200" cap="none" spc="0" normalizeH="0" baseline="0" noProof="0" dirty="0">
              <a:ln>
                <a:noFill/>
              </a:ln>
              <a:solidFill>
                <a:prstClr val="white"/>
              </a:solidFill>
              <a:effectLst/>
              <a:uLnTx/>
              <a:uFillTx/>
              <a:latin typeface="Tahoma"/>
            </a:endParaRPr>
          </a:p>
        </p:txBody>
      </p:sp>
      <p:sp>
        <p:nvSpPr>
          <p:cNvPr id="9" name="Text Box 4">
            <a:extLst>
              <a:ext uri="{FF2B5EF4-FFF2-40B4-BE49-F238E27FC236}">
                <a16:creationId xmlns:a16="http://schemas.microsoft.com/office/drawing/2014/main" id="{8A40CD1E-E16E-40F7-9A16-D4D4433D09FD}"/>
              </a:ext>
            </a:extLst>
          </p:cNvPr>
          <p:cNvSpPr txBox="1">
            <a:spLocks noChangeArrowheads="1"/>
          </p:cNvSpPr>
          <p:nvPr/>
        </p:nvSpPr>
        <p:spPr bwMode="auto">
          <a:xfrm>
            <a:off x="-7019" y="1563353"/>
            <a:ext cx="9151019" cy="163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000" b="1" dirty="0">
                <a:latin typeface="Tahoma"/>
              </a:rPr>
              <a:t>You will face giants in your life – II Corinthians 10:3-5</a:t>
            </a:r>
          </a:p>
          <a:p>
            <a:pPr lvl="0">
              <a:lnSpc>
                <a:spcPct val="90000"/>
              </a:lnSpc>
              <a:spcBef>
                <a:spcPct val="20000"/>
              </a:spcBef>
              <a:buFont typeface="Wingdings" panose="05000000000000000000" pitchFamily="2" charset="2"/>
              <a:buChar char="v"/>
            </a:pPr>
            <a:r>
              <a:rPr lang="en-US" altLang="en-US" sz="2000" b="1" dirty="0">
                <a:latin typeface="Tahoma"/>
              </a:rPr>
              <a:t>Faith must lead to courage – </a:t>
            </a:r>
            <a:r>
              <a:rPr lang="en-US" altLang="en-US" sz="2000" b="1" i="1" dirty="0">
                <a:latin typeface="Tahoma"/>
              </a:rPr>
              <a:t>I Samuel 17:26, 33-37, 45-47; </a:t>
            </a:r>
            <a:r>
              <a:rPr lang="en-US" altLang="en-US" sz="2000" b="1" dirty="0">
                <a:latin typeface="Tahoma"/>
              </a:rPr>
              <a:t>I Cor. 16:13</a:t>
            </a:r>
          </a:p>
          <a:p>
            <a:pPr lvl="0">
              <a:lnSpc>
                <a:spcPct val="90000"/>
              </a:lnSpc>
              <a:spcBef>
                <a:spcPct val="20000"/>
              </a:spcBef>
              <a:buFont typeface="Wingdings" panose="05000000000000000000" pitchFamily="2" charset="2"/>
              <a:buChar char="v"/>
            </a:pPr>
            <a:r>
              <a:rPr lang="en-US" altLang="en-US" sz="2000" b="1" dirty="0">
                <a:latin typeface="Tahoma"/>
              </a:rPr>
              <a:t>We must not let others discourage us – </a:t>
            </a:r>
            <a:r>
              <a:rPr lang="en-US" altLang="en-US" sz="2000" b="1" i="1" dirty="0">
                <a:latin typeface="Tahoma"/>
              </a:rPr>
              <a:t>I Samuel 17:11, 23, 24, 26, 28, 32, 45-47; </a:t>
            </a:r>
            <a:r>
              <a:rPr lang="en-US" altLang="en-US" sz="2000" b="1" dirty="0">
                <a:latin typeface="Tahoma"/>
              </a:rPr>
              <a:t>II Tim. 1:7</a:t>
            </a:r>
          </a:p>
        </p:txBody>
      </p:sp>
    </p:spTree>
    <p:extLst>
      <p:ext uri="{BB962C8B-B14F-4D97-AF65-F5344CB8AC3E}">
        <p14:creationId xmlns:p14="http://schemas.microsoft.com/office/powerpoint/2010/main" val="293768507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1"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3"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26848A0-6A4B-43E9-9A0B-9BFA47273FFB}"/>
              </a:ext>
            </a:extLst>
          </p:cNvPr>
          <p:cNvPicPr>
            <a:picLocks noChangeAspect="1"/>
          </p:cNvPicPr>
          <p:nvPr/>
        </p:nvPicPr>
        <p:blipFill rotWithShape="1">
          <a:blip r:embed="rId3">
            <a:extLst>
              <a:ext uri="{28A0092B-C50C-407E-A947-70E740481C1C}">
                <a14:useLocalDpi xmlns:a14="http://schemas.microsoft.com/office/drawing/2010/main" val="0"/>
              </a:ext>
            </a:extLst>
          </a:blip>
          <a:srcRect t="11445" r="1" b="8052"/>
          <a:stretch/>
        </p:blipFill>
        <p:spPr>
          <a:xfrm>
            <a:off x="652653" y="873252"/>
            <a:ext cx="7838694" cy="5111496"/>
          </a:xfrm>
          <a:prstGeom prst="rect">
            <a:avLst/>
          </a:prstGeom>
          <a:ln w="31750" cap="sq">
            <a:noFill/>
            <a:miter lim="800000"/>
          </a:ln>
        </p:spPr>
      </p:pic>
      <p:sp>
        <p:nvSpPr>
          <p:cNvPr id="2" name="Footer Placeholder 1">
            <a:extLst>
              <a:ext uri="{FF2B5EF4-FFF2-40B4-BE49-F238E27FC236}">
                <a16:creationId xmlns:a16="http://schemas.microsoft.com/office/drawing/2014/main" id="{3FD10388-D663-48AC-8E62-0724650117D9}"/>
              </a:ext>
            </a:extLst>
          </p:cNvPr>
          <p:cNvSpPr>
            <a:spLocks noGrp="1"/>
          </p:cNvSpPr>
          <p:nvPr>
            <p:ph type="ftr" sz="quarter" idx="11"/>
          </p:nvPr>
        </p:nvSpPr>
        <p:spPr>
          <a:xfrm>
            <a:off x="0" y="6492875"/>
            <a:ext cx="58293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8" name="TextBox 7">
            <a:extLst>
              <a:ext uri="{FF2B5EF4-FFF2-40B4-BE49-F238E27FC236}">
                <a16:creationId xmlns:a16="http://schemas.microsoft.com/office/drawing/2014/main" id="{1CD8A4AD-2878-4F02-8B80-065DB72C0548}"/>
              </a:ext>
            </a:extLst>
          </p:cNvPr>
          <p:cNvSpPr txBox="1"/>
          <p:nvPr/>
        </p:nvSpPr>
        <p:spPr>
          <a:xfrm>
            <a:off x="0" y="-72765"/>
            <a:ext cx="914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12" name="Text Box 4">
            <a:extLst>
              <a:ext uri="{FF2B5EF4-FFF2-40B4-BE49-F238E27FC236}">
                <a16:creationId xmlns:a16="http://schemas.microsoft.com/office/drawing/2014/main" id="{76EFF6BA-716D-4A69-AD5A-D146FEA179C6}"/>
              </a:ext>
            </a:extLst>
          </p:cNvPr>
          <p:cNvSpPr txBox="1">
            <a:spLocks noChangeArrowheads="1"/>
          </p:cNvSpPr>
          <p:nvPr/>
        </p:nvSpPr>
        <p:spPr bwMode="auto">
          <a:xfrm>
            <a:off x="676626" y="3124200"/>
            <a:ext cx="3233547" cy="283632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normAutofit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600" b="1" dirty="0">
                <a:latin typeface="Tahoma"/>
              </a:rPr>
              <a:t>Worldliness</a:t>
            </a:r>
          </a:p>
          <a:p>
            <a:pPr lvl="0">
              <a:lnSpc>
                <a:spcPct val="90000"/>
              </a:lnSpc>
              <a:spcBef>
                <a:spcPct val="20000"/>
              </a:spcBef>
              <a:buFont typeface="Wingdings" panose="05000000000000000000" pitchFamily="2" charset="2"/>
              <a:buChar char="v"/>
            </a:pPr>
            <a:r>
              <a:rPr lang="en-US" altLang="en-US" sz="2600" b="1" dirty="0">
                <a:latin typeface="Tahoma"/>
              </a:rPr>
              <a:t>Compromise</a:t>
            </a:r>
          </a:p>
          <a:p>
            <a:pPr lvl="0">
              <a:lnSpc>
                <a:spcPct val="90000"/>
              </a:lnSpc>
              <a:spcBef>
                <a:spcPct val="20000"/>
              </a:spcBef>
              <a:buFont typeface="Wingdings" panose="05000000000000000000" pitchFamily="2" charset="2"/>
              <a:buChar char="v"/>
            </a:pPr>
            <a:r>
              <a:rPr lang="en-US" altLang="en-US" sz="2600" b="1" dirty="0">
                <a:latin typeface="Tahoma"/>
              </a:rPr>
              <a:t>Peer Pressure</a:t>
            </a:r>
          </a:p>
          <a:p>
            <a:pPr lvl="0">
              <a:lnSpc>
                <a:spcPct val="90000"/>
              </a:lnSpc>
              <a:spcBef>
                <a:spcPct val="20000"/>
              </a:spcBef>
              <a:buFont typeface="Wingdings" panose="05000000000000000000" pitchFamily="2" charset="2"/>
              <a:buChar char="v"/>
            </a:pPr>
            <a:r>
              <a:rPr lang="en-US" altLang="en-US" sz="2600" b="1" dirty="0">
                <a:latin typeface="Tahoma"/>
              </a:rPr>
              <a:t>Indifference</a:t>
            </a:r>
          </a:p>
          <a:p>
            <a:pPr lvl="0">
              <a:lnSpc>
                <a:spcPct val="90000"/>
              </a:lnSpc>
              <a:spcBef>
                <a:spcPct val="20000"/>
              </a:spcBef>
              <a:buFont typeface="Wingdings" panose="05000000000000000000" pitchFamily="2" charset="2"/>
              <a:buChar char="v"/>
            </a:pPr>
            <a:r>
              <a:rPr lang="en-US" altLang="en-US" sz="2600" b="1" dirty="0">
                <a:latin typeface="Tahoma"/>
              </a:rPr>
              <a:t>False doctrine</a:t>
            </a:r>
          </a:p>
          <a:p>
            <a:pPr lvl="0">
              <a:lnSpc>
                <a:spcPct val="90000"/>
              </a:lnSpc>
              <a:spcBef>
                <a:spcPct val="20000"/>
              </a:spcBef>
              <a:buFont typeface="Wingdings" panose="05000000000000000000" pitchFamily="2" charset="2"/>
              <a:buChar char="v"/>
            </a:pPr>
            <a:r>
              <a:rPr lang="en-US" altLang="en-US" sz="2600" b="1" dirty="0">
                <a:latin typeface="Tahoma"/>
              </a:rPr>
              <a:t>Lack of growth</a:t>
            </a:r>
          </a:p>
          <a:p>
            <a:pPr lvl="0">
              <a:lnSpc>
                <a:spcPct val="90000"/>
              </a:lnSpc>
              <a:spcBef>
                <a:spcPct val="20000"/>
              </a:spcBef>
              <a:buFont typeface="Wingdings" panose="05000000000000000000" pitchFamily="2" charset="2"/>
              <a:buChar char="v"/>
            </a:pPr>
            <a:r>
              <a:rPr kumimoji="0" lang="en-US" altLang="en-US" sz="2600" b="1" u="none" strike="noStrike" kern="1200" cap="none" spc="0" normalizeH="0" baseline="0" noProof="0" dirty="0">
                <a:ln>
                  <a:noFill/>
                </a:ln>
                <a:effectLst/>
                <a:uLnTx/>
                <a:uFillTx/>
                <a:latin typeface="Tahoma"/>
              </a:rPr>
              <a:t>Lack of Faith</a:t>
            </a:r>
            <a:endParaRPr kumimoji="0" lang="en-US" altLang="en-US" sz="2400" b="1" u="none" strike="noStrike" kern="1200" cap="none" spc="0" normalizeH="0" baseline="0" noProof="0" dirty="0">
              <a:ln>
                <a:noFill/>
              </a:ln>
              <a:effectLst/>
              <a:uLnTx/>
              <a:uFillTx/>
              <a:latin typeface="Tahoma"/>
            </a:endParaRPr>
          </a:p>
        </p:txBody>
      </p:sp>
      <p:sp>
        <p:nvSpPr>
          <p:cNvPr id="14" name="Text Box 4">
            <a:extLst>
              <a:ext uri="{FF2B5EF4-FFF2-40B4-BE49-F238E27FC236}">
                <a16:creationId xmlns:a16="http://schemas.microsoft.com/office/drawing/2014/main" id="{2D28BB66-EAE5-44EA-9734-C8EF7A9758FA}"/>
              </a:ext>
            </a:extLst>
          </p:cNvPr>
          <p:cNvSpPr txBox="1">
            <a:spLocks noChangeArrowheads="1"/>
          </p:cNvSpPr>
          <p:nvPr/>
        </p:nvSpPr>
        <p:spPr bwMode="auto">
          <a:xfrm>
            <a:off x="652653" y="897477"/>
            <a:ext cx="3233547" cy="8382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nSpc>
                <a:spcPct val="90000"/>
              </a:lnSpc>
              <a:spcBef>
                <a:spcPct val="20000"/>
              </a:spcBef>
            </a:pPr>
            <a:r>
              <a:rPr lang="en-US" altLang="en-US" sz="2600" b="1" dirty="0">
                <a:latin typeface="Tahoma"/>
              </a:rPr>
              <a:t>The “giants” of today include:</a:t>
            </a:r>
          </a:p>
        </p:txBody>
      </p:sp>
    </p:spTree>
    <p:extLst>
      <p:ext uri="{BB962C8B-B14F-4D97-AF65-F5344CB8AC3E}">
        <p14:creationId xmlns:p14="http://schemas.microsoft.com/office/powerpoint/2010/main" val="27233517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 calcmode="lin" valueType="num">
                                      <p:cBhvr additive="base">
                                        <p:cTn id="2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 calcmode="lin" valueType="num">
                                      <p:cBhvr additive="base">
                                        <p:cTn id="28"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 calcmode="lin" valueType="num">
                                      <p:cBhvr additive="base">
                                        <p:cTn id="3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 calcmode="lin" valueType="num">
                                      <p:cBhvr additive="base">
                                        <p:cTn id="38"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extLst>
              <a:ext uri="{28A0092B-C50C-407E-A947-70E740481C1C}">
                <a14:useLocalDpi xmlns:a14="http://schemas.microsoft.com/office/drawing/2010/main" val="0"/>
              </a:ext>
            </a:extLst>
          </a:blip>
          <a:srcRect l="12500" r="12500"/>
          <a:stretch/>
        </p:blipFill>
        <p:spPr>
          <a:xfrm>
            <a:off x="20" y="10"/>
            <a:ext cx="9143980" cy="6857990"/>
          </a:xfrm>
          <a:prstGeom prst="rect">
            <a:avLst/>
          </a:prstGeom>
        </p:spPr>
      </p:pic>
      <p:sp>
        <p:nvSpPr>
          <p:cNvPr id="2" name="TextBox 1">
            <a:extLst>
              <a:ext uri="{FF2B5EF4-FFF2-40B4-BE49-F238E27FC236}">
                <a16:creationId xmlns:a16="http://schemas.microsoft.com/office/drawing/2014/main" id="{3A65A3CD-9587-43C7-9D5A-0CCE91AF3CED}"/>
              </a:ext>
            </a:extLst>
          </p:cNvPr>
          <p:cNvSpPr txBox="1"/>
          <p:nvPr/>
        </p:nvSpPr>
        <p:spPr>
          <a:xfrm>
            <a:off x="2362200" y="-7199"/>
            <a:ext cx="6457950" cy="64651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Arial"/>
                <a:ea typeface="+mn-ea"/>
                <a:cs typeface="+mn-cs"/>
              </a:rPr>
              <a:t>Conclusion</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4" y="6492865"/>
            <a:ext cx="9129425" cy="365125"/>
          </a:xfr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14554" y="700545"/>
            <a:ext cx="9129446" cy="163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lnSpc>
                <a:spcPct val="90000"/>
              </a:lnSpc>
              <a:spcBef>
                <a:spcPct val="20000"/>
              </a:spcBef>
            </a:pPr>
            <a:r>
              <a:rPr lang="en-US" altLang="en-US" sz="3600" b="1" dirty="0">
                <a:solidFill>
                  <a:srgbClr val="0000FF"/>
                </a:solidFill>
                <a:latin typeface="Tahoma"/>
              </a:rPr>
              <a:t>As in the days of Israel, the “giants” of today are not bigger than God!</a:t>
            </a:r>
            <a:endParaRPr kumimoji="0" lang="en-US" altLang="en-US" sz="3600" b="1" i="0" u="none" strike="noStrike" kern="1200" cap="none" spc="0" normalizeH="0" baseline="0" noProof="0" dirty="0">
              <a:ln>
                <a:noFill/>
              </a:ln>
              <a:solidFill>
                <a:srgbClr val="0000FF"/>
              </a:solidFill>
              <a:effectLst/>
              <a:uLnTx/>
              <a:uFillTx/>
              <a:latin typeface="Tahoma"/>
            </a:endParaRPr>
          </a:p>
        </p:txBody>
      </p:sp>
      <p:sp>
        <p:nvSpPr>
          <p:cNvPr id="8" name="TextBox 7">
            <a:extLst>
              <a:ext uri="{FF2B5EF4-FFF2-40B4-BE49-F238E27FC236}">
                <a16:creationId xmlns:a16="http://schemas.microsoft.com/office/drawing/2014/main" id="{ABD16C00-8FEE-4010-8D21-03F6DE20D415}"/>
              </a:ext>
            </a:extLst>
          </p:cNvPr>
          <p:cNvSpPr txBox="1"/>
          <p:nvPr/>
        </p:nvSpPr>
        <p:spPr>
          <a:xfrm>
            <a:off x="0" y="2151727"/>
            <a:ext cx="7246019"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dirty="0"/>
              <a:t>We need to have the courage and faith in God like David to recognize “there is a God,” and that “the Lord does not save with sword and spear,” but that “the battle belongs to the Lord!”</a:t>
            </a:r>
          </a:p>
        </p:txBody>
      </p:sp>
    </p:spTree>
    <p:extLst>
      <p:ext uri="{BB962C8B-B14F-4D97-AF65-F5344CB8AC3E}">
        <p14:creationId xmlns:p14="http://schemas.microsoft.com/office/powerpoint/2010/main" val="113435480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6477804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4B54-26DE-44C0-8C36-0A3634A0C1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6009A-0B95-4C8B-8F38-4AB178962A3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2596C23-892F-4D5D-B01A-D25EA05FB478}"/>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0A3E9A0-9599-43B6-A0AA-C7E8300C0F6D}"/>
              </a:ext>
            </a:extLst>
          </p:cNvPr>
          <p:cNvSpPr>
            <a:spLocks noGrp="1"/>
          </p:cNvSpPr>
          <p:nvPr>
            <p:ph type="ftr" sz="quarter" idx="11"/>
          </p:nvPr>
        </p:nvSpPr>
        <p:spPr>
          <a:xfrm>
            <a:off x="3200400" y="6583362"/>
            <a:ext cx="2895600" cy="274638"/>
          </a:xfrm>
        </p:spPr>
        <p:txBody>
          <a:bodyPr/>
          <a:lstStyle/>
          <a:p>
            <a:pPr algn="ctr"/>
            <a:r>
              <a:rPr lang="en-US" altLang="en-US" dirty="0"/>
              <a:t>David Vs. Goliath</a:t>
            </a:r>
          </a:p>
        </p:txBody>
      </p:sp>
    </p:spTree>
    <p:extLst>
      <p:ext uri="{BB962C8B-B14F-4D97-AF65-F5344CB8AC3E}">
        <p14:creationId xmlns:p14="http://schemas.microsoft.com/office/powerpoint/2010/main" val="166163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Editable Table of </a:t>
            </a:r>
            <a:br>
              <a:rPr lang="en-US" dirty="0"/>
            </a:br>
            <a:r>
              <a:rPr lang="en-US" dirty="0"/>
              <a:t>David vs. Goliath</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381750"/>
            <a:ext cx="3733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David Vs. Goliath</a:t>
            </a:r>
          </a:p>
        </p:txBody>
      </p:sp>
    </p:spTree>
    <p:extLst>
      <p:ext uri="{BB962C8B-B14F-4D97-AF65-F5344CB8AC3E}">
        <p14:creationId xmlns:p14="http://schemas.microsoft.com/office/powerpoint/2010/main" val="260270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funnel chart&#10;&#10;Description automatically generated">
            <a:extLst>
              <a:ext uri="{FF2B5EF4-FFF2-40B4-BE49-F238E27FC236}">
                <a16:creationId xmlns:a16="http://schemas.microsoft.com/office/drawing/2014/main" id="{EE936F67-7553-4E0D-A27B-7110707A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264" y="-2309"/>
            <a:ext cx="6819472" cy="6858000"/>
          </a:xfrm>
          <a:prstGeom prst="rect">
            <a:avLst/>
          </a:prstGeom>
        </p:spPr>
      </p:pic>
      <p:sp>
        <p:nvSpPr>
          <p:cNvPr id="4" name="TextBox 3">
            <a:extLst>
              <a:ext uri="{FF2B5EF4-FFF2-40B4-BE49-F238E27FC236}">
                <a16:creationId xmlns:a16="http://schemas.microsoft.com/office/drawing/2014/main" id="{8B6D46AC-EBF7-4D01-A72B-543B00BC34E0}"/>
              </a:ext>
            </a:extLst>
          </p:cNvPr>
          <p:cNvSpPr txBox="1"/>
          <p:nvPr/>
        </p:nvSpPr>
        <p:spPr>
          <a:xfrm>
            <a:off x="4572000" y="1826491"/>
            <a:ext cx="6976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17:33</a:t>
            </a:r>
          </a:p>
        </p:txBody>
      </p:sp>
      <p:sp>
        <p:nvSpPr>
          <p:cNvPr id="13" name="TextBox 12">
            <a:extLst>
              <a:ext uri="{FF2B5EF4-FFF2-40B4-BE49-F238E27FC236}">
                <a16:creationId xmlns:a16="http://schemas.microsoft.com/office/drawing/2014/main" id="{DCF5F6FE-0BF2-4593-A628-FF2189CA9862}"/>
              </a:ext>
            </a:extLst>
          </p:cNvPr>
          <p:cNvSpPr txBox="1"/>
          <p:nvPr/>
        </p:nvSpPr>
        <p:spPr>
          <a:xfrm>
            <a:off x="4572138" y="2155769"/>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a:t>
            </a:r>
          </a:p>
        </p:txBody>
      </p:sp>
      <p:sp>
        <p:nvSpPr>
          <p:cNvPr id="16" name="TextBox 15">
            <a:extLst>
              <a:ext uri="{FF2B5EF4-FFF2-40B4-BE49-F238E27FC236}">
                <a16:creationId xmlns:a16="http://schemas.microsoft.com/office/drawing/2014/main" id="{C1639F99-2958-4F61-872E-549A74714818}"/>
              </a:ext>
            </a:extLst>
          </p:cNvPr>
          <p:cNvSpPr txBox="1"/>
          <p:nvPr/>
        </p:nvSpPr>
        <p:spPr>
          <a:xfrm>
            <a:off x="4571999" y="2494323"/>
            <a:ext cx="8803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17:8-10</a:t>
            </a:r>
          </a:p>
        </p:txBody>
      </p:sp>
      <p:sp>
        <p:nvSpPr>
          <p:cNvPr id="19" name="TextBox 18">
            <a:extLst>
              <a:ext uri="{FF2B5EF4-FFF2-40B4-BE49-F238E27FC236}">
                <a16:creationId xmlns:a16="http://schemas.microsoft.com/office/drawing/2014/main" id="{170E5CAA-664A-4EB1-89B8-D76F71DE0C35}"/>
              </a:ext>
            </a:extLst>
          </p:cNvPr>
          <p:cNvSpPr txBox="1"/>
          <p:nvPr/>
        </p:nvSpPr>
        <p:spPr>
          <a:xfrm>
            <a:off x="4572000" y="2969491"/>
            <a:ext cx="6823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17:11</a:t>
            </a:r>
          </a:p>
        </p:txBody>
      </p:sp>
      <p:sp>
        <p:nvSpPr>
          <p:cNvPr id="20" name="TextBox 19">
            <a:extLst>
              <a:ext uri="{FF2B5EF4-FFF2-40B4-BE49-F238E27FC236}">
                <a16:creationId xmlns:a16="http://schemas.microsoft.com/office/drawing/2014/main" id="{60876DE6-020C-4085-A11B-4D8BF93CB916}"/>
              </a:ext>
            </a:extLst>
          </p:cNvPr>
          <p:cNvSpPr txBox="1"/>
          <p:nvPr/>
        </p:nvSpPr>
        <p:spPr>
          <a:xfrm>
            <a:off x="4571999" y="3459018"/>
            <a:ext cx="6976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17:44</a:t>
            </a:r>
          </a:p>
        </p:txBody>
      </p:sp>
      <p:sp>
        <p:nvSpPr>
          <p:cNvPr id="21" name="TextBox 20">
            <a:extLst>
              <a:ext uri="{FF2B5EF4-FFF2-40B4-BE49-F238E27FC236}">
                <a16:creationId xmlns:a16="http://schemas.microsoft.com/office/drawing/2014/main" id="{6A9503E2-A711-4945-BBC6-E08DC33D579E}"/>
              </a:ext>
            </a:extLst>
          </p:cNvPr>
          <p:cNvSpPr txBox="1"/>
          <p:nvPr/>
        </p:nvSpPr>
        <p:spPr>
          <a:xfrm>
            <a:off x="4568343" y="4011230"/>
            <a:ext cx="6976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17:43</a:t>
            </a:r>
          </a:p>
        </p:txBody>
      </p:sp>
      <p:sp>
        <p:nvSpPr>
          <p:cNvPr id="22" name="TextBox 21">
            <a:extLst>
              <a:ext uri="{FF2B5EF4-FFF2-40B4-BE49-F238E27FC236}">
                <a16:creationId xmlns:a16="http://schemas.microsoft.com/office/drawing/2014/main" id="{64D640EE-B9FE-47FD-A6D8-714EC6A6CE54}"/>
              </a:ext>
            </a:extLst>
          </p:cNvPr>
          <p:cNvSpPr txBox="1"/>
          <p:nvPr/>
        </p:nvSpPr>
        <p:spPr>
          <a:xfrm>
            <a:off x="4564369" y="4510368"/>
            <a:ext cx="7665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17:5-6</a:t>
            </a:r>
          </a:p>
        </p:txBody>
      </p:sp>
      <p:sp>
        <p:nvSpPr>
          <p:cNvPr id="23" name="TextBox 22">
            <a:extLst>
              <a:ext uri="{FF2B5EF4-FFF2-40B4-BE49-F238E27FC236}">
                <a16:creationId xmlns:a16="http://schemas.microsoft.com/office/drawing/2014/main" id="{4387377A-E0C5-4262-A0AA-BDD10DBE650B}"/>
              </a:ext>
            </a:extLst>
          </p:cNvPr>
          <p:cNvSpPr txBox="1"/>
          <p:nvPr/>
        </p:nvSpPr>
        <p:spPr>
          <a:xfrm>
            <a:off x="4564368" y="4915831"/>
            <a:ext cx="9982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17:6-7, 45</a:t>
            </a:r>
          </a:p>
        </p:txBody>
      </p:sp>
      <p:sp>
        <p:nvSpPr>
          <p:cNvPr id="24" name="TextBox 23">
            <a:extLst>
              <a:ext uri="{FF2B5EF4-FFF2-40B4-BE49-F238E27FC236}">
                <a16:creationId xmlns:a16="http://schemas.microsoft.com/office/drawing/2014/main" id="{1B8382A0-397F-48C6-9864-E9CE04018F31}"/>
              </a:ext>
            </a:extLst>
          </p:cNvPr>
          <p:cNvSpPr txBox="1"/>
          <p:nvPr/>
        </p:nvSpPr>
        <p:spPr>
          <a:xfrm>
            <a:off x="4564368" y="5354819"/>
            <a:ext cx="9268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17:7, 41</a:t>
            </a:r>
          </a:p>
        </p:txBody>
      </p:sp>
      <p:sp>
        <p:nvSpPr>
          <p:cNvPr id="25" name="TextBox 24">
            <a:extLst>
              <a:ext uri="{FF2B5EF4-FFF2-40B4-BE49-F238E27FC236}">
                <a16:creationId xmlns:a16="http://schemas.microsoft.com/office/drawing/2014/main" id="{FB4CE180-71E5-4072-B9A2-C7494BCBA4EF}"/>
              </a:ext>
            </a:extLst>
          </p:cNvPr>
          <p:cNvSpPr txBox="1"/>
          <p:nvPr/>
        </p:nvSpPr>
        <p:spPr>
          <a:xfrm>
            <a:off x="4564368" y="5888573"/>
            <a:ext cx="9941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17:49-51</a:t>
            </a:r>
          </a:p>
        </p:txBody>
      </p:sp>
      <p:sp>
        <p:nvSpPr>
          <p:cNvPr id="26" name="TextBox 25">
            <a:extLst>
              <a:ext uri="{FF2B5EF4-FFF2-40B4-BE49-F238E27FC236}">
                <a16:creationId xmlns:a16="http://schemas.microsoft.com/office/drawing/2014/main" id="{234F20BA-676B-476E-883D-57631CD310DC}"/>
              </a:ext>
            </a:extLst>
          </p:cNvPr>
          <p:cNvSpPr txBox="1"/>
          <p:nvPr/>
        </p:nvSpPr>
        <p:spPr>
          <a:xfrm>
            <a:off x="3878005" y="1830329"/>
            <a:ext cx="7665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17:15</a:t>
            </a:r>
          </a:p>
        </p:txBody>
      </p:sp>
      <p:sp>
        <p:nvSpPr>
          <p:cNvPr id="27" name="TextBox 26">
            <a:extLst>
              <a:ext uri="{FF2B5EF4-FFF2-40B4-BE49-F238E27FC236}">
                <a16:creationId xmlns:a16="http://schemas.microsoft.com/office/drawing/2014/main" id="{BED7052A-7E1F-45C7-A8EA-3F5FC0C8B700}"/>
              </a:ext>
            </a:extLst>
          </p:cNvPr>
          <p:cNvSpPr txBox="1"/>
          <p:nvPr/>
        </p:nvSpPr>
        <p:spPr>
          <a:xfrm>
            <a:off x="3892167" y="2168883"/>
            <a:ext cx="7665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17:42</a:t>
            </a:r>
          </a:p>
        </p:txBody>
      </p:sp>
      <p:sp>
        <p:nvSpPr>
          <p:cNvPr id="28" name="TextBox 27">
            <a:extLst>
              <a:ext uri="{FF2B5EF4-FFF2-40B4-BE49-F238E27FC236}">
                <a16:creationId xmlns:a16="http://schemas.microsoft.com/office/drawing/2014/main" id="{DE493DEB-059F-4AE7-87A8-E4AEA3B54BE1}"/>
              </a:ext>
            </a:extLst>
          </p:cNvPr>
          <p:cNvSpPr txBox="1"/>
          <p:nvPr/>
        </p:nvSpPr>
        <p:spPr>
          <a:xfrm>
            <a:off x="3905712" y="2477693"/>
            <a:ext cx="7665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17:26</a:t>
            </a:r>
          </a:p>
        </p:txBody>
      </p:sp>
      <p:sp>
        <p:nvSpPr>
          <p:cNvPr id="29" name="TextBox 28">
            <a:extLst>
              <a:ext uri="{FF2B5EF4-FFF2-40B4-BE49-F238E27FC236}">
                <a16:creationId xmlns:a16="http://schemas.microsoft.com/office/drawing/2014/main" id="{1D710239-0362-4B0E-BB2B-DA6A7C74F3BA}"/>
              </a:ext>
            </a:extLst>
          </p:cNvPr>
          <p:cNvSpPr txBox="1"/>
          <p:nvPr/>
        </p:nvSpPr>
        <p:spPr>
          <a:xfrm>
            <a:off x="3628561" y="2953939"/>
            <a:ext cx="10395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17:32, 37</a:t>
            </a:r>
          </a:p>
        </p:txBody>
      </p:sp>
      <p:sp>
        <p:nvSpPr>
          <p:cNvPr id="30" name="TextBox 29">
            <a:extLst>
              <a:ext uri="{FF2B5EF4-FFF2-40B4-BE49-F238E27FC236}">
                <a16:creationId xmlns:a16="http://schemas.microsoft.com/office/drawing/2014/main" id="{80D9445F-4AB2-40C8-A941-B1727A61F36E}"/>
              </a:ext>
            </a:extLst>
          </p:cNvPr>
          <p:cNvSpPr txBox="1"/>
          <p:nvPr/>
        </p:nvSpPr>
        <p:spPr>
          <a:xfrm>
            <a:off x="3657600" y="3467065"/>
            <a:ext cx="10395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17:46-47</a:t>
            </a:r>
          </a:p>
        </p:txBody>
      </p:sp>
      <p:sp>
        <p:nvSpPr>
          <p:cNvPr id="31" name="TextBox 30">
            <a:extLst>
              <a:ext uri="{FF2B5EF4-FFF2-40B4-BE49-F238E27FC236}">
                <a16:creationId xmlns:a16="http://schemas.microsoft.com/office/drawing/2014/main" id="{D6F8D2CF-24CF-4FE3-AE71-F1FA1CCD0B1A}"/>
              </a:ext>
            </a:extLst>
          </p:cNvPr>
          <p:cNvSpPr txBox="1"/>
          <p:nvPr/>
        </p:nvSpPr>
        <p:spPr>
          <a:xfrm>
            <a:off x="3905437" y="3997242"/>
            <a:ext cx="7665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17:45</a:t>
            </a:r>
          </a:p>
        </p:txBody>
      </p:sp>
      <p:sp>
        <p:nvSpPr>
          <p:cNvPr id="32" name="TextBox 31">
            <a:extLst>
              <a:ext uri="{FF2B5EF4-FFF2-40B4-BE49-F238E27FC236}">
                <a16:creationId xmlns:a16="http://schemas.microsoft.com/office/drawing/2014/main" id="{723F5D5A-D788-41FA-8A67-D795640D4F08}"/>
              </a:ext>
            </a:extLst>
          </p:cNvPr>
          <p:cNvSpPr txBox="1"/>
          <p:nvPr/>
        </p:nvSpPr>
        <p:spPr>
          <a:xfrm>
            <a:off x="3911385" y="4907483"/>
            <a:ext cx="7281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17:40</a:t>
            </a:r>
          </a:p>
        </p:txBody>
      </p:sp>
      <p:sp>
        <p:nvSpPr>
          <p:cNvPr id="33" name="TextBox 32">
            <a:extLst>
              <a:ext uri="{FF2B5EF4-FFF2-40B4-BE49-F238E27FC236}">
                <a16:creationId xmlns:a16="http://schemas.microsoft.com/office/drawing/2014/main" id="{93D88053-CED3-4876-B068-41A72AF727A7}"/>
              </a:ext>
            </a:extLst>
          </p:cNvPr>
          <p:cNvSpPr txBox="1"/>
          <p:nvPr/>
        </p:nvSpPr>
        <p:spPr>
          <a:xfrm>
            <a:off x="3920782" y="5365409"/>
            <a:ext cx="7281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17:48</a:t>
            </a:r>
          </a:p>
        </p:txBody>
      </p:sp>
      <p:sp>
        <p:nvSpPr>
          <p:cNvPr id="34" name="TextBox 33">
            <a:extLst>
              <a:ext uri="{FF2B5EF4-FFF2-40B4-BE49-F238E27FC236}">
                <a16:creationId xmlns:a16="http://schemas.microsoft.com/office/drawing/2014/main" id="{C36000A9-E294-4C8F-99C5-D704D7362112}"/>
              </a:ext>
            </a:extLst>
          </p:cNvPr>
          <p:cNvSpPr txBox="1"/>
          <p:nvPr/>
        </p:nvSpPr>
        <p:spPr>
          <a:xfrm>
            <a:off x="3906767" y="5879674"/>
            <a:ext cx="7281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17:49</a:t>
            </a:r>
          </a:p>
        </p:txBody>
      </p:sp>
      <p:sp>
        <p:nvSpPr>
          <p:cNvPr id="35" name="TextBox 34">
            <a:extLst>
              <a:ext uri="{FF2B5EF4-FFF2-40B4-BE49-F238E27FC236}">
                <a16:creationId xmlns:a16="http://schemas.microsoft.com/office/drawing/2014/main" id="{7A8CDD6B-035A-4C67-A1F8-C258AF2FE876}"/>
              </a:ext>
            </a:extLst>
          </p:cNvPr>
          <p:cNvSpPr txBox="1"/>
          <p:nvPr/>
        </p:nvSpPr>
        <p:spPr>
          <a:xfrm>
            <a:off x="3634509" y="4515663"/>
            <a:ext cx="10395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17:38-39</a:t>
            </a:r>
          </a:p>
        </p:txBody>
      </p:sp>
      <p:sp>
        <p:nvSpPr>
          <p:cNvPr id="2" name="Footer Placeholder 1">
            <a:extLst>
              <a:ext uri="{FF2B5EF4-FFF2-40B4-BE49-F238E27FC236}">
                <a16:creationId xmlns:a16="http://schemas.microsoft.com/office/drawing/2014/main" id="{C9E4E2D2-D8C1-4D0C-9450-94CEE0015ABD}"/>
              </a:ext>
            </a:extLst>
          </p:cNvPr>
          <p:cNvSpPr>
            <a:spLocks noGrp="1"/>
          </p:cNvSpPr>
          <p:nvPr>
            <p:ph type="ftr" sz="quarter" idx="11"/>
          </p:nvPr>
        </p:nvSpPr>
        <p:spPr>
          <a:xfrm>
            <a:off x="3220320" y="6558504"/>
            <a:ext cx="2895600" cy="30777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David Vs. Goliath</a:t>
            </a:r>
          </a:p>
        </p:txBody>
      </p:sp>
    </p:spTree>
    <p:extLst>
      <p:ext uri="{BB962C8B-B14F-4D97-AF65-F5344CB8AC3E}">
        <p14:creationId xmlns:p14="http://schemas.microsoft.com/office/powerpoint/2010/main" val="4177433642"/>
      </p:ext>
    </p:extLst>
  </p:cSld>
  <p:clrMapOvr>
    <a:masterClrMapping/>
  </p:clrMapOvr>
  <p:transition spd="slow">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595C3A6-0425-47A4-A99C-ECC7F7DAC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36" y="0"/>
            <a:ext cx="6815328" cy="6858000"/>
          </a:xfrm>
          <a:prstGeom prst="rect">
            <a:avLst/>
          </a:prstGeom>
        </p:spPr>
      </p:pic>
      <p:sp>
        <p:nvSpPr>
          <p:cNvPr id="4" name="TextBox 3">
            <a:extLst>
              <a:ext uri="{FF2B5EF4-FFF2-40B4-BE49-F238E27FC236}">
                <a16:creationId xmlns:a16="http://schemas.microsoft.com/office/drawing/2014/main" id="{4777CE3C-F57D-43BE-A724-53F09791FCE1}"/>
              </a:ext>
            </a:extLst>
          </p:cNvPr>
          <p:cNvSpPr txBox="1"/>
          <p:nvPr/>
        </p:nvSpPr>
        <p:spPr>
          <a:xfrm>
            <a:off x="2133600" y="6608365"/>
            <a:ext cx="510588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mn-cs"/>
              </a:rPr>
              <a:t>Chart from </a:t>
            </a:r>
            <a:r>
              <a:rPr kumimoji="0" lang="en-US" sz="1050" b="0" i="1" u="none" strike="noStrike" kern="1200" cap="none" spc="0" normalizeH="0" baseline="0" noProof="0" dirty="0">
                <a:ln>
                  <a:noFill/>
                </a:ln>
                <a:solidFill>
                  <a:prstClr val="black"/>
                </a:solidFill>
                <a:effectLst/>
                <a:uLnTx/>
                <a:uFillTx/>
                <a:latin typeface="Arial"/>
                <a:ea typeface="+mn-ea"/>
                <a:cs typeface="+mn-cs"/>
                <a:hlinkClick r:id="rId4"/>
              </a:rPr>
              <a:t>www.thequickviewbible.com</a:t>
            </a:r>
            <a:r>
              <a:rPr kumimoji="0" lang="en-US" sz="1050" b="0" i="1" u="none" strike="noStrike" kern="1200" cap="none" spc="0" normalizeH="0" baseline="0" noProof="0" dirty="0">
                <a:ln>
                  <a:noFill/>
                </a:ln>
                <a:solidFill>
                  <a:prstClr val="black"/>
                </a:solidFill>
                <a:effectLst/>
                <a:uLnTx/>
                <a:uFillTx/>
                <a:latin typeface="Arial"/>
                <a:ea typeface="+mn-ea"/>
                <a:cs typeface="+mn-cs"/>
              </a:rPr>
              <a:t>; Scriptures provided by Nathan L Morrison</a:t>
            </a:r>
          </a:p>
        </p:txBody>
      </p:sp>
      <p:sp>
        <p:nvSpPr>
          <p:cNvPr id="2" name="Footer Placeholder 1">
            <a:extLst>
              <a:ext uri="{FF2B5EF4-FFF2-40B4-BE49-F238E27FC236}">
                <a16:creationId xmlns:a16="http://schemas.microsoft.com/office/drawing/2014/main" id="{E78C221B-B14F-4EC0-9D18-6074B5AF30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t>David Vs. Goliath</a:t>
            </a:r>
          </a:p>
        </p:txBody>
      </p:sp>
    </p:spTree>
    <p:extLst>
      <p:ext uri="{BB962C8B-B14F-4D97-AF65-F5344CB8AC3E}">
        <p14:creationId xmlns:p14="http://schemas.microsoft.com/office/powerpoint/2010/main" val="1688879928"/>
      </p:ext>
    </p:extLst>
  </p:cSld>
  <p:clrMapOvr>
    <a:masterClrMapping/>
  </p:clrMapOvr>
  <p:transition spd="slow">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5486400" y="0"/>
            <a:ext cx="36576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Intro</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0" y="6492875"/>
            <a:ext cx="5680710" cy="365125"/>
          </a:xfrm>
        </p:spPr>
        <p:txBody>
          <a:bodyPr/>
          <a:lstStyle/>
          <a:p>
            <a:r>
              <a:rPr lang="en-US" dirty="0"/>
              <a:t>David Vs. Goliath</a:t>
            </a:r>
          </a:p>
        </p:txBody>
      </p:sp>
      <p:sp>
        <p:nvSpPr>
          <p:cNvPr id="4" name="TextBox 3">
            <a:extLst>
              <a:ext uri="{FF2B5EF4-FFF2-40B4-BE49-F238E27FC236}">
                <a16:creationId xmlns:a16="http://schemas.microsoft.com/office/drawing/2014/main" id="{3C1E49F1-C86A-4213-BFEA-B7E4FC5F8D68}"/>
              </a:ext>
            </a:extLst>
          </p:cNvPr>
          <p:cNvSpPr txBox="1"/>
          <p:nvPr/>
        </p:nvSpPr>
        <p:spPr>
          <a:xfrm>
            <a:off x="2569" y="3013501"/>
            <a:ext cx="9144000" cy="830997"/>
          </a:xfrm>
          <a:prstGeom prst="rect">
            <a:avLst/>
          </a:prstGeom>
          <a:noFill/>
        </p:spPr>
        <p:txBody>
          <a:bodyPr wrap="square" rtlCol="0">
            <a:spAutoFit/>
          </a:bodyPr>
          <a:lstStyle/>
          <a:p>
            <a:pPr algn="ctr"/>
            <a:r>
              <a:rPr lang="en-US" sz="2400" dirty="0"/>
              <a:t>Courage is needed for every soldier in battle, and essential for the soldiers of Christ!</a:t>
            </a:r>
          </a:p>
        </p:txBody>
      </p:sp>
      <p:sp>
        <p:nvSpPr>
          <p:cNvPr id="5" name="Text Box 3">
            <a:extLst>
              <a:ext uri="{FF2B5EF4-FFF2-40B4-BE49-F238E27FC236}">
                <a16:creationId xmlns:a16="http://schemas.microsoft.com/office/drawing/2014/main" id="{EC1BE579-3349-41D9-8B17-B1D55ED439C3}"/>
              </a:ext>
            </a:extLst>
          </p:cNvPr>
          <p:cNvSpPr txBox="1">
            <a:spLocks noChangeArrowheads="1"/>
          </p:cNvSpPr>
          <p:nvPr/>
        </p:nvSpPr>
        <p:spPr bwMode="auto">
          <a:xfrm>
            <a:off x="0" y="1409464"/>
            <a:ext cx="9144000" cy="769441"/>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002060"/>
                </a:solidFill>
                <a:latin typeface="Tahoma" pitchFamily="34" charset="0"/>
              </a:rPr>
              <a:t>I Corinthians 16:13</a:t>
            </a:r>
            <a:endParaRPr lang="en-US" sz="2800" b="1" i="1" dirty="0">
              <a:solidFill>
                <a:srgbClr val="002060"/>
              </a:solidFill>
              <a:latin typeface="Tahoma" pitchFamily="34" charset="0"/>
            </a:endParaRPr>
          </a:p>
          <a:p>
            <a:pPr marL="512763" indent="-512763" eaLnBrk="0" hangingPunct="0">
              <a:buClr>
                <a:schemeClr val="accent1"/>
              </a:buClr>
              <a:buSzPct val="115000"/>
              <a:buFont typeface="Wingdings" pitchFamily="2" charset="2"/>
              <a:buNone/>
            </a:pPr>
            <a:r>
              <a:rPr lang="en-US" sz="2000" b="0" dirty="0">
                <a:solidFill>
                  <a:srgbClr val="006600"/>
                </a:solidFill>
                <a:latin typeface="Tahoma" pitchFamily="34" charset="0"/>
              </a:rPr>
              <a:t>13. </a:t>
            </a:r>
            <a:r>
              <a:rPr lang="en-US" sz="2000" dirty="0">
                <a:solidFill>
                  <a:srgbClr val="006600"/>
                </a:solidFill>
                <a:latin typeface="Tahoma" pitchFamily="34" charset="0"/>
              </a:rPr>
              <a:t>Be on the alert, stand firm in the faith, act like men, be strong. </a:t>
            </a:r>
            <a:endParaRPr lang="en-US" sz="2000" b="0" dirty="0">
              <a:solidFill>
                <a:srgbClr val="006600"/>
              </a:solidFill>
              <a:latin typeface="Tahoma" pitchFamily="34" charset="0"/>
            </a:endParaRPr>
          </a:p>
        </p:txBody>
      </p:sp>
      <p:sp>
        <p:nvSpPr>
          <p:cNvPr id="7" name="Text Box 3">
            <a:extLst>
              <a:ext uri="{FF2B5EF4-FFF2-40B4-BE49-F238E27FC236}">
                <a16:creationId xmlns:a16="http://schemas.microsoft.com/office/drawing/2014/main" id="{13C1A1FD-7108-4394-9253-B328D29122AC}"/>
              </a:ext>
            </a:extLst>
          </p:cNvPr>
          <p:cNvSpPr txBox="1">
            <a:spLocks noChangeArrowheads="1"/>
          </p:cNvSpPr>
          <p:nvPr/>
        </p:nvSpPr>
        <p:spPr bwMode="auto">
          <a:xfrm>
            <a:off x="-15411" y="4679094"/>
            <a:ext cx="9144000" cy="1077218"/>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002060"/>
                </a:solidFill>
                <a:latin typeface="Tahoma" pitchFamily="34" charset="0"/>
              </a:rPr>
              <a:t>II Timothy 1:7</a:t>
            </a:r>
            <a:endParaRPr lang="en-US" sz="2800" b="1" i="1" dirty="0">
              <a:solidFill>
                <a:srgbClr val="002060"/>
              </a:solidFill>
              <a:latin typeface="Tahoma" pitchFamily="34" charset="0"/>
            </a:endParaRPr>
          </a:p>
          <a:p>
            <a:pPr marL="461963" indent="-461963" eaLnBrk="0" hangingPunct="0">
              <a:buClr>
                <a:schemeClr val="accent1"/>
              </a:buClr>
              <a:buSzPct val="115000"/>
              <a:buFont typeface="Wingdings" pitchFamily="2" charset="2"/>
              <a:buNone/>
            </a:pPr>
            <a:r>
              <a:rPr lang="en-US" sz="2000" b="0" dirty="0">
                <a:solidFill>
                  <a:srgbClr val="006600"/>
                </a:solidFill>
                <a:latin typeface="Tahoma" pitchFamily="34" charset="0"/>
              </a:rPr>
              <a:t>7.   </a:t>
            </a:r>
            <a:r>
              <a:rPr lang="en-US" sz="2000" dirty="0">
                <a:solidFill>
                  <a:srgbClr val="006600"/>
                </a:solidFill>
                <a:latin typeface="Tahoma" pitchFamily="34" charset="0"/>
              </a:rPr>
              <a:t>For God has not given us a spirit of timidity, but of power and love and discipline. </a:t>
            </a:r>
            <a:endParaRPr lang="en-US" sz="2000" b="0" dirty="0">
              <a:solidFill>
                <a:srgbClr val="006600"/>
              </a:solidFill>
              <a:latin typeface="Tahoma" pitchFamily="34" charset="0"/>
            </a:endParaRPr>
          </a:p>
        </p:txBody>
      </p:sp>
    </p:spTree>
    <p:extLst>
      <p:ext uri="{BB962C8B-B14F-4D97-AF65-F5344CB8AC3E}">
        <p14:creationId xmlns:p14="http://schemas.microsoft.com/office/powerpoint/2010/main" val="429148716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Picture of </a:t>
            </a:r>
            <a:br>
              <a:rPr lang="en-US" dirty="0"/>
            </a:br>
            <a:r>
              <a:rPr lang="en-US" dirty="0"/>
              <a:t>David vs. Goliath</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381750"/>
            <a:ext cx="3733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David Vs. Goliath</a:t>
            </a:r>
          </a:p>
        </p:txBody>
      </p:sp>
    </p:spTree>
    <p:extLst>
      <p:ext uri="{BB962C8B-B14F-4D97-AF65-F5344CB8AC3E}">
        <p14:creationId xmlns:p14="http://schemas.microsoft.com/office/powerpoint/2010/main" val="408449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0F5523-D60A-4BAC-BC2D-5624D300FE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t>David Vs. Goliath</a:t>
            </a:r>
          </a:p>
        </p:txBody>
      </p:sp>
      <p:pic>
        <p:nvPicPr>
          <p:cNvPr id="3" name="Picture 2">
            <a:extLst>
              <a:ext uri="{FF2B5EF4-FFF2-40B4-BE49-F238E27FC236}">
                <a16:creationId xmlns:a16="http://schemas.microsoft.com/office/drawing/2014/main" id="{C1725234-AFB0-4610-98AA-C41C3168D6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2414" y="3355"/>
            <a:ext cx="6779172" cy="6851290"/>
          </a:xfrm>
          <a:prstGeom prst="rect">
            <a:avLst/>
          </a:prstGeom>
        </p:spPr>
      </p:pic>
    </p:spTree>
    <p:extLst>
      <p:ext uri="{BB962C8B-B14F-4D97-AF65-F5344CB8AC3E}">
        <p14:creationId xmlns:p14="http://schemas.microsoft.com/office/powerpoint/2010/main" val="3467439153"/>
      </p:ext>
    </p:extLst>
  </p:cSld>
  <p:clrMapOvr>
    <a:masterClrMapping/>
  </p:clrMapOvr>
  <p:transition spd="slow">
    <p:spli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926848A0-6A4B-43E9-9A0B-9BFA47273FFB}"/>
              </a:ext>
            </a:extLst>
          </p:cNvPr>
          <p:cNvPicPr>
            <a:picLocks noChangeAspect="1"/>
          </p:cNvPicPr>
          <p:nvPr/>
        </p:nvPicPr>
        <p:blipFill rotWithShape="1">
          <a:blip r:embed="rId3">
            <a:extLst>
              <a:ext uri="{28A0092B-C50C-407E-A947-70E740481C1C}">
                <a14:useLocalDpi xmlns:a14="http://schemas.microsoft.com/office/drawing/2010/main" val="0"/>
              </a:ext>
            </a:extLst>
          </a:blip>
          <a:srcRect t="11445" r="1" b="8052"/>
          <a:stretch/>
        </p:blipFill>
        <p:spPr>
          <a:xfrm>
            <a:off x="652653" y="873252"/>
            <a:ext cx="7838694" cy="5111496"/>
          </a:xfrm>
          <a:prstGeom prst="rect">
            <a:avLst/>
          </a:prstGeom>
          <a:ln w="31750" cap="sq">
            <a:noFill/>
            <a:miter lim="800000"/>
          </a:ln>
        </p:spPr>
      </p:pic>
      <p:sp>
        <p:nvSpPr>
          <p:cNvPr id="2" name="Footer Placeholder 1">
            <a:extLst>
              <a:ext uri="{FF2B5EF4-FFF2-40B4-BE49-F238E27FC236}">
                <a16:creationId xmlns:a16="http://schemas.microsoft.com/office/drawing/2014/main" id="{3FD10388-D663-48AC-8E62-0724650117D9}"/>
              </a:ext>
            </a:extLst>
          </p:cNvPr>
          <p:cNvSpPr>
            <a:spLocks noGrp="1"/>
          </p:cNvSpPr>
          <p:nvPr>
            <p:ph type="ftr" sz="quarter" idx="11"/>
          </p:nvPr>
        </p:nvSpPr>
        <p:spPr>
          <a:xfrm>
            <a:off x="0" y="6492875"/>
            <a:ext cx="9144000" cy="365125"/>
          </a:xfrm>
        </p:spPr>
        <p:txBody>
          <a:bodyPr>
            <a:normAutofit/>
          </a:bodyPr>
          <a:lstStyle/>
          <a:p>
            <a:pPr algn="ctr">
              <a:spcAft>
                <a:spcPts val="600"/>
              </a:spcAft>
            </a:pPr>
            <a:r>
              <a:rPr lang="en-US" dirty="0"/>
              <a:t>David Vs. Goliath</a:t>
            </a:r>
          </a:p>
        </p:txBody>
      </p:sp>
      <p:sp>
        <p:nvSpPr>
          <p:cNvPr id="8" name="TextBox 7">
            <a:extLst>
              <a:ext uri="{FF2B5EF4-FFF2-40B4-BE49-F238E27FC236}">
                <a16:creationId xmlns:a16="http://schemas.microsoft.com/office/drawing/2014/main" id="{1CD8A4AD-2878-4F02-8B80-065DB72C0548}"/>
              </a:ext>
            </a:extLst>
          </p:cNvPr>
          <p:cNvSpPr txBox="1"/>
          <p:nvPr/>
        </p:nvSpPr>
        <p:spPr>
          <a:xfrm>
            <a:off x="0" y="-72765"/>
            <a:ext cx="91440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Intro</a:t>
            </a:r>
          </a:p>
        </p:txBody>
      </p:sp>
      <p:sp>
        <p:nvSpPr>
          <p:cNvPr id="10" name="TextBox 9">
            <a:extLst>
              <a:ext uri="{FF2B5EF4-FFF2-40B4-BE49-F238E27FC236}">
                <a16:creationId xmlns:a16="http://schemas.microsoft.com/office/drawing/2014/main" id="{DDF1A333-DB39-4B42-BBD7-AFEB71056CFD}"/>
              </a:ext>
            </a:extLst>
          </p:cNvPr>
          <p:cNvSpPr txBox="1"/>
          <p:nvPr/>
        </p:nvSpPr>
        <p:spPr>
          <a:xfrm>
            <a:off x="652653" y="4599753"/>
            <a:ext cx="7838694" cy="13849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We will face the “giants” of the world and when we do, we need the courage &amp; faith of David to overcome!</a:t>
            </a:r>
          </a:p>
        </p:txBody>
      </p:sp>
    </p:spTree>
    <p:extLst>
      <p:ext uri="{BB962C8B-B14F-4D97-AF65-F5344CB8AC3E}">
        <p14:creationId xmlns:p14="http://schemas.microsoft.com/office/powerpoint/2010/main" val="352829767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52DE7B5C-FC60-4457-9596-6FD297B14D80}"/>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r="3998" b="-2"/>
          <a:stretch/>
        </p:blipFill>
        <p:spPr>
          <a:xfrm>
            <a:off x="20" y="10"/>
            <a:ext cx="9143980" cy="6857990"/>
          </a:xfrm>
          <a:prstGeom prst="rect">
            <a:avLst/>
          </a:prstGeom>
        </p:spPr>
      </p:pic>
      <p:sp>
        <p:nvSpPr>
          <p:cNvPr id="2" name="TextBox 1">
            <a:extLst>
              <a:ext uri="{FF2B5EF4-FFF2-40B4-BE49-F238E27FC236}">
                <a16:creationId xmlns:a16="http://schemas.microsoft.com/office/drawing/2014/main" id="{3A65A3CD-9587-43C7-9D5A-0CCE91AF3CED}"/>
              </a:ext>
            </a:extLst>
          </p:cNvPr>
          <p:cNvSpPr txBox="1"/>
          <p:nvPr/>
        </p:nvSpPr>
        <p:spPr>
          <a:xfrm>
            <a:off x="2362200" y="-7199"/>
            <a:ext cx="6457950" cy="646514"/>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000" b="1" cap="all" dirty="0">
                <a:latin typeface="+mj-lt"/>
                <a:ea typeface="+mj-ea"/>
                <a:cs typeface="+mj-cs"/>
              </a:rPr>
              <a:t>The Challenge</a:t>
            </a:r>
          </a:p>
        </p:txBody>
      </p:sp>
      <p:sp>
        <p:nvSpPr>
          <p:cNvPr id="5" name="TextBox 4">
            <a:extLst>
              <a:ext uri="{FF2B5EF4-FFF2-40B4-BE49-F238E27FC236}">
                <a16:creationId xmlns:a16="http://schemas.microsoft.com/office/drawing/2014/main" id="{361DF53F-9CC3-4107-AB89-E9689AE35F88}"/>
              </a:ext>
            </a:extLst>
          </p:cNvPr>
          <p:cNvSpPr txBox="1"/>
          <p:nvPr/>
        </p:nvSpPr>
        <p:spPr>
          <a:xfrm>
            <a:off x="0" y="1441450"/>
            <a:ext cx="8115300" cy="4024125"/>
          </a:xfrm>
          <a:prstGeom prst="rect">
            <a:avLst/>
          </a:prstGeom>
        </p:spPr>
        <p:txBody>
          <a:bodyPr vert="horz" lIns="91440" tIns="45720" rIns="91440" bIns="45720" rtlCol="0">
            <a:normAutofit/>
          </a:bodyPr>
          <a:lstStyle/>
          <a:p>
            <a:pPr>
              <a:lnSpc>
                <a:spcPct val="90000"/>
              </a:lnSpc>
              <a:spcAft>
                <a:spcPts val="600"/>
              </a:spcAft>
            </a:pPr>
            <a:r>
              <a:rPr lang="en-US" sz="2400" b="1" dirty="0"/>
              <a:t>I Samuel 17:1-11, 16, 32</a:t>
            </a:r>
          </a:p>
          <a:p>
            <a:pPr marL="57150" indent="-285750">
              <a:lnSpc>
                <a:spcPct val="90000"/>
              </a:lnSpc>
              <a:spcAft>
                <a:spcPts val="600"/>
              </a:spcAft>
              <a:buFont typeface="Wingdings" panose="05000000000000000000" pitchFamily="2" charset="2"/>
              <a:buChar char="ü"/>
            </a:pPr>
            <a:r>
              <a:rPr lang="en-US" sz="2000" dirty="0"/>
              <a:t>Philistines and Israel on each side of the Valley of </a:t>
            </a:r>
            <a:r>
              <a:rPr lang="en-US" sz="2000" dirty="0" err="1"/>
              <a:t>Elah</a:t>
            </a:r>
            <a:endParaRPr lang="en-US" sz="2000" dirty="0"/>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defTabSz="457200">
              <a:spcAft>
                <a:spcPts val="600"/>
              </a:spcAft>
            </a:pPr>
            <a:r>
              <a:rPr lang="en-US" dirty="0"/>
              <a:t>David Vs. Goliath</a:t>
            </a: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0" y="2614949"/>
            <a:ext cx="9136464" cy="233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b="1" i="1" dirty="0">
                <a:latin typeface="+mn-lt"/>
              </a:rPr>
              <a:t>Goliath challenged Israel for 40 days</a:t>
            </a:r>
          </a:p>
          <a:p>
            <a:pPr lvl="0">
              <a:lnSpc>
                <a:spcPct val="90000"/>
              </a:lnSpc>
              <a:spcBef>
                <a:spcPct val="20000"/>
              </a:spcBef>
              <a:buFont typeface="Wingdings" panose="05000000000000000000" pitchFamily="2" charset="2"/>
              <a:buChar char="v"/>
            </a:pPr>
            <a:r>
              <a:rPr lang="en-US" altLang="en-US" b="1" i="1" dirty="0">
                <a:latin typeface="+mn-lt"/>
              </a:rPr>
              <a:t>Winner-take-all</a:t>
            </a:r>
          </a:p>
          <a:p>
            <a:pPr lvl="0">
              <a:lnSpc>
                <a:spcPct val="90000"/>
              </a:lnSpc>
              <a:spcBef>
                <a:spcPct val="20000"/>
              </a:spcBef>
              <a:buFont typeface="Wingdings" panose="05000000000000000000" pitchFamily="2" charset="2"/>
              <a:buChar char="v"/>
            </a:pPr>
            <a:r>
              <a:rPr lang="en-US" altLang="en-US" b="1" i="1" dirty="0">
                <a:latin typeface="+mn-lt"/>
              </a:rPr>
              <a:t>Loser would serve winner</a:t>
            </a:r>
          </a:p>
          <a:p>
            <a:pPr lvl="0">
              <a:lnSpc>
                <a:spcPct val="90000"/>
              </a:lnSpc>
              <a:spcBef>
                <a:spcPct val="20000"/>
              </a:spcBef>
              <a:buFont typeface="Wingdings" panose="05000000000000000000" pitchFamily="2" charset="2"/>
              <a:buChar char="v"/>
            </a:pPr>
            <a:r>
              <a:rPr lang="en-US" altLang="en-US" b="1" i="1" dirty="0">
                <a:latin typeface="+mn-lt"/>
              </a:rPr>
              <a:t>The freedom of each army was at stake</a:t>
            </a:r>
          </a:p>
          <a:p>
            <a:pPr lvl="0">
              <a:lnSpc>
                <a:spcPct val="90000"/>
              </a:lnSpc>
              <a:spcBef>
                <a:spcPct val="20000"/>
              </a:spcBef>
              <a:buFont typeface="Wingdings" panose="05000000000000000000" pitchFamily="2" charset="2"/>
              <a:buChar char="v"/>
            </a:pPr>
            <a:r>
              <a:rPr lang="en-US" altLang="en-US" b="1" i="1" dirty="0">
                <a:latin typeface="+mn-lt"/>
              </a:rPr>
              <a:t>Israelite Army afraid!</a:t>
            </a:r>
          </a:p>
          <a:p>
            <a:pPr lvl="0">
              <a:lnSpc>
                <a:spcPct val="90000"/>
              </a:lnSpc>
              <a:spcBef>
                <a:spcPct val="20000"/>
              </a:spcBef>
              <a:buFont typeface="Wingdings" panose="05000000000000000000" pitchFamily="2" charset="2"/>
              <a:buChar char="v"/>
            </a:pPr>
            <a:r>
              <a:rPr lang="en-US" altLang="en-US" b="1" i="1" dirty="0">
                <a:latin typeface="+mn-lt"/>
              </a:rPr>
              <a:t>David, a shepherd, accepted the challenge</a:t>
            </a:r>
          </a:p>
        </p:txBody>
      </p:sp>
      <p:sp>
        <p:nvSpPr>
          <p:cNvPr id="9" name="TextBox 8">
            <a:extLst>
              <a:ext uri="{FF2B5EF4-FFF2-40B4-BE49-F238E27FC236}">
                <a16:creationId xmlns:a16="http://schemas.microsoft.com/office/drawing/2014/main" id="{9FCE2110-2992-4766-90AB-61FA461EB621}"/>
              </a:ext>
            </a:extLst>
          </p:cNvPr>
          <p:cNvSpPr txBox="1"/>
          <p:nvPr/>
        </p:nvSpPr>
        <p:spPr>
          <a:xfrm>
            <a:off x="663440" y="5158867"/>
            <a:ext cx="7838694"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For forty days the Israelites heard the challenge and were terrified!</a:t>
            </a:r>
          </a:p>
        </p:txBody>
      </p:sp>
    </p:spTree>
    <p:extLst>
      <p:ext uri="{BB962C8B-B14F-4D97-AF65-F5344CB8AC3E}">
        <p14:creationId xmlns:p14="http://schemas.microsoft.com/office/powerpoint/2010/main" val="334410753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G.jpg">
            <a:extLst>
              <a:ext uri="{FF2B5EF4-FFF2-40B4-BE49-F238E27FC236}">
                <a16:creationId xmlns:a16="http://schemas.microsoft.com/office/drawing/2014/main" id="{BC35EC95-26EF-4495-82C9-9D0B7BEE464A}"/>
              </a:ext>
            </a:extLst>
          </p:cNvPr>
          <p:cNvPicPr>
            <a:picLocks noChangeAspect="1"/>
          </p:cNvPicPr>
          <p:nvPr/>
        </p:nvPicPr>
        <p:blipFill>
          <a:blip r:embed="rId2" cstate="print"/>
          <a:stretch>
            <a:fillRect/>
          </a:stretch>
        </p:blipFill>
        <p:spPr>
          <a:xfrm flipH="1">
            <a:off x="0" y="-18370"/>
            <a:ext cx="9144000" cy="6894740"/>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BA0323A4-3B05-45D9-84AC-B1B1A6AF9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64" y="31458"/>
            <a:ext cx="4548188" cy="6815412"/>
          </a:xfrm>
          <a:prstGeom prst="rect">
            <a:avLst/>
          </a:prstGeom>
        </p:spPr>
      </p:pic>
      <p:sp>
        <p:nvSpPr>
          <p:cNvPr id="6" name="TextBox 5">
            <a:extLst>
              <a:ext uri="{FF2B5EF4-FFF2-40B4-BE49-F238E27FC236}">
                <a16:creationId xmlns:a16="http://schemas.microsoft.com/office/drawing/2014/main" id="{0951BCEC-99AB-4477-925F-2DA292CEF1FD}"/>
              </a:ext>
            </a:extLst>
          </p:cNvPr>
          <p:cNvSpPr txBox="1"/>
          <p:nvPr/>
        </p:nvSpPr>
        <p:spPr>
          <a:xfrm>
            <a:off x="4595117" y="-18370"/>
            <a:ext cx="45488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Goliath</a:t>
            </a:r>
          </a:p>
        </p:txBody>
      </p:sp>
      <p:sp>
        <p:nvSpPr>
          <p:cNvPr id="3" name="Footer Placeholder 2">
            <a:extLst>
              <a:ext uri="{FF2B5EF4-FFF2-40B4-BE49-F238E27FC236}">
                <a16:creationId xmlns:a16="http://schemas.microsoft.com/office/drawing/2014/main" id="{C6AB2035-F0B2-4DD6-9F61-A19FD909FA82}"/>
              </a:ext>
            </a:extLst>
          </p:cNvPr>
          <p:cNvSpPr>
            <a:spLocks noGrp="1"/>
          </p:cNvSpPr>
          <p:nvPr>
            <p:ph type="ftr" sz="quarter" idx="11"/>
          </p:nvPr>
        </p:nvSpPr>
        <p:spPr>
          <a:xfrm>
            <a:off x="1371600" y="6511245"/>
            <a:ext cx="3222822" cy="365125"/>
          </a:xfrm>
        </p:spPr>
        <p:txBody>
          <a:bodyPr/>
          <a:lstStyle/>
          <a:p>
            <a:r>
              <a:rPr lang="en-US" dirty="0"/>
              <a:t>David Vs. Goliath</a:t>
            </a:r>
          </a:p>
        </p:txBody>
      </p:sp>
      <p:sp>
        <p:nvSpPr>
          <p:cNvPr id="7" name="TextBox 6">
            <a:extLst>
              <a:ext uri="{FF2B5EF4-FFF2-40B4-BE49-F238E27FC236}">
                <a16:creationId xmlns:a16="http://schemas.microsoft.com/office/drawing/2014/main" id="{963A97F0-FC1A-4568-A5B4-775A0D569D8C}"/>
              </a:ext>
            </a:extLst>
          </p:cNvPr>
          <p:cNvSpPr txBox="1"/>
          <p:nvPr/>
        </p:nvSpPr>
        <p:spPr>
          <a:xfrm>
            <a:off x="0" y="-7199"/>
            <a:ext cx="4594422" cy="450494"/>
          </a:xfrm>
          <a:prstGeom prst="rect">
            <a:avLst/>
          </a:prstGeom>
        </p:spPr>
        <p:txBody>
          <a:bodyPr vert="horz" lIns="91440" tIns="45720" rIns="91440" bIns="45720" rtlCol="0" anchor="ctr">
            <a:normAutofit fontScale="77500" lnSpcReduction="20000"/>
          </a:bodyPr>
          <a:lstStyle/>
          <a:p>
            <a:pPr algn="r">
              <a:lnSpc>
                <a:spcPct val="90000"/>
              </a:lnSpc>
              <a:spcBef>
                <a:spcPct val="0"/>
              </a:spcBef>
              <a:spcAft>
                <a:spcPts val="600"/>
              </a:spcAft>
            </a:pPr>
            <a:r>
              <a:rPr lang="en-US" sz="4000" b="1" cap="all" dirty="0">
                <a:ln>
                  <a:solidFill>
                    <a:schemeClr val="tx1"/>
                  </a:solidFill>
                </a:ln>
                <a:solidFill>
                  <a:schemeClr val="bg1"/>
                </a:solidFill>
                <a:latin typeface="+mj-lt"/>
                <a:ea typeface="+mj-ea"/>
                <a:cs typeface="+mj-cs"/>
              </a:rPr>
              <a:t>The Challengers</a:t>
            </a:r>
          </a:p>
        </p:txBody>
      </p:sp>
    </p:spTree>
    <p:extLst>
      <p:ext uri="{BB962C8B-B14F-4D97-AF65-F5344CB8AC3E}">
        <p14:creationId xmlns:p14="http://schemas.microsoft.com/office/powerpoint/2010/main" val="835364933"/>
      </p:ext>
    </p:extLst>
  </p:cSld>
  <p:clrMapOvr>
    <a:masterClrMapping/>
  </p:clrMapOvr>
  <p:transition spd="slow">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G.jpg">
            <a:extLst>
              <a:ext uri="{FF2B5EF4-FFF2-40B4-BE49-F238E27FC236}">
                <a16:creationId xmlns:a16="http://schemas.microsoft.com/office/drawing/2014/main" id="{BC35EC95-26EF-4495-82C9-9D0B7BEE464A}"/>
              </a:ext>
            </a:extLst>
          </p:cNvPr>
          <p:cNvPicPr>
            <a:picLocks noChangeAspect="1"/>
          </p:cNvPicPr>
          <p:nvPr/>
        </p:nvPicPr>
        <p:blipFill>
          <a:blip r:embed="rId2" cstate="print"/>
          <a:stretch>
            <a:fillRect/>
          </a:stretch>
        </p:blipFill>
        <p:spPr>
          <a:xfrm flipH="1">
            <a:off x="0" y="-18370"/>
            <a:ext cx="9144000" cy="6894740"/>
          </a:xfrm>
          <a:prstGeom prst="rect">
            <a:avLst/>
          </a:prstGeom>
        </p:spPr>
      </p:pic>
      <p:pic>
        <p:nvPicPr>
          <p:cNvPr id="8" name="Picture 7" descr="Diagram, timeline&#10;&#10;Description automatically generated with medium confidence">
            <a:extLst>
              <a:ext uri="{FF2B5EF4-FFF2-40B4-BE49-F238E27FC236}">
                <a16:creationId xmlns:a16="http://schemas.microsoft.com/office/drawing/2014/main" id="{1C052671-1544-47B6-BB08-0C6E00FFD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0"/>
            <a:ext cx="4660641" cy="6858000"/>
          </a:xfrm>
          <a:prstGeom prst="rect">
            <a:avLst/>
          </a:prstGeom>
        </p:spPr>
      </p:pic>
      <p:sp>
        <p:nvSpPr>
          <p:cNvPr id="6" name="TextBox 5">
            <a:extLst>
              <a:ext uri="{FF2B5EF4-FFF2-40B4-BE49-F238E27FC236}">
                <a16:creationId xmlns:a16="http://schemas.microsoft.com/office/drawing/2014/main" id="{0951BCEC-99AB-4477-925F-2DA292CEF1FD}"/>
              </a:ext>
            </a:extLst>
          </p:cNvPr>
          <p:cNvSpPr txBox="1"/>
          <p:nvPr/>
        </p:nvSpPr>
        <p:spPr>
          <a:xfrm>
            <a:off x="23117" y="-76200"/>
            <a:ext cx="46375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David</a:t>
            </a:r>
          </a:p>
        </p:txBody>
      </p:sp>
      <p:sp>
        <p:nvSpPr>
          <p:cNvPr id="3" name="Footer Placeholder 2">
            <a:extLst>
              <a:ext uri="{FF2B5EF4-FFF2-40B4-BE49-F238E27FC236}">
                <a16:creationId xmlns:a16="http://schemas.microsoft.com/office/drawing/2014/main" id="{47FEEF9D-B330-4AA9-B89E-3CF449F6F736}"/>
              </a:ext>
            </a:extLst>
          </p:cNvPr>
          <p:cNvSpPr>
            <a:spLocks noGrp="1"/>
          </p:cNvSpPr>
          <p:nvPr>
            <p:ph type="ftr" sz="quarter" idx="11"/>
          </p:nvPr>
        </p:nvSpPr>
        <p:spPr>
          <a:xfrm>
            <a:off x="3810000" y="6512924"/>
            <a:ext cx="2895600" cy="365125"/>
          </a:xfrm>
        </p:spPr>
        <p:txBody>
          <a:bodyPr/>
          <a:lstStyle/>
          <a:p>
            <a:r>
              <a:rPr lang="en-US" dirty="0"/>
              <a:t>David Vs. Goliath</a:t>
            </a:r>
          </a:p>
        </p:txBody>
      </p:sp>
      <p:sp>
        <p:nvSpPr>
          <p:cNvPr id="7" name="TextBox 6">
            <a:extLst>
              <a:ext uri="{FF2B5EF4-FFF2-40B4-BE49-F238E27FC236}">
                <a16:creationId xmlns:a16="http://schemas.microsoft.com/office/drawing/2014/main" id="{ED8EA433-1405-407D-B71F-534E8109547A}"/>
              </a:ext>
            </a:extLst>
          </p:cNvPr>
          <p:cNvSpPr txBox="1"/>
          <p:nvPr/>
        </p:nvSpPr>
        <p:spPr>
          <a:xfrm>
            <a:off x="4547009" y="12419"/>
            <a:ext cx="4594422" cy="450494"/>
          </a:xfrm>
          <a:prstGeom prst="rect">
            <a:avLst/>
          </a:prstGeom>
        </p:spPr>
        <p:txBody>
          <a:bodyPr vert="horz" lIns="91440" tIns="45720" rIns="91440" bIns="45720" rtlCol="0" anchor="ctr">
            <a:normAutofit fontScale="77500" lnSpcReduction="20000"/>
          </a:bodyPr>
          <a:lstStyle/>
          <a:p>
            <a:pPr algn="r">
              <a:lnSpc>
                <a:spcPct val="90000"/>
              </a:lnSpc>
              <a:spcBef>
                <a:spcPct val="0"/>
              </a:spcBef>
              <a:spcAft>
                <a:spcPts val="600"/>
              </a:spcAft>
            </a:pPr>
            <a:r>
              <a:rPr lang="en-US" sz="4000" b="1" cap="all" dirty="0">
                <a:ln>
                  <a:solidFill>
                    <a:schemeClr val="tx1"/>
                  </a:solidFill>
                </a:ln>
                <a:solidFill>
                  <a:schemeClr val="bg1"/>
                </a:solidFill>
                <a:latin typeface="+mj-lt"/>
                <a:ea typeface="+mj-ea"/>
                <a:cs typeface="+mj-cs"/>
              </a:rPr>
              <a:t>The Challengers</a:t>
            </a:r>
          </a:p>
        </p:txBody>
      </p:sp>
    </p:spTree>
    <p:extLst>
      <p:ext uri="{BB962C8B-B14F-4D97-AF65-F5344CB8AC3E}">
        <p14:creationId xmlns:p14="http://schemas.microsoft.com/office/powerpoint/2010/main" val="2581119910"/>
      </p:ext>
    </p:extLst>
  </p:cSld>
  <p:clrMapOvr>
    <a:masterClrMapping/>
  </p:clrMapOvr>
  <p:transition spd="slow">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63788-DCA4-4466-8CAB-C3FEBE13D2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51985" y="3355"/>
            <a:ext cx="6779172" cy="6851290"/>
          </a:xfrm>
          <a:prstGeom prst="rect">
            <a:avLst/>
          </a:prstGeom>
        </p:spPr>
      </p:pic>
      <p:sp>
        <p:nvSpPr>
          <p:cNvPr id="2" name="Footer Placeholder 1">
            <a:extLst>
              <a:ext uri="{FF2B5EF4-FFF2-40B4-BE49-F238E27FC236}">
                <a16:creationId xmlns:a16="http://schemas.microsoft.com/office/drawing/2014/main" id="{9343A81C-18F8-4526-A074-004AC7341163}"/>
              </a:ext>
            </a:extLst>
          </p:cNvPr>
          <p:cNvSpPr>
            <a:spLocks noGrp="1"/>
          </p:cNvSpPr>
          <p:nvPr>
            <p:ph type="ftr" sz="quarter" idx="11"/>
          </p:nvPr>
        </p:nvSpPr>
        <p:spPr>
          <a:xfrm>
            <a:off x="4293771" y="-16729"/>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a:ea typeface="+mn-ea"/>
                <a:cs typeface="+mn-cs"/>
              </a:rPr>
              <a:t>David Vs. Goliath</a:t>
            </a:r>
          </a:p>
        </p:txBody>
      </p:sp>
      <p:sp>
        <p:nvSpPr>
          <p:cNvPr id="4" name="TextBox 3">
            <a:extLst>
              <a:ext uri="{FF2B5EF4-FFF2-40B4-BE49-F238E27FC236}">
                <a16:creationId xmlns:a16="http://schemas.microsoft.com/office/drawing/2014/main" id="{0C9C0227-8D7F-41C4-A772-75285CAB533E}"/>
              </a:ext>
            </a:extLst>
          </p:cNvPr>
          <p:cNvSpPr txBox="1"/>
          <p:nvPr/>
        </p:nvSpPr>
        <p:spPr>
          <a:xfrm>
            <a:off x="-21404" y="165834"/>
            <a:ext cx="2373389" cy="65556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David’s courage was not in his personal stature or military training, but from his faith in God, knowing God is bigger than any giants and the battle belongs to the Lord!</a:t>
            </a:r>
          </a:p>
        </p:txBody>
      </p:sp>
    </p:spTree>
    <p:extLst>
      <p:ext uri="{BB962C8B-B14F-4D97-AF65-F5344CB8AC3E}">
        <p14:creationId xmlns:p14="http://schemas.microsoft.com/office/powerpoint/2010/main" val="379355698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extLst>
              <a:ext uri="{28A0092B-C50C-407E-A947-70E740481C1C}">
                <a14:useLocalDpi xmlns:a14="http://schemas.microsoft.com/office/drawing/2010/main" val="0"/>
              </a:ext>
            </a:extLst>
          </a:blip>
          <a:srcRect l="12500" r="12500"/>
          <a:stretch/>
        </p:blipFill>
        <p:spPr>
          <a:xfrm>
            <a:off x="20" y="10"/>
            <a:ext cx="9143980" cy="6857990"/>
          </a:xfrm>
          <a:prstGeom prst="rect">
            <a:avLst/>
          </a:prstGeom>
        </p:spPr>
      </p:pic>
      <p:sp>
        <p:nvSpPr>
          <p:cNvPr id="2" name="TextBox 1">
            <a:extLst>
              <a:ext uri="{FF2B5EF4-FFF2-40B4-BE49-F238E27FC236}">
                <a16:creationId xmlns:a16="http://schemas.microsoft.com/office/drawing/2014/main" id="{3A65A3CD-9587-43C7-9D5A-0CCE91AF3CED}"/>
              </a:ext>
            </a:extLst>
          </p:cNvPr>
          <p:cNvSpPr txBox="1"/>
          <p:nvPr/>
        </p:nvSpPr>
        <p:spPr>
          <a:xfrm>
            <a:off x="2362200" y="-7199"/>
            <a:ext cx="6457950" cy="64651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all" spc="0" normalizeH="0" baseline="0" noProof="0" dirty="0">
                <a:ln>
                  <a:noFill/>
                </a:ln>
                <a:solidFill>
                  <a:schemeClr val="bg1"/>
                </a:solidFill>
                <a:effectLst/>
                <a:uLnTx/>
                <a:uFillTx/>
                <a:latin typeface="Arial"/>
                <a:ea typeface="+mn-ea"/>
                <a:cs typeface="+mn-cs"/>
              </a:rPr>
              <a:t>The Fight</a:t>
            </a:r>
          </a:p>
        </p:txBody>
      </p:sp>
      <p:sp>
        <p:nvSpPr>
          <p:cNvPr id="5" name="TextBox 4">
            <a:extLst>
              <a:ext uri="{FF2B5EF4-FFF2-40B4-BE49-F238E27FC236}">
                <a16:creationId xmlns:a16="http://schemas.microsoft.com/office/drawing/2014/main" id="{361DF53F-9CC3-4107-AB89-E9689AE35F88}"/>
              </a:ext>
            </a:extLst>
          </p:cNvPr>
          <p:cNvSpPr txBox="1"/>
          <p:nvPr/>
        </p:nvSpPr>
        <p:spPr>
          <a:xfrm>
            <a:off x="-7019" y="639315"/>
            <a:ext cx="8115300" cy="402412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ahoma"/>
                <a:ea typeface="+mn-ea"/>
                <a:cs typeface="+mn-cs"/>
              </a:rPr>
              <a:t>David’s Faith – I Samuel 17</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4" y="6492865"/>
            <a:ext cx="9129425" cy="365125"/>
          </a:xfr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David Vs. Goliath</a:t>
            </a: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7019" y="1109152"/>
            <a:ext cx="7398419" cy="356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90000"/>
              </a:lnSpc>
              <a:spcBef>
                <a:spcPct val="20000"/>
              </a:spcBef>
              <a:spcAft>
                <a:spcPts val="0"/>
              </a:spcAft>
              <a:buClrTx/>
              <a:buSzTx/>
              <a:buFont typeface="Wingdings" panose="05000000000000000000" pitchFamily="2" charset="2"/>
              <a:buChar char="v"/>
              <a:tabLst/>
              <a:defRPr/>
            </a:pPr>
            <a:r>
              <a:rPr kumimoji="0" lang="en-US" altLang="en-US" sz="2600" b="1" u="none" strike="noStrike" kern="1200" cap="none" spc="0" normalizeH="0" baseline="0" noProof="0" dirty="0">
                <a:ln>
                  <a:noFill/>
                </a:ln>
                <a:solidFill>
                  <a:srgbClr val="0000FF"/>
                </a:solidFill>
                <a:effectLst/>
                <a:uLnTx/>
                <a:uFillTx/>
                <a:latin typeface="Tahoma"/>
              </a:rPr>
              <a:t>He fought a lion &amp;</a:t>
            </a:r>
            <a:r>
              <a:rPr kumimoji="0" lang="en-US" altLang="en-US" sz="2600" b="1" u="none" strike="noStrike" kern="1200" cap="none" spc="0" normalizeH="0" noProof="0" dirty="0">
                <a:ln>
                  <a:noFill/>
                </a:ln>
                <a:solidFill>
                  <a:srgbClr val="0000FF"/>
                </a:solidFill>
                <a:effectLst/>
                <a:uLnTx/>
                <a:uFillTx/>
                <a:latin typeface="Tahoma"/>
              </a:rPr>
              <a:t> a bear and God would deliver Goliath (17:33-37)</a:t>
            </a:r>
            <a:endParaRPr kumimoji="0" lang="en-US" altLang="en-US" sz="2600" b="1" u="none" strike="noStrike" kern="1200" cap="none" spc="0" normalizeH="0" baseline="0" noProof="0" dirty="0">
              <a:ln>
                <a:noFill/>
              </a:ln>
              <a:solidFill>
                <a:srgbClr val="0000FF"/>
              </a:solidFill>
              <a:effectLst/>
              <a:uLnTx/>
              <a:uFillTx/>
              <a:latin typeface="Tahoma"/>
            </a:endParaRP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David wore no armor and no sword but took what he was used to into battle (17:38-40)</a:t>
            </a: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Goliath mocked David and cursed him by his gods (17:42-44)</a:t>
            </a:r>
          </a:p>
          <a:p>
            <a:pPr lvl="0">
              <a:lnSpc>
                <a:spcPct val="90000"/>
              </a:lnSpc>
              <a:spcBef>
                <a:spcPct val="20000"/>
              </a:spcBef>
              <a:buFont typeface="Wingdings" panose="05000000000000000000" pitchFamily="2" charset="2"/>
              <a:buChar char="v"/>
            </a:pPr>
            <a:r>
              <a:rPr lang="en-US" altLang="en-US" sz="2600" b="1" dirty="0">
                <a:solidFill>
                  <a:srgbClr val="0000FF"/>
                </a:solidFill>
                <a:latin typeface="Tahoma"/>
              </a:rPr>
              <a:t>David carried no sword but promised to cut off Goliath’s head because he knew God “does not deliver by sword or by spear; for the battle is the LORD'S!” (17:45-47, 50)</a:t>
            </a:r>
          </a:p>
          <a:p>
            <a:pPr lvl="0">
              <a:lnSpc>
                <a:spcPct val="90000"/>
              </a:lnSpc>
              <a:spcBef>
                <a:spcPct val="20000"/>
              </a:spcBef>
              <a:buFont typeface="Wingdings" panose="05000000000000000000" pitchFamily="2" charset="2"/>
              <a:buChar char="v"/>
            </a:pPr>
            <a:endParaRPr kumimoji="0" lang="en-US" altLang="en-US" sz="2400" b="1" u="none" strike="noStrike" kern="1200" cap="none" spc="0" normalizeH="0" baseline="0" noProof="0" dirty="0">
              <a:ln>
                <a:noFill/>
              </a:ln>
              <a:solidFill>
                <a:srgbClr val="0000FF"/>
              </a:solidFill>
              <a:effectLst/>
              <a:uLnTx/>
              <a:uFillTx/>
              <a:latin typeface="Tahoma"/>
            </a:endParaRPr>
          </a:p>
        </p:txBody>
      </p:sp>
    </p:spTree>
    <p:extLst>
      <p:ext uri="{BB962C8B-B14F-4D97-AF65-F5344CB8AC3E}">
        <p14:creationId xmlns:p14="http://schemas.microsoft.com/office/powerpoint/2010/main" val="421822045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4" name="TextBox 3">
            <a:extLst>
              <a:ext uri="{FF2B5EF4-FFF2-40B4-BE49-F238E27FC236}">
                <a16:creationId xmlns:a16="http://schemas.microsoft.com/office/drawing/2014/main" id="{19B24832-2507-4214-A964-978E32216BED}"/>
              </a:ext>
            </a:extLst>
          </p:cNvPr>
          <p:cNvSpPr txBox="1"/>
          <p:nvPr/>
        </p:nvSpPr>
        <p:spPr>
          <a:xfrm>
            <a:off x="3729524" y="-785902"/>
            <a:ext cx="4900126" cy="162410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cap="all" dirty="0">
                <a:latin typeface="+mj-lt"/>
                <a:ea typeface="+mj-ea"/>
                <a:cs typeface="+mj-cs"/>
              </a:rPr>
              <a:t>The Fight</a:t>
            </a:r>
          </a:p>
        </p:txBody>
      </p:sp>
      <p:pic>
        <p:nvPicPr>
          <p:cNvPr id="6" name="Picture 5" descr="A picture containing text, painting&#10;&#10;Description automatically generated">
            <a:extLst>
              <a:ext uri="{FF2B5EF4-FFF2-40B4-BE49-F238E27FC236}">
                <a16:creationId xmlns:a16="http://schemas.microsoft.com/office/drawing/2014/main" id="{D104882D-2AF7-4D6A-86B5-F77AC8382D33}"/>
              </a:ext>
            </a:extLst>
          </p:cNvPr>
          <p:cNvPicPr>
            <a:picLocks noChangeAspect="1"/>
          </p:cNvPicPr>
          <p:nvPr/>
        </p:nvPicPr>
        <p:blipFill rotWithShape="1">
          <a:blip r:embed="rId3">
            <a:extLst>
              <a:ext uri="{28A0092B-C50C-407E-A947-70E740481C1C}">
                <a14:useLocalDpi xmlns:a14="http://schemas.microsoft.com/office/drawing/2010/main" val="0"/>
              </a:ext>
            </a:extLst>
          </a:blip>
          <a:srcRect l="23472" r="19671" b="2"/>
          <a:stretch/>
        </p:blipFill>
        <p:spPr>
          <a:xfrm>
            <a:off x="3729524" y="1051294"/>
            <a:ext cx="4900126" cy="5472558"/>
          </a:xfrm>
          <a:prstGeom prst="rect">
            <a:avLst/>
          </a:prstGeom>
        </p:spPr>
      </p:pic>
      <p:sp>
        <p:nvSpPr>
          <p:cNvPr id="2" name="Footer Placeholder 1">
            <a:extLst>
              <a:ext uri="{FF2B5EF4-FFF2-40B4-BE49-F238E27FC236}">
                <a16:creationId xmlns:a16="http://schemas.microsoft.com/office/drawing/2014/main" id="{A805AEE4-CC47-4712-B3B5-2B19A0C2D5EE}"/>
              </a:ext>
            </a:extLst>
          </p:cNvPr>
          <p:cNvSpPr>
            <a:spLocks noGrp="1"/>
          </p:cNvSpPr>
          <p:nvPr>
            <p:ph type="ftr" sz="quarter" idx="11"/>
          </p:nvPr>
        </p:nvSpPr>
        <p:spPr>
          <a:xfrm>
            <a:off x="0" y="6629400"/>
            <a:ext cx="5829300" cy="214402"/>
          </a:xfrm>
        </p:spPr>
        <p:txBody>
          <a:bodyPr vert="horz" lIns="91440" tIns="45720" rIns="91440" bIns="45720" rtlCol="0" anchor="ctr">
            <a:normAutofit fontScale="92500" lnSpcReduction="20000"/>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rPr>
              <a:t>David Vs. Goliath</a:t>
            </a:r>
          </a:p>
        </p:txBody>
      </p:sp>
      <p:sp>
        <p:nvSpPr>
          <p:cNvPr id="10" name="Text Box 4">
            <a:extLst>
              <a:ext uri="{FF2B5EF4-FFF2-40B4-BE49-F238E27FC236}">
                <a16:creationId xmlns:a16="http://schemas.microsoft.com/office/drawing/2014/main" id="{2FEFF791-34F7-4A72-B89A-66CD8E647F68}"/>
              </a:ext>
            </a:extLst>
          </p:cNvPr>
          <p:cNvSpPr txBox="1">
            <a:spLocks noChangeArrowheads="1"/>
          </p:cNvSpPr>
          <p:nvPr/>
        </p:nvSpPr>
        <p:spPr bwMode="auto">
          <a:xfrm>
            <a:off x="-7019" y="1450981"/>
            <a:ext cx="3736543" cy="338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nSpc>
                <a:spcPct val="90000"/>
              </a:lnSpc>
              <a:spcBef>
                <a:spcPct val="20000"/>
              </a:spcBef>
              <a:buFont typeface="Wingdings" panose="05000000000000000000" pitchFamily="2" charset="2"/>
              <a:buChar char="v"/>
            </a:pPr>
            <a:r>
              <a:rPr lang="en-US" altLang="en-US" sz="2600" b="1" dirty="0">
                <a:latin typeface="Tahoma"/>
              </a:rPr>
              <a:t>David ran to the battle line, slung a stone and felled the giant, then stood over him, removed Goliath’s sword and beheaded him with it! (17:48-51)</a:t>
            </a:r>
          </a:p>
          <a:p>
            <a:pPr lvl="0">
              <a:lnSpc>
                <a:spcPct val="90000"/>
              </a:lnSpc>
              <a:spcBef>
                <a:spcPct val="20000"/>
              </a:spcBef>
              <a:buFont typeface="Wingdings" panose="05000000000000000000" pitchFamily="2" charset="2"/>
              <a:buChar char="v"/>
            </a:pPr>
            <a:r>
              <a:rPr kumimoji="0" lang="en-US" altLang="en-US" sz="2600" b="1" u="none" strike="noStrike" kern="1200" cap="none" spc="0" normalizeH="0" baseline="0" noProof="0" dirty="0">
                <a:ln>
                  <a:noFill/>
                </a:ln>
                <a:effectLst/>
                <a:uLnTx/>
                <a:uFillTx/>
                <a:latin typeface="Tahoma"/>
              </a:rPr>
              <a:t>The Philistines fled and the Israelite army chased them and plundered them! (17:51-54)</a:t>
            </a:r>
            <a:endParaRPr kumimoji="0" lang="en-US" altLang="en-US" sz="2400" b="1" u="none" strike="noStrike" kern="1200" cap="none" spc="0" normalizeH="0" baseline="0" noProof="0" dirty="0">
              <a:ln>
                <a:noFill/>
              </a:ln>
              <a:effectLst/>
              <a:uLnTx/>
              <a:uFillTx/>
              <a:latin typeface="Tahoma"/>
            </a:endParaRPr>
          </a:p>
        </p:txBody>
      </p:sp>
      <p:sp>
        <p:nvSpPr>
          <p:cNvPr id="12" name="TextBox 11">
            <a:extLst>
              <a:ext uri="{FF2B5EF4-FFF2-40B4-BE49-F238E27FC236}">
                <a16:creationId xmlns:a16="http://schemas.microsoft.com/office/drawing/2014/main" id="{E8C44DE6-B858-40EE-90E5-8F1A918D3CFF}"/>
              </a:ext>
            </a:extLst>
          </p:cNvPr>
          <p:cNvSpPr txBox="1"/>
          <p:nvPr/>
        </p:nvSpPr>
        <p:spPr>
          <a:xfrm>
            <a:off x="23117" y="5203603"/>
            <a:ext cx="8606533" cy="13849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t>David’s courage and faith in God let him stand fearless in fearful times among fearful people and won the day!</a:t>
            </a:r>
          </a:p>
        </p:txBody>
      </p:sp>
    </p:spTree>
    <p:extLst>
      <p:ext uri="{BB962C8B-B14F-4D97-AF65-F5344CB8AC3E}">
        <p14:creationId xmlns:p14="http://schemas.microsoft.com/office/powerpoint/2010/main" val="351136414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Favorite Font Theme">
      <a:majorFont>
        <a:latin typeface="Arial"/>
        <a:ea typeface=""/>
        <a:cs typeface=""/>
      </a:majorFont>
      <a:minorFont>
        <a:latin typeface="Tahoma"/>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1304</Words>
  <Application>Microsoft Office PowerPoint</Application>
  <PresentationFormat>On-screen Show (4:3)</PresentationFormat>
  <Paragraphs>155</Paragraphs>
  <Slides>21</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Ameretto</vt:lpstr>
      <vt:lpstr>Arial</vt:lpstr>
      <vt:lpstr>Calibri</vt:lpstr>
      <vt:lpstr>Calisto MT</vt:lpstr>
      <vt:lpstr>Tahoma</vt:lpstr>
      <vt:lpstr>Times New Roman</vt:lpstr>
      <vt:lpstr>Wingdings</vt:lpstr>
      <vt:lpstr>Office Theme</vt:lpstr>
      <vt:lpstr>4_colormaster</vt:lpstr>
      <vt:lpstr>Vapor Trail</vt:lpstr>
      <vt:lpstr>5_colormaster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lpstr>PowerPoint Presentation</vt:lpstr>
      <vt:lpstr>Editable Table of  David vs. Goliath</vt:lpstr>
      <vt:lpstr>PowerPoint Presentation</vt:lpstr>
      <vt:lpstr>PowerPoint Presentation</vt:lpstr>
      <vt:lpstr>Picture of  David vs. Goliath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vs. Goliath</dc:title>
  <dc:subject>03/21/2021</dc:subject>
  <dc:creator>DarkWolf; Steve Wallace</dc:creator>
  <dc:description>Some points &amp; slides taken from a lesson by Steve Wallace</dc:description>
  <cp:lastModifiedBy>DarkWolf</cp:lastModifiedBy>
  <cp:revision>25</cp:revision>
  <cp:lastPrinted>2021-03-19T21:42:39Z</cp:lastPrinted>
  <dcterms:created xsi:type="dcterms:W3CDTF">2016-06-16T19:35:58Z</dcterms:created>
  <dcterms:modified xsi:type="dcterms:W3CDTF">2021-03-21T03:01:46Z</dcterms:modified>
</cp:coreProperties>
</file>