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  <p:sldMasterId id="2147483735" r:id="rId2"/>
    <p:sldMasterId id="2147483747" r:id="rId3"/>
  </p:sldMasterIdLst>
  <p:notesMasterIdLst>
    <p:notesMasterId r:id="rId11"/>
  </p:notesMasterIdLst>
  <p:handoutMasterIdLst>
    <p:handoutMasterId r:id="rId12"/>
  </p:handoutMasterIdLst>
  <p:sldIdLst>
    <p:sldId id="256" r:id="rId4"/>
    <p:sldId id="437" r:id="rId5"/>
    <p:sldId id="547" r:id="rId6"/>
    <p:sldId id="549" r:id="rId7"/>
    <p:sldId id="551" r:id="rId8"/>
    <p:sldId id="521" r:id="rId9"/>
    <p:sldId id="649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99FF99"/>
    <a:srgbClr val="66FFFF"/>
    <a:srgbClr val="FFCCFF"/>
    <a:srgbClr val="FF0000"/>
    <a:srgbClr val="009900"/>
    <a:srgbClr val="000000"/>
    <a:srgbClr val="FF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09" autoAdjust="0"/>
  </p:normalViewPr>
  <p:slideViewPr>
    <p:cSldViewPr snapToObjects="1">
      <p:cViewPr varScale="1">
        <p:scale>
          <a:sx n="95" d="100"/>
          <a:sy n="95" d="100"/>
        </p:scale>
        <p:origin x="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F7DCEB-F51D-4271-9335-8DB71C411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6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DB7F8CA-FFC3-460F-AD21-851992DD6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44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By Nathan L Morrison</a:t>
            </a:r>
          </a:p>
          <a:p>
            <a:pPr eaLnBrk="1" hangingPunct="1"/>
            <a:r>
              <a:rPr lang="en-US" sz="12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All Scripture given is from NASB unless</a:t>
            </a:r>
            <a:r>
              <a:rPr lang="en-US" sz="1200" baseline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otherwise stated</a:t>
            </a:r>
          </a:p>
          <a:p>
            <a:pPr eaLnBrk="1" hangingPunct="1"/>
            <a:endParaRPr lang="en-US" sz="1200" baseline="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further study, or if questions, please Call: 804-277-1983 or Visit: www.courthousechurchofchrist.com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200" baseline="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Based on a lesson by Richard Thetford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Emphasis in Scriptures mine!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Emphasis in Scripture mine!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9012538"/>
            <a:ext cx="2971800" cy="4743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A56929-04EA-4D56-B721-08B52E09F4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EA3FB8-BE9E-4AB8-B89C-D2E7D0673A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76362-56CE-49E7-9374-9877809FD9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CAB3F-9F2B-44B1-8E0E-17D4988814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EA3FB8-BE9E-4AB8-B89C-D2E7D0673A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4936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3FEB4-9BED-4D02-A0B7-D75A032A11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34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21BF3E-1CFE-4066-9C72-01946F6C68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21187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DA18-CFB8-482C-9990-A84082B26E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58554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2AE6C-2E46-4CD4-A61E-C8D0809F7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33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7E7D7-5125-4DDF-BA36-2B3109B19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4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65594-58F9-44AE-B82F-02BFA4D18A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47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4EB091-5F5A-44A9-865A-EAF94365BD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545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3FEB4-9BED-4D02-A0B7-D75A032A11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977E38-F5C2-4F79-A7F4-CB2FD4D391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2177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76362-56CE-49E7-9374-9877809FD9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6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CAB3F-9F2B-44B1-8E0E-17D4988814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21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F48D-CA39-4A30-899D-CCDCF0AB1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97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EB07-E1CC-484F-9BBE-EA7D9027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16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8525-0A72-4C05-B223-7EDA2B48B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73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FF3-16D9-4048-963C-74B13CD7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85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8994-46C1-46C4-BBC7-F13DDF24D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73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B4CC-5D46-473D-ABCA-5FF63C6E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26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0D3B-95B3-4CAC-81D8-800069D7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5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1BF3E-1CFE-4066-9C72-01946F6C68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A0E2-5A4F-4F36-BA79-F3AA56B0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01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912B-0483-491E-ABB6-A3E9449F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730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11F-4085-4BBC-A244-5346EB145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28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83C-689C-4A71-B8A9-6BB94A09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4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1DE4-B6C9-4BD2-B1EE-56CCEEBDDE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2AE6C-2E46-4CD4-A61E-C8D0809F7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7E7D7-5125-4DDF-BA36-2B3109B19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65594-58F9-44AE-B82F-02BFA4D18A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EB091-5F5A-44A9-865A-EAF94365BD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77E38-F5C2-4F79-A7F4-CB2FD4D391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9BDA18-CFB8-482C-9990-A84082B26E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Traffic Lights Of God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9BDA18-CFB8-482C-9990-A84082B26E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606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Things to Put 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19474-60A1-45E7-A891-F9F7ABF5C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115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>
          <a:xfrm>
            <a:off x="4808669" y="559398"/>
            <a:ext cx="4335331" cy="2517289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5300" b="1" u="sng" dirty="0">
                <a:ln w="12700">
                  <a:solidFill>
                    <a:srgbClr val="FFFF00">
                      <a:alpha val="65000"/>
                    </a:srgbClr>
                  </a:solidFill>
                </a:ln>
                <a:solidFill>
                  <a:srgbClr val="00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Lights Of God</a:t>
            </a:r>
            <a:br>
              <a:rPr lang="en-US" sz="2600" dirty="0"/>
            </a:br>
            <a:br>
              <a:rPr lang="en-US" sz="2600" dirty="0"/>
            </a:br>
            <a:br>
              <a:rPr lang="en-US" sz="2600" b="1" dirty="0"/>
            </a:br>
            <a:endParaRPr lang="en-US" sz="2600" b="1" dirty="0"/>
          </a:p>
        </p:txBody>
      </p:sp>
      <p:pic>
        <p:nvPicPr>
          <p:cNvPr id="1026" name="Picture 2" descr="http://images.thecarconnection.com/lrg/traffic-light_100316101_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6" r="556" b="1"/>
          <a:stretch/>
        </p:blipFill>
        <p:spPr bwMode="auto">
          <a:xfrm>
            <a:off x="692001" y="559398"/>
            <a:ext cx="4116667" cy="556676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5" name="Text Placeholder 3">
            <a:extLst>
              <a:ext uri="{FF2B5EF4-FFF2-40B4-BE49-F238E27FC236}">
                <a16:creationId xmlns:a16="http://schemas.microsoft.com/office/drawing/2014/main" id="{BBDFC280-2BB7-4B3E-B3BE-BEDC4BB94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08668" y="4572000"/>
            <a:ext cx="4335331" cy="15491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Text: </a:t>
            </a:r>
          </a:p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9-11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rgbClr val="008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644872"/>
            <a:ext cx="3581400" cy="213128"/>
          </a:xfrm>
        </p:spPr>
        <p:txBody>
          <a:bodyPr/>
          <a:lstStyle/>
          <a:p>
            <a:pPr>
              <a:defRPr/>
            </a:pPr>
            <a:r>
              <a:rPr lang="en-US" dirty="0"/>
              <a:t>Traffic Lights Of God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 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0" y="838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Traffic lights are a common sight at intersections today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and are there to direct traffic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9833" y="2133600"/>
            <a:ext cx="70202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rgbClr val="002060"/>
                </a:solidFill>
              </a:rPr>
              <a:t>The colors </a:t>
            </a:r>
            <a:r>
              <a:rPr lang="en-US" sz="2000" b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red (Stop)</a:t>
            </a:r>
            <a:r>
              <a:rPr lang="en-US" sz="2000" b="0" dirty="0">
                <a:solidFill>
                  <a:srgbClr val="002060"/>
                </a:solidFill>
              </a:rPr>
              <a:t>, </a:t>
            </a:r>
            <a:r>
              <a:rPr lang="en-US" sz="2000" b="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yellow (Caution)</a:t>
            </a:r>
            <a:r>
              <a:rPr lang="en-US" sz="2000" b="0" dirty="0">
                <a:solidFill>
                  <a:srgbClr val="002060"/>
                </a:solidFill>
              </a:rPr>
              <a:t>, and </a:t>
            </a:r>
            <a:r>
              <a:rPr lang="en-US" sz="2000" b="0" dirty="0">
                <a:ln>
                  <a:solidFill>
                    <a:sysClr val="windowText" lastClr="000000"/>
                  </a:solidFill>
                </a:ln>
                <a:solidFill>
                  <a:srgbClr val="008000"/>
                </a:solidFill>
              </a:rPr>
              <a:t>green (Go)</a:t>
            </a:r>
            <a:r>
              <a:rPr lang="en-US" sz="2000" b="0" dirty="0">
                <a:solidFill>
                  <a:srgbClr val="002060"/>
                </a:solidFill>
              </a:rPr>
              <a:t> are meant for our protection while driving.</a:t>
            </a:r>
          </a:p>
        </p:txBody>
      </p:sp>
      <p:pic>
        <p:nvPicPr>
          <p:cNvPr id="2050" name="Picture 2" descr="http://www.denvergov.org/Portals/706/images/traffic_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34561"/>
            <a:ext cx="3157589" cy="211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0" y="2864954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More important than the flow of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traffic are God’s traffic lights!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-11286" y="6091535"/>
            <a:ext cx="9153833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We must watch for and obey the traffic lights of God!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-11286" y="3691539"/>
            <a:ext cx="9155286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7030A0"/>
                </a:solidFill>
              </a:rPr>
              <a:t>II John 9-11</a:t>
            </a:r>
          </a:p>
          <a:p>
            <a:pPr algn="l"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9.  </a:t>
            </a:r>
            <a:r>
              <a:rPr lang="en-US" sz="2000" b="0" dirty="0">
                <a:solidFill>
                  <a:schemeClr val="tx1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</a:rPr>
              <a:t>Anyone who goes too far and does not abide in the teaching of Christ, does not have God</a:t>
            </a:r>
            <a:r>
              <a:rPr lang="en-US" sz="2000" b="0" dirty="0">
                <a:solidFill>
                  <a:srgbClr val="002060"/>
                </a:solidFill>
              </a:rPr>
              <a:t>; </a:t>
            </a:r>
            <a:r>
              <a:rPr lang="en-US" sz="2000" b="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the one who abides in the teaching, he has both the Father and the Son</a:t>
            </a:r>
            <a:r>
              <a:rPr lang="en-US" sz="2000" b="0" dirty="0">
                <a:solidFill>
                  <a:srgbClr val="002060"/>
                </a:solidFill>
              </a:rPr>
              <a:t>.</a:t>
            </a:r>
          </a:p>
          <a:p>
            <a:pPr algn="l"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10.  </a:t>
            </a:r>
            <a:r>
              <a:rPr lang="en-US" sz="2000" b="0" dirty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If anyone comes to you and does not bring this teaching, do not receive him into your house, and do not give him a greeting</a:t>
            </a:r>
            <a:r>
              <a:rPr lang="en-US" sz="2000" b="0" dirty="0">
                <a:solidFill>
                  <a:srgbClr val="002060"/>
                </a:solidFill>
              </a:rPr>
              <a:t>;</a:t>
            </a:r>
          </a:p>
          <a:p>
            <a:pPr algn="l"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11.  </a:t>
            </a:r>
            <a:r>
              <a:rPr lang="en-US" sz="2000" b="0" dirty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for the one who gives him a greeting participates in his evil deeds</a:t>
            </a:r>
            <a:r>
              <a:rPr lang="en-US" sz="2000" b="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73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2" grpId="0"/>
      <p:bldP spid="7" grpId="0"/>
      <p:bldP spid="10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66C12C4-5FB3-4823-A011-D3917444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1588" y="-3725"/>
            <a:ext cx="5692372" cy="597040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Lights</a:t>
            </a:r>
          </a:p>
        </p:txBody>
      </p:sp>
      <p:pic>
        <p:nvPicPr>
          <p:cNvPr id="5" name="Content Placeholder 7" descr="11949849771043985234traffic_light_red_dan_ge_01.svg.med.png">
            <a:extLst>
              <a:ext uri="{FF2B5EF4-FFF2-40B4-BE49-F238E27FC236}">
                <a16:creationId xmlns:a16="http://schemas.microsoft.com/office/drawing/2014/main" id="{60337028-DDB7-48DE-8070-D359FB574A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2033" r="21697"/>
          <a:stretch/>
        </p:blipFill>
        <p:spPr>
          <a:xfrm>
            <a:off x="20" y="10"/>
            <a:ext cx="3280138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0158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79C7DE-A0F3-47BA-84AB-4C964D407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1588" y="715893"/>
            <a:ext cx="5692372" cy="597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FBC3B-9000-4F33-A494-039912C1F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" y="6553200"/>
            <a:ext cx="3262553" cy="30479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dirty="0">
                <a:solidFill>
                  <a:schemeClr val="bg2"/>
                </a:solidFill>
              </a:rPr>
              <a:t>Traffic Lights Of God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6FB2F91E-7E90-4E7A-8DD3-F4960574F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6612" y="1357606"/>
            <a:ext cx="5709997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</a:rPr>
              <a:t>Committing sin/practicing lawlessness </a:t>
            </a:r>
            <a:r>
              <a:rPr lang="en-US" b="0" dirty="0">
                <a:solidFill>
                  <a:prstClr val="black"/>
                </a:solidFill>
              </a:rPr>
              <a:t>(I John 3:4; Mt. 7:21-23; Col. 3:5; Js. 4:1-4)</a:t>
            </a:r>
          </a:p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</a:rPr>
              <a:t>Causing stumbling blocks </a:t>
            </a:r>
            <a:r>
              <a:rPr lang="en-US" b="0" dirty="0">
                <a:solidFill>
                  <a:prstClr val="black"/>
                </a:solidFill>
              </a:rPr>
              <a:t>(I Cor. 8:12; Mt. 18:7; Rom. 14:21) </a:t>
            </a:r>
            <a:r>
              <a:rPr lang="en-US" dirty="0">
                <a:solidFill>
                  <a:prstClr val="black"/>
                </a:solidFill>
              </a:rPr>
              <a:t>&amp; division </a:t>
            </a:r>
            <a:r>
              <a:rPr lang="en-US" b="0" dirty="0">
                <a:solidFill>
                  <a:prstClr val="black"/>
                </a:solidFill>
              </a:rPr>
              <a:t>(I Cor. 1:10; 12:22-25)</a:t>
            </a:r>
          </a:p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</a:rPr>
              <a:t>Perverting the gospel </a:t>
            </a:r>
            <a:r>
              <a:rPr lang="en-US" b="0" dirty="0">
                <a:solidFill>
                  <a:prstClr val="black"/>
                </a:solidFill>
              </a:rPr>
              <a:t>(Gal. 1:6-8; II Pet. 2:1-3)</a:t>
            </a:r>
          </a:p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</a:rPr>
              <a:t>Going beyond God’s Word          </a:t>
            </a:r>
            <a:r>
              <a:rPr lang="en-US" b="0" dirty="0">
                <a:solidFill>
                  <a:prstClr val="black"/>
                </a:solidFill>
              </a:rPr>
              <a:t>(II Tim. 4:3-4; II John 9)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DC5363AC-4507-4A16-91CF-50E86267C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682" y="5541942"/>
            <a:ext cx="5686638" cy="120032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There are serious consequences for transgressing God’s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RED LIGHTS! </a:t>
            </a:r>
            <a:r>
              <a:rPr lang="en-US" i="1" dirty="0">
                <a:solidFill>
                  <a:srgbClr val="0000FF"/>
                </a:solidFill>
              </a:rPr>
              <a:t>(Eternal Punishment)</a:t>
            </a:r>
          </a:p>
        </p:txBody>
      </p:sp>
    </p:spTree>
    <p:extLst>
      <p:ext uri="{BB962C8B-B14F-4D97-AF65-F5344CB8AC3E}">
        <p14:creationId xmlns:p14="http://schemas.microsoft.com/office/powerpoint/2010/main" val="27719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66C12C4-5FB3-4823-A011-D3917444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983" y="-5773"/>
            <a:ext cx="5709997" cy="592989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Lights</a:t>
            </a: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60337028-DDB7-48DE-8070-D359FB574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4" r="24993" b="-1"/>
          <a:stretch/>
        </p:blipFill>
        <p:spPr>
          <a:xfrm>
            <a:off x="20" y="10"/>
            <a:ext cx="3280138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0158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79C7DE-A0F3-47BA-84AB-4C964D407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265" y="778686"/>
            <a:ext cx="5692372" cy="72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Caution</a:t>
            </a: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6FB2F91E-7E90-4E7A-8DD3-F4960574F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925" y="1699196"/>
            <a:ext cx="574505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prstClr val="black"/>
                </a:solidFill>
              </a:rPr>
              <a:t>To not follow after just any way </a:t>
            </a:r>
            <a:r>
              <a:rPr lang="en-US" sz="2000" b="0" dirty="0">
                <a:solidFill>
                  <a:prstClr val="black"/>
                </a:solidFill>
              </a:rPr>
              <a:t>(Prov. 14:12; Mt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7:13-14)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To do God’s will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(Mt. 7:21; Heb. 5:9)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To test the spirits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(I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 Jn. 4:1; Eph. 4:14-16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To take heed lest we fall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(I Cor. 10:12; Rom. 11:22; II Jn. 10-11)</a:t>
            </a:r>
          </a:p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prstClr val="black"/>
                </a:solidFill>
              </a:rPr>
              <a:t>To be prepared for Christ’s 2</a:t>
            </a:r>
            <a:r>
              <a:rPr lang="en-US" sz="2000" baseline="30000" dirty="0">
                <a:solidFill>
                  <a:prstClr val="black"/>
                </a:solidFill>
              </a:rPr>
              <a:t>nd</a:t>
            </a:r>
            <a:r>
              <a:rPr lang="en-US" sz="2000" dirty="0">
                <a:solidFill>
                  <a:prstClr val="black"/>
                </a:solidFill>
              </a:rPr>
              <a:t> Coming </a:t>
            </a:r>
            <a:r>
              <a:rPr lang="en-US" sz="2000" b="0" dirty="0">
                <a:solidFill>
                  <a:prstClr val="black"/>
                </a:solidFill>
              </a:rPr>
              <a:t>(Mt. 25:13; II Pet. 3:10-12)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805E09C-57AC-4583-ACBB-7313DA5A9C93}"/>
              </a:ext>
            </a:extLst>
          </p:cNvPr>
          <p:cNvSpPr txBox="1">
            <a:spLocks/>
          </p:cNvSpPr>
          <p:nvPr/>
        </p:nvSpPr>
        <p:spPr>
          <a:xfrm>
            <a:off x="20" y="6553200"/>
            <a:ext cx="3262553" cy="304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 baseline="0">
                <a:solidFill>
                  <a:schemeClr val="tx2"/>
                </a:solidFill>
                <a:latin typeface="Tahoma" pitchFamily="34" charset="0"/>
                <a:ea typeface="+mn-ea"/>
                <a:cs typeface="Times New Roman" pitchFamily="18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en-US">
                <a:solidFill>
                  <a:schemeClr val="bg2"/>
                </a:solidFill>
              </a:rPr>
              <a:t>Traffic Lights Of God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" name="Text Box 47">
            <a:extLst>
              <a:ext uri="{FF2B5EF4-FFF2-40B4-BE49-F238E27FC236}">
                <a16:creationId xmlns:a16="http://schemas.microsoft.com/office/drawing/2014/main" id="{38FA8FF4-E657-4E4A-AC73-718550054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304" y="4752988"/>
            <a:ext cx="5686638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God’s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</a:rPr>
              <a:t>YELLOW LIGHTS</a:t>
            </a:r>
            <a:r>
              <a:rPr lang="en-US" dirty="0">
                <a:solidFill>
                  <a:srgbClr val="0000FF"/>
                </a:solidFill>
              </a:rPr>
              <a:t> direct us away from eternal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punishment and to eternal life! </a:t>
            </a:r>
            <a:r>
              <a:rPr lang="en-US" i="1" dirty="0">
                <a:solidFill>
                  <a:srgbClr val="0000FF"/>
                </a:solidFill>
              </a:rPr>
              <a:t>(Reward)</a:t>
            </a:r>
          </a:p>
        </p:txBody>
      </p:sp>
    </p:spTree>
    <p:extLst>
      <p:ext uri="{BB962C8B-B14F-4D97-AF65-F5344CB8AC3E}">
        <p14:creationId xmlns:p14="http://schemas.microsoft.com/office/powerpoint/2010/main" val="93592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66C12C4-5FB3-4823-A011-D3917444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1608" y="-376"/>
            <a:ext cx="5692372" cy="661879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Lights</a:t>
            </a: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60337028-DDB7-48DE-8070-D359FB574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7" r="24707" b="-1"/>
          <a:stretch/>
        </p:blipFill>
        <p:spPr>
          <a:xfrm>
            <a:off x="20" y="10"/>
            <a:ext cx="3280138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0158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79C7DE-A0F3-47BA-84AB-4C964D407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5366" y="785886"/>
            <a:ext cx="4632582" cy="6618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0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</a:t>
            </a:r>
            <a:endParaRPr lang="en-US" sz="1600" b="1" dirty="0">
              <a:ln>
                <a:solidFill>
                  <a:sysClr val="windowText" lastClr="000000"/>
                </a:solidFill>
              </a:ln>
              <a:solidFill>
                <a:srgbClr val="008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Box 42">
            <a:extLst>
              <a:ext uri="{FF2B5EF4-FFF2-40B4-BE49-F238E27FC236}">
                <a16:creationId xmlns:a16="http://schemas.microsoft.com/office/drawing/2014/main" id="{6FB2F91E-7E90-4E7A-8DD3-F4960574F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072" y="1823365"/>
            <a:ext cx="574505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prstClr val="black"/>
                </a:solidFill>
              </a:rPr>
              <a:t>Obey the Gospel </a:t>
            </a:r>
            <a:r>
              <a:rPr lang="en-US" sz="2000" b="0" dirty="0">
                <a:solidFill>
                  <a:prstClr val="black"/>
                </a:solidFill>
              </a:rPr>
              <a:t>(Rom. 10:17; Jn. 3:16; Lk. 13:3; Rom. 10:9; Acts 22:16; Jn. 8:31)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Teach the Gospel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(Acts 8:4; I Pet. 3:15)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Abide in the doctrine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 of Christ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imes New Roman" pitchFamily="18" charset="0"/>
              </a:rPr>
              <a:t>(II Jn. 9; Jn. 8:31)</a:t>
            </a:r>
          </a:p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prstClr val="black"/>
                </a:solidFill>
              </a:rPr>
              <a:t>Grow in Christ </a:t>
            </a:r>
            <a:r>
              <a:rPr lang="en-US" sz="2000" b="0" dirty="0">
                <a:solidFill>
                  <a:prstClr val="black"/>
                </a:solidFill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Heb. </a:t>
            </a:r>
            <a:r>
              <a:rPr lang="en-US" sz="2000" b="0" dirty="0">
                <a:solidFill>
                  <a:prstClr val="black"/>
                </a:solidFill>
              </a:rPr>
              <a:t>6:1; II Tim. 2:15;      II Pet. 3:18)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lvl="0" indent="-342900" algn="l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prstClr val="black"/>
                </a:solidFill>
              </a:rPr>
              <a:t>Be with the Lord </a:t>
            </a:r>
            <a:r>
              <a:rPr lang="en-US" sz="2000" b="0" dirty="0">
                <a:solidFill>
                  <a:prstClr val="black"/>
                </a:solidFill>
              </a:rPr>
              <a:t>(Phil. 1:23; I Thess. 4:17)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805E09C-57AC-4583-ACBB-7313DA5A9C93}"/>
              </a:ext>
            </a:extLst>
          </p:cNvPr>
          <p:cNvSpPr txBox="1">
            <a:spLocks/>
          </p:cNvSpPr>
          <p:nvPr/>
        </p:nvSpPr>
        <p:spPr>
          <a:xfrm>
            <a:off x="20" y="6553200"/>
            <a:ext cx="3262553" cy="304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 baseline="0">
                <a:solidFill>
                  <a:schemeClr val="tx2"/>
                </a:solidFill>
                <a:latin typeface="Tahoma" pitchFamily="34" charset="0"/>
                <a:ea typeface="+mn-ea"/>
                <a:cs typeface="Times New Roman" pitchFamily="18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FF00"/>
                </a:solidFill>
                <a:latin typeface="Tahoma" pitchFamily="34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en-US">
                <a:solidFill>
                  <a:schemeClr val="bg2"/>
                </a:solidFill>
              </a:rPr>
              <a:t>Traffic Lights Of God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Text Box 47">
            <a:extLst>
              <a:ext uri="{FF2B5EF4-FFF2-40B4-BE49-F238E27FC236}">
                <a16:creationId xmlns:a16="http://schemas.microsoft.com/office/drawing/2014/main" id="{20BE593A-4AB6-4020-98F3-8CAA5F6F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304" y="5171679"/>
            <a:ext cx="5686638" cy="1200329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Following God’s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8000"/>
                </a:solidFill>
              </a:rPr>
              <a:t>GREEN LIGHTS </a:t>
            </a:r>
            <a:r>
              <a:rPr lang="en-US" dirty="0">
                <a:solidFill>
                  <a:srgbClr val="0000FF"/>
                </a:solidFill>
              </a:rPr>
              <a:t>leads to an eternal home 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with God! </a:t>
            </a:r>
            <a:r>
              <a:rPr lang="en-US" i="1" dirty="0">
                <a:solidFill>
                  <a:srgbClr val="0000FF"/>
                </a:solidFill>
              </a:rPr>
              <a:t>(Eternal Life)</a:t>
            </a:r>
          </a:p>
        </p:txBody>
      </p:sp>
    </p:spTree>
    <p:extLst>
      <p:ext uri="{BB962C8B-B14F-4D97-AF65-F5344CB8AC3E}">
        <p14:creationId xmlns:p14="http://schemas.microsoft.com/office/powerpoint/2010/main" val="23484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7979" y="6548284"/>
            <a:ext cx="3352800" cy="304800"/>
          </a:xfrm>
        </p:spPr>
        <p:txBody>
          <a:bodyPr/>
          <a:lstStyle/>
          <a:p>
            <a:pPr>
              <a:defRPr/>
            </a:pPr>
            <a:r>
              <a:rPr lang="en-US"/>
              <a:t>Traffic Lights Of God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0" y="830824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There are many other 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red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yellow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and 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green</a:t>
            </a:r>
            <a:r>
              <a:rPr lang="en-US" dirty="0">
                <a:solidFill>
                  <a:schemeClr val="tx1"/>
                </a:solidFill>
              </a:rPr>
              <a:t> lights found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in God’s word; these are </a:t>
            </a:r>
            <a:r>
              <a:rPr lang="en-US" i="1" dirty="0">
                <a:solidFill>
                  <a:schemeClr val="tx1"/>
                </a:solidFill>
              </a:rPr>
              <a:t>just a few!</a:t>
            </a: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-4187" y="4832988"/>
            <a:ext cx="5181600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Obedience to the traffic lights of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God will result in our eternal 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salvation with Him!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73" y="2069908"/>
            <a:ext cx="91338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1"/>
                </a:solidFill>
              </a:rPr>
              <a:t>Saints need to know what things to stop, when to use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caution, and to do the things God has instructed us to do!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094076"/>
            <a:ext cx="9156562" cy="1077218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7030A0"/>
                </a:solidFill>
              </a:rPr>
              <a:t>II Tim. 2:15</a:t>
            </a:r>
          </a:p>
          <a:p>
            <a:pPr algn="l">
              <a:buClr>
                <a:schemeClr val="accent1"/>
              </a:buClr>
              <a:buSzPct val="115000"/>
            </a:pPr>
            <a:r>
              <a:rPr lang="en-US" sz="2000" b="0" dirty="0">
                <a:solidFill>
                  <a:srgbClr val="002060"/>
                </a:solidFill>
              </a:rPr>
              <a:t>15.  Be diligent to present yourself approved to God as a workman who does not need to be ashamed, </a:t>
            </a:r>
            <a:r>
              <a:rPr lang="en-US" sz="2000" dirty="0">
                <a:solidFill>
                  <a:srgbClr val="008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accurately handling the word of truth.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62" y="4219249"/>
            <a:ext cx="3810000" cy="2768600"/>
          </a:xfrm>
          <a:prstGeom prst="rect">
            <a:avLst/>
          </a:prstGeom>
        </p:spPr>
      </p:pic>
      <p:pic>
        <p:nvPicPr>
          <p:cNvPr id="3074" name="Picture 2" descr="C:\Users\DarkWolf\AppData\Local\Microsoft\Windows\Temporary Internet Files\Content.IE5\PLQW0DRM\MC90043254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8524">
            <a:off x="6269902" y="4441459"/>
            <a:ext cx="2229144" cy="222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04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2" grpId="0"/>
      <p:bldP spid="11" grpId="0" animBg="1"/>
      <p:bldP spid="9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each&#10;&#10;Description automatically generated">
            <a:extLst>
              <a:ext uri="{FF2B5EF4-FFF2-40B4-BE49-F238E27FC236}">
                <a16:creationId xmlns:a16="http://schemas.microsoft.com/office/drawing/2014/main" id="{AA52D535-BBEA-448D-B711-C8272FCA1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13:3-5; Acts 2:38)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marR="0" lvl="0" indent="-5715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sto MT" pitchFamily="18" charset="0"/>
                <a:ea typeface="+mn-ea"/>
                <a:cs typeface="Times New Roman" pitchFamily="18" charset="0"/>
              </a:rPr>
              <a:t>For The </a:t>
            </a:r>
            <a:r>
              <a:rPr kumimoji="0" lang="en-US" sz="4000" b="1" i="0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sto MT" pitchFamily="18" charset="0"/>
                <a:ea typeface="+mn-ea"/>
                <a:cs typeface="Times New Roman" pitchFamily="18" charset="0"/>
              </a:rPr>
              <a:t>Erring Saint: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sto MT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alisto MT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Repent (Acts 8:22), Confess (I Jn. 1:9),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6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6_eye">
  <a:themeElements>
    <a:clrScheme name="eye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ey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732</Words>
  <Application>Microsoft Office PowerPoint</Application>
  <PresentationFormat>On-screen Show (4:3)</PresentationFormat>
  <Paragraphs>74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Ameretto</vt:lpstr>
      <vt:lpstr>Arial</vt:lpstr>
      <vt:lpstr>Book Antiqua</vt:lpstr>
      <vt:lpstr>Calisto MT</vt:lpstr>
      <vt:lpstr>Franklin Gothic Book</vt:lpstr>
      <vt:lpstr>Tahoma</vt:lpstr>
      <vt:lpstr>Times New Roman</vt:lpstr>
      <vt:lpstr>Wingdings</vt:lpstr>
      <vt:lpstr>Hardcover</vt:lpstr>
      <vt:lpstr>Crop</vt:lpstr>
      <vt:lpstr>6_eye</vt:lpstr>
      <vt:lpstr>Traffic Lights Of God   </vt:lpstr>
      <vt:lpstr>Intro </vt:lpstr>
      <vt:lpstr>God’s Red Lights</vt:lpstr>
      <vt:lpstr>God’s Yellow Lights</vt:lpstr>
      <vt:lpstr>God’s Green Lights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Lights Of God   </dc:title>
  <dc:subject>09/06/2020</dc:subject>
  <dc:creator>Nathan Morrison</dc:creator>
  <dc:description>Based on a lesson by Richard Thetford</dc:description>
  <cp:lastModifiedBy>Nathan Morrison</cp:lastModifiedBy>
  <cp:revision>9</cp:revision>
  <dcterms:created xsi:type="dcterms:W3CDTF">2020-08-19T21:12:21Z</dcterms:created>
  <dcterms:modified xsi:type="dcterms:W3CDTF">2020-09-03T17:31:08Z</dcterms:modified>
</cp:coreProperties>
</file>