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690" r:id="rId2"/>
    <p:sldMasterId id="2147483691" r:id="rId3"/>
    <p:sldMasterId id="2147483692" r:id="rId4"/>
    <p:sldMasterId id="2147483693" r:id="rId5"/>
    <p:sldMasterId id="2147483694" r:id="rId6"/>
    <p:sldMasterId id="2147483695" r:id="rId7"/>
    <p:sldMasterId id="2147483696" r:id="rId8"/>
    <p:sldMasterId id="2147483697" r:id="rId9"/>
    <p:sldMasterId id="2147483819" r:id="rId10"/>
    <p:sldMasterId id="2147483915" r:id="rId11"/>
    <p:sldMasterId id="2147483934" r:id="rId12"/>
    <p:sldMasterId id="2147483947" r:id="rId13"/>
  </p:sldMasterIdLst>
  <p:notesMasterIdLst>
    <p:notesMasterId r:id="rId31"/>
  </p:notesMasterIdLst>
  <p:handoutMasterIdLst>
    <p:handoutMasterId r:id="rId32"/>
  </p:handoutMasterIdLst>
  <p:sldIdLst>
    <p:sldId id="256" r:id="rId14"/>
    <p:sldId id="343" r:id="rId15"/>
    <p:sldId id="439" r:id="rId16"/>
    <p:sldId id="386" r:id="rId17"/>
    <p:sldId id="450" r:id="rId18"/>
    <p:sldId id="365" r:id="rId19"/>
    <p:sldId id="371" r:id="rId20"/>
    <p:sldId id="372" r:id="rId21"/>
    <p:sldId id="653" r:id="rId22"/>
    <p:sldId id="443" r:id="rId23"/>
    <p:sldId id="509" r:id="rId24"/>
    <p:sldId id="447" r:id="rId25"/>
    <p:sldId id="656" r:id="rId26"/>
    <p:sldId id="427" r:id="rId27"/>
    <p:sldId id="513" r:id="rId28"/>
    <p:sldId id="377" r:id="rId29"/>
    <p:sldId id="649" r:id="rId30"/>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FFCCFF"/>
    <a:srgbClr val="003300"/>
    <a:srgbClr val="66FFFF"/>
    <a:srgbClr val="FF0066"/>
    <a:srgbClr val="FFFFFF"/>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snapToObjects="1">
      <p:cViewPr varScale="1">
        <p:scale>
          <a:sx n="95" d="100"/>
          <a:sy n="95" d="100"/>
        </p:scale>
        <p:origin x="15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70151736-D6C7-4EFF-ABD1-FE0A848612F1}" type="slidenum">
              <a:rPr lang="en-US" altLang="en-US"/>
              <a:pPr/>
              <a:t>‹#›</a:t>
            </a:fld>
            <a:endParaRPr lang="en-US" altLang="en-US"/>
          </a:p>
        </p:txBody>
      </p:sp>
    </p:spTree>
    <p:extLst>
      <p:ext uri="{BB962C8B-B14F-4D97-AF65-F5344CB8AC3E}">
        <p14:creationId xmlns:p14="http://schemas.microsoft.com/office/powerpoint/2010/main" val="186955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3788D9D4-06E8-4321-9E87-FBC264B5CF7A}" type="slidenum">
              <a:rPr lang="en-US" altLang="en-US"/>
              <a:pPr/>
              <a:t>‹#›</a:t>
            </a:fld>
            <a:endParaRPr lang="en-US" altLang="en-US"/>
          </a:p>
        </p:txBody>
      </p:sp>
    </p:spTree>
    <p:extLst>
      <p:ext uri="{BB962C8B-B14F-4D97-AF65-F5344CB8AC3E}">
        <p14:creationId xmlns:p14="http://schemas.microsoft.com/office/powerpoint/2010/main" val="158967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a:t>By Nathan L Morrison </a:t>
            </a:r>
          </a:p>
          <a:p>
            <a:endParaRPr lang="en-US" altLang="en-US" dirty="0"/>
          </a:p>
          <a:p>
            <a:r>
              <a:rPr lang="en-US" altLang="en-US" dirty="0"/>
              <a:t>All Scripture given is from NASB unless otherwise stated</a:t>
            </a:r>
          </a:p>
          <a:p>
            <a:endParaRPr lang="en-US" altLang="en-US" dirty="0"/>
          </a:p>
          <a:p>
            <a:r>
              <a:rPr lang="en-US" altLang="en-US" dirty="0"/>
              <a:t>For further study, or if questions, please Call: 804-277-1983 or Visit www.courthousechurchofchrist.com</a:t>
            </a:r>
          </a:p>
          <a:p>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Image: Painting based on drawing by Alfred Lee based on “eye witness” report of George Hagopian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George Hagopian claimed to have visited and even climbed up on top of the ark many times in the years of 1906-1907 as a boy, and later gave his “eye witness” descriptions of the ark in the 1970’s.</a:t>
            </a:r>
          </a:p>
          <a:p>
            <a:endParaRPr lang="en-US" altLang="en-US" dirty="0"/>
          </a:p>
          <a:p>
            <a:endParaRPr lang="en-US" altLang="en-US" dirty="0"/>
          </a:p>
          <a:p>
            <a:endParaRPr lang="en-US" altLang="en-US" dirty="0"/>
          </a:p>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7362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CBC437-8BB8-4AAD-AA0A-62C2FBF4536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1670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CBC437-8BB8-4AAD-AA0A-62C2FBF4536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804868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Ark in Kentucky at Creation Museum</a:t>
            </a:r>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14</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Ark in Kentucky at Creation Museum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69557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16</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8943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The ark under construction in Kentucky at the Creation Museum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36229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CBC437-8BB8-4AAD-AA0A-62C2FBF4536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r>
              <a:rPr lang="en-US" dirty="0"/>
              <a:t>Image: Painting based on drawing by Alfred Lee based on “eye witness” report of George Hagopian </a:t>
            </a:r>
          </a:p>
          <a:p>
            <a:pPr eaLnBrk="1" hangingPunct="1"/>
            <a:endParaRPr lang="en-US" dirty="0"/>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Picture on Left:</a:t>
            </a:r>
          </a:p>
          <a:p>
            <a:pPr eaLnBrk="1" hangingPunct="1"/>
            <a:r>
              <a:rPr lang="en-US" dirty="0"/>
              <a:t>RMS Titanic</a:t>
            </a:r>
          </a:p>
          <a:p>
            <a:pPr eaLnBrk="1" hangingPunct="1"/>
            <a:endParaRPr lang="en-US" dirty="0"/>
          </a:p>
          <a:p>
            <a:pPr eaLnBrk="1" hangingPunct="1"/>
            <a:r>
              <a:rPr lang="en-US" dirty="0"/>
              <a:t>Picture on Right:</a:t>
            </a:r>
          </a:p>
          <a:p>
            <a:pPr eaLnBrk="1" hangingPunct="1"/>
            <a:r>
              <a:rPr lang="en-US" dirty="0"/>
              <a:t>Painting based on drawing by Alfred Lee based on “eye witness” report of George </a:t>
            </a:r>
            <a:r>
              <a:rPr lang="en-US" dirty="0" err="1"/>
              <a:t>Hagopian</a:t>
            </a:r>
            <a:endParaRPr lang="en-US" dirty="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E7E73F-59E5-400A-8090-25F0E1BA819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Picture on Left:</a:t>
            </a:r>
          </a:p>
          <a:p>
            <a:pPr eaLnBrk="1" hangingPunct="1"/>
            <a:r>
              <a:rPr lang="en-US" dirty="0"/>
              <a:t>USS Nimitz</a:t>
            </a:r>
          </a:p>
          <a:p>
            <a:pPr eaLnBrk="1" hangingPunct="1"/>
            <a:endParaRPr lang="en-US" dirty="0"/>
          </a:p>
          <a:p>
            <a:pPr eaLnBrk="1" hangingPunct="1"/>
            <a:r>
              <a:rPr lang="en-US" dirty="0"/>
              <a:t>Picture on Right:</a:t>
            </a:r>
          </a:p>
          <a:p>
            <a:pPr eaLnBrk="1" hangingPunct="1"/>
            <a:r>
              <a:rPr lang="en-US" dirty="0"/>
              <a:t>Painting based on drawing by Alfred Lee based on “eye witness” report of George </a:t>
            </a:r>
            <a:r>
              <a:rPr lang="en-US" dirty="0" err="1"/>
              <a:t>Hagopian</a:t>
            </a:r>
            <a:endParaRPr lang="en-US" dirty="0"/>
          </a:p>
          <a:p>
            <a:pPr eaLnBrk="1" hangingPunct="1"/>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EAC656-309F-410C-982A-8AA4D301165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Picture on Left:</a:t>
            </a:r>
          </a:p>
          <a:p>
            <a:pPr eaLnBrk="1" hangingPunct="1"/>
            <a:r>
              <a:rPr lang="en-US" dirty="0"/>
              <a:t>RMS Queen Mary 2</a:t>
            </a:r>
          </a:p>
          <a:p>
            <a:pPr eaLnBrk="1" hangingPunct="1"/>
            <a:endParaRPr lang="en-US" dirty="0"/>
          </a:p>
          <a:p>
            <a:pPr eaLnBrk="1" hangingPunct="1"/>
            <a:r>
              <a:rPr lang="en-US" dirty="0"/>
              <a:t>Picture on Right:</a:t>
            </a:r>
          </a:p>
          <a:p>
            <a:pPr eaLnBrk="1" hangingPunct="1"/>
            <a:r>
              <a:rPr lang="en-US" dirty="0"/>
              <a:t>Painting based on drawing by Alfred Lee based on “eye witness” report of George </a:t>
            </a:r>
            <a:r>
              <a:rPr lang="en-US" dirty="0" err="1"/>
              <a:t>Hagopian</a:t>
            </a:r>
            <a:endParaRPr 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E09DFD-C3BB-40F7-8D10-7D756FF464F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CBC437-8BB8-4AAD-AA0A-62C2FBF4536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r>
              <a:rPr lang="en-US" dirty="0"/>
              <a:t>Image: Painting based on drawing by Alfred Lee based on “eye witness” report of George Hagopian </a:t>
            </a:r>
          </a:p>
          <a:p>
            <a:pPr eaLnBrk="1" hangingPunct="1"/>
            <a:endParaRPr lang="en-US" dirty="0"/>
          </a:p>
          <a:p>
            <a:pPr eaLnBrk="1" hangingPunct="1"/>
            <a:endParaRPr lang="en-US" dirty="0"/>
          </a:p>
        </p:txBody>
      </p:sp>
    </p:spTree>
    <p:extLst>
      <p:ext uri="{BB962C8B-B14F-4D97-AF65-F5344CB8AC3E}">
        <p14:creationId xmlns:p14="http://schemas.microsoft.com/office/powerpoint/2010/main" val="2416067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3E7887DD-B253-48D7-A6B4-472E2E0DAA56}" type="slidenum">
              <a:rPr lang="en-US" altLang="en-US"/>
              <a:pPr/>
              <a:t>‹#›</a:t>
            </a:fld>
            <a:endParaRPr lang="en-US" altLang="en-US"/>
          </a:p>
        </p:txBody>
      </p:sp>
    </p:spTree>
    <p:extLst>
      <p:ext uri="{BB962C8B-B14F-4D97-AF65-F5344CB8AC3E}">
        <p14:creationId xmlns:p14="http://schemas.microsoft.com/office/powerpoint/2010/main" val="172417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A6F9F831-A382-44AE-8166-C7F282AAF37A}" type="slidenum">
              <a:rPr lang="en-US" altLang="en-US"/>
              <a:pPr/>
              <a:t>‹#›</a:t>
            </a:fld>
            <a:endParaRPr lang="en-US" altLang="en-US"/>
          </a:p>
        </p:txBody>
      </p:sp>
    </p:spTree>
    <p:extLst>
      <p:ext uri="{BB962C8B-B14F-4D97-AF65-F5344CB8AC3E}">
        <p14:creationId xmlns:p14="http://schemas.microsoft.com/office/powerpoint/2010/main" val="17185268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2</a:t>
            </a:r>
          </a:p>
        </p:txBody>
      </p:sp>
      <p:sp>
        <p:nvSpPr>
          <p:cNvPr id="6" name="Slide Number Placeholder 5"/>
          <p:cNvSpPr>
            <a:spLocks noGrp="1"/>
          </p:cNvSpPr>
          <p:nvPr>
            <p:ph type="sldNum" sz="quarter" idx="12"/>
          </p:nvPr>
        </p:nvSpPr>
        <p:spPr/>
        <p:txBody>
          <a:bodyPr/>
          <a:lstStyle/>
          <a:p>
            <a:fld id="{4FD0374A-DF18-470C-BA8C-D1D993546F47}" type="slidenum">
              <a:rPr lang="en-US" altLang="en-US" smtClean="0"/>
              <a:pPr/>
              <a:t>‹#›</a:t>
            </a:fld>
            <a:endParaRPr lang="en-US" altLang="en-US"/>
          </a:p>
        </p:txBody>
      </p:sp>
    </p:spTree>
    <p:extLst>
      <p:ext uri="{BB962C8B-B14F-4D97-AF65-F5344CB8AC3E}">
        <p14:creationId xmlns:p14="http://schemas.microsoft.com/office/powerpoint/2010/main" val="4725565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2</a:t>
            </a:r>
          </a:p>
        </p:txBody>
      </p:sp>
      <p:sp>
        <p:nvSpPr>
          <p:cNvPr id="6" name="Slide Number Placeholder 5"/>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20947471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2</a:t>
            </a:r>
          </a:p>
        </p:txBody>
      </p:sp>
      <p:sp>
        <p:nvSpPr>
          <p:cNvPr id="6" name="Slide Number Placeholder 5"/>
          <p:cNvSpPr>
            <a:spLocks noGrp="1"/>
          </p:cNvSpPr>
          <p:nvPr>
            <p:ph type="sldNum" sz="quarter" idx="12"/>
          </p:nvPr>
        </p:nvSpPr>
        <p:spPr/>
        <p:txBody>
          <a:bodyPr/>
          <a:lstStyle/>
          <a:p>
            <a:fld id="{BB6B98F9-A809-4F1D-988C-2BCDC1171141}" type="slidenum">
              <a:rPr lang="en-US" altLang="en-US" smtClean="0"/>
              <a:pPr/>
              <a:t>‹#›</a:t>
            </a:fld>
            <a:endParaRPr lang="en-US" altLang="en-US"/>
          </a:p>
        </p:txBody>
      </p:sp>
    </p:spTree>
    <p:extLst>
      <p:ext uri="{BB962C8B-B14F-4D97-AF65-F5344CB8AC3E}">
        <p14:creationId xmlns:p14="http://schemas.microsoft.com/office/powerpoint/2010/main" val="21512992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2</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21727909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The Days Of Noah Part 2</a:t>
            </a:r>
          </a:p>
        </p:txBody>
      </p:sp>
      <p:sp>
        <p:nvSpPr>
          <p:cNvPr id="9" name="Slide Number Placeholder 8"/>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20232298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Days Of Noah Part 2</a:t>
            </a:r>
          </a:p>
        </p:txBody>
      </p:sp>
      <p:sp>
        <p:nvSpPr>
          <p:cNvPr id="5" name="Slide Number Placeholder 4"/>
          <p:cNvSpPr>
            <a:spLocks noGrp="1"/>
          </p:cNvSpPr>
          <p:nvPr>
            <p:ph type="sldNum" sz="quarter" idx="12"/>
          </p:nvPr>
        </p:nvSpPr>
        <p:spPr/>
        <p:txBody>
          <a:bodyPr/>
          <a:lstStyle/>
          <a:p>
            <a:fld id="{7D656022-41A9-491B-A2DC-611DC0A7FBFB}" type="slidenum">
              <a:rPr lang="en-US" altLang="en-US" smtClean="0"/>
              <a:pPr/>
              <a:t>‹#›</a:t>
            </a:fld>
            <a:endParaRPr lang="en-US" altLang="en-US"/>
          </a:p>
        </p:txBody>
      </p:sp>
    </p:spTree>
    <p:extLst>
      <p:ext uri="{BB962C8B-B14F-4D97-AF65-F5344CB8AC3E}">
        <p14:creationId xmlns:p14="http://schemas.microsoft.com/office/powerpoint/2010/main" val="18729703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The Days Of Noah Part 2</a:t>
            </a:r>
          </a:p>
        </p:txBody>
      </p:sp>
      <p:sp>
        <p:nvSpPr>
          <p:cNvPr id="4" name="Slide Number Placeholder 3"/>
          <p:cNvSpPr>
            <a:spLocks noGrp="1"/>
          </p:cNvSpPr>
          <p:nvPr>
            <p:ph type="sldNum" sz="quarter" idx="12"/>
          </p:nvPr>
        </p:nvSpPr>
        <p:spPr/>
        <p:txBody>
          <a:bodyPr/>
          <a:lstStyle/>
          <a:p>
            <a:fld id="{13B825DD-C14A-4E02-B999-64AD410C206D}" type="slidenum">
              <a:rPr lang="en-US" altLang="en-US" smtClean="0"/>
              <a:pPr/>
              <a:t>‹#›</a:t>
            </a:fld>
            <a:endParaRPr lang="en-US" altLang="en-US"/>
          </a:p>
        </p:txBody>
      </p:sp>
    </p:spTree>
    <p:extLst>
      <p:ext uri="{BB962C8B-B14F-4D97-AF65-F5344CB8AC3E}">
        <p14:creationId xmlns:p14="http://schemas.microsoft.com/office/powerpoint/2010/main" val="10039712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2</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20958818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2</a:t>
            </a:r>
          </a:p>
        </p:txBody>
      </p:sp>
      <p:sp>
        <p:nvSpPr>
          <p:cNvPr id="7" name="Slide Number Placeholder 6"/>
          <p:cNvSpPr>
            <a:spLocks noGrp="1"/>
          </p:cNvSpPr>
          <p:nvPr>
            <p:ph type="sldNum" sz="quarter" idx="12"/>
          </p:nvPr>
        </p:nvSpPr>
        <p:spPr/>
        <p:txBody>
          <a:bodyPr/>
          <a:lstStyle/>
          <a:p>
            <a:fld id="{8E4F9D28-1F4F-4F87-B9F8-D0A8901B7C53}" type="slidenum">
              <a:rPr lang="en-US" altLang="en-US" smtClean="0"/>
              <a:pPr/>
              <a:t>‹#›</a:t>
            </a:fld>
            <a:endParaRPr lang="en-US" altLang="en-US"/>
          </a:p>
        </p:txBody>
      </p:sp>
    </p:spTree>
    <p:extLst>
      <p:ext uri="{BB962C8B-B14F-4D97-AF65-F5344CB8AC3E}">
        <p14:creationId xmlns:p14="http://schemas.microsoft.com/office/powerpoint/2010/main" val="10133162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2</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107110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D17B57A1-8147-4BA9-9E8E-D8A3B301750B}" type="slidenum">
              <a:rPr lang="en-US" altLang="en-US"/>
              <a:pPr/>
              <a:t>‹#›</a:t>
            </a:fld>
            <a:endParaRPr lang="en-US" altLang="en-US"/>
          </a:p>
        </p:txBody>
      </p:sp>
    </p:spTree>
    <p:extLst>
      <p:ext uri="{BB962C8B-B14F-4D97-AF65-F5344CB8AC3E}">
        <p14:creationId xmlns:p14="http://schemas.microsoft.com/office/powerpoint/2010/main" val="4792619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2</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3252138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2</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840476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2</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18805766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Days Of Noah Part 2</a:t>
            </a:r>
          </a:p>
        </p:txBody>
      </p:sp>
      <p:sp>
        <p:nvSpPr>
          <p:cNvPr id="5" name="Slide Number Placeholder 4"/>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18688519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Days Of Noah Part 2</a:t>
            </a:r>
          </a:p>
        </p:txBody>
      </p:sp>
      <p:sp>
        <p:nvSpPr>
          <p:cNvPr id="5" name="Slide Number Placeholder 4"/>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42871025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2</a:t>
            </a:r>
          </a:p>
        </p:txBody>
      </p:sp>
      <p:sp>
        <p:nvSpPr>
          <p:cNvPr id="6" name="Slide Number Placeholder 5"/>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36088609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2</a:t>
            </a:r>
          </a:p>
        </p:txBody>
      </p:sp>
      <p:sp>
        <p:nvSpPr>
          <p:cNvPr id="6" name="Slide Number Placeholder 5"/>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25176647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529960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Days Of Noah Part 2</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4784690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2</a:t>
            </a:r>
          </a:p>
        </p:txBody>
      </p:sp>
      <p:sp>
        <p:nvSpPr>
          <p:cNvPr id="6" name="Slide Number Placeholder 5"/>
          <p:cNvSpPr>
            <a:spLocks noGrp="1"/>
          </p:cNvSpPr>
          <p:nvPr>
            <p:ph type="sldNum" sz="quarter" idx="12"/>
          </p:nvPr>
        </p:nvSpPr>
        <p:spPr/>
        <p:txBody>
          <a:bodyPr/>
          <a:lstStyle/>
          <a:p>
            <a:fld id="{4FD0374A-DF18-470C-BA8C-D1D993546F47}" type="slidenum">
              <a:rPr lang="en-US" altLang="en-US" smtClean="0"/>
              <a:pPr/>
              <a:t>‹#›</a:t>
            </a:fld>
            <a:endParaRPr lang="en-US" altLang="en-US"/>
          </a:p>
        </p:txBody>
      </p:sp>
    </p:spTree>
    <p:extLst>
      <p:ext uri="{BB962C8B-B14F-4D97-AF65-F5344CB8AC3E}">
        <p14:creationId xmlns:p14="http://schemas.microsoft.com/office/powerpoint/2010/main" val="1985326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6E5D7B2B-63C8-4235-A10D-ED64C88B5590}" type="slidenum">
              <a:rPr lang="en-US" altLang="en-US"/>
              <a:pPr/>
              <a:t>‹#›</a:t>
            </a:fld>
            <a:endParaRPr lang="en-US" altLang="en-US"/>
          </a:p>
        </p:txBody>
      </p:sp>
    </p:spTree>
    <p:extLst>
      <p:ext uri="{BB962C8B-B14F-4D97-AF65-F5344CB8AC3E}">
        <p14:creationId xmlns:p14="http://schemas.microsoft.com/office/powerpoint/2010/main" val="9318922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2</a:t>
            </a:r>
          </a:p>
        </p:txBody>
      </p:sp>
      <p:sp>
        <p:nvSpPr>
          <p:cNvPr id="6" name="Slide Number Placeholder 5"/>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18190392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2</a:t>
            </a:r>
          </a:p>
        </p:txBody>
      </p:sp>
      <p:sp>
        <p:nvSpPr>
          <p:cNvPr id="6" name="Slide Number Placeholder 5"/>
          <p:cNvSpPr>
            <a:spLocks noGrp="1"/>
          </p:cNvSpPr>
          <p:nvPr>
            <p:ph type="sldNum" sz="quarter" idx="12"/>
          </p:nvPr>
        </p:nvSpPr>
        <p:spPr/>
        <p:txBody>
          <a:bodyPr/>
          <a:lstStyle/>
          <a:p>
            <a:fld id="{BB6B98F9-A809-4F1D-988C-2BCDC1171141}" type="slidenum">
              <a:rPr lang="en-US" altLang="en-US" smtClean="0"/>
              <a:pPr/>
              <a:t>‹#›</a:t>
            </a:fld>
            <a:endParaRPr lang="en-US" altLang="en-US"/>
          </a:p>
        </p:txBody>
      </p:sp>
    </p:spTree>
    <p:extLst>
      <p:ext uri="{BB962C8B-B14F-4D97-AF65-F5344CB8AC3E}">
        <p14:creationId xmlns:p14="http://schemas.microsoft.com/office/powerpoint/2010/main" val="41338348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2</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27900002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The Days Of Noah Part 2</a:t>
            </a:r>
          </a:p>
        </p:txBody>
      </p:sp>
      <p:sp>
        <p:nvSpPr>
          <p:cNvPr id="9" name="Slide Number Placeholder 8"/>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39533595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Days Of Noah Part 2</a:t>
            </a:r>
          </a:p>
        </p:txBody>
      </p:sp>
      <p:sp>
        <p:nvSpPr>
          <p:cNvPr id="5" name="Slide Number Placeholder 4"/>
          <p:cNvSpPr>
            <a:spLocks noGrp="1"/>
          </p:cNvSpPr>
          <p:nvPr>
            <p:ph type="sldNum" sz="quarter" idx="12"/>
          </p:nvPr>
        </p:nvSpPr>
        <p:spPr/>
        <p:txBody>
          <a:bodyPr/>
          <a:lstStyle/>
          <a:p>
            <a:fld id="{7D656022-41A9-491B-A2DC-611DC0A7FBFB}" type="slidenum">
              <a:rPr lang="en-US" altLang="en-US" smtClean="0"/>
              <a:pPr/>
              <a:t>‹#›</a:t>
            </a:fld>
            <a:endParaRPr lang="en-US" altLang="en-US"/>
          </a:p>
        </p:txBody>
      </p:sp>
    </p:spTree>
    <p:extLst>
      <p:ext uri="{BB962C8B-B14F-4D97-AF65-F5344CB8AC3E}">
        <p14:creationId xmlns:p14="http://schemas.microsoft.com/office/powerpoint/2010/main" val="10137050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The Days Of Noah Part 2</a:t>
            </a:r>
          </a:p>
        </p:txBody>
      </p:sp>
      <p:sp>
        <p:nvSpPr>
          <p:cNvPr id="4" name="Slide Number Placeholder 3"/>
          <p:cNvSpPr>
            <a:spLocks noGrp="1"/>
          </p:cNvSpPr>
          <p:nvPr>
            <p:ph type="sldNum" sz="quarter" idx="12"/>
          </p:nvPr>
        </p:nvSpPr>
        <p:spPr/>
        <p:txBody>
          <a:bodyPr/>
          <a:lstStyle/>
          <a:p>
            <a:fld id="{13B825DD-C14A-4E02-B999-64AD410C206D}" type="slidenum">
              <a:rPr lang="en-US" altLang="en-US" smtClean="0"/>
              <a:pPr/>
              <a:t>‹#›</a:t>
            </a:fld>
            <a:endParaRPr lang="en-US" altLang="en-US"/>
          </a:p>
        </p:txBody>
      </p:sp>
    </p:spTree>
    <p:extLst>
      <p:ext uri="{BB962C8B-B14F-4D97-AF65-F5344CB8AC3E}">
        <p14:creationId xmlns:p14="http://schemas.microsoft.com/office/powerpoint/2010/main" val="26393310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2</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36468496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2</a:t>
            </a:r>
          </a:p>
        </p:txBody>
      </p:sp>
      <p:sp>
        <p:nvSpPr>
          <p:cNvPr id="7" name="Slide Number Placeholder 6"/>
          <p:cNvSpPr>
            <a:spLocks noGrp="1"/>
          </p:cNvSpPr>
          <p:nvPr>
            <p:ph type="sldNum" sz="quarter" idx="12"/>
          </p:nvPr>
        </p:nvSpPr>
        <p:spPr/>
        <p:txBody>
          <a:bodyPr/>
          <a:lstStyle/>
          <a:p>
            <a:fld id="{8E4F9D28-1F4F-4F87-B9F8-D0A8901B7C53}" type="slidenum">
              <a:rPr lang="en-US" altLang="en-US" smtClean="0"/>
              <a:pPr/>
              <a:t>‹#›</a:t>
            </a:fld>
            <a:endParaRPr lang="en-US" altLang="en-US"/>
          </a:p>
        </p:txBody>
      </p:sp>
    </p:spTree>
    <p:extLst>
      <p:ext uri="{BB962C8B-B14F-4D97-AF65-F5344CB8AC3E}">
        <p14:creationId xmlns:p14="http://schemas.microsoft.com/office/powerpoint/2010/main" val="30852823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2</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15962973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2</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75421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F6F5F9A9-74DA-4E8E-ABD7-C2F77177A6A7}" type="slidenum">
              <a:rPr lang="en-US" altLang="en-US"/>
              <a:pPr/>
              <a:t>‹#›</a:t>
            </a:fld>
            <a:endParaRPr lang="en-US" altLang="en-US"/>
          </a:p>
        </p:txBody>
      </p:sp>
    </p:spTree>
    <p:extLst>
      <p:ext uri="{BB962C8B-B14F-4D97-AF65-F5344CB8AC3E}">
        <p14:creationId xmlns:p14="http://schemas.microsoft.com/office/powerpoint/2010/main" val="5006465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2</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076886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2</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2776721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Days Of Noah Part 2</a:t>
            </a:r>
          </a:p>
        </p:txBody>
      </p:sp>
      <p:sp>
        <p:nvSpPr>
          <p:cNvPr id="5" name="Slide Number Placeholder 4"/>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29649807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Days Of Noah Part 2</a:t>
            </a:r>
          </a:p>
        </p:txBody>
      </p:sp>
      <p:sp>
        <p:nvSpPr>
          <p:cNvPr id="5" name="Slide Number Placeholder 4"/>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14582801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2</a:t>
            </a:r>
          </a:p>
        </p:txBody>
      </p:sp>
      <p:sp>
        <p:nvSpPr>
          <p:cNvPr id="6" name="Slide Number Placeholder 5"/>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4773573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2</a:t>
            </a:r>
          </a:p>
        </p:txBody>
      </p:sp>
      <p:sp>
        <p:nvSpPr>
          <p:cNvPr id="6" name="Slide Number Placeholder 5"/>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4352072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7492369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Days Of Noah Part 2</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5828192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Days Of Noah Part 2</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4749893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Days Of Noah Part 2</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50420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41D2F435-DD02-47B5-8056-66E13C27BC92}" type="slidenum">
              <a:rPr lang="en-US" altLang="en-US"/>
              <a:pPr/>
              <a:t>‹#›</a:t>
            </a:fld>
            <a:endParaRPr lang="en-US" altLang="en-US"/>
          </a:p>
        </p:txBody>
      </p:sp>
    </p:spTree>
    <p:extLst>
      <p:ext uri="{BB962C8B-B14F-4D97-AF65-F5344CB8AC3E}">
        <p14:creationId xmlns:p14="http://schemas.microsoft.com/office/powerpoint/2010/main" val="42697169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Days Of Noah Part 2</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1878938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Days Of Noah Part 2</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11588335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Days Of Noah Part 2</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1694390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Days Of Noah Part 2</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7785248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Days Of Noah Part 2</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8481649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Days Of Noah Part 2</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166895419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Days Of Noah Part 2</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8623059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Days Of Noah Part 2</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0346827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a:defRPr/>
            </a:pPr>
            <a:endParaRPr lang="en-US"/>
          </a:p>
        </p:txBody>
      </p:sp>
      <p:sp>
        <p:nvSpPr>
          <p:cNvPr id="23" name="Slide Number Placeholder 22"/>
          <p:cNvSpPr>
            <a:spLocks noGrp="1"/>
          </p:cNvSpPr>
          <p:nvPr>
            <p:ph type="sldNum" sz="quarter" idx="11"/>
          </p:nvPr>
        </p:nvSpPr>
        <p:spPr/>
        <p:txBody>
          <a:bodyPr/>
          <a:lstStyle/>
          <a:p>
            <a:pPr>
              <a:defRPr/>
            </a:pPr>
            <a:fld id="{52EFF297-52F3-4F3D-A2B2-BD73046C55F0}" type="slidenum">
              <a:rPr lang="en-US" smtClean="0"/>
              <a:pPr>
                <a:defRPr/>
              </a:pPr>
              <a:t>‹#›</a:t>
            </a:fld>
            <a:endParaRPr lang="en-US"/>
          </a:p>
        </p:txBody>
      </p:sp>
      <p:sp>
        <p:nvSpPr>
          <p:cNvPr id="24" name="Footer Placeholder 23"/>
          <p:cNvSpPr>
            <a:spLocks noGrp="1"/>
          </p:cNvSpPr>
          <p:nvPr>
            <p:ph type="ftr" sz="quarter" idx="12"/>
          </p:nvPr>
        </p:nvSpPr>
        <p:spPr/>
        <p:txBody>
          <a:bodyPr/>
          <a:lstStyle/>
          <a:p>
            <a:pPr>
              <a:defRPr/>
            </a:pPr>
            <a:r>
              <a:rPr lang="en-US"/>
              <a:t>Noah 2: The Grace Of God</a:t>
            </a: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extLst>
      <p:ext uri="{BB962C8B-B14F-4D97-AF65-F5344CB8AC3E}">
        <p14:creationId xmlns:p14="http://schemas.microsoft.com/office/powerpoint/2010/main" val="1090940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pPr>
              <a:defRPr/>
            </a:pPr>
            <a:endParaRPr lang="en-US"/>
          </a:p>
        </p:txBody>
      </p:sp>
      <p:sp>
        <p:nvSpPr>
          <p:cNvPr id="19" name="Slide Number Placeholder 18"/>
          <p:cNvSpPr>
            <a:spLocks noGrp="1"/>
          </p:cNvSpPr>
          <p:nvPr>
            <p:ph type="sldNum" sz="quarter" idx="15"/>
          </p:nvPr>
        </p:nvSpPr>
        <p:spPr/>
        <p:txBody>
          <a:bodyPr/>
          <a:lstStyle/>
          <a:p>
            <a:pPr>
              <a:defRPr/>
            </a:pPr>
            <a:fld id="{1FC306F1-1849-4937-880E-43061E22462F}"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Noah 2: The Grace Of God</a:t>
            </a:r>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79711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5F1B145B-8D19-4277-8206-5F9D23276ACC}" type="slidenum">
              <a:rPr lang="en-US" altLang="en-US"/>
              <a:pPr/>
              <a:t>‹#›</a:t>
            </a:fld>
            <a:endParaRPr lang="en-US" altLang="en-US"/>
          </a:p>
        </p:txBody>
      </p:sp>
    </p:spTree>
    <p:extLst>
      <p:ext uri="{BB962C8B-B14F-4D97-AF65-F5344CB8AC3E}">
        <p14:creationId xmlns:p14="http://schemas.microsoft.com/office/powerpoint/2010/main" val="201681211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pPr>
              <a:defRPr/>
            </a:pPr>
            <a:endParaRPr lang="en-US"/>
          </a:p>
        </p:txBody>
      </p:sp>
      <p:sp>
        <p:nvSpPr>
          <p:cNvPr id="20" name="Slide Number Placeholder 19"/>
          <p:cNvSpPr>
            <a:spLocks noGrp="1"/>
          </p:cNvSpPr>
          <p:nvPr>
            <p:ph type="sldNum" sz="quarter" idx="11"/>
          </p:nvPr>
        </p:nvSpPr>
        <p:spPr/>
        <p:txBody>
          <a:bodyPr/>
          <a:lstStyle/>
          <a:p>
            <a:pPr>
              <a:defRPr/>
            </a:pPr>
            <a:fld id="{12D48F57-AEB5-4CF0-AA11-ABB9D76B31C7}" type="slidenum">
              <a:rPr lang="en-US" smtClean="0"/>
              <a:pPr>
                <a:defRPr/>
              </a:pPr>
              <a:t>‹#›</a:t>
            </a:fld>
            <a:endParaRPr lang="en-US"/>
          </a:p>
        </p:txBody>
      </p:sp>
      <p:sp>
        <p:nvSpPr>
          <p:cNvPr id="21" name="Footer Placeholder 20"/>
          <p:cNvSpPr>
            <a:spLocks noGrp="1"/>
          </p:cNvSpPr>
          <p:nvPr>
            <p:ph type="ftr" sz="quarter" idx="12"/>
          </p:nvPr>
        </p:nvSpPr>
        <p:spPr/>
        <p:txBody>
          <a:bodyPr/>
          <a:lstStyle/>
          <a:p>
            <a:pPr>
              <a:defRPr/>
            </a:pPr>
            <a:r>
              <a:rPr lang="en-US"/>
              <a:t>Noah 2: The Grace Of God</a:t>
            </a: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extLst>
      <p:ext uri="{BB962C8B-B14F-4D97-AF65-F5344CB8AC3E}">
        <p14:creationId xmlns:p14="http://schemas.microsoft.com/office/powerpoint/2010/main" val="154260219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pPr>
              <a:defRPr/>
            </a:pPr>
            <a:endParaRPr lang="en-US"/>
          </a:p>
        </p:txBody>
      </p:sp>
      <p:sp>
        <p:nvSpPr>
          <p:cNvPr id="25" name="Slide Number Placeholder 24"/>
          <p:cNvSpPr>
            <a:spLocks noGrp="1"/>
          </p:cNvSpPr>
          <p:nvPr>
            <p:ph type="sldNum" sz="quarter" idx="16"/>
          </p:nvPr>
        </p:nvSpPr>
        <p:spPr/>
        <p:txBody>
          <a:bodyPr/>
          <a:lstStyle/>
          <a:p>
            <a:pPr>
              <a:defRPr/>
            </a:pPr>
            <a:fld id="{7A3141E0-AD4C-4C0A-B601-DB9ABB8B0B6E}" type="slidenum">
              <a:rPr lang="en-US" smtClean="0"/>
              <a:pPr>
                <a:defRPr/>
              </a:pPr>
              <a:t>‹#›</a:t>
            </a:fld>
            <a:endParaRPr lang="en-US"/>
          </a:p>
        </p:txBody>
      </p:sp>
      <p:sp>
        <p:nvSpPr>
          <p:cNvPr id="26" name="Footer Placeholder 25"/>
          <p:cNvSpPr>
            <a:spLocks noGrp="1"/>
          </p:cNvSpPr>
          <p:nvPr>
            <p:ph type="ftr" sz="quarter" idx="17"/>
          </p:nvPr>
        </p:nvSpPr>
        <p:spPr/>
        <p:txBody>
          <a:bodyPr/>
          <a:lstStyle/>
          <a:p>
            <a:pPr>
              <a:defRPr/>
            </a:pPr>
            <a:r>
              <a:rPr lang="en-US"/>
              <a:t>Noah 2: The Grace Of God</a:t>
            </a:r>
          </a:p>
        </p:txBody>
      </p:sp>
    </p:spTree>
    <p:extLst>
      <p:ext uri="{BB962C8B-B14F-4D97-AF65-F5344CB8AC3E}">
        <p14:creationId xmlns:p14="http://schemas.microsoft.com/office/powerpoint/2010/main" val="18952375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pPr>
              <a:defRPr/>
            </a:pPr>
            <a:endParaRPr lang="en-US"/>
          </a:p>
        </p:txBody>
      </p:sp>
      <p:sp>
        <p:nvSpPr>
          <p:cNvPr id="24" name="Slide Number Placeholder 23"/>
          <p:cNvSpPr>
            <a:spLocks noGrp="1"/>
          </p:cNvSpPr>
          <p:nvPr>
            <p:ph type="sldNum" sz="quarter" idx="17"/>
          </p:nvPr>
        </p:nvSpPr>
        <p:spPr/>
        <p:txBody>
          <a:bodyPr/>
          <a:lstStyle/>
          <a:p>
            <a:pPr>
              <a:defRPr/>
            </a:pPr>
            <a:fld id="{07FF542C-1FBC-475D-B0E4-666631AC9CAA}" type="slidenum">
              <a:rPr lang="en-US" smtClean="0"/>
              <a:pPr>
                <a:defRPr/>
              </a:pPr>
              <a:t>‹#›</a:t>
            </a:fld>
            <a:endParaRPr lang="en-US"/>
          </a:p>
        </p:txBody>
      </p:sp>
      <p:sp>
        <p:nvSpPr>
          <p:cNvPr id="29" name="Footer Placeholder 28"/>
          <p:cNvSpPr>
            <a:spLocks noGrp="1"/>
          </p:cNvSpPr>
          <p:nvPr>
            <p:ph type="ftr" sz="quarter" idx="18"/>
          </p:nvPr>
        </p:nvSpPr>
        <p:spPr/>
        <p:txBody>
          <a:bodyPr/>
          <a:lstStyle/>
          <a:p>
            <a:pPr>
              <a:defRPr/>
            </a:pPr>
            <a:r>
              <a:rPr lang="en-US"/>
              <a:t>Noah 2: The Grace Of God</a:t>
            </a:r>
          </a:p>
        </p:txBody>
      </p:sp>
    </p:spTree>
    <p:extLst>
      <p:ext uri="{BB962C8B-B14F-4D97-AF65-F5344CB8AC3E}">
        <p14:creationId xmlns:p14="http://schemas.microsoft.com/office/powerpoint/2010/main" val="23242986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D46EF6AD-F72D-4545-A1DE-01E1EA24E225}" type="slidenum">
              <a:rPr lang="en-US" smtClean="0"/>
              <a:pPr>
                <a:defRPr/>
              </a:pPr>
              <a:t>‹#›</a:t>
            </a:fld>
            <a:endParaRPr lang="en-US"/>
          </a:p>
        </p:txBody>
      </p:sp>
      <p:sp>
        <p:nvSpPr>
          <p:cNvPr id="18" name="Footer Placeholder 17"/>
          <p:cNvSpPr>
            <a:spLocks noGrp="1"/>
          </p:cNvSpPr>
          <p:nvPr>
            <p:ph type="ftr" sz="quarter" idx="12"/>
          </p:nvPr>
        </p:nvSpPr>
        <p:spPr/>
        <p:txBody>
          <a:bodyPr/>
          <a:lstStyle/>
          <a:p>
            <a:pPr>
              <a:defRPr/>
            </a:pPr>
            <a:r>
              <a:rPr lang="en-US"/>
              <a:t>Noah 2: The Grace Of God</a:t>
            </a:r>
          </a:p>
        </p:txBody>
      </p:sp>
      <p:sp>
        <p:nvSpPr>
          <p:cNvPr id="15" name="Title 1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30944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endParaRPr lang="en-US"/>
          </a:p>
        </p:txBody>
      </p:sp>
      <p:sp>
        <p:nvSpPr>
          <p:cNvPr id="12" name="Slide Number Placeholder 11"/>
          <p:cNvSpPr>
            <a:spLocks noGrp="1"/>
          </p:cNvSpPr>
          <p:nvPr>
            <p:ph type="sldNum" sz="quarter" idx="11"/>
          </p:nvPr>
        </p:nvSpPr>
        <p:spPr/>
        <p:txBody>
          <a:bodyPr/>
          <a:lstStyle/>
          <a:p>
            <a:pPr>
              <a:defRPr/>
            </a:pPr>
            <a:fld id="{3814ED53-343C-4216-8CBE-A3E3C06887DF}" type="slidenum">
              <a:rPr lang="en-US" smtClean="0"/>
              <a:pPr>
                <a:defRPr/>
              </a:pPr>
              <a:t>‹#›</a:t>
            </a:fld>
            <a:endParaRPr lang="en-US"/>
          </a:p>
        </p:txBody>
      </p:sp>
      <p:sp>
        <p:nvSpPr>
          <p:cNvPr id="13" name="Footer Placeholder 12"/>
          <p:cNvSpPr>
            <a:spLocks noGrp="1"/>
          </p:cNvSpPr>
          <p:nvPr>
            <p:ph type="ftr" sz="quarter" idx="12"/>
          </p:nvPr>
        </p:nvSpPr>
        <p:spPr/>
        <p:txBody>
          <a:bodyPr/>
          <a:lstStyle/>
          <a:p>
            <a:pPr>
              <a:defRPr/>
            </a:pPr>
            <a:r>
              <a:rPr lang="en-US"/>
              <a:t>Noah 2: The Grace Of God</a:t>
            </a:r>
          </a:p>
        </p:txBody>
      </p:sp>
    </p:spTree>
    <p:extLst>
      <p:ext uri="{BB962C8B-B14F-4D97-AF65-F5344CB8AC3E}">
        <p14:creationId xmlns:p14="http://schemas.microsoft.com/office/powerpoint/2010/main" val="19284999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pPr>
              <a:defRPr/>
            </a:pPr>
            <a:endParaRPr lang="en-US"/>
          </a:p>
        </p:txBody>
      </p:sp>
      <p:sp>
        <p:nvSpPr>
          <p:cNvPr id="18" name="Slide Number Placeholder 17"/>
          <p:cNvSpPr>
            <a:spLocks noGrp="1"/>
          </p:cNvSpPr>
          <p:nvPr>
            <p:ph type="sldNum" sz="quarter" idx="16"/>
          </p:nvPr>
        </p:nvSpPr>
        <p:spPr/>
        <p:txBody>
          <a:bodyPr/>
          <a:lstStyle/>
          <a:p>
            <a:pPr>
              <a:defRPr/>
            </a:pPr>
            <a:fld id="{2AAB02F7-4001-4D71-9FB7-2179042E868E}" type="slidenum">
              <a:rPr lang="en-US" smtClean="0"/>
              <a:pPr>
                <a:defRPr/>
              </a:pPr>
              <a:t>‹#›</a:t>
            </a:fld>
            <a:endParaRPr lang="en-US"/>
          </a:p>
        </p:txBody>
      </p:sp>
      <p:sp>
        <p:nvSpPr>
          <p:cNvPr id="20" name="Footer Placeholder 19"/>
          <p:cNvSpPr>
            <a:spLocks noGrp="1"/>
          </p:cNvSpPr>
          <p:nvPr>
            <p:ph type="ftr" sz="quarter" idx="17"/>
          </p:nvPr>
        </p:nvSpPr>
        <p:spPr/>
        <p:txBody>
          <a:bodyPr/>
          <a:lstStyle/>
          <a:p>
            <a:pPr>
              <a:defRPr/>
            </a:pPr>
            <a:r>
              <a:rPr lang="en-US"/>
              <a:t>Noah 2: The Grace Of God</a:t>
            </a:r>
          </a:p>
        </p:txBody>
      </p:sp>
    </p:spTree>
    <p:extLst>
      <p:ext uri="{BB962C8B-B14F-4D97-AF65-F5344CB8AC3E}">
        <p14:creationId xmlns:p14="http://schemas.microsoft.com/office/powerpoint/2010/main" val="4828994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pPr>
              <a:defRPr/>
            </a:pPr>
            <a:endParaRPr lang="en-US"/>
          </a:p>
        </p:txBody>
      </p:sp>
      <p:sp>
        <p:nvSpPr>
          <p:cNvPr id="20" name="Slide Number Placeholder 19"/>
          <p:cNvSpPr>
            <a:spLocks noGrp="1"/>
          </p:cNvSpPr>
          <p:nvPr>
            <p:ph type="sldNum" sz="quarter" idx="15"/>
          </p:nvPr>
        </p:nvSpPr>
        <p:spPr/>
        <p:txBody>
          <a:bodyPr/>
          <a:lstStyle/>
          <a:p>
            <a:pPr>
              <a:defRPr/>
            </a:pPr>
            <a:fld id="{BA6BCFEC-F58A-4F20-AC06-2AE0502A65FC}"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Noah 2: The Grace Of God</a:t>
            </a:r>
          </a:p>
        </p:txBody>
      </p:sp>
    </p:spTree>
    <p:extLst>
      <p:ext uri="{BB962C8B-B14F-4D97-AF65-F5344CB8AC3E}">
        <p14:creationId xmlns:p14="http://schemas.microsoft.com/office/powerpoint/2010/main" val="15412335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Noah 2: The Grace Of God</a:t>
            </a:r>
          </a:p>
        </p:txBody>
      </p:sp>
      <p:sp>
        <p:nvSpPr>
          <p:cNvPr id="6" name="Slide Number Placeholder 5"/>
          <p:cNvSpPr>
            <a:spLocks noGrp="1"/>
          </p:cNvSpPr>
          <p:nvPr>
            <p:ph type="sldNum" sz="quarter" idx="12"/>
          </p:nvPr>
        </p:nvSpPr>
        <p:spPr/>
        <p:txBody>
          <a:bodyPr/>
          <a:lstStyle/>
          <a:p>
            <a:pPr>
              <a:defRPr/>
            </a:pPr>
            <a:fld id="{FAC0C44F-8234-4FD7-965B-593C381164A0}" type="slidenum">
              <a:rPr lang="en-US" smtClean="0"/>
              <a:pPr>
                <a:defRPr/>
              </a:pPr>
              <a:t>‹#›</a:t>
            </a:fld>
            <a:endParaRPr lang="en-US"/>
          </a:p>
        </p:txBody>
      </p:sp>
    </p:spTree>
    <p:extLst>
      <p:ext uri="{BB962C8B-B14F-4D97-AF65-F5344CB8AC3E}">
        <p14:creationId xmlns:p14="http://schemas.microsoft.com/office/powerpoint/2010/main" val="2148974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Noah 2: The Grace Of God</a:t>
            </a:r>
          </a:p>
        </p:txBody>
      </p:sp>
      <p:sp>
        <p:nvSpPr>
          <p:cNvPr id="6" name="Slide Number Placeholder 5"/>
          <p:cNvSpPr>
            <a:spLocks noGrp="1"/>
          </p:cNvSpPr>
          <p:nvPr>
            <p:ph type="sldNum" sz="quarter" idx="12"/>
          </p:nvPr>
        </p:nvSpPr>
        <p:spPr/>
        <p:txBody>
          <a:bodyPr/>
          <a:lstStyle/>
          <a:p>
            <a:pPr>
              <a:defRPr/>
            </a:pPr>
            <a:fld id="{2436802C-3892-4A42-A2FF-3AF4B6F09150}" type="slidenum">
              <a:rPr lang="en-US" smtClean="0"/>
              <a:pPr>
                <a:defRPr/>
              </a:pPr>
              <a:t>‹#›</a:t>
            </a:fld>
            <a:endParaRPr lang="en-US"/>
          </a:p>
        </p:txBody>
      </p:sp>
    </p:spTree>
    <p:extLst>
      <p:ext uri="{BB962C8B-B14F-4D97-AF65-F5344CB8AC3E}">
        <p14:creationId xmlns:p14="http://schemas.microsoft.com/office/powerpoint/2010/main" val="242552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The Days Of Noah Part 2</a:t>
            </a:r>
          </a:p>
        </p:txBody>
      </p:sp>
      <p:sp>
        <p:nvSpPr>
          <p:cNvPr id="9" name="Slide Number Placeholder 8"/>
          <p:cNvSpPr>
            <a:spLocks noGrp="1"/>
          </p:cNvSpPr>
          <p:nvPr>
            <p:ph type="sldNum" sz="quarter" idx="12"/>
          </p:nvPr>
        </p:nvSpPr>
        <p:spPr/>
        <p:txBody>
          <a:bodyPr/>
          <a:lstStyle>
            <a:lvl1pPr>
              <a:defRPr/>
            </a:lvl1pPr>
          </a:lstStyle>
          <a:p>
            <a:fld id="{32FEB9C9-4747-4252-BC9A-67AACDBDC47A}" type="slidenum">
              <a:rPr lang="en-US" altLang="en-US"/>
              <a:pPr/>
              <a:t>‹#›</a:t>
            </a:fld>
            <a:endParaRPr lang="en-US" altLang="en-US"/>
          </a:p>
        </p:txBody>
      </p:sp>
    </p:spTree>
    <p:extLst>
      <p:ext uri="{BB962C8B-B14F-4D97-AF65-F5344CB8AC3E}">
        <p14:creationId xmlns:p14="http://schemas.microsoft.com/office/powerpoint/2010/main" val="216319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The Days Of Noah Part 2</a:t>
            </a:r>
          </a:p>
        </p:txBody>
      </p:sp>
      <p:sp>
        <p:nvSpPr>
          <p:cNvPr id="5" name="Slide Number Placeholder 4"/>
          <p:cNvSpPr>
            <a:spLocks noGrp="1"/>
          </p:cNvSpPr>
          <p:nvPr>
            <p:ph type="sldNum" sz="quarter" idx="12"/>
          </p:nvPr>
        </p:nvSpPr>
        <p:spPr/>
        <p:txBody>
          <a:bodyPr/>
          <a:lstStyle>
            <a:lvl1pPr>
              <a:defRPr/>
            </a:lvl1pPr>
          </a:lstStyle>
          <a:p>
            <a:fld id="{2562AA40-1F48-4D8A-9529-8B9CA2344B5C}" type="slidenum">
              <a:rPr lang="en-US" altLang="en-US"/>
              <a:pPr/>
              <a:t>‹#›</a:t>
            </a:fld>
            <a:endParaRPr lang="en-US" altLang="en-US"/>
          </a:p>
        </p:txBody>
      </p:sp>
    </p:spTree>
    <p:extLst>
      <p:ext uri="{BB962C8B-B14F-4D97-AF65-F5344CB8AC3E}">
        <p14:creationId xmlns:p14="http://schemas.microsoft.com/office/powerpoint/2010/main" val="199550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The Days Of Noah Part 2</a:t>
            </a:r>
          </a:p>
        </p:txBody>
      </p:sp>
      <p:sp>
        <p:nvSpPr>
          <p:cNvPr id="4" name="Slide Number Placeholder 3"/>
          <p:cNvSpPr>
            <a:spLocks noGrp="1"/>
          </p:cNvSpPr>
          <p:nvPr>
            <p:ph type="sldNum" sz="quarter" idx="12"/>
          </p:nvPr>
        </p:nvSpPr>
        <p:spPr/>
        <p:txBody>
          <a:bodyPr/>
          <a:lstStyle>
            <a:lvl1pPr>
              <a:defRPr/>
            </a:lvl1pPr>
          </a:lstStyle>
          <a:p>
            <a:fld id="{98883B0D-A12C-4B89-B818-99C1F7BBB4EF}" type="slidenum">
              <a:rPr lang="en-US" altLang="en-US"/>
              <a:pPr/>
              <a:t>‹#›</a:t>
            </a:fld>
            <a:endParaRPr lang="en-US" altLang="en-US"/>
          </a:p>
        </p:txBody>
      </p:sp>
    </p:spTree>
    <p:extLst>
      <p:ext uri="{BB962C8B-B14F-4D97-AF65-F5344CB8AC3E}">
        <p14:creationId xmlns:p14="http://schemas.microsoft.com/office/powerpoint/2010/main" val="100989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E5861029-CE1C-4066-88D6-45161A25B685}" type="slidenum">
              <a:rPr lang="en-US" altLang="en-US"/>
              <a:pPr/>
              <a:t>‹#›</a:t>
            </a:fld>
            <a:endParaRPr lang="en-US" altLang="en-US"/>
          </a:p>
        </p:txBody>
      </p:sp>
    </p:spTree>
    <p:extLst>
      <p:ext uri="{BB962C8B-B14F-4D97-AF65-F5344CB8AC3E}">
        <p14:creationId xmlns:p14="http://schemas.microsoft.com/office/powerpoint/2010/main" val="7025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6852BF61-005F-44F9-8A39-18CF0FC225FC}" type="slidenum">
              <a:rPr lang="en-US" altLang="en-US"/>
              <a:pPr/>
              <a:t>‹#›</a:t>
            </a:fld>
            <a:endParaRPr lang="en-US" altLang="en-US"/>
          </a:p>
        </p:txBody>
      </p:sp>
    </p:spTree>
    <p:extLst>
      <p:ext uri="{BB962C8B-B14F-4D97-AF65-F5344CB8AC3E}">
        <p14:creationId xmlns:p14="http://schemas.microsoft.com/office/powerpoint/2010/main" val="2521306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22B00385-E58D-403E-A70E-0760D49F2A98}" type="slidenum">
              <a:rPr lang="en-US" altLang="en-US"/>
              <a:pPr/>
              <a:t>‹#›</a:t>
            </a:fld>
            <a:endParaRPr lang="en-US" altLang="en-US"/>
          </a:p>
        </p:txBody>
      </p:sp>
    </p:spTree>
    <p:extLst>
      <p:ext uri="{BB962C8B-B14F-4D97-AF65-F5344CB8AC3E}">
        <p14:creationId xmlns:p14="http://schemas.microsoft.com/office/powerpoint/2010/main" val="207043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D27179F0-6211-4444-BD43-9ECE5FAD7F71}" type="slidenum">
              <a:rPr lang="en-US" altLang="en-US"/>
              <a:pPr/>
              <a:t>‹#›</a:t>
            </a:fld>
            <a:endParaRPr lang="en-US" altLang="en-US"/>
          </a:p>
        </p:txBody>
      </p:sp>
    </p:spTree>
    <p:extLst>
      <p:ext uri="{BB962C8B-B14F-4D97-AF65-F5344CB8AC3E}">
        <p14:creationId xmlns:p14="http://schemas.microsoft.com/office/powerpoint/2010/main" val="7761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C74F2F24-0E8D-480E-90C5-0824676CD203}" type="slidenum">
              <a:rPr lang="en-US" altLang="en-US"/>
              <a:pPr/>
              <a:t>‹#›</a:t>
            </a:fld>
            <a:endParaRPr lang="en-US" altLang="en-US"/>
          </a:p>
        </p:txBody>
      </p:sp>
    </p:spTree>
    <p:extLst>
      <p:ext uri="{BB962C8B-B14F-4D97-AF65-F5344CB8AC3E}">
        <p14:creationId xmlns:p14="http://schemas.microsoft.com/office/powerpoint/2010/main" val="353689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1900BB97-2C35-42EF-9161-A27A9CBCD09E}" type="slidenum">
              <a:rPr lang="en-US" altLang="en-US"/>
              <a:pPr/>
              <a:t>‹#›</a:t>
            </a:fld>
            <a:endParaRPr lang="en-US" altLang="en-US"/>
          </a:p>
        </p:txBody>
      </p:sp>
    </p:spTree>
    <p:extLst>
      <p:ext uri="{BB962C8B-B14F-4D97-AF65-F5344CB8AC3E}">
        <p14:creationId xmlns:p14="http://schemas.microsoft.com/office/powerpoint/2010/main" val="4159501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241EC97A-9717-4056-9412-483FB71CAB7D}" type="slidenum">
              <a:rPr lang="en-US" altLang="en-US"/>
              <a:pPr/>
              <a:t>‹#›</a:t>
            </a:fld>
            <a:endParaRPr lang="en-US" altLang="en-US"/>
          </a:p>
        </p:txBody>
      </p:sp>
    </p:spTree>
    <p:extLst>
      <p:ext uri="{BB962C8B-B14F-4D97-AF65-F5344CB8AC3E}">
        <p14:creationId xmlns:p14="http://schemas.microsoft.com/office/powerpoint/2010/main" val="438237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10BC8757-80D9-4D17-A735-49BF2608C04E}" type="slidenum">
              <a:rPr lang="en-US" altLang="en-US"/>
              <a:pPr/>
              <a:t>‹#›</a:t>
            </a:fld>
            <a:endParaRPr lang="en-US" altLang="en-US"/>
          </a:p>
        </p:txBody>
      </p:sp>
    </p:spTree>
    <p:extLst>
      <p:ext uri="{BB962C8B-B14F-4D97-AF65-F5344CB8AC3E}">
        <p14:creationId xmlns:p14="http://schemas.microsoft.com/office/powerpoint/2010/main" val="83413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C900FA6C-4B80-4729-B92C-EDACF0BCE618}" type="slidenum">
              <a:rPr lang="en-US" altLang="en-US"/>
              <a:pPr/>
              <a:t>‹#›</a:t>
            </a:fld>
            <a:endParaRPr lang="en-US" altLang="en-US"/>
          </a:p>
        </p:txBody>
      </p:sp>
    </p:spTree>
    <p:extLst>
      <p:ext uri="{BB962C8B-B14F-4D97-AF65-F5344CB8AC3E}">
        <p14:creationId xmlns:p14="http://schemas.microsoft.com/office/powerpoint/2010/main" val="338348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The Days Of Noah Part 2</a:t>
            </a:r>
          </a:p>
        </p:txBody>
      </p:sp>
      <p:sp>
        <p:nvSpPr>
          <p:cNvPr id="9" name="Slide Number Placeholder 8"/>
          <p:cNvSpPr>
            <a:spLocks noGrp="1"/>
          </p:cNvSpPr>
          <p:nvPr>
            <p:ph type="sldNum" sz="quarter" idx="12"/>
          </p:nvPr>
        </p:nvSpPr>
        <p:spPr/>
        <p:txBody>
          <a:bodyPr/>
          <a:lstStyle>
            <a:lvl1pPr>
              <a:defRPr/>
            </a:lvl1pPr>
          </a:lstStyle>
          <a:p>
            <a:fld id="{394ED580-0D96-4DFC-B87B-F795CD30DB8B}" type="slidenum">
              <a:rPr lang="en-US" altLang="en-US"/>
              <a:pPr/>
              <a:t>‹#›</a:t>
            </a:fld>
            <a:endParaRPr lang="en-US" altLang="en-US"/>
          </a:p>
        </p:txBody>
      </p:sp>
    </p:spTree>
    <p:extLst>
      <p:ext uri="{BB962C8B-B14F-4D97-AF65-F5344CB8AC3E}">
        <p14:creationId xmlns:p14="http://schemas.microsoft.com/office/powerpoint/2010/main" val="2248423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The Days Of Noah Part 2</a:t>
            </a:r>
          </a:p>
        </p:txBody>
      </p:sp>
      <p:sp>
        <p:nvSpPr>
          <p:cNvPr id="5" name="Slide Number Placeholder 4"/>
          <p:cNvSpPr>
            <a:spLocks noGrp="1"/>
          </p:cNvSpPr>
          <p:nvPr>
            <p:ph type="sldNum" sz="quarter" idx="12"/>
          </p:nvPr>
        </p:nvSpPr>
        <p:spPr/>
        <p:txBody>
          <a:bodyPr/>
          <a:lstStyle>
            <a:lvl1pPr>
              <a:defRPr/>
            </a:lvl1pPr>
          </a:lstStyle>
          <a:p>
            <a:fld id="{24670865-3AAA-4AE2-9CC9-D2B9A9E95EDE}" type="slidenum">
              <a:rPr lang="en-US" altLang="en-US"/>
              <a:pPr/>
              <a:t>‹#›</a:t>
            </a:fld>
            <a:endParaRPr lang="en-US" altLang="en-US"/>
          </a:p>
        </p:txBody>
      </p:sp>
    </p:spTree>
    <p:extLst>
      <p:ext uri="{BB962C8B-B14F-4D97-AF65-F5344CB8AC3E}">
        <p14:creationId xmlns:p14="http://schemas.microsoft.com/office/powerpoint/2010/main" val="884241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The Days Of Noah Part 2</a:t>
            </a:r>
          </a:p>
        </p:txBody>
      </p:sp>
      <p:sp>
        <p:nvSpPr>
          <p:cNvPr id="4" name="Slide Number Placeholder 3"/>
          <p:cNvSpPr>
            <a:spLocks noGrp="1"/>
          </p:cNvSpPr>
          <p:nvPr>
            <p:ph type="sldNum" sz="quarter" idx="12"/>
          </p:nvPr>
        </p:nvSpPr>
        <p:spPr/>
        <p:txBody>
          <a:bodyPr/>
          <a:lstStyle>
            <a:lvl1pPr>
              <a:defRPr/>
            </a:lvl1pPr>
          </a:lstStyle>
          <a:p>
            <a:fld id="{EC92C1D7-3C28-475C-B078-C5376909787C}" type="slidenum">
              <a:rPr lang="en-US" altLang="en-US"/>
              <a:pPr/>
              <a:t>‹#›</a:t>
            </a:fld>
            <a:endParaRPr lang="en-US" altLang="en-US"/>
          </a:p>
        </p:txBody>
      </p:sp>
    </p:spTree>
    <p:extLst>
      <p:ext uri="{BB962C8B-B14F-4D97-AF65-F5344CB8AC3E}">
        <p14:creationId xmlns:p14="http://schemas.microsoft.com/office/powerpoint/2010/main" val="223026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62BE897B-C173-4FFF-99F2-66F87C463887}" type="slidenum">
              <a:rPr lang="en-US" altLang="en-US"/>
              <a:pPr/>
              <a:t>‹#›</a:t>
            </a:fld>
            <a:endParaRPr lang="en-US" altLang="en-US"/>
          </a:p>
        </p:txBody>
      </p:sp>
    </p:spTree>
    <p:extLst>
      <p:ext uri="{BB962C8B-B14F-4D97-AF65-F5344CB8AC3E}">
        <p14:creationId xmlns:p14="http://schemas.microsoft.com/office/powerpoint/2010/main" val="2309847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10758F50-F5B1-48E8-B68E-4BA6B1AA24D8}" type="slidenum">
              <a:rPr lang="en-US" altLang="en-US"/>
              <a:pPr/>
              <a:t>‹#›</a:t>
            </a:fld>
            <a:endParaRPr lang="en-US" altLang="en-US"/>
          </a:p>
        </p:txBody>
      </p:sp>
    </p:spTree>
    <p:extLst>
      <p:ext uri="{BB962C8B-B14F-4D97-AF65-F5344CB8AC3E}">
        <p14:creationId xmlns:p14="http://schemas.microsoft.com/office/powerpoint/2010/main" val="49308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011B18F1-E1A2-47D6-BF28-DDE43D07FC90}" type="slidenum">
              <a:rPr lang="en-US" altLang="en-US"/>
              <a:pPr/>
              <a:t>‹#›</a:t>
            </a:fld>
            <a:endParaRPr lang="en-US" altLang="en-US"/>
          </a:p>
        </p:txBody>
      </p:sp>
    </p:spTree>
    <p:extLst>
      <p:ext uri="{BB962C8B-B14F-4D97-AF65-F5344CB8AC3E}">
        <p14:creationId xmlns:p14="http://schemas.microsoft.com/office/powerpoint/2010/main" val="270581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7AA45DAC-ED7B-42B0-98E2-6C9B0018B946}" type="slidenum">
              <a:rPr lang="en-US" altLang="en-US"/>
              <a:pPr/>
              <a:t>‹#›</a:t>
            </a:fld>
            <a:endParaRPr lang="en-US" altLang="en-US"/>
          </a:p>
        </p:txBody>
      </p:sp>
    </p:spTree>
    <p:extLst>
      <p:ext uri="{BB962C8B-B14F-4D97-AF65-F5344CB8AC3E}">
        <p14:creationId xmlns:p14="http://schemas.microsoft.com/office/powerpoint/2010/main" val="393528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C43EFDAD-AFAE-456C-948E-432859F4031E}" type="slidenum">
              <a:rPr lang="en-US" altLang="en-US"/>
              <a:pPr/>
              <a:t>‹#›</a:t>
            </a:fld>
            <a:endParaRPr lang="en-US" altLang="en-US"/>
          </a:p>
        </p:txBody>
      </p:sp>
    </p:spTree>
    <p:extLst>
      <p:ext uri="{BB962C8B-B14F-4D97-AF65-F5344CB8AC3E}">
        <p14:creationId xmlns:p14="http://schemas.microsoft.com/office/powerpoint/2010/main" val="2820492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3890964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722664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2452357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244771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The Days Of Noah Part 2</a:t>
            </a:r>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4016220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The Days Of Noah Part 2</a:t>
            </a:r>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421675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912E0DB9-5D9A-4D7B-B727-1820C2B03F1C}" type="slidenum">
              <a:rPr lang="en-US" altLang="en-US"/>
              <a:pPr/>
              <a:t>‹#›</a:t>
            </a:fld>
            <a:endParaRPr lang="en-US" altLang="en-US"/>
          </a:p>
        </p:txBody>
      </p:sp>
    </p:spTree>
    <p:extLst>
      <p:ext uri="{BB962C8B-B14F-4D97-AF65-F5344CB8AC3E}">
        <p14:creationId xmlns:p14="http://schemas.microsoft.com/office/powerpoint/2010/main" val="1022675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The Days Of Noah Part 2</a:t>
            </a:r>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2284712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131193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3817965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299060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4014560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2503841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425023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1359717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52550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The Days Of Noah Part 2</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26734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The Days Of Noah Part 2</a:t>
            </a:r>
          </a:p>
        </p:txBody>
      </p:sp>
      <p:sp>
        <p:nvSpPr>
          <p:cNvPr id="9" name="Slide Number Placeholder 8"/>
          <p:cNvSpPr>
            <a:spLocks noGrp="1"/>
          </p:cNvSpPr>
          <p:nvPr>
            <p:ph type="sldNum" sz="quarter" idx="12"/>
          </p:nvPr>
        </p:nvSpPr>
        <p:spPr/>
        <p:txBody>
          <a:bodyPr/>
          <a:lstStyle>
            <a:lvl1pPr>
              <a:defRPr/>
            </a:lvl1pPr>
          </a:lstStyle>
          <a:p>
            <a:fld id="{41D58399-EC8C-4880-9641-077D986DD5C1}" type="slidenum">
              <a:rPr lang="en-US" altLang="en-US"/>
              <a:pPr/>
              <a:t>‹#›</a:t>
            </a:fld>
            <a:endParaRPr lang="en-US" altLang="en-US"/>
          </a:p>
        </p:txBody>
      </p:sp>
    </p:spTree>
    <p:extLst>
      <p:ext uri="{BB962C8B-B14F-4D97-AF65-F5344CB8AC3E}">
        <p14:creationId xmlns:p14="http://schemas.microsoft.com/office/powerpoint/2010/main" val="659880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The Days Of Noah Part 2</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394381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The Days Of Noah Part 2</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2635221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2281797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2478665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461275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4126926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B7EB0805-4ACA-4A33-9C56-73C150D1ECAA}" type="slidenum">
              <a:rPr lang="en-US" altLang="en-US"/>
              <a:pPr/>
              <a:t>‹#›</a:t>
            </a:fld>
            <a:endParaRPr lang="en-US" altLang="en-US"/>
          </a:p>
        </p:txBody>
      </p:sp>
    </p:spTree>
    <p:extLst>
      <p:ext uri="{BB962C8B-B14F-4D97-AF65-F5344CB8AC3E}">
        <p14:creationId xmlns:p14="http://schemas.microsoft.com/office/powerpoint/2010/main" val="3605358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05966ACC-648C-492F-8F21-34CE5BEAC078}" type="slidenum">
              <a:rPr lang="en-US" altLang="en-US"/>
              <a:pPr/>
              <a:t>‹#›</a:t>
            </a:fld>
            <a:endParaRPr lang="en-US" altLang="en-US"/>
          </a:p>
        </p:txBody>
      </p:sp>
    </p:spTree>
    <p:extLst>
      <p:ext uri="{BB962C8B-B14F-4D97-AF65-F5344CB8AC3E}">
        <p14:creationId xmlns:p14="http://schemas.microsoft.com/office/powerpoint/2010/main" val="2979956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FC026F34-8745-404B-BBFB-4E0AAEFAF59A}" type="slidenum">
              <a:rPr lang="en-US" altLang="en-US"/>
              <a:pPr/>
              <a:t>‹#›</a:t>
            </a:fld>
            <a:endParaRPr lang="en-US" altLang="en-US"/>
          </a:p>
        </p:txBody>
      </p:sp>
    </p:spTree>
    <p:extLst>
      <p:ext uri="{BB962C8B-B14F-4D97-AF65-F5344CB8AC3E}">
        <p14:creationId xmlns:p14="http://schemas.microsoft.com/office/powerpoint/2010/main" val="1222247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0F105321-DFBF-4DCA-8ED7-6C61FAC8E4D2}" type="slidenum">
              <a:rPr lang="en-US" altLang="en-US"/>
              <a:pPr/>
              <a:t>‹#›</a:t>
            </a:fld>
            <a:endParaRPr lang="en-US" altLang="en-US"/>
          </a:p>
        </p:txBody>
      </p:sp>
    </p:spTree>
    <p:extLst>
      <p:ext uri="{BB962C8B-B14F-4D97-AF65-F5344CB8AC3E}">
        <p14:creationId xmlns:p14="http://schemas.microsoft.com/office/powerpoint/2010/main" val="31680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The Days Of Noah Part 2</a:t>
            </a:r>
          </a:p>
        </p:txBody>
      </p:sp>
      <p:sp>
        <p:nvSpPr>
          <p:cNvPr id="5" name="Slide Number Placeholder 4"/>
          <p:cNvSpPr>
            <a:spLocks noGrp="1"/>
          </p:cNvSpPr>
          <p:nvPr>
            <p:ph type="sldNum" sz="quarter" idx="12"/>
          </p:nvPr>
        </p:nvSpPr>
        <p:spPr/>
        <p:txBody>
          <a:bodyPr/>
          <a:lstStyle>
            <a:lvl1pPr>
              <a:defRPr/>
            </a:lvl1pPr>
          </a:lstStyle>
          <a:p>
            <a:fld id="{75804011-FF41-49BC-A4EC-C3DDBF0C3AD5}" type="slidenum">
              <a:rPr lang="en-US" altLang="en-US"/>
              <a:pPr/>
              <a:t>‹#›</a:t>
            </a:fld>
            <a:endParaRPr lang="en-US" altLang="en-US"/>
          </a:p>
        </p:txBody>
      </p:sp>
    </p:spTree>
    <p:extLst>
      <p:ext uri="{BB962C8B-B14F-4D97-AF65-F5344CB8AC3E}">
        <p14:creationId xmlns:p14="http://schemas.microsoft.com/office/powerpoint/2010/main" val="761069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The Days Of Noah Part 2</a:t>
            </a:r>
          </a:p>
        </p:txBody>
      </p:sp>
      <p:sp>
        <p:nvSpPr>
          <p:cNvPr id="9" name="Slide Number Placeholder 8"/>
          <p:cNvSpPr>
            <a:spLocks noGrp="1"/>
          </p:cNvSpPr>
          <p:nvPr>
            <p:ph type="sldNum" sz="quarter" idx="12"/>
          </p:nvPr>
        </p:nvSpPr>
        <p:spPr/>
        <p:txBody>
          <a:bodyPr/>
          <a:lstStyle>
            <a:lvl1pPr>
              <a:defRPr/>
            </a:lvl1pPr>
          </a:lstStyle>
          <a:p>
            <a:fld id="{9F3E50B7-0DA3-45D3-96D6-CA614524D302}" type="slidenum">
              <a:rPr lang="en-US" altLang="en-US"/>
              <a:pPr/>
              <a:t>‹#›</a:t>
            </a:fld>
            <a:endParaRPr lang="en-US" altLang="en-US"/>
          </a:p>
        </p:txBody>
      </p:sp>
    </p:spTree>
    <p:extLst>
      <p:ext uri="{BB962C8B-B14F-4D97-AF65-F5344CB8AC3E}">
        <p14:creationId xmlns:p14="http://schemas.microsoft.com/office/powerpoint/2010/main" val="2424077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The Days Of Noah Part 2</a:t>
            </a:r>
          </a:p>
        </p:txBody>
      </p:sp>
      <p:sp>
        <p:nvSpPr>
          <p:cNvPr id="5" name="Slide Number Placeholder 4"/>
          <p:cNvSpPr>
            <a:spLocks noGrp="1"/>
          </p:cNvSpPr>
          <p:nvPr>
            <p:ph type="sldNum" sz="quarter" idx="12"/>
          </p:nvPr>
        </p:nvSpPr>
        <p:spPr/>
        <p:txBody>
          <a:bodyPr/>
          <a:lstStyle>
            <a:lvl1pPr>
              <a:defRPr/>
            </a:lvl1pPr>
          </a:lstStyle>
          <a:p>
            <a:fld id="{26EF09C0-C66B-4FB0-B509-BF9ED103CFE9}" type="slidenum">
              <a:rPr lang="en-US" altLang="en-US"/>
              <a:pPr/>
              <a:t>‹#›</a:t>
            </a:fld>
            <a:endParaRPr lang="en-US" altLang="en-US"/>
          </a:p>
        </p:txBody>
      </p:sp>
    </p:spTree>
    <p:extLst>
      <p:ext uri="{BB962C8B-B14F-4D97-AF65-F5344CB8AC3E}">
        <p14:creationId xmlns:p14="http://schemas.microsoft.com/office/powerpoint/2010/main" val="387661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The Days Of Noah Part 2</a:t>
            </a:r>
          </a:p>
        </p:txBody>
      </p:sp>
      <p:sp>
        <p:nvSpPr>
          <p:cNvPr id="4" name="Slide Number Placeholder 3"/>
          <p:cNvSpPr>
            <a:spLocks noGrp="1"/>
          </p:cNvSpPr>
          <p:nvPr>
            <p:ph type="sldNum" sz="quarter" idx="12"/>
          </p:nvPr>
        </p:nvSpPr>
        <p:spPr/>
        <p:txBody>
          <a:bodyPr/>
          <a:lstStyle>
            <a:lvl1pPr>
              <a:defRPr/>
            </a:lvl1pPr>
          </a:lstStyle>
          <a:p>
            <a:fld id="{AA115167-B9FD-4CE7-830C-8B2464C2EE95}" type="slidenum">
              <a:rPr lang="en-US" altLang="en-US"/>
              <a:pPr/>
              <a:t>‹#›</a:t>
            </a:fld>
            <a:endParaRPr lang="en-US" altLang="en-US"/>
          </a:p>
        </p:txBody>
      </p:sp>
    </p:spTree>
    <p:extLst>
      <p:ext uri="{BB962C8B-B14F-4D97-AF65-F5344CB8AC3E}">
        <p14:creationId xmlns:p14="http://schemas.microsoft.com/office/powerpoint/2010/main" val="50362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713EF879-CA84-4B9D-8BD2-D21A2C4B59E8}" type="slidenum">
              <a:rPr lang="en-US" altLang="en-US"/>
              <a:pPr/>
              <a:t>‹#›</a:t>
            </a:fld>
            <a:endParaRPr lang="en-US" altLang="en-US"/>
          </a:p>
        </p:txBody>
      </p:sp>
    </p:spTree>
    <p:extLst>
      <p:ext uri="{BB962C8B-B14F-4D97-AF65-F5344CB8AC3E}">
        <p14:creationId xmlns:p14="http://schemas.microsoft.com/office/powerpoint/2010/main" val="1833844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9EFB2014-FEE4-4050-B25E-F6A7D1B4E2D6}" type="slidenum">
              <a:rPr lang="en-US" altLang="en-US"/>
              <a:pPr/>
              <a:t>‹#›</a:t>
            </a:fld>
            <a:endParaRPr lang="en-US" altLang="en-US"/>
          </a:p>
        </p:txBody>
      </p:sp>
    </p:spTree>
    <p:extLst>
      <p:ext uri="{BB962C8B-B14F-4D97-AF65-F5344CB8AC3E}">
        <p14:creationId xmlns:p14="http://schemas.microsoft.com/office/powerpoint/2010/main" val="3016146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A3C2364D-B5B4-4C03-8D93-723395B9F8DD}" type="slidenum">
              <a:rPr lang="en-US" altLang="en-US"/>
              <a:pPr/>
              <a:t>‹#›</a:t>
            </a:fld>
            <a:endParaRPr lang="en-US" altLang="en-US"/>
          </a:p>
        </p:txBody>
      </p:sp>
    </p:spTree>
    <p:extLst>
      <p:ext uri="{BB962C8B-B14F-4D97-AF65-F5344CB8AC3E}">
        <p14:creationId xmlns:p14="http://schemas.microsoft.com/office/powerpoint/2010/main" val="1481334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CBEE0FD1-E413-404D-8E07-EB990784D5E5}" type="slidenum">
              <a:rPr lang="en-US" altLang="en-US"/>
              <a:pPr/>
              <a:t>‹#›</a:t>
            </a:fld>
            <a:endParaRPr lang="en-US" altLang="en-US"/>
          </a:p>
        </p:txBody>
      </p:sp>
    </p:spTree>
    <p:extLst>
      <p:ext uri="{BB962C8B-B14F-4D97-AF65-F5344CB8AC3E}">
        <p14:creationId xmlns:p14="http://schemas.microsoft.com/office/powerpoint/2010/main" val="2305353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31410D89-138E-4591-836F-E8C8B4C3BE77}" type="slidenum">
              <a:rPr lang="en-US" altLang="en-US"/>
              <a:pPr/>
              <a:t>‹#›</a:t>
            </a:fld>
            <a:endParaRPr lang="en-US" altLang="en-US"/>
          </a:p>
        </p:txBody>
      </p:sp>
    </p:spTree>
    <p:extLst>
      <p:ext uri="{BB962C8B-B14F-4D97-AF65-F5344CB8AC3E}">
        <p14:creationId xmlns:p14="http://schemas.microsoft.com/office/powerpoint/2010/main" val="3542201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4AC6283A-80C6-491D-9A0C-5E7E895F09B9}" type="slidenum">
              <a:rPr lang="en-US" altLang="en-US"/>
              <a:pPr/>
              <a:t>‹#›</a:t>
            </a:fld>
            <a:endParaRPr lang="en-US" altLang="en-US"/>
          </a:p>
        </p:txBody>
      </p:sp>
    </p:spTree>
    <p:extLst>
      <p:ext uri="{BB962C8B-B14F-4D97-AF65-F5344CB8AC3E}">
        <p14:creationId xmlns:p14="http://schemas.microsoft.com/office/powerpoint/2010/main" val="3061917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E589C13E-800E-4194-9FC5-E72FEFCB9B7C}" type="slidenum">
              <a:rPr lang="en-US" altLang="en-US"/>
              <a:pPr/>
              <a:t>‹#›</a:t>
            </a:fld>
            <a:endParaRPr lang="en-US" altLang="en-US"/>
          </a:p>
        </p:txBody>
      </p:sp>
    </p:spTree>
    <p:extLst>
      <p:ext uri="{BB962C8B-B14F-4D97-AF65-F5344CB8AC3E}">
        <p14:creationId xmlns:p14="http://schemas.microsoft.com/office/powerpoint/2010/main" val="364639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The Days Of Noah Part 2</a:t>
            </a:r>
          </a:p>
        </p:txBody>
      </p:sp>
      <p:sp>
        <p:nvSpPr>
          <p:cNvPr id="4" name="Slide Number Placeholder 3"/>
          <p:cNvSpPr>
            <a:spLocks noGrp="1"/>
          </p:cNvSpPr>
          <p:nvPr>
            <p:ph type="sldNum" sz="quarter" idx="12"/>
          </p:nvPr>
        </p:nvSpPr>
        <p:spPr/>
        <p:txBody>
          <a:bodyPr/>
          <a:lstStyle>
            <a:lvl1pPr>
              <a:defRPr/>
            </a:lvl1pPr>
          </a:lstStyle>
          <a:p>
            <a:fld id="{68F4FB86-3FDD-4D3F-87FB-C03544A754EF}" type="slidenum">
              <a:rPr lang="en-US" altLang="en-US"/>
              <a:pPr/>
              <a:t>‹#›</a:t>
            </a:fld>
            <a:endParaRPr lang="en-US" altLang="en-US"/>
          </a:p>
        </p:txBody>
      </p:sp>
    </p:spTree>
    <p:extLst>
      <p:ext uri="{BB962C8B-B14F-4D97-AF65-F5344CB8AC3E}">
        <p14:creationId xmlns:p14="http://schemas.microsoft.com/office/powerpoint/2010/main" val="81750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DF8A221E-2658-4C91-8D36-B9A0B70FA018}" type="slidenum">
              <a:rPr lang="en-US" altLang="en-US"/>
              <a:pPr/>
              <a:t>‹#›</a:t>
            </a:fld>
            <a:endParaRPr lang="en-US" altLang="en-US"/>
          </a:p>
        </p:txBody>
      </p:sp>
    </p:spTree>
    <p:extLst>
      <p:ext uri="{BB962C8B-B14F-4D97-AF65-F5344CB8AC3E}">
        <p14:creationId xmlns:p14="http://schemas.microsoft.com/office/powerpoint/2010/main" val="4182786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The Days Of Noah Part 2</a:t>
            </a:r>
          </a:p>
        </p:txBody>
      </p:sp>
      <p:sp>
        <p:nvSpPr>
          <p:cNvPr id="9" name="Slide Number Placeholder 8"/>
          <p:cNvSpPr>
            <a:spLocks noGrp="1"/>
          </p:cNvSpPr>
          <p:nvPr>
            <p:ph type="sldNum" sz="quarter" idx="12"/>
          </p:nvPr>
        </p:nvSpPr>
        <p:spPr/>
        <p:txBody>
          <a:bodyPr/>
          <a:lstStyle>
            <a:lvl1pPr>
              <a:defRPr/>
            </a:lvl1pPr>
          </a:lstStyle>
          <a:p>
            <a:fld id="{13C6057E-1978-42BF-B755-6451A519AD0C}" type="slidenum">
              <a:rPr lang="en-US" altLang="en-US"/>
              <a:pPr/>
              <a:t>‹#›</a:t>
            </a:fld>
            <a:endParaRPr lang="en-US" altLang="en-US"/>
          </a:p>
        </p:txBody>
      </p:sp>
    </p:spTree>
    <p:extLst>
      <p:ext uri="{BB962C8B-B14F-4D97-AF65-F5344CB8AC3E}">
        <p14:creationId xmlns:p14="http://schemas.microsoft.com/office/powerpoint/2010/main" val="345809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The Days Of Noah Part 2</a:t>
            </a:r>
          </a:p>
        </p:txBody>
      </p:sp>
      <p:sp>
        <p:nvSpPr>
          <p:cNvPr id="5" name="Slide Number Placeholder 4"/>
          <p:cNvSpPr>
            <a:spLocks noGrp="1"/>
          </p:cNvSpPr>
          <p:nvPr>
            <p:ph type="sldNum" sz="quarter" idx="12"/>
          </p:nvPr>
        </p:nvSpPr>
        <p:spPr/>
        <p:txBody>
          <a:bodyPr/>
          <a:lstStyle>
            <a:lvl1pPr>
              <a:defRPr/>
            </a:lvl1pPr>
          </a:lstStyle>
          <a:p>
            <a:fld id="{0F2D5EC9-47B8-4B0D-83D9-49FDF3832C6B}" type="slidenum">
              <a:rPr lang="en-US" altLang="en-US"/>
              <a:pPr/>
              <a:t>‹#›</a:t>
            </a:fld>
            <a:endParaRPr lang="en-US" altLang="en-US"/>
          </a:p>
        </p:txBody>
      </p:sp>
    </p:spTree>
    <p:extLst>
      <p:ext uri="{BB962C8B-B14F-4D97-AF65-F5344CB8AC3E}">
        <p14:creationId xmlns:p14="http://schemas.microsoft.com/office/powerpoint/2010/main" val="4067794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The Days Of Noah Part 2</a:t>
            </a:r>
          </a:p>
        </p:txBody>
      </p:sp>
      <p:sp>
        <p:nvSpPr>
          <p:cNvPr id="4" name="Slide Number Placeholder 3"/>
          <p:cNvSpPr>
            <a:spLocks noGrp="1"/>
          </p:cNvSpPr>
          <p:nvPr>
            <p:ph type="sldNum" sz="quarter" idx="12"/>
          </p:nvPr>
        </p:nvSpPr>
        <p:spPr/>
        <p:txBody>
          <a:bodyPr/>
          <a:lstStyle>
            <a:lvl1pPr>
              <a:defRPr/>
            </a:lvl1pPr>
          </a:lstStyle>
          <a:p>
            <a:fld id="{BCC76DFD-9C2E-4580-9854-33E31C856D72}" type="slidenum">
              <a:rPr lang="en-US" altLang="en-US"/>
              <a:pPr/>
              <a:t>‹#›</a:t>
            </a:fld>
            <a:endParaRPr lang="en-US" altLang="en-US"/>
          </a:p>
        </p:txBody>
      </p:sp>
    </p:spTree>
    <p:extLst>
      <p:ext uri="{BB962C8B-B14F-4D97-AF65-F5344CB8AC3E}">
        <p14:creationId xmlns:p14="http://schemas.microsoft.com/office/powerpoint/2010/main" val="806108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B6D44EBA-6BD9-4AE2-870E-4EE2BCD5E172}" type="slidenum">
              <a:rPr lang="en-US" altLang="en-US"/>
              <a:pPr/>
              <a:t>‹#›</a:t>
            </a:fld>
            <a:endParaRPr lang="en-US" altLang="en-US"/>
          </a:p>
        </p:txBody>
      </p:sp>
    </p:spTree>
    <p:extLst>
      <p:ext uri="{BB962C8B-B14F-4D97-AF65-F5344CB8AC3E}">
        <p14:creationId xmlns:p14="http://schemas.microsoft.com/office/powerpoint/2010/main" val="3227391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1B717618-F5E2-4228-9627-7B08B5289EC4}" type="slidenum">
              <a:rPr lang="en-US" altLang="en-US"/>
              <a:pPr/>
              <a:t>‹#›</a:t>
            </a:fld>
            <a:endParaRPr lang="en-US" altLang="en-US"/>
          </a:p>
        </p:txBody>
      </p:sp>
    </p:spTree>
    <p:extLst>
      <p:ext uri="{BB962C8B-B14F-4D97-AF65-F5344CB8AC3E}">
        <p14:creationId xmlns:p14="http://schemas.microsoft.com/office/powerpoint/2010/main" val="418530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A5974151-539C-413B-8FB4-2A0FF89553A0}" type="slidenum">
              <a:rPr lang="en-US" altLang="en-US"/>
              <a:pPr/>
              <a:t>‹#›</a:t>
            </a:fld>
            <a:endParaRPr lang="en-US" altLang="en-US"/>
          </a:p>
        </p:txBody>
      </p:sp>
    </p:spTree>
    <p:extLst>
      <p:ext uri="{BB962C8B-B14F-4D97-AF65-F5344CB8AC3E}">
        <p14:creationId xmlns:p14="http://schemas.microsoft.com/office/powerpoint/2010/main" val="2956564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1F4CD026-4F63-4727-BF5A-6DBFE00AF093}" type="slidenum">
              <a:rPr lang="en-US" altLang="en-US"/>
              <a:pPr/>
              <a:t>‹#›</a:t>
            </a:fld>
            <a:endParaRPr lang="en-US" altLang="en-US"/>
          </a:p>
        </p:txBody>
      </p:sp>
    </p:spTree>
    <p:extLst>
      <p:ext uri="{BB962C8B-B14F-4D97-AF65-F5344CB8AC3E}">
        <p14:creationId xmlns:p14="http://schemas.microsoft.com/office/powerpoint/2010/main" val="2543973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4CE4ED17-9A75-4658-9D2C-6FA403AAF2B3}" type="slidenum">
              <a:rPr lang="en-US" altLang="en-US"/>
              <a:pPr/>
              <a:t>‹#›</a:t>
            </a:fld>
            <a:endParaRPr lang="en-US" altLang="en-US"/>
          </a:p>
        </p:txBody>
      </p:sp>
    </p:spTree>
    <p:extLst>
      <p:ext uri="{BB962C8B-B14F-4D97-AF65-F5344CB8AC3E}">
        <p14:creationId xmlns:p14="http://schemas.microsoft.com/office/powerpoint/2010/main" val="1801122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07C71358-F6DA-43CE-89BB-7A8A6AFECC43}" type="slidenum">
              <a:rPr lang="en-US" altLang="en-US"/>
              <a:pPr/>
              <a:t>‹#›</a:t>
            </a:fld>
            <a:endParaRPr lang="en-US" altLang="en-US"/>
          </a:p>
        </p:txBody>
      </p:sp>
    </p:spTree>
    <p:extLst>
      <p:ext uri="{BB962C8B-B14F-4D97-AF65-F5344CB8AC3E}">
        <p14:creationId xmlns:p14="http://schemas.microsoft.com/office/powerpoint/2010/main" val="14538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18DD40CA-2F8C-4F16-BA65-3A0A6BAAAC74}" type="slidenum">
              <a:rPr lang="en-US" altLang="en-US"/>
              <a:pPr/>
              <a:t>‹#›</a:t>
            </a:fld>
            <a:endParaRPr lang="en-US" altLang="en-US"/>
          </a:p>
        </p:txBody>
      </p:sp>
    </p:spTree>
    <p:extLst>
      <p:ext uri="{BB962C8B-B14F-4D97-AF65-F5344CB8AC3E}">
        <p14:creationId xmlns:p14="http://schemas.microsoft.com/office/powerpoint/2010/main" val="37526360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5ABBBF46-25A2-47EE-AC67-7B4EBB08BA1D}" type="slidenum">
              <a:rPr lang="en-US" altLang="en-US"/>
              <a:pPr/>
              <a:t>‹#›</a:t>
            </a:fld>
            <a:endParaRPr lang="en-US" altLang="en-US"/>
          </a:p>
        </p:txBody>
      </p:sp>
    </p:spTree>
    <p:extLst>
      <p:ext uri="{BB962C8B-B14F-4D97-AF65-F5344CB8AC3E}">
        <p14:creationId xmlns:p14="http://schemas.microsoft.com/office/powerpoint/2010/main" val="1622126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5387A331-02E7-41AA-9B3D-A4B6F8001137}" type="slidenum">
              <a:rPr lang="en-US" altLang="en-US"/>
              <a:pPr/>
              <a:t>‹#›</a:t>
            </a:fld>
            <a:endParaRPr lang="en-US" altLang="en-US"/>
          </a:p>
        </p:txBody>
      </p:sp>
    </p:spTree>
    <p:extLst>
      <p:ext uri="{BB962C8B-B14F-4D97-AF65-F5344CB8AC3E}">
        <p14:creationId xmlns:p14="http://schemas.microsoft.com/office/powerpoint/2010/main" val="259791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The Days Of Noah Part 2</a:t>
            </a:r>
          </a:p>
        </p:txBody>
      </p:sp>
      <p:sp>
        <p:nvSpPr>
          <p:cNvPr id="9" name="Slide Number Placeholder 8"/>
          <p:cNvSpPr>
            <a:spLocks noGrp="1"/>
          </p:cNvSpPr>
          <p:nvPr>
            <p:ph type="sldNum" sz="quarter" idx="12"/>
          </p:nvPr>
        </p:nvSpPr>
        <p:spPr/>
        <p:txBody>
          <a:bodyPr/>
          <a:lstStyle>
            <a:lvl1pPr>
              <a:defRPr/>
            </a:lvl1pPr>
          </a:lstStyle>
          <a:p>
            <a:fld id="{F1AE1628-CD22-4B31-84DB-9D54EC6B3672}" type="slidenum">
              <a:rPr lang="en-US" altLang="en-US"/>
              <a:pPr/>
              <a:t>‹#›</a:t>
            </a:fld>
            <a:endParaRPr lang="en-US" altLang="en-US"/>
          </a:p>
        </p:txBody>
      </p:sp>
    </p:spTree>
    <p:extLst>
      <p:ext uri="{BB962C8B-B14F-4D97-AF65-F5344CB8AC3E}">
        <p14:creationId xmlns:p14="http://schemas.microsoft.com/office/powerpoint/2010/main" val="4175586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The Days Of Noah Part 2</a:t>
            </a:r>
          </a:p>
        </p:txBody>
      </p:sp>
      <p:sp>
        <p:nvSpPr>
          <p:cNvPr id="5" name="Slide Number Placeholder 4"/>
          <p:cNvSpPr>
            <a:spLocks noGrp="1"/>
          </p:cNvSpPr>
          <p:nvPr>
            <p:ph type="sldNum" sz="quarter" idx="12"/>
          </p:nvPr>
        </p:nvSpPr>
        <p:spPr/>
        <p:txBody>
          <a:bodyPr/>
          <a:lstStyle>
            <a:lvl1pPr>
              <a:defRPr/>
            </a:lvl1pPr>
          </a:lstStyle>
          <a:p>
            <a:fld id="{F028CAAD-B3BB-40A3-8A52-5B5A14B8E45D}" type="slidenum">
              <a:rPr lang="en-US" altLang="en-US"/>
              <a:pPr/>
              <a:t>‹#›</a:t>
            </a:fld>
            <a:endParaRPr lang="en-US" altLang="en-US"/>
          </a:p>
        </p:txBody>
      </p:sp>
    </p:spTree>
    <p:extLst>
      <p:ext uri="{BB962C8B-B14F-4D97-AF65-F5344CB8AC3E}">
        <p14:creationId xmlns:p14="http://schemas.microsoft.com/office/powerpoint/2010/main" val="4202586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The Days Of Noah Part 2</a:t>
            </a:r>
          </a:p>
        </p:txBody>
      </p:sp>
      <p:sp>
        <p:nvSpPr>
          <p:cNvPr id="4" name="Slide Number Placeholder 3"/>
          <p:cNvSpPr>
            <a:spLocks noGrp="1"/>
          </p:cNvSpPr>
          <p:nvPr>
            <p:ph type="sldNum" sz="quarter" idx="12"/>
          </p:nvPr>
        </p:nvSpPr>
        <p:spPr/>
        <p:txBody>
          <a:bodyPr/>
          <a:lstStyle>
            <a:lvl1pPr>
              <a:defRPr/>
            </a:lvl1pPr>
          </a:lstStyle>
          <a:p>
            <a:fld id="{092FADE8-2356-4C44-9C88-291FCB5F1A20}" type="slidenum">
              <a:rPr lang="en-US" altLang="en-US"/>
              <a:pPr/>
              <a:t>‹#›</a:t>
            </a:fld>
            <a:endParaRPr lang="en-US" altLang="en-US"/>
          </a:p>
        </p:txBody>
      </p:sp>
    </p:spTree>
    <p:extLst>
      <p:ext uri="{BB962C8B-B14F-4D97-AF65-F5344CB8AC3E}">
        <p14:creationId xmlns:p14="http://schemas.microsoft.com/office/powerpoint/2010/main" val="924052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81D30D8F-F64E-4C26-8678-666F0C12E940}" type="slidenum">
              <a:rPr lang="en-US" altLang="en-US"/>
              <a:pPr/>
              <a:t>‹#›</a:t>
            </a:fld>
            <a:endParaRPr lang="en-US" altLang="en-US"/>
          </a:p>
        </p:txBody>
      </p:sp>
    </p:spTree>
    <p:extLst>
      <p:ext uri="{BB962C8B-B14F-4D97-AF65-F5344CB8AC3E}">
        <p14:creationId xmlns:p14="http://schemas.microsoft.com/office/powerpoint/2010/main" val="4085574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6F81B39A-A759-453E-8DD2-9CA610E55E6F}" type="slidenum">
              <a:rPr lang="en-US" altLang="en-US"/>
              <a:pPr/>
              <a:t>‹#›</a:t>
            </a:fld>
            <a:endParaRPr lang="en-US" altLang="en-US"/>
          </a:p>
        </p:txBody>
      </p:sp>
    </p:spTree>
    <p:extLst>
      <p:ext uri="{BB962C8B-B14F-4D97-AF65-F5344CB8AC3E}">
        <p14:creationId xmlns:p14="http://schemas.microsoft.com/office/powerpoint/2010/main" val="533098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1868834E-52AD-42F8-A68A-13673A3AF174}" type="slidenum">
              <a:rPr lang="en-US" altLang="en-US"/>
              <a:pPr/>
              <a:t>‹#›</a:t>
            </a:fld>
            <a:endParaRPr lang="en-US" altLang="en-US"/>
          </a:p>
        </p:txBody>
      </p:sp>
    </p:spTree>
    <p:extLst>
      <p:ext uri="{BB962C8B-B14F-4D97-AF65-F5344CB8AC3E}">
        <p14:creationId xmlns:p14="http://schemas.microsoft.com/office/powerpoint/2010/main" val="531841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EC8D8006-B1D3-4A05-A1B6-60F212924D9C}" type="slidenum">
              <a:rPr lang="en-US" altLang="en-US"/>
              <a:pPr/>
              <a:t>‹#›</a:t>
            </a:fld>
            <a:endParaRPr lang="en-US" altLang="en-US"/>
          </a:p>
        </p:txBody>
      </p:sp>
    </p:spTree>
    <p:extLst>
      <p:ext uri="{BB962C8B-B14F-4D97-AF65-F5344CB8AC3E}">
        <p14:creationId xmlns:p14="http://schemas.microsoft.com/office/powerpoint/2010/main" val="2770195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F9ED67EE-9E11-46D8-A692-F96D2DD189E6}" type="slidenum">
              <a:rPr lang="en-US" altLang="en-US"/>
              <a:pPr/>
              <a:t>‹#›</a:t>
            </a:fld>
            <a:endParaRPr lang="en-US" altLang="en-US"/>
          </a:p>
        </p:txBody>
      </p:sp>
    </p:spTree>
    <p:extLst>
      <p:ext uri="{BB962C8B-B14F-4D97-AF65-F5344CB8AC3E}">
        <p14:creationId xmlns:p14="http://schemas.microsoft.com/office/powerpoint/2010/main" val="10535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DB69C0D1-7790-4C08-AB81-02BE366D8A78}" type="slidenum">
              <a:rPr lang="en-US" altLang="en-US"/>
              <a:pPr/>
              <a:t>‹#›</a:t>
            </a:fld>
            <a:endParaRPr lang="en-US" altLang="en-US"/>
          </a:p>
        </p:txBody>
      </p:sp>
    </p:spTree>
    <p:extLst>
      <p:ext uri="{BB962C8B-B14F-4D97-AF65-F5344CB8AC3E}">
        <p14:creationId xmlns:p14="http://schemas.microsoft.com/office/powerpoint/2010/main" val="2648801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E4F63258-F2E3-4C89-88E9-8D87D7C29B3E}" type="slidenum">
              <a:rPr lang="en-US" altLang="en-US"/>
              <a:pPr/>
              <a:t>‹#›</a:t>
            </a:fld>
            <a:endParaRPr lang="en-US" altLang="en-US"/>
          </a:p>
        </p:txBody>
      </p:sp>
    </p:spTree>
    <p:extLst>
      <p:ext uri="{BB962C8B-B14F-4D97-AF65-F5344CB8AC3E}">
        <p14:creationId xmlns:p14="http://schemas.microsoft.com/office/powerpoint/2010/main" val="2170952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9782BFF3-5E25-4D24-91F4-DDA56D9AA027}" type="slidenum">
              <a:rPr lang="en-US" altLang="en-US"/>
              <a:pPr/>
              <a:t>‹#›</a:t>
            </a:fld>
            <a:endParaRPr lang="en-US" altLang="en-US"/>
          </a:p>
        </p:txBody>
      </p:sp>
    </p:spTree>
    <p:extLst>
      <p:ext uri="{BB962C8B-B14F-4D97-AF65-F5344CB8AC3E}">
        <p14:creationId xmlns:p14="http://schemas.microsoft.com/office/powerpoint/2010/main" val="2894735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F7E6BFE1-EEA4-430D-99E3-003691BF4313}" type="slidenum">
              <a:rPr lang="en-US" altLang="en-US"/>
              <a:pPr/>
              <a:t>‹#›</a:t>
            </a:fld>
            <a:endParaRPr lang="en-US" altLang="en-US"/>
          </a:p>
        </p:txBody>
      </p:sp>
    </p:spTree>
    <p:extLst>
      <p:ext uri="{BB962C8B-B14F-4D97-AF65-F5344CB8AC3E}">
        <p14:creationId xmlns:p14="http://schemas.microsoft.com/office/powerpoint/2010/main" val="2299939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The Days Of Noah Part 2</a:t>
            </a:r>
          </a:p>
        </p:txBody>
      </p:sp>
      <p:sp>
        <p:nvSpPr>
          <p:cNvPr id="9" name="Slide Number Placeholder 8"/>
          <p:cNvSpPr>
            <a:spLocks noGrp="1"/>
          </p:cNvSpPr>
          <p:nvPr>
            <p:ph type="sldNum" sz="quarter" idx="12"/>
          </p:nvPr>
        </p:nvSpPr>
        <p:spPr/>
        <p:txBody>
          <a:bodyPr/>
          <a:lstStyle>
            <a:lvl1pPr>
              <a:defRPr/>
            </a:lvl1pPr>
          </a:lstStyle>
          <a:p>
            <a:fld id="{B677581F-6BFD-4339-BEC6-844DCB4C66EA}" type="slidenum">
              <a:rPr lang="en-US" altLang="en-US"/>
              <a:pPr/>
              <a:t>‹#›</a:t>
            </a:fld>
            <a:endParaRPr lang="en-US" altLang="en-US"/>
          </a:p>
        </p:txBody>
      </p:sp>
    </p:spTree>
    <p:extLst>
      <p:ext uri="{BB962C8B-B14F-4D97-AF65-F5344CB8AC3E}">
        <p14:creationId xmlns:p14="http://schemas.microsoft.com/office/powerpoint/2010/main" val="813794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The Days Of Noah Part 2</a:t>
            </a:r>
          </a:p>
        </p:txBody>
      </p:sp>
      <p:sp>
        <p:nvSpPr>
          <p:cNvPr id="5" name="Slide Number Placeholder 4"/>
          <p:cNvSpPr>
            <a:spLocks noGrp="1"/>
          </p:cNvSpPr>
          <p:nvPr>
            <p:ph type="sldNum" sz="quarter" idx="12"/>
          </p:nvPr>
        </p:nvSpPr>
        <p:spPr/>
        <p:txBody>
          <a:bodyPr/>
          <a:lstStyle>
            <a:lvl1pPr>
              <a:defRPr/>
            </a:lvl1pPr>
          </a:lstStyle>
          <a:p>
            <a:fld id="{4C541084-54AF-42CB-881B-327F86DB1B0B}" type="slidenum">
              <a:rPr lang="en-US" altLang="en-US"/>
              <a:pPr/>
              <a:t>‹#›</a:t>
            </a:fld>
            <a:endParaRPr lang="en-US" altLang="en-US"/>
          </a:p>
        </p:txBody>
      </p:sp>
    </p:spTree>
    <p:extLst>
      <p:ext uri="{BB962C8B-B14F-4D97-AF65-F5344CB8AC3E}">
        <p14:creationId xmlns:p14="http://schemas.microsoft.com/office/powerpoint/2010/main" val="2049577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The Days Of Noah Part 2</a:t>
            </a:r>
          </a:p>
        </p:txBody>
      </p:sp>
      <p:sp>
        <p:nvSpPr>
          <p:cNvPr id="4" name="Slide Number Placeholder 3"/>
          <p:cNvSpPr>
            <a:spLocks noGrp="1"/>
          </p:cNvSpPr>
          <p:nvPr>
            <p:ph type="sldNum" sz="quarter" idx="12"/>
          </p:nvPr>
        </p:nvSpPr>
        <p:spPr/>
        <p:txBody>
          <a:bodyPr/>
          <a:lstStyle>
            <a:lvl1pPr>
              <a:defRPr/>
            </a:lvl1pPr>
          </a:lstStyle>
          <a:p>
            <a:fld id="{F78D88AC-5C3E-4C1F-AAA3-B62DB9B45F21}" type="slidenum">
              <a:rPr lang="en-US" altLang="en-US"/>
              <a:pPr/>
              <a:t>‹#›</a:t>
            </a:fld>
            <a:endParaRPr lang="en-US" altLang="en-US"/>
          </a:p>
        </p:txBody>
      </p:sp>
    </p:spTree>
    <p:extLst>
      <p:ext uri="{BB962C8B-B14F-4D97-AF65-F5344CB8AC3E}">
        <p14:creationId xmlns:p14="http://schemas.microsoft.com/office/powerpoint/2010/main" val="2817484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029C7802-359A-4729-9A2C-B022F4668F3C}" type="slidenum">
              <a:rPr lang="en-US" altLang="en-US"/>
              <a:pPr/>
              <a:t>‹#›</a:t>
            </a:fld>
            <a:endParaRPr lang="en-US" altLang="en-US"/>
          </a:p>
        </p:txBody>
      </p:sp>
    </p:spTree>
    <p:extLst>
      <p:ext uri="{BB962C8B-B14F-4D97-AF65-F5344CB8AC3E}">
        <p14:creationId xmlns:p14="http://schemas.microsoft.com/office/powerpoint/2010/main" val="1850890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Days Of Noah Part 2</a:t>
            </a:r>
          </a:p>
        </p:txBody>
      </p:sp>
      <p:sp>
        <p:nvSpPr>
          <p:cNvPr id="7" name="Slide Number Placeholder 6"/>
          <p:cNvSpPr>
            <a:spLocks noGrp="1"/>
          </p:cNvSpPr>
          <p:nvPr>
            <p:ph type="sldNum" sz="quarter" idx="12"/>
          </p:nvPr>
        </p:nvSpPr>
        <p:spPr/>
        <p:txBody>
          <a:bodyPr/>
          <a:lstStyle>
            <a:lvl1pPr>
              <a:defRPr/>
            </a:lvl1pPr>
          </a:lstStyle>
          <a:p>
            <a:fld id="{3E778922-62F3-47A3-BDC3-9AE2E9B56945}" type="slidenum">
              <a:rPr lang="en-US" altLang="en-US"/>
              <a:pPr/>
              <a:t>‹#›</a:t>
            </a:fld>
            <a:endParaRPr lang="en-US" altLang="en-US"/>
          </a:p>
        </p:txBody>
      </p:sp>
    </p:spTree>
    <p:extLst>
      <p:ext uri="{BB962C8B-B14F-4D97-AF65-F5344CB8AC3E}">
        <p14:creationId xmlns:p14="http://schemas.microsoft.com/office/powerpoint/2010/main" val="1259297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0B02FF0F-5EFD-4258-839B-E45623B5AC73}" type="slidenum">
              <a:rPr lang="en-US" altLang="en-US"/>
              <a:pPr/>
              <a:t>‹#›</a:t>
            </a:fld>
            <a:endParaRPr lang="en-US" altLang="en-US"/>
          </a:p>
        </p:txBody>
      </p:sp>
    </p:spTree>
    <p:extLst>
      <p:ext uri="{BB962C8B-B14F-4D97-AF65-F5344CB8AC3E}">
        <p14:creationId xmlns:p14="http://schemas.microsoft.com/office/powerpoint/2010/main" val="2918485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2</a:t>
            </a:r>
          </a:p>
        </p:txBody>
      </p:sp>
      <p:sp>
        <p:nvSpPr>
          <p:cNvPr id="6" name="Slide Number Placeholder 5"/>
          <p:cNvSpPr>
            <a:spLocks noGrp="1"/>
          </p:cNvSpPr>
          <p:nvPr>
            <p:ph type="sldNum" sz="quarter" idx="12"/>
          </p:nvPr>
        </p:nvSpPr>
        <p:spPr/>
        <p:txBody>
          <a:bodyPr/>
          <a:lstStyle>
            <a:lvl1pPr>
              <a:defRPr/>
            </a:lvl1pPr>
          </a:lstStyle>
          <a:p>
            <a:fld id="{4179D105-D36B-424D-9524-D62FB8DA831E}" type="slidenum">
              <a:rPr lang="en-US" altLang="en-US"/>
              <a:pPr/>
              <a:t>‹#›</a:t>
            </a:fld>
            <a:endParaRPr lang="en-US" altLang="en-US"/>
          </a:p>
        </p:txBody>
      </p:sp>
    </p:spTree>
    <p:extLst>
      <p:ext uri="{BB962C8B-B14F-4D97-AF65-F5344CB8AC3E}">
        <p14:creationId xmlns:p14="http://schemas.microsoft.com/office/powerpoint/2010/main" val="37516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21" Type="http://schemas.openxmlformats.org/officeDocument/2006/relationships/image" Target="../media/image10.png"/><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theme" Target="../theme/theme10.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image" Target="../media/image10.pn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19" Type="http://schemas.openxmlformats.org/officeDocument/2006/relationships/theme" Target="../theme/theme11.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3.jpe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2.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3.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The Days Of Noah Part 2</a:t>
            </a: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F9752E8-EA3C-4E86-BC88-7A6733A621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endParaRPr lang="en-US" alt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r>
              <a:rPr lang="en-US" altLang="en-US"/>
              <a:t>The Days Of Noah Part 2</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1F9752E8-EA3C-4E86-BC88-7A6733A621F9}" type="slidenum">
              <a:rPr lang="en-US" altLang="en-US" smtClean="0"/>
              <a:pPr/>
              <a:t>‹#›</a:t>
            </a:fld>
            <a:endParaRPr lang="en-US" altLang="en-US"/>
          </a:p>
        </p:txBody>
      </p:sp>
    </p:spTree>
    <p:extLst>
      <p:ext uri="{BB962C8B-B14F-4D97-AF65-F5344CB8AC3E}">
        <p14:creationId xmlns:p14="http://schemas.microsoft.com/office/powerpoint/2010/main" val="58561850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946" r:id="rId19"/>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endParaRPr lang="en-US" alt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r>
              <a:rPr lang="en-US" altLang="en-US"/>
              <a:t>The Days Of Noah Part 2</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1F9752E8-EA3C-4E86-BC88-7A6733A621F9}" type="slidenum">
              <a:rPr lang="en-US" altLang="en-US" smtClean="0"/>
              <a:pPr/>
              <a:t>‹#›</a:t>
            </a:fld>
            <a:endParaRPr lang="en-US" altLang="en-US"/>
          </a:p>
        </p:txBody>
      </p:sp>
    </p:spTree>
    <p:extLst>
      <p:ext uri="{BB962C8B-B14F-4D97-AF65-F5344CB8AC3E}">
        <p14:creationId xmlns:p14="http://schemas.microsoft.com/office/powerpoint/2010/main" val="607926142"/>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Days Of Noah Part 2</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3211414738"/>
      </p:ext>
    </p:extLst>
  </p:cSld>
  <p:clrMap bg1="dk2" tx1="lt1" bg2="dk1"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r>
              <a:rPr lang="en-US"/>
              <a:t>Noah 2: The Grace Of God</a:t>
            </a: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a:defRPr/>
            </a:pPr>
            <a:fld id="{6B9F0B3C-F2FF-4B38-BB7B-8AB324E56E5F}" type="slidenum">
              <a:rPr lang="en-US" smtClean="0"/>
              <a:pPr>
                <a:defRPr/>
              </a:pPr>
              <a:t>‹#›</a:t>
            </a:fld>
            <a:endParaRPr lang="en-US"/>
          </a:p>
        </p:txBody>
      </p:sp>
    </p:spTree>
    <p:extLst>
      <p:ext uri="{BB962C8B-B14F-4D97-AF65-F5344CB8AC3E}">
        <p14:creationId xmlns:p14="http://schemas.microsoft.com/office/powerpoint/2010/main" val="4174025674"/>
      </p:ext>
    </p:extLst>
  </p:cSld>
  <p:clrMap bg1="dk1" tx1="lt1" bg2="dk2" tx2="lt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sldNum="0" hd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1491"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The Days Of Noah Part 2</a:t>
            </a:r>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68C0EB6F-B901-4C0B-AB01-5A7BF02F5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2515"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2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2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The Days Of Noah Part 2</a:t>
            </a:r>
          </a:p>
        </p:txBody>
      </p:sp>
      <p:sp>
        <p:nvSpPr>
          <p:cNvPr id="192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08B8C22-4602-457E-9C67-C7C2894B92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The Days Of Noah Part 2</a:t>
            </a:r>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The Days Of Noah Part 2</a:t>
            </a:r>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5587"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5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The Days Of Noah Part 2</a:t>
            </a:r>
          </a:p>
        </p:txBody>
      </p:sp>
      <p:sp>
        <p:nvSpPr>
          <p:cNvPr id="195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D03BCFF5-2DFF-460A-9BD9-7A2D377B43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66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The Days Of Noah Part 2</a:t>
            </a:r>
          </a:p>
        </p:txBody>
      </p:sp>
      <p:sp>
        <p:nvSpPr>
          <p:cNvPr id="196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8B5FA05F-1D21-4378-A725-4218AA67EF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7635"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The Days Of Noah Part 2</a:t>
            </a:r>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E6F428F0-F892-448C-BD6E-11893D434E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8659"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The Days Of Noah Part 2</a:t>
            </a:r>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B177898-B1A8-4F90-8634-59A49B0C52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00.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7.xml"/><Relationship Id="rId5" Type="http://schemas.openxmlformats.org/officeDocument/2006/relationships/image" Target="../media/image18.pn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7.xml"/><Relationship Id="rId5" Type="http://schemas.openxmlformats.org/officeDocument/2006/relationships/image" Target="../media/image18.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36.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136.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11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6.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7.xml"/><Relationship Id="rId5" Type="http://schemas.openxmlformats.org/officeDocument/2006/relationships/image" Target="../media/image18.pn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0.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49.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49.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49.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7251" r="6417"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60" name="Rectangle 12"/>
          <p:cNvSpPr>
            <a:spLocks noGrp="1" noChangeArrowheads="1"/>
          </p:cNvSpPr>
          <p:nvPr>
            <p:ph type="ctrTitle"/>
          </p:nvPr>
        </p:nvSpPr>
        <p:spPr>
          <a:xfrm>
            <a:off x="40" y="685810"/>
            <a:ext cx="9143960" cy="2743190"/>
          </a:xfrm>
        </p:spPr>
        <p:txBody>
          <a:bodyPr>
            <a:normAutofit fontScale="90000"/>
          </a:bodyPr>
          <a:lstStyle/>
          <a:p>
            <a:br>
              <a:rPr lang="en-US" altLang="en-US" sz="1900" b="1" u="sng" dirty="0">
                <a:latin typeface="Arial" panose="020B0604020202020204" pitchFamily="34" charset="0"/>
                <a:cs typeface="Arial" panose="020B0604020202020204" pitchFamily="34" charset="0"/>
              </a:rPr>
            </a:br>
            <a:br>
              <a:rPr lang="en-US" altLang="en-US" sz="1900" b="1" u="sng" dirty="0">
                <a:latin typeface="Arial" panose="020B0604020202020204" pitchFamily="34" charset="0"/>
                <a:cs typeface="Arial" panose="020B0604020202020204" pitchFamily="34" charset="0"/>
              </a:rPr>
            </a:br>
            <a:r>
              <a:rPr lang="en-US" altLang="en-US" b="1" u="sng" dirty="0">
                <a:latin typeface="Arial" panose="020B0604020202020204" pitchFamily="34" charset="0"/>
                <a:cs typeface="Arial" panose="020B0604020202020204" pitchFamily="34" charset="0"/>
              </a:rPr>
              <a:t>The Days Of Noah Part 2</a:t>
            </a:r>
            <a:br>
              <a:rPr lang="en-US" altLang="en-US" b="1" u="sng" dirty="0">
                <a:latin typeface="Arial" panose="020B0604020202020204" pitchFamily="34" charset="0"/>
                <a:cs typeface="Arial" panose="020B0604020202020204" pitchFamily="34" charset="0"/>
              </a:rPr>
            </a:br>
            <a:r>
              <a:rPr lang="en-US" altLang="en-US" sz="8800" b="1" i="1" dirty="0">
                <a:ln>
                  <a:solidFill>
                    <a:schemeClr val="tx1"/>
                  </a:solidFill>
                </a:ln>
                <a:solidFill>
                  <a:srgbClr val="0000FF"/>
                </a:solidFill>
                <a:latin typeface="Arial" panose="020B0604020202020204" pitchFamily="34" charset="0"/>
                <a:cs typeface="Arial" panose="020B0604020202020204" pitchFamily="34" charset="0"/>
              </a:rPr>
              <a:t>Grace Of God</a:t>
            </a:r>
            <a:br>
              <a:rPr lang="en-US" altLang="en-US" sz="1900" b="1" u="sng" dirty="0">
                <a:cs typeface="Times New Roman" pitchFamily="18" charset="0"/>
              </a:rPr>
            </a:br>
            <a:br>
              <a:rPr lang="en-US" altLang="en-US" sz="1900" b="1" u="sng" dirty="0">
                <a:cs typeface="Times New Roman" pitchFamily="18" charset="0"/>
              </a:rPr>
            </a:br>
            <a:br>
              <a:rPr lang="en-US" altLang="en-US" sz="1900" b="1" u="sng" dirty="0">
                <a:cs typeface="Times New Roman" pitchFamily="18" charset="0"/>
              </a:rPr>
            </a:br>
            <a:br>
              <a:rPr lang="en-US" altLang="en-US" sz="1900" b="1" u="sng" dirty="0">
                <a:cs typeface="Times New Roman" pitchFamily="18" charset="0"/>
              </a:rPr>
            </a:br>
            <a:br>
              <a:rPr lang="en-US" altLang="en-US" sz="1900" b="1" u="sng" dirty="0">
                <a:cs typeface="Times New Roman" pitchFamily="18" charset="0"/>
              </a:rPr>
            </a:br>
            <a:br>
              <a:rPr lang="en-US" altLang="en-US" sz="1900" b="1" u="sng" dirty="0">
                <a:cs typeface="Times New Roman" pitchFamily="18" charset="0"/>
              </a:rPr>
            </a:br>
            <a:r>
              <a:rPr lang="en-US" altLang="en-US" sz="4000" b="1" dirty="0">
                <a:solidFill>
                  <a:srgbClr val="66FFFF"/>
                </a:solidFill>
                <a:latin typeface="Arial" panose="020B0604020202020204" pitchFamily="34" charset="0"/>
                <a:cs typeface="Arial" panose="020B0604020202020204" pitchFamily="34" charset="0"/>
              </a:rPr>
              <a:t>Text: </a:t>
            </a:r>
            <a:r>
              <a:rPr lang="sv-SE" altLang="en-US" sz="4000" b="1" dirty="0">
                <a:solidFill>
                  <a:srgbClr val="66FFFF"/>
                </a:solidFill>
                <a:latin typeface="Arial" panose="020B0604020202020204" pitchFamily="34" charset="0"/>
                <a:cs typeface="Arial" panose="020B0604020202020204" pitchFamily="34" charset="0"/>
              </a:rPr>
              <a:t>Genesis 6:8-9; Hebrews 11:7</a:t>
            </a:r>
            <a:endParaRPr lang="en-US" altLang="en-US" sz="1900" b="1" dirty="0">
              <a:latin typeface="Arial" panose="020B0604020202020204" pitchFamily="34" charset="0"/>
              <a:cs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76"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495800" y="2230071"/>
            <a:ext cx="4627929" cy="4627929"/>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oter Placeholder 4"/>
          <p:cNvSpPr>
            <a:spLocks noGrp="1"/>
          </p:cNvSpPr>
          <p:nvPr>
            <p:ph type="ftr" sz="quarter" idx="11"/>
          </p:nvPr>
        </p:nvSpPr>
        <p:spPr>
          <a:xfrm>
            <a:off x="2458" y="6492875"/>
            <a:ext cx="5004665"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altLang="en-US" sz="1000" b="1" i="0" u="none" strike="noStrike" kern="1200" cap="none" spc="0" normalizeH="0" baseline="0" noProof="0">
                <a:ln>
                  <a:noFill/>
                </a:ln>
                <a:solidFill>
                  <a:prstClr val="black"/>
                </a:solidFill>
                <a:effectLst/>
                <a:uLnTx/>
                <a:uFillTx/>
                <a:latin typeface="Tahoma"/>
                <a:ea typeface="+mn-ea"/>
                <a:cs typeface="Times New Roman" pitchFamily="18" charset="0"/>
              </a:rPr>
              <a:t>The Days Of Noah Part 2</a:t>
            </a:r>
            <a:endParaRPr kumimoji="0" lang="en-US" altLang="en-US" sz="1000" b="1"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226306" name="Rectangle 2"/>
          <p:cNvSpPr>
            <a:spLocks noGrp="1" noChangeArrowheads="1"/>
          </p:cNvSpPr>
          <p:nvPr>
            <p:ph type="title"/>
          </p:nvPr>
        </p:nvSpPr>
        <p:spPr>
          <a:xfrm>
            <a:off x="2458" y="-27173"/>
            <a:ext cx="9141542" cy="636774"/>
          </a:xfrm>
        </p:spPr>
        <p:txBody>
          <a:bodyPr vert="horz" lIns="91440" tIns="45720" rIns="91440" bIns="45720" rtlCol="0" anchor="b">
            <a:noAutofit/>
          </a:bodyPr>
          <a:lstStyle/>
          <a:p>
            <a:r>
              <a:rPr lang="en-US" altLang="en-US" sz="4000" b="1" u="sng" dirty="0"/>
              <a:t>The Days Of Noah</a:t>
            </a:r>
          </a:p>
        </p:txBody>
      </p:sp>
      <p:sp>
        <p:nvSpPr>
          <p:cNvPr id="226308" name="Text Box 4"/>
          <p:cNvSpPr txBox="1">
            <a:spLocks noChangeArrowheads="1"/>
          </p:cNvSpPr>
          <p:nvPr/>
        </p:nvSpPr>
        <p:spPr bwMode="auto">
          <a:xfrm>
            <a:off x="2458" y="636773"/>
            <a:ext cx="9144001"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Noah Obeyed</a:t>
            </a:r>
            <a:r>
              <a:rPr kumimoji="0" lang="en-US" altLang="en-US" sz="2800" b="1" i="0" u="none" strike="noStrike" kern="1200" cap="none" spc="0" normalizeH="0" noProof="0" dirty="0">
                <a:ln>
                  <a:noFill/>
                </a:ln>
                <a:solidFill>
                  <a:srgbClr val="0000FF"/>
                </a:solidFill>
                <a:effectLst/>
                <a:uLnTx/>
                <a:uFillTx/>
                <a:latin typeface="Tahoma" pitchFamily="34" charset="0"/>
                <a:ea typeface="+mn-ea"/>
                <a:cs typeface="Times New Roman" pitchFamily="18" charset="0"/>
              </a:rPr>
              <a:t> God </a:t>
            </a:r>
            <a:r>
              <a:rPr kumimoji="0" lang="en-US" alt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 Hebrews 11:7</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endParaRPr lang="en-US" altLang="en-US" sz="2800" dirty="0">
              <a:solidFill>
                <a:srgbClr val="0000FF"/>
              </a:solidFill>
              <a:latin typeface="Tahoma" pitchFamily="34" charset="0"/>
            </a:endParaRPr>
          </a:p>
          <a:p>
            <a:pPr lvl="0">
              <a:spcAft>
                <a:spcPts val="600"/>
              </a:spcAft>
              <a:buFont typeface="Wingdings" panose="05000000000000000000" pitchFamily="2" charset="2"/>
              <a:buChar char="v"/>
            </a:pPr>
            <a:r>
              <a:rPr lang="en-US" altLang="en-US" sz="2800" dirty="0">
                <a:solidFill>
                  <a:srgbClr val="0000FF"/>
                </a:solidFill>
                <a:latin typeface="Tahoma" pitchFamily="34" charset="0"/>
              </a:rPr>
              <a:t>God Cared For Noah – Genesis 6:8</a:t>
            </a:r>
            <a:endParaRPr kumimoji="0" lang="en-US" alt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1" name="Text Box 6">
            <a:extLst>
              <a:ext uri="{FF2B5EF4-FFF2-40B4-BE49-F238E27FC236}">
                <a16:creationId xmlns:a16="http://schemas.microsoft.com/office/drawing/2014/main" id="{F1CB5D5D-579E-461D-811C-2C9E378CF45B}"/>
              </a:ext>
            </a:extLst>
          </p:cNvPr>
          <p:cNvSpPr txBox="1">
            <a:spLocks noChangeArrowheads="1"/>
          </p:cNvSpPr>
          <p:nvPr/>
        </p:nvSpPr>
        <p:spPr bwMode="auto">
          <a:xfrm>
            <a:off x="-2458" y="4506737"/>
            <a:ext cx="4193457" cy="126188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7030A0"/>
                </a:solidFill>
                <a:effectLst/>
                <a:uLnTx/>
                <a:uFillTx/>
                <a:latin typeface="Tahoma" pitchFamily="34" charset="0"/>
                <a:ea typeface="+mn-ea"/>
                <a:cs typeface="+mn-cs"/>
              </a:rPr>
              <a:t>Genesis 6:8</a:t>
            </a:r>
          </a:p>
          <a:p>
            <a:pPr marL="0" lvl="0" indent="0" algn="ctr"/>
            <a:r>
              <a:rPr lang="en-US" altLang="en-US" b="0" dirty="0">
                <a:solidFill>
                  <a:srgbClr val="002060"/>
                </a:solidFill>
                <a:latin typeface="Tahoma" pitchFamily="34" charset="0"/>
              </a:rPr>
              <a:t>But Noah found favor in the eyes of the LORD.</a:t>
            </a:r>
          </a:p>
        </p:txBody>
      </p:sp>
    </p:spTree>
    <p:extLst>
      <p:ext uri="{BB962C8B-B14F-4D97-AF65-F5344CB8AC3E}">
        <p14:creationId xmlns:p14="http://schemas.microsoft.com/office/powerpoint/2010/main" val="11619443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6308">
                                            <p:txEl>
                                              <p:pRg st="2" end="2"/>
                                            </p:txEl>
                                          </p:spTgt>
                                        </p:tgtEl>
                                        <p:attrNameLst>
                                          <p:attrName>style.visibility</p:attrName>
                                        </p:attrNameLst>
                                      </p:cBhvr>
                                      <p:to>
                                        <p:strVal val="visible"/>
                                      </p:to>
                                    </p:set>
                                    <p:anim calcmode="lin" valueType="num">
                                      <p:cBhvr additive="base">
                                        <p:cTn id="7" dur="500" fill="hold"/>
                                        <p:tgtEl>
                                          <p:spTgt spid="22630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6308">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652462"/>
          </a:xfrm>
        </p:spPr>
        <p:txBody>
          <a:bodyPr>
            <a:normAutofit/>
          </a:bodyPr>
          <a:lstStyle/>
          <a:p>
            <a:pPr>
              <a:buClr>
                <a:schemeClr val="accent6">
                  <a:lumMod val="75000"/>
                </a:schemeClr>
              </a:buClr>
              <a:defRPr/>
            </a:pPr>
            <a:r>
              <a:rPr lang="en-US" sz="4000" b="1" u="sng" dirty="0">
                <a:solidFill>
                  <a:srgbClr val="0000FF"/>
                </a:solidFill>
                <a:latin typeface="Arial" pitchFamily="34" charset="0"/>
                <a:cs typeface="Arial" pitchFamily="34" charset="0"/>
              </a:rPr>
              <a:t>God Cared For Noah</a:t>
            </a:r>
          </a:p>
        </p:txBody>
      </p:sp>
      <p:sp>
        <p:nvSpPr>
          <p:cNvPr id="7" name="Footer Placeholder 4"/>
          <p:cNvSpPr>
            <a:spLocks noGrp="1"/>
          </p:cNvSpPr>
          <p:nvPr>
            <p:ph type="ftr" sz="quarter" idx="11"/>
          </p:nvPr>
        </p:nvSpPr>
        <p:spPr>
          <a:xfrm>
            <a:off x="-3457" y="6548438"/>
            <a:ext cx="3352800" cy="309562"/>
          </a:xfrm>
        </p:spPr>
        <p:txBody>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altLang="en-US" sz="1000" b="1" i="0" u="none" strike="noStrike" kern="1200" cap="none" spc="0" normalizeH="0" baseline="0" noProof="0">
                <a:ln>
                  <a:noFill/>
                </a:ln>
                <a:solidFill>
                  <a:prstClr val="black"/>
                </a:solidFill>
                <a:effectLst/>
                <a:uLnTx/>
                <a:uFillTx/>
                <a:latin typeface="Tahoma"/>
                <a:ea typeface="+mn-ea"/>
                <a:cs typeface="Times New Roman" pitchFamily="18" charset="0"/>
              </a:rPr>
              <a:t>The Days Of Noah Part 2</a:t>
            </a:r>
            <a:endParaRPr kumimoji="0" lang="en-US" altLang="en-US" sz="1000" b="1"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9" name="Text Box 6"/>
          <p:cNvSpPr txBox="1">
            <a:spLocks noChangeArrowheads="1"/>
          </p:cNvSpPr>
          <p:nvPr/>
        </p:nvSpPr>
        <p:spPr bwMode="auto">
          <a:xfrm>
            <a:off x="-19544" y="909305"/>
            <a:ext cx="914400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l" eaLnBrk="1" hangingPunct="1">
              <a:defRPr/>
            </a:pPr>
            <a:r>
              <a:rPr lang="en-US" dirty="0">
                <a:latin typeface="Tahoma" pitchFamily="34" charset="0"/>
                <a:cs typeface="Times New Roman" pitchFamily="18" charset="0"/>
              </a:rPr>
              <a:t>Noah was favored by God – Gen. 6:8 – In the midst of darkness there was a light! </a:t>
            </a:r>
            <a:endParaRPr kumimoji="0" lang="en-US" sz="2400" b="1" i="0" u="none" strike="noStrike" kern="1200" cap="none" spc="0" normalizeH="0" baseline="0" noProof="0" dirty="0">
              <a:ln>
                <a:noFill/>
              </a:ln>
              <a:effectLst/>
              <a:uLnTx/>
              <a:uFillTx/>
              <a:latin typeface="Tahoma" pitchFamily="34" charset="0"/>
              <a:ea typeface="+mn-ea"/>
              <a:cs typeface="Times New Roman" pitchFamily="18" charset="0"/>
            </a:endParaRPr>
          </a:p>
          <a:p>
            <a:pPr lvl="0" algn="l">
              <a:buClr>
                <a:srgbClr val="B5740B"/>
              </a:buClr>
              <a:buSzPct val="115000"/>
              <a:buFont typeface="Wingdings" pitchFamily="2" charset="2"/>
              <a:buChar char="Ø"/>
              <a:defRPr/>
            </a:pPr>
            <a:r>
              <a:rPr kumimoji="0" lang="en-US" sz="2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Genesis 6:5-17;</a:t>
            </a:r>
            <a:r>
              <a:rPr lang="nn-NO" sz="2000" dirty="0">
                <a:solidFill>
                  <a:srgbClr val="006600"/>
                </a:solidFill>
                <a:latin typeface="Tahoma" pitchFamily="34" charset="0"/>
                <a:cs typeface="Times New Roman" pitchFamily="18" charset="0"/>
              </a:rPr>
              <a:t> I Pet. 3:20-21 (II Pet. 3:10-12</a:t>
            </a:r>
            <a:r>
              <a:rPr kumimoji="0" lang="en-US" sz="2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a:t>
            </a:r>
            <a:endParaRPr kumimoji="0" lang="en-US" sz="2000" b="0" i="1"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
        <p:nvSpPr>
          <p:cNvPr id="15" name="Text Box 7"/>
          <p:cNvSpPr txBox="1">
            <a:spLocks noChangeArrowheads="1"/>
          </p:cNvSpPr>
          <p:nvPr/>
        </p:nvSpPr>
        <p:spPr bwMode="auto">
          <a:xfrm>
            <a:off x="-6146" y="5676769"/>
            <a:ext cx="9150146" cy="830997"/>
          </a:xfrm>
          <a:prstGeom prst="rect">
            <a:avLst/>
          </a:prstGeom>
          <a:solidFill>
            <a:srgbClr val="0000FF"/>
          </a:solidFill>
          <a:ln/>
        </p:spPr>
        <p:style>
          <a:lnRef idx="1">
            <a:schemeClr val="dk1"/>
          </a:lnRef>
          <a:fillRef idx="3">
            <a:schemeClr val="dk1"/>
          </a:fillRef>
          <a:effectRef idx="2">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r>
              <a:rPr lang="en-US" dirty="0">
                <a:solidFill>
                  <a:schemeClr val="bg1"/>
                </a:solidFill>
                <a:latin typeface="Tahoma" pitchFamily="34" charset="0"/>
                <a:cs typeface="Times New Roman" pitchFamily="18" charset="0"/>
              </a:rPr>
              <a:t>God notices the lights in the world and promises to reward them for all eternity</a:t>
            </a:r>
            <a:r>
              <a:rPr kumimoji="0" lang="en-US" sz="2400" b="1" i="0" u="none" strike="noStrike" kern="1200" cap="none" spc="0" normalizeH="0" baseline="0" noProof="0" dirty="0">
                <a:ln>
                  <a:noFill/>
                </a:ln>
                <a:solidFill>
                  <a:schemeClr val="bg1"/>
                </a:solidFill>
                <a:effectLst/>
                <a:uLnTx/>
                <a:uFillTx/>
                <a:latin typeface="Tahoma" pitchFamily="34" charset="0"/>
                <a:ea typeface="+mn-ea"/>
                <a:cs typeface="Times New Roman" pitchFamily="18" charset="0"/>
              </a:rPr>
              <a:t>!</a:t>
            </a:r>
          </a:p>
        </p:txBody>
      </p:sp>
      <p:sp>
        <p:nvSpPr>
          <p:cNvPr id="13" name="Text Box 6"/>
          <p:cNvSpPr txBox="1">
            <a:spLocks noChangeArrowheads="1"/>
          </p:cNvSpPr>
          <p:nvPr/>
        </p:nvSpPr>
        <p:spPr bwMode="auto">
          <a:xfrm>
            <a:off x="837" y="2532762"/>
            <a:ext cx="912679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eaLnBrk="1" hangingPunct="1">
              <a:defRPr/>
            </a:pPr>
            <a:r>
              <a:rPr lang="en-US" dirty="0">
                <a:latin typeface="Tahoma" pitchFamily="34" charset="0"/>
                <a:cs typeface="Times New Roman" pitchFamily="18" charset="0"/>
              </a:rPr>
              <a:t>God kept His promises to Noah and gave even more </a:t>
            </a:r>
            <a:endParaRPr kumimoji="0" lang="en-US" sz="2400" b="1" i="0" u="none" strike="noStrike" kern="1200" cap="none" spc="0" normalizeH="0" baseline="0" noProof="0" dirty="0">
              <a:ln>
                <a:noFill/>
              </a:ln>
              <a:effectLst/>
              <a:uLnTx/>
              <a:uFillTx/>
              <a:latin typeface="Tahoma" pitchFamily="34"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
                <a:srgbClr val="B5740B"/>
              </a:buClr>
              <a:buSzPct val="115000"/>
              <a:buFont typeface="Wingdings" pitchFamily="2" charset="2"/>
              <a:buChar char="Ø"/>
              <a:tabLst/>
              <a:defRPr/>
            </a:pPr>
            <a:r>
              <a:rPr kumimoji="0" lang="nn-NO" sz="2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Genesis 6:18; 9:8-13</a:t>
            </a:r>
          </a:p>
        </p:txBody>
      </p:sp>
      <p:sp>
        <p:nvSpPr>
          <p:cNvPr id="16" name="Text Box 6"/>
          <p:cNvSpPr txBox="1">
            <a:spLocks noChangeArrowheads="1"/>
          </p:cNvSpPr>
          <p:nvPr/>
        </p:nvSpPr>
        <p:spPr bwMode="auto">
          <a:xfrm>
            <a:off x="838" y="3786887"/>
            <a:ext cx="5791785"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l" eaLnBrk="1" hangingPunct="1">
              <a:defRPr/>
            </a:pPr>
            <a:r>
              <a:rPr lang="en-US" dirty="0">
                <a:latin typeface="Tahoma" pitchFamily="34" charset="0"/>
                <a:cs typeface="Times New Roman" pitchFamily="18" charset="0"/>
              </a:rPr>
              <a:t>God cares for those who obey Him and has prepared an eternal home </a:t>
            </a:r>
            <a:endParaRPr kumimoji="0" lang="en-US" sz="2400" b="1" i="0" u="none" strike="noStrike" kern="1200" cap="none" spc="0" normalizeH="0" baseline="0" noProof="0" dirty="0">
              <a:ln>
                <a:noFill/>
              </a:ln>
              <a:effectLst/>
              <a:uLnTx/>
              <a:uFillTx/>
              <a:latin typeface="Tahoma" pitchFamily="34"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
                <a:srgbClr val="B5740B"/>
              </a:buClr>
              <a:buSzPct val="115000"/>
              <a:buFont typeface="Wingdings" pitchFamily="2" charset="2"/>
              <a:buChar char="Ø"/>
              <a:tabLst/>
              <a:defRPr/>
            </a:pPr>
            <a:r>
              <a:rPr kumimoji="0" lang="en-US" sz="2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Revelation 21:3-7</a:t>
            </a:r>
          </a:p>
        </p:txBody>
      </p:sp>
      <p:pic>
        <p:nvPicPr>
          <p:cNvPr id="11" name="Picture 10">
            <a:extLst>
              <a:ext uri="{FF2B5EF4-FFF2-40B4-BE49-F238E27FC236}">
                <a16:creationId xmlns:a16="http://schemas.microsoft.com/office/drawing/2014/main" id="{14884EF8-3C2D-44F5-9A8C-30E9EFBDAB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92623" y="3071114"/>
            <a:ext cx="3366125" cy="2468492"/>
          </a:xfrm>
          <a:prstGeom prst="rect">
            <a:avLst/>
          </a:prstGeom>
        </p:spPr>
      </p:pic>
    </p:spTree>
    <p:extLst>
      <p:ext uri="{BB962C8B-B14F-4D97-AF65-F5344CB8AC3E}">
        <p14:creationId xmlns:p14="http://schemas.microsoft.com/office/powerpoint/2010/main" val="14926683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5" grpId="0" animBg="1"/>
      <p:bldP spid="13" grpId="0" autoUpdateAnimBg="0"/>
      <p:bldP spid="1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76"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371349" y="3560271"/>
            <a:ext cx="3704623" cy="2981063"/>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oter Placeholder 4"/>
          <p:cNvSpPr>
            <a:spLocks noGrp="1"/>
          </p:cNvSpPr>
          <p:nvPr>
            <p:ph type="ftr" sz="quarter" idx="11"/>
          </p:nvPr>
        </p:nvSpPr>
        <p:spPr>
          <a:xfrm>
            <a:off x="-6753" y="-2"/>
            <a:ext cx="5004665" cy="259361"/>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The Days Of Noah Part 2</a:t>
            </a:r>
          </a:p>
        </p:txBody>
      </p:sp>
      <p:sp>
        <p:nvSpPr>
          <p:cNvPr id="226306" name="Rectangle 2"/>
          <p:cNvSpPr>
            <a:spLocks noGrp="1" noChangeArrowheads="1"/>
          </p:cNvSpPr>
          <p:nvPr>
            <p:ph type="title"/>
          </p:nvPr>
        </p:nvSpPr>
        <p:spPr>
          <a:xfrm>
            <a:off x="2458" y="-27173"/>
            <a:ext cx="9141542" cy="636774"/>
          </a:xfrm>
        </p:spPr>
        <p:txBody>
          <a:bodyPr vert="horz" lIns="91440" tIns="45720" rIns="91440" bIns="45720" rtlCol="0" anchor="b">
            <a:noAutofit/>
          </a:bodyPr>
          <a:lstStyle/>
          <a:p>
            <a:r>
              <a:rPr lang="en-US" altLang="en-US" sz="4000" b="1" u="sng" dirty="0"/>
              <a:t>The Days Of Noah</a:t>
            </a:r>
          </a:p>
        </p:txBody>
      </p:sp>
      <p:sp>
        <p:nvSpPr>
          <p:cNvPr id="226308" name="Text Box 4"/>
          <p:cNvSpPr txBox="1">
            <a:spLocks noChangeArrowheads="1"/>
          </p:cNvSpPr>
          <p:nvPr/>
        </p:nvSpPr>
        <p:spPr bwMode="auto">
          <a:xfrm>
            <a:off x="2458" y="636773"/>
            <a:ext cx="914400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spcAft>
                <a:spcPts val="600"/>
              </a:spcAft>
              <a:buFont typeface="Wingdings" panose="05000000000000000000" pitchFamily="2" charset="2"/>
              <a:buChar char="v"/>
              <a:defRPr/>
            </a:pPr>
            <a:r>
              <a:rPr lang="en-US" altLang="en-US" sz="2800" dirty="0">
                <a:solidFill>
                  <a:srgbClr val="0000FF"/>
                </a:solidFill>
                <a:latin typeface="Tahoma" pitchFamily="34" charset="0"/>
              </a:rPr>
              <a:t>Noah Obeyed God – Hebrews 11:7</a:t>
            </a:r>
          </a:p>
          <a:p>
            <a:pPr lvl="0">
              <a:spcAft>
                <a:spcPts val="600"/>
              </a:spcAft>
              <a:buFont typeface="Wingdings" panose="05000000000000000000" pitchFamily="2" charset="2"/>
              <a:buChar char="v"/>
              <a:defRPr/>
            </a:pPr>
            <a:endParaRPr lang="en-US" altLang="en-US" sz="2800" dirty="0">
              <a:solidFill>
                <a:srgbClr val="0000FF"/>
              </a:solidFill>
              <a:latin typeface="Tahoma" pitchFamily="34" charset="0"/>
            </a:endParaRPr>
          </a:p>
          <a:p>
            <a:pPr lvl="0">
              <a:spcAft>
                <a:spcPts val="600"/>
              </a:spcAft>
              <a:buFont typeface="Wingdings" panose="05000000000000000000" pitchFamily="2" charset="2"/>
              <a:buChar char="v"/>
              <a:defRPr/>
            </a:pPr>
            <a:r>
              <a:rPr lang="en-US" altLang="en-US" sz="2800" dirty="0">
                <a:solidFill>
                  <a:srgbClr val="0000FF"/>
                </a:solidFill>
                <a:latin typeface="Tahoma" pitchFamily="34" charset="0"/>
              </a:rPr>
              <a:t>God Cared For Noah – Genesis 6:8</a:t>
            </a:r>
            <a:endParaRPr kumimoji="0" lang="en-US" alt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endParaRPr lang="en-US" altLang="en-US" sz="2800" dirty="0">
              <a:solidFill>
                <a:srgbClr val="0000FF"/>
              </a:solidFill>
              <a:latin typeface="Tahoma" pitchFamily="34" charset="0"/>
            </a:endParaRPr>
          </a:p>
          <a:p>
            <a:pPr lvl="0">
              <a:spcAft>
                <a:spcPts val="600"/>
              </a:spcAft>
              <a:buFont typeface="Wingdings" panose="05000000000000000000" pitchFamily="2" charset="2"/>
              <a:buChar char="v"/>
            </a:pPr>
            <a:r>
              <a:rPr lang="en-US" altLang="en-US" sz="2800" dirty="0">
                <a:solidFill>
                  <a:srgbClr val="0000FF"/>
                </a:solidFill>
                <a:latin typeface="Tahoma" pitchFamily="34" charset="0"/>
              </a:rPr>
              <a:t>Noah Thanked God – Genesis 8:18-20</a:t>
            </a:r>
            <a:endParaRPr kumimoji="0" lang="en-US" alt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1" name="Text Box 6">
            <a:extLst>
              <a:ext uri="{FF2B5EF4-FFF2-40B4-BE49-F238E27FC236}">
                <a16:creationId xmlns:a16="http://schemas.microsoft.com/office/drawing/2014/main" id="{F1CB5D5D-579E-461D-811C-2C9E378CF45B}"/>
              </a:ext>
            </a:extLst>
          </p:cNvPr>
          <p:cNvSpPr txBox="1">
            <a:spLocks noChangeArrowheads="1"/>
          </p:cNvSpPr>
          <p:nvPr/>
        </p:nvSpPr>
        <p:spPr bwMode="auto">
          <a:xfrm>
            <a:off x="4437" y="3250310"/>
            <a:ext cx="5253363" cy="360098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7030A0"/>
                </a:solidFill>
                <a:effectLst/>
                <a:uLnTx/>
                <a:uFillTx/>
                <a:latin typeface="Tahoma" pitchFamily="34" charset="0"/>
                <a:ea typeface="+mn-ea"/>
                <a:cs typeface="+mn-cs"/>
              </a:rPr>
              <a:t>Genesis 8:18-20</a:t>
            </a:r>
          </a:p>
          <a:p>
            <a:pPr marL="573088" lvl="0" indent="-573088"/>
            <a:r>
              <a:rPr lang="en-US" altLang="en-US" sz="2000" b="0" dirty="0">
                <a:solidFill>
                  <a:srgbClr val="002060"/>
                </a:solidFill>
                <a:latin typeface="Tahoma" pitchFamily="34" charset="0"/>
              </a:rPr>
              <a:t>18.  So Noah went out, and his sons and his wife and his sons' wives with him.</a:t>
            </a:r>
          </a:p>
          <a:p>
            <a:pPr marL="573088" lvl="0" indent="-573088"/>
            <a:r>
              <a:rPr lang="en-US" altLang="en-US" sz="2000" b="0" dirty="0">
                <a:solidFill>
                  <a:srgbClr val="002060"/>
                </a:solidFill>
                <a:latin typeface="Tahoma" pitchFamily="34" charset="0"/>
              </a:rPr>
              <a:t>19.  Every animal, every creeping thing, every bird, and whatever creeps on the earth, according to their families, went out of the ark.</a:t>
            </a:r>
          </a:p>
          <a:p>
            <a:pPr marL="573088" lvl="0" indent="-573088"/>
            <a:r>
              <a:rPr lang="en-US" altLang="en-US" sz="2000" b="0" dirty="0">
                <a:solidFill>
                  <a:srgbClr val="002060"/>
                </a:solidFill>
                <a:latin typeface="Tahoma" pitchFamily="34" charset="0"/>
              </a:rPr>
              <a:t>20.  Then Noah built an altar to the LORD, and took of every clean animal and of every clean bird, and offered burnt offerings on the altar.</a:t>
            </a:r>
          </a:p>
        </p:txBody>
      </p:sp>
    </p:spTree>
    <p:extLst>
      <p:ext uri="{BB962C8B-B14F-4D97-AF65-F5344CB8AC3E}">
        <p14:creationId xmlns:p14="http://schemas.microsoft.com/office/powerpoint/2010/main" val="1385143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6308">
                                            <p:txEl>
                                              <p:pRg st="4" end="4"/>
                                            </p:txEl>
                                          </p:spTgt>
                                        </p:tgtEl>
                                        <p:attrNameLst>
                                          <p:attrName>style.visibility</p:attrName>
                                        </p:attrNameLst>
                                      </p:cBhvr>
                                      <p:to>
                                        <p:strVal val="visible"/>
                                      </p:to>
                                    </p:set>
                                    <p:anim calcmode="lin" valueType="num">
                                      <p:cBhvr additive="base">
                                        <p:cTn id="7" dur="500" fill="hold"/>
                                        <p:tgtEl>
                                          <p:spTgt spid="226308">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6308">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652462"/>
          </a:xfrm>
        </p:spPr>
        <p:txBody>
          <a:bodyPr>
            <a:normAutofit/>
          </a:bodyPr>
          <a:lstStyle/>
          <a:p>
            <a:pPr>
              <a:buClr>
                <a:schemeClr val="accent6">
                  <a:lumMod val="75000"/>
                </a:schemeClr>
              </a:buClr>
              <a:defRPr/>
            </a:pPr>
            <a:r>
              <a:rPr lang="en-US" sz="4000" b="1" u="sng" dirty="0">
                <a:solidFill>
                  <a:srgbClr val="0000FF"/>
                </a:solidFill>
                <a:latin typeface="Arial" pitchFamily="34" charset="0"/>
                <a:cs typeface="Arial" pitchFamily="34" charset="0"/>
              </a:rPr>
              <a:t>Noah Thanked God </a:t>
            </a:r>
          </a:p>
        </p:txBody>
      </p:sp>
      <p:sp>
        <p:nvSpPr>
          <p:cNvPr id="7" name="Footer Placeholder 4"/>
          <p:cNvSpPr>
            <a:spLocks noGrp="1"/>
          </p:cNvSpPr>
          <p:nvPr>
            <p:ph type="ftr" sz="quarter" idx="11"/>
          </p:nvPr>
        </p:nvSpPr>
        <p:spPr>
          <a:xfrm>
            <a:off x="-3457" y="6548438"/>
            <a:ext cx="3352800" cy="309562"/>
          </a:xfrm>
        </p:spPr>
        <p:txBody>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altLang="en-US" sz="1000" b="1" i="0" u="none" strike="noStrike" kern="1200" cap="none" spc="0" normalizeH="0" baseline="0" noProof="0">
                <a:ln>
                  <a:noFill/>
                </a:ln>
                <a:solidFill>
                  <a:prstClr val="black"/>
                </a:solidFill>
                <a:effectLst/>
                <a:uLnTx/>
                <a:uFillTx/>
                <a:latin typeface="Tahoma"/>
                <a:ea typeface="+mn-ea"/>
                <a:cs typeface="Times New Roman" pitchFamily="18" charset="0"/>
              </a:rPr>
              <a:t>The Days Of Noah Part 2</a:t>
            </a:r>
            <a:endParaRPr kumimoji="0" lang="en-US" altLang="en-US" sz="1000" b="1"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9" name="Text Box 6"/>
          <p:cNvSpPr txBox="1">
            <a:spLocks noChangeArrowheads="1"/>
          </p:cNvSpPr>
          <p:nvPr/>
        </p:nvSpPr>
        <p:spPr bwMode="auto">
          <a:xfrm>
            <a:off x="-19544" y="909305"/>
            <a:ext cx="914400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l" eaLnBrk="1" hangingPunct="1">
              <a:defRPr/>
            </a:pPr>
            <a:r>
              <a:rPr lang="en-US" dirty="0">
                <a:solidFill>
                  <a:prstClr val="black"/>
                </a:solidFill>
                <a:latin typeface="Tahoma" pitchFamily="34" charset="0"/>
                <a:cs typeface="Times New Roman" pitchFamily="18" charset="0"/>
              </a:rPr>
              <a:t>God was pleased with Noah’s offerings  </a:t>
            </a: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lvl="0" algn="l">
              <a:buClr>
                <a:srgbClr val="B5740B"/>
              </a:buClr>
              <a:buSzPct val="115000"/>
              <a:buFont typeface="Wingdings" pitchFamily="2" charset="2"/>
              <a:buChar char="Ø"/>
              <a:defRPr/>
            </a:pPr>
            <a:r>
              <a:rPr lang="en-US" sz="2000" dirty="0">
                <a:solidFill>
                  <a:srgbClr val="006600"/>
                </a:solidFill>
                <a:latin typeface="Tahoma" pitchFamily="34" charset="0"/>
                <a:cs typeface="Times New Roman" pitchFamily="18" charset="0"/>
              </a:rPr>
              <a:t>Genesis 8:21-22</a:t>
            </a:r>
            <a:endParaRPr kumimoji="0" lang="en-US" sz="2000" b="0" i="1"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
        <p:nvSpPr>
          <p:cNvPr id="15" name="Text Box 7"/>
          <p:cNvSpPr txBox="1">
            <a:spLocks noChangeArrowheads="1"/>
          </p:cNvSpPr>
          <p:nvPr/>
        </p:nvSpPr>
        <p:spPr bwMode="auto">
          <a:xfrm>
            <a:off x="-6146" y="5676769"/>
            <a:ext cx="9150146" cy="830997"/>
          </a:xfrm>
          <a:prstGeom prst="rect">
            <a:avLst/>
          </a:prstGeom>
          <a:solidFill>
            <a:srgbClr val="0000FF"/>
          </a:solidFill>
          <a:ln/>
        </p:spPr>
        <p:style>
          <a:lnRef idx="1">
            <a:schemeClr val="dk1"/>
          </a:lnRef>
          <a:fillRef idx="3">
            <a:schemeClr val="dk1"/>
          </a:fillRef>
          <a:effectRef idx="2">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r>
              <a:rPr lang="en-US" dirty="0">
                <a:solidFill>
                  <a:prstClr val="white"/>
                </a:solidFill>
                <a:latin typeface="Tahoma" pitchFamily="34" charset="0"/>
                <a:cs typeface="Times New Roman" pitchFamily="18" charset="0"/>
              </a:rPr>
              <a:t>We should have the attitude of thankfulness for all that God has done for us!</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3" name="Text Box 6"/>
          <p:cNvSpPr txBox="1">
            <a:spLocks noChangeArrowheads="1"/>
          </p:cNvSpPr>
          <p:nvPr/>
        </p:nvSpPr>
        <p:spPr bwMode="auto">
          <a:xfrm>
            <a:off x="-19544" y="2133971"/>
            <a:ext cx="912679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eaLnBrk="1" hangingPunct="1">
              <a:defRPr/>
            </a:pPr>
            <a:r>
              <a:rPr lang="en-US" dirty="0">
                <a:solidFill>
                  <a:prstClr val="black"/>
                </a:solidFill>
                <a:latin typeface="Tahoma" pitchFamily="34" charset="0"/>
                <a:cs typeface="Times New Roman" pitchFamily="18" charset="0"/>
              </a:rPr>
              <a:t>How often do we give thanks? </a:t>
            </a: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
                <a:srgbClr val="B5740B"/>
              </a:buClr>
              <a:buSzPct val="115000"/>
              <a:buFont typeface="Wingdings" pitchFamily="2" charset="2"/>
              <a:buChar char="Ø"/>
              <a:tabLst/>
              <a:defRPr/>
            </a:pPr>
            <a:r>
              <a:rPr kumimoji="0" lang="nn-NO" sz="2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I John 5:14; Colossians 3:17</a:t>
            </a:r>
          </a:p>
        </p:txBody>
      </p:sp>
      <p:sp>
        <p:nvSpPr>
          <p:cNvPr id="16" name="Text Box 6"/>
          <p:cNvSpPr txBox="1">
            <a:spLocks noChangeArrowheads="1"/>
          </p:cNvSpPr>
          <p:nvPr/>
        </p:nvSpPr>
        <p:spPr bwMode="auto">
          <a:xfrm>
            <a:off x="-9211" y="3358637"/>
            <a:ext cx="5791785"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l" eaLnBrk="1" hangingPunct="1">
              <a:defRPr/>
            </a:pPr>
            <a:r>
              <a:rPr lang="en-US" dirty="0">
                <a:solidFill>
                  <a:prstClr val="black"/>
                </a:solidFill>
                <a:latin typeface="Tahoma" pitchFamily="34" charset="0"/>
                <a:cs typeface="Times New Roman" pitchFamily="18" charset="0"/>
              </a:rPr>
              <a:t>God was pleased with Noah’s sacrifices and blessed him beyond what He said He would </a:t>
            </a: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
                <a:srgbClr val="B5740B"/>
              </a:buClr>
              <a:buSzPct val="115000"/>
              <a:buFont typeface="Wingdings" pitchFamily="2" charset="2"/>
              <a:buChar char="Ø"/>
              <a:tabLst/>
              <a:defRPr/>
            </a:pPr>
            <a:r>
              <a:rPr kumimoji="0" lang="en-US" sz="2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Ephesians 2:4-8; 3:20-21 (Hebrews 5:9)</a:t>
            </a:r>
          </a:p>
        </p:txBody>
      </p:sp>
      <p:pic>
        <p:nvPicPr>
          <p:cNvPr id="11" name="Picture 10">
            <a:extLst>
              <a:ext uri="{FF2B5EF4-FFF2-40B4-BE49-F238E27FC236}">
                <a16:creationId xmlns:a16="http://schemas.microsoft.com/office/drawing/2014/main" id="{14884EF8-3C2D-44F5-9A8C-30E9EFBDAB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88945" y="1368472"/>
            <a:ext cx="4340495" cy="2441528"/>
          </a:xfrm>
          <a:prstGeom prst="rect">
            <a:avLst/>
          </a:prstGeom>
        </p:spPr>
      </p:pic>
    </p:spTree>
    <p:extLst>
      <p:ext uri="{BB962C8B-B14F-4D97-AF65-F5344CB8AC3E}">
        <p14:creationId xmlns:p14="http://schemas.microsoft.com/office/powerpoint/2010/main" val="17358891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5" grpId="0" animBg="1"/>
      <p:bldP spid="13" grpId="0" autoUpdateAnimBg="0"/>
      <p:bldP spid="1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762000"/>
          </a:xfrm>
        </p:spPr>
        <p:txBody>
          <a:bodyPr>
            <a:normAutofit/>
          </a:bodyPr>
          <a:lstStyle/>
          <a:p>
            <a:r>
              <a:rPr lang="en-US" altLang="en-US" sz="4000" b="1" u="sng" dirty="0">
                <a:solidFill>
                  <a:schemeClr val="tx1"/>
                </a:solidFill>
                <a:cs typeface="Times New Roman" pitchFamily="18" charset="0"/>
              </a:rPr>
              <a:t>Conclusion</a:t>
            </a:r>
            <a:endParaRPr lang="en-US" altLang="en-US" sz="44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4736690" cy="304800"/>
          </a:xfrm>
        </p:spPr>
        <p:txBody>
          <a:bodyPr/>
          <a:lstStyle/>
          <a:p>
            <a:r>
              <a:rPr lang="en-US" altLang="en-US"/>
              <a:t>The Days Of Noah Part 2</a:t>
            </a:r>
            <a:endParaRPr lang="en-US"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369546" y="4326859"/>
            <a:ext cx="3786799" cy="252390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
            <a:extLst>
              <a:ext uri="{FF2B5EF4-FFF2-40B4-BE49-F238E27FC236}">
                <a16:creationId xmlns:a16="http://schemas.microsoft.com/office/drawing/2014/main" id="{4F5558CF-DD1B-4D0B-A6CB-E0EC4FA0A7F6}"/>
              </a:ext>
            </a:extLst>
          </p:cNvPr>
          <p:cNvSpPr txBox="1">
            <a:spLocks noChangeArrowheads="1"/>
          </p:cNvSpPr>
          <p:nvPr/>
        </p:nvSpPr>
        <p:spPr bwMode="auto">
          <a:xfrm>
            <a:off x="5375140" y="1159289"/>
            <a:ext cx="378790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0000FF"/>
                </a:solidFill>
                <a:latin typeface="Tahoma" pitchFamily="34" charset="0"/>
              </a:rPr>
              <a:t>(NKJV: “Moved with godly fear…”)</a:t>
            </a:r>
          </a:p>
          <a:p>
            <a:pPr algn="ctr"/>
            <a:r>
              <a:rPr lang="en-US" altLang="en-US" dirty="0">
                <a:solidFill>
                  <a:srgbClr val="0000FF"/>
                </a:solidFill>
                <a:latin typeface="Tahoma" pitchFamily="34" charset="0"/>
              </a:rPr>
              <a:t>It was Noah’s genuine faith in God that caused him to obey (found grace with God)</a:t>
            </a:r>
          </a:p>
        </p:txBody>
      </p:sp>
      <p:sp>
        <p:nvSpPr>
          <p:cNvPr id="10" name="Text Box 4">
            <a:extLst>
              <a:ext uri="{FF2B5EF4-FFF2-40B4-BE49-F238E27FC236}">
                <a16:creationId xmlns:a16="http://schemas.microsoft.com/office/drawing/2014/main" id="{E97443C8-B8E7-4060-BA63-A9FEAFDC4644}"/>
              </a:ext>
            </a:extLst>
          </p:cNvPr>
          <p:cNvSpPr txBox="1">
            <a:spLocks noChangeArrowheads="1"/>
          </p:cNvSpPr>
          <p:nvPr/>
        </p:nvSpPr>
        <p:spPr bwMode="auto">
          <a:xfrm>
            <a:off x="16475" y="4495800"/>
            <a:ext cx="5358665"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altLang="en-US" dirty="0">
                <a:solidFill>
                  <a:srgbClr val="0000FF"/>
                </a:solidFill>
                <a:latin typeface="Tahoma" pitchFamily="34" charset="0"/>
              </a:rPr>
              <a:t>I Pet. 3:20</a:t>
            </a:r>
          </a:p>
          <a:p>
            <a:pPr>
              <a:buClr>
                <a:schemeClr val="accent2"/>
              </a:buClr>
              <a:buSzPct val="115000"/>
              <a:buFont typeface="Wingdings" pitchFamily="2" charset="2"/>
              <a:buChar char="Ø"/>
            </a:pPr>
            <a:r>
              <a:rPr lang="en-US" altLang="en-US" sz="2000" b="0" dirty="0">
                <a:latin typeface="Tahoma" pitchFamily="34" charset="0"/>
              </a:rPr>
              <a:t>Noah had to exhibit great patience to build the ark for 120 years (Gen. 6:3) while preaching to a wicked, unrepentant audience! </a:t>
            </a:r>
          </a:p>
        </p:txBody>
      </p:sp>
      <p:sp>
        <p:nvSpPr>
          <p:cNvPr id="11" name="Text Box 6">
            <a:extLst>
              <a:ext uri="{FF2B5EF4-FFF2-40B4-BE49-F238E27FC236}">
                <a16:creationId xmlns:a16="http://schemas.microsoft.com/office/drawing/2014/main" id="{01877DD4-CC23-429C-8D2C-B01387734AC2}"/>
              </a:ext>
            </a:extLst>
          </p:cNvPr>
          <p:cNvSpPr txBox="1">
            <a:spLocks noChangeArrowheads="1"/>
          </p:cNvSpPr>
          <p:nvPr/>
        </p:nvSpPr>
        <p:spPr bwMode="auto">
          <a:xfrm>
            <a:off x="-12290" y="805492"/>
            <a:ext cx="5387430" cy="347787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7030A0"/>
                </a:solidFill>
                <a:effectLst/>
                <a:uLnTx/>
                <a:uFillTx/>
                <a:latin typeface="Tahoma" pitchFamily="34" charset="0"/>
                <a:ea typeface="+mn-ea"/>
                <a:cs typeface="+mn-cs"/>
              </a:rPr>
              <a:t>Hebrews 11:7</a:t>
            </a:r>
          </a:p>
          <a:p>
            <a:pPr marL="573088" lvl="0" indent="-573088">
              <a:defRPr/>
            </a:pPr>
            <a:r>
              <a:rPr lang="en-US" altLang="en-US" b="0" dirty="0">
                <a:solidFill>
                  <a:srgbClr val="002060"/>
                </a:solidFill>
                <a:latin typeface="Tahoma" pitchFamily="34" charset="0"/>
              </a:rPr>
              <a:t>7.  By faith Noah, being warned by God about things not yet seen, in reverence prepared an ark for the salvation of his household, by which he condemned the world, and became an heir of the righteousness which is according to faith.</a:t>
            </a:r>
          </a:p>
        </p:txBody>
      </p:sp>
    </p:spTree>
    <p:extLst>
      <p:ext uri="{BB962C8B-B14F-4D97-AF65-F5344CB8AC3E}">
        <p14:creationId xmlns:p14="http://schemas.microsoft.com/office/powerpoint/2010/main" val="8565887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762000"/>
          </a:xfrm>
        </p:spPr>
        <p:txBody>
          <a:bodyPr>
            <a:normAutofit/>
          </a:bodyPr>
          <a:lstStyle/>
          <a:p>
            <a:r>
              <a:rPr lang="en-US" altLang="en-US" sz="4000" b="1" u="sng" dirty="0">
                <a:solidFill>
                  <a:schemeClr val="tx1"/>
                </a:solidFill>
                <a:cs typeface="Times New Roman" pitchFamily="18" charset="0"/>
              </a:rPr>
              <a:t>Conclusion</a:t>
            </a:r>
            <a:endParaRPr lang="en-US" altLang="en-US" sz="44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4736690" cy="3048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prstClr val="black"/>
                </a:solidFill>
                <a:effectLst/>
                <a:uLnTx/>
                <a:uFillTx/>
                <a:latin typeface="Tahoma" pitchFamily="34" charset="0"/>
                <a:ea typeface="+mn-ea"/>
                <a:cs typeface="Times New Roman" pitchFamily="18" charset="0"/>
              </a:rPr>
              <a:t>The Days Of Noah Part 2</a:t>
            </a:r>
            <a:endParaRPr kumimoji="0" lang="en-US" alt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226308" name="Text Box 4"/>
          <p:cNvSpPr txBox="1">
            <a:spLocks noChangeArrowheads="1"/>
          </p:cNvSpPr>
          <p:nvPr/>
        </p:nvSpPr>
        <p:spPr bwMode="auto">
          <a:xfrm>
            <a:off x="-24580" y="1524000"/>
            <a:ext cx="914400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buFont typeface="Wingdings" panose="05000000000000000000" pitchFamily="2" charset="2"/>
              <a:buChar char="v"/>
            </a:pPr>
            <a:r>
              <a:rPr lang="en-US" altLang="en-US" dirty="0">
                <a:solidFill>
                  <a:srgbClr val="003300"/>
                </a:solidFill>
                <a:latin typeface="Tahoma" pitchFamily="34" charset="0"/>
              </a:rPr>
              <a:t>He gave the people of Noah’s day 120 years to repent – the ark saved!</a:t>
            </a:r>
          </a:p>
          <a:p>
            <a:pPr lvl="0">
              <a:buFont typeface="Wingdings" panose="05000000000000000000" pitchFamily="2" charset="2"/>
              <a:buChar char="v"/>
            </a:pPr>
            <a:r>
              <a:rPr lang="en-US" altLang="en-US" dirty="0">
                <a:solidFill>
                  <a:srgbClr val="003300"/>
                </a:solidFill>
                <a:latin typeface="Tahoma" pitchFamily="34" charset="0"/>
              </a:rPr>
              <a:t>He has given us an undetermined time and said, “Be ready” (Mt. 24:36-37, 42)</a:t>
            </a:r>
          </a:p>
          <a:p>
            <a:pPr lvl="0">
              <a:buFont typeface="Wingdings" panose="05000000000000000000" pitchFamily="2" charset="2"/>
              <a:buChar char="v"/>
            </a:pPr>
            <a:r>
              <a:rPr lang="en-US" altLang="en-US" dirty="0">
                <a:solidFill>
                  <a:srgbClr val="003300"/>
                </a:solidFill>
                <a:latin typeface="Tahoma" pitchFamily="34" charset="0"/>
              </a:rPr>
              <a:t>Jesus saves! In His name alone is found salvation! (John 14:6; Acts 4:10-12)</a:t>
            </a:r>
          </a:p>
          <a:p>
            <a:pPr lvl="0">
              <a:buFont typeface="Wingdings" panose="05000000000000000000" pitchFamily="2" charset="2"/>
              <a:buChar char="v"/>
            </a:pPr>
            <a:r>
              <a:rPr lang="en-US" altLang="en-US" dirty="0">
                <a:solidFill>
                  <a:srgbClr val="003300"/>
                </a:solidFill>
                <a:latin typeface="Tahoma" pitchFamily="34" charset="0"/>
              </a:rPr>
              <a:t>II Pet. 3:7, 10-12: God revealed the fiery judgment and said, “Be ready” </a:t>
            </a:r>
          </a:p>
          <a:p>
            <a:pPr lvl="0">
              <a:buFont typeface="Wingdings" panose="05000000000000000000" pitchFamily="2" charset="2"/>
              <a:buChar char="v"/>
            </a:pPr>
            <a:r>
              <a:rPr lang="en-US" altLang="en-US" dirty="0">
                <a:solidFill>
                  <a:srgbClr val="003300"/>
                </a:solidFill>
                <a:latin typeface="Tahoma" pitchFamily="34" charset="0"/>
              </a:rPr>
              <a:t>Baptism saves! </a:t>
            </a:r>
            <a:r>
              <a:rPr lang="en-US" altLang="en-US" i="1" dirty="0">
                <a:solidFill>
                  <a:srgbClr val="003300"/>
                </a:solidFill>
                <a:latin typeface="Tahoma" pitchFamily="34" charset="0"/>
              </a:rPr>
              <a:t>(I Pet. 3:21: Baptism is an act of obedient faith – Js. 2:14-26)</a:t>
            </a:r>
          </a:p>
        </p:txBody>
      </p:sp>
      <p:sp>
        <p:nvSpPr>
          <p:cNvPr id="9" name="Text Box 4">
            <a:extLst>
              <a:ext uri="{FF2B5EF4-FFF2-40B4-BE49-F238E27FC236}">
                <a16:creationId xmlns:a16="http://schemas.microsoft.com/office/drawing/2014/main" id="{4F5558CF-DD1B-4D0B-A6CB-E0EC4FA0A7F6}"/>
              </a:ext>
            </a:extLst>
          </p:cNvPr>
          <p:cNvSpPr txBox="1">
            <a:spLocks noChangeArrowheads="1"/>
          </p:cNvSpPr>
          <p:nvPr/>
        </p:nvSpPr>
        <p:spPr bwMode="auto">
          <a:xfrm>
            <a:off x="-12290" y="7620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altLang="en-US" dirty="0">
                <a:solidFill>
                  <a:srgbClr val="0000FF"/>
                </a:solidFill>
                <a:latin typeface="Tahoma" pitchFamily="34" charset="0"/>
              </a:rPr>
              <a:t>God told Noah judgment was coming and to prepare, so we are warned to be prepared:</a:t>
            </a:r>
            <a:endPar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pic>
        <p:nvPicPr>
          <p:cNvPr id="7" name="Picture 2">
            <a:extLst>
              <a:ext uri="{FF2B5EF4-FFF2-40B4-BE49-F238E27FC236}">
                <a16:creationId xmlns:a16="http://schemas.microsoft.com/office/drawing/2014/main" id="{63EAFC70-9277-431C-8F35-7BF241ECB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867400" y="5044441"/>
            <a:ext cx="3200400" cy="1813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918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26308">
                                            <p:txEl>
                                              <p:pRg st="0" end="0"/>
                                            </p:txEl>
                                          </p:spTgt>
                                        </p:tgtEl>
                                        <p:attrNameLst>
                                          <p:attrName>style.visibility</p:attrName>
                                        </p:attrNameLst>
                                      </p:cBhvr>
                                      <p:to>
                                        <p:strVal val="visible"/>
                                      </p:to>
                                    </p:set>
                                    <p:anim calcmode="lin" valueType="num">
                                      <p:cBhvr additive="base">
                                        <p:cTn id="11" dur="500" fill="hold"/>
                                        <p:tgtEl>
                                          <p:spTgt spid="22630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26308">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26308">
                                            <p:txEl>
                                              <p:pRg st="1" end="1"/>
                                            </p:txEl>
                                          </p:spTgt>
                                        </p:tgtEl>
                                        <p:attrNameLst>
                                          <p:attrName>style.visibility</p:attrName>
                                        </p:attrNameLst>
                                      </p:cBhvr>
                                      <p:to>
                                        <p:strVal val="visible"/>
                                      </p:to>
                                    </p:set>
                                    <p:anim calcmode="lin" valueType="num">
                                      <p:cBhvr additive="base">
                                        <p:cTn id="16" dur="500" fill="hold"/>
                                        <p:tgtEl>
                                          <p:spTgt spid="226308">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26308">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26308">
                                            <p:txEl>
                                              <p:pRg st="2" end="2"/>
                                            </p:txEl>
                                          </p:spTgt>
                                        </p:tgtEl>
                                        <p:attrNameLst>
                                          <p:attrName>style.visibility</p:attrName>
                                        </p:attrNameLst>
                                      </p:cBhvr>
                                      <p:to>
                                        <p:strVal val="visible"/>
                                      </p:to>
                                    </p:set>
                                    <p:anim calcmode="lin" valueType="num">
                                      <p:cBhvr additive="base">
                                        <p:cTn id="21" dur="500" fill="hold"/>
                                        <p:tgtEl>
                                          <p:spTgt spid="226308">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26308">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26308">
                                            <p:txEl>
                                              <p:pRg st="3" end="3"/>
                                            </p:txEl>
                                          </p:spTgt>
                                        </p:tgtEl>
                                        <p:attrNameLst>
                                          <p:attrName>style.visibility</p:attrName>
                                        </p:attrNameLst>
                                      </p:cBhvr>
                                      <p:to>
                                        <p:strVal val="visible"/>
                                      </p:to>
                                    </p:set>
                                    <p:anim calcmode="lin" valueType="num">
                                      <p:cBhvr additive="base">
                                        <p:cTn id="26" dur="500" fill="hold"/>
                                        <p:tgtEl>
                                          <p:spTgt spid="226308">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26308">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226308">
                                            <p:txEl>
                                              <p:pRg st="4" end="4"/>
                                            </p:txEl>
                                          </p:spTgt>
                                        </p:tgtEl>
                                        <p:attrNameLst>
                                          <p:attrName>style.visibility</p:attrName>
                                        </p:attrNameLst>
                                      </p:cBhvr>
                                      <p:to>
                                        <p:strVal val="visible"/>
                                      </p:to>
                                    </p:set>
                                    <p:anim calcmode="lin" valueType="num">
                                      <p:cBhvr additive="base">
                                        <p:cTn id="31" dur="500" fill="hold"/>
                                        <p:tgtEl>
                                          <p:spTgt spid="22630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630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609600"/>
          </a:xfrm>
        </p:spPr>
        <p:txBody>
          <a:bodyPr>
            <a:noAutofit/>
          </a:bodyPr>
          <a:lstStyle/>
          <a:p>
            <a:r>
              <a:rPr lang="en-US" altLang="en-US" sz="4000" b="1" u="sng" dirty="0">
                <a:solidFill>
                  <a:schemeClr val="tx1"/>
                </a:solidFill>
                <a:cs typeface="Times New Roman" pitchFamily="18" charset="0"/>
              </a:rPr>
              <a:t>Conclusion</a:t>
            </a:r>
          </a:p>
        </p:txBody>
      </p:sp>
      <p:sp>
        <p:nvSpPr>
          <p:cNvPr id="7" name="Footer Placeholder 4"/>
          <p:cNvSpPr>
            <a:spLocks noGrp="1"/>
          </p:cNvSpPr>
          <p:nvPr>
            <p:ph type="ftr" sz="quarter" idx="11"/>
          </p:nvPr>
        </p:nvSpPr>
        <p:spPr>
          <a:xfrm>
            <a:off x="0" y="6567948"/>
            <a:ext cx="4495800" cy="304800"/>
          </a:xfrm>
        </p:spPr>
        <p:txBody>
          <a:bodyPr/>
          <a:lstStyle/>
          <a:p>
            <a:r>
              <a:rPr lang="en-US" altLang="en-US"/>
              <a:t>The Days Of Noah Part 2</a:t>
            </a:r>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2303004" y="1688446"/>
            <a:ext cx="4385591" cy="3097590"/>
          </a:xfrm>
          <a:prstGeom prst="rect">
            <a:avLst/>
          </a:prstGeom>
        </p:spPr>
      </p:pic>
      <p:sp>
        <p:nvSpPr>
          <p:cNvPr id="9" name="Text Box 5"/>
          <p:cNvSpPr txBox="1">
            <a:spLocks noChangeArrowheads="1"/>
          </p:cNvSpPr>
          <p:nvPr/>
        </p:nvSpPr>
        <p:spPr bwMode="auto">
          <a:xfrm>
            <a:off x="5794" y="803701"/>
            <a:ext cx="9159977" cy="830997"/>
          </a:xfrm>
          <a:prstGeom prst="rect">
            <a:avLst/>
          </a:prstGeom>
          <a:solidFill>
            <a:srgbClr val="FFCCFF"/>
          </a:solidFill>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solidFill>
                  <a:srgbClr val="FF0000"/>
                </a:solidFill>
                <a:latin typeface="Tahoma" pitchFamily="34" charset="0"/>
              </a:rPr>
              <a:t>Are you prepared? We are to be found in contrast to the people in the days of Noah! – Matthew 24:37</a:t>
            </a:r>
          </a:p>
        </p:txBody>
      </p:sp>
      <p:sp>
        <p:nvSpPr>
          <p:cNvPr id="10" name="Text Box 4"/>
          <p:cNvSpPr txBox="1">
            <a:spLocks noChangeArrowheads="1"/>
          </p:cNvSpPr>
          <p:nvPr/>
        </p:nvSpPr>
        <p:spPr bwMode="auto">
          <a:xfrm>
            <a:off x="-1675" y="4810645"/>
            <a:ext cx="9144000" cy="2062103"/>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sz="3200" dirty="0">
                <a:solidFill>
                  <a:schemeClr val="accent2">
                    <a:lumMod val="20000"/>
                    <a:lumOff val="80000"/>
                  </a:schemeClr>
                </a:solidFill>
                <a:latin typeface="Tahoma" pitchFamily="34" charset="0"/>
              </a:rPr>
              <a:t>Noah found grace with God by his obedience in a wicked world – Let your light shine the grace of God on the dark world around you!</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par>
                                <p:cTn id="16" presetID="31"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1556540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6356472" y="10"/>
            <a:ext cx="2780883" cy="664165"/>
          </a:xfrm>
        </p:spPr>
        <p:txBody>
          <a:bodyPr vert="horz" lIns="91440" tIns="45720" rIns="91440" bIns="45720" rtlCol="0" anchor="b">
            <a:normAutofit/>
          </a:bodyPr>
          <a:lstStyle/>
          <a:p>
            <a:r>
              <a:rPr lang="en-US" altLang="en-US" sz="4000" b="1" u="sng" dirty="0"/>
              <a:t>Intro</a:t>
            </a:r>
          </a:p>
        </p:txBody>
      </p:sp>
      <p:sp>
        <p:nvSpPr>
          <p:cNvPr id="8" name="Footer Placeholder 4"/>
          <p:cNvSpPr>
            <a:spLocks noGrp="1"/>
          </p:cNvSpPr>
          <p:nvPr>
            <p:ph type="ftr" sz="quarter" idx="11"/>
          </p:nvPr>
        </p:nvSpPr>
        <p:spPr>
          <a:xfrm>
            <a:off x="6646" y="6544810"/>
            <a:ext cx="5215266" cy="365125"/>
          </a:xfrm>
        </p:spPr>
        <p:txBody>
          <a:bodyPr vert="horz" lIns="91440" tIns="45720" rIns="91440" bIns="45720" rtlCol="0" anchor="ctr">
            <a:normAutofit/>
          </a:bodyPr>
          <a:lstStyle/>
          <a:p>
            <a:pPr algn="ctr" defTabSz="457200">
              <a:spcAft>
                <a:spcPts val="600"/>
              </a:spcAft>
            </a:pPr>
            <a:r>
              <a:rPr lang="en-US" altLang="en-US" kern="1200">
                <a:latin typeface="+mn-lt"/>
                <a:ea typeface="+mn-ea"/>
                <a:cs typeface="+mn-cs"/>
              </a:rPr>
              <a:t>The Days Of Noah Part 2</a:t>
            </a:r>
            <a:endParaRPr lang="en-US" altLang="en-US" kern="1200" dirty="0">
              <a:latin typeface="+mn-lt"/>
              <a:ea typeface="+mn-ea"/>
              <a:cs typeface="+mn-cs"/>
            </a:endParaRPr>
          </a:p>
        </p:txBody>
      </p:sp>
      <p:sp>
        <p:nvSpPr>
          <p:cNvPr id="20" name="Text Box 8">
            <a:extLst>
              <a:ext uri="{FF2B5EF4-FFF2-40B4-BE49-F238E27FC236}">
                <a16:creationId xmlns:a16="http://schemas.microsoft.com/office/drawing/2014/main" id="{81C88D9D-D553-4EDD-B352-4F89AE3CC116}"/>
              </a:ext>
            </a:extLst>
          </p:cNvPr>
          <p:cNvSpPr txBox="1">
            <a:spLocks noChangeArrowheads="1"/>
          </p:cNvSpPr>
          <p:nvPr/>
        </p:nvSpPr>
        <p:spPr bwMode="auto">
          <a:xfrm>
            <a:off x="5307258" y="720423"/>
            <a:ext cx="3809999" cy="6063198"/>
          </a:xfrm>
          <a:prstGeom prst="rect">
            <a:avLst/>
          </a:prstGeom>
          <a:solidFill>
            <a:srgbClr val="F7BD40">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a:ln>
                  <a:noFill/>
                </a:ln>
                <a:solidFill>
                  <a:srgbClr val="002060"/>
                </a:solidFill>
                <a:effectLst/>
                <a:uLnTx/>
                <a:uFillTx/>
                <a:latin typeface="Tahoma" pitchFamily="34" charset="0"/>
              </a:rPr>
              <a:t>Matthew 24:36-39</a:t>
            </a:r>
          </a:p>
          <a:p>
            <a:pPr marL="457200" marR="0" lvl="0" indent="-457200" algn="l"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600"/>
                </a:solidFill>
                <a:effectLst/>
                <a:uLnTx/>
                <a:uFillTx/>
                <a:latin typeface="Tahoma" pitchFamily="34" charset="0"/>
              </a:rPr>
              <a:t>36.  "But of that day and hour no one knows, not even the angels of heaven, nor the Son, but the Father alone.</a:t>
            </a:r>
          </a:p>
          <a:p>
            <a:pPr marL="457200" marR="0" lvl="0" indent="-457200" algn="l"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600"/>
                </a:solidFill>
                <a:effectLst/>
                <a:uLnTx/>
                <a:uFillTx/>
                <a:latin typeface="Tahoma" pitchFamily="34" charset="0"/>
              </a:rPr>
              <a:t>37.  "For the coming of the Son of Man will be just like the days of Noah.</a:t>
            </a:r>
          </a:p>
          <a:p>
            <a:pPr marL="457200" marR="0" lvl="0" indent="-457200" algn="l"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600"/>
                </a:solidFill>
                <a:effectLst/>
                <a:uLnTx/>
                <a:uFillTx/>
                <a:latin typeface="Tahoma" pitchFamily="34" charset="0"/>
              </a:rPr>
              <a:t>38.  "For as in those days before the flood they were eating and drinking, marrying and giving in marriage, until the day that Noah entered the ark,</a:t>
            </a:r>
          </a:p>
          <a:p>
            <a:pPr marL="457200" marR="0" lvl="0" indent="-457200" algn="l"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600"/>
                </a:solidFill>
                <a:effectLst/>
                <a:uLnTx/>
                <a:uFillTx/>
                <a:latin typeface="Tahoma" pitchFamily="34" charset="0"/>
              </a:rPr>
              <a:t>39.  and they did not understand until the flood came and took them all away; so will the coming of the Son of Man be.</a:t>
            </a:r>
          </a:p>
        </p:txBody>
      </p:sp>
      <p:sp>
        <p:nvSpPr>
          <p:cNvPr id="9" name="Text Box 4">
            <a:extLst>
              <a:ext uri="{FF2B5EF4-FFF2-40B4-BE49-F238E27FC236}">
                <a16:creationId xmlns:a16="http://schemas.microsoft.com/office/drawing/2014/main" id="{5A4090D9-00D7-4DA8-BD0F-7FD908424357}"/>
              </a:ext>
            </a:extLst>
          </p:cNvPr>
          <p:cNvSpPr txBox="1">
            <a:spLocks noChangeArrowheads="1"/>
          </p:cNvSpPr>
          <p:nvPr/>
        </p:nvSpPr>
        <p:spPr bwMode="auto">
          <a:xfrm>
            <a:off x="-13127" y="874311"/>
            <a:ext cx="5320385"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lang="en-US" altLang="en-US" dirty="0">
                <a:solidFill>
                  <a:srgbClr val="0000FF"/>
                </a:solidFill>
                <a:latin typeface="Tahoma" pitchFamily="34" charset="0"/>
              </a:rPr>
              <a:t>Jesus compared the days of Noah to the last days &amp; His return:</a:t>
            </a:r>
          </a:p>
          <a:p>
            <a:pPr lvl="0">
              <a:buFont typeface="Wingdings" panose="05000000000000000000" pitchFamily="2" charset="2"/>
              <a:buChar char="v"/>
            </a:pPr>
            <a:r>
              <a:rPr lang="en-US" altLang="en-US" sz="2000" dirty="0">
                <a:solidFill>
                  <a:srgbClr val="C00000"/>
                </a:solidFill>
                <a:latin typeface="Tahoma" pitchFamily="34" charset="0"/>
              </a:rPr>
              <a:t>Marriage abused (Gen. 6:2) – Is abused today as well! </a:t>
            </a:r>
          </a:p>
          <a:p>
            <a:pPr lvl="0">
              <a:buFont typeface="Wingdings" panose="05000000000000000000" pitchFamily="2" charset="2"/>
              <a:buChar char="v"/>
            </a:pPr>
            <a:r>
              <a:rPr lang="en-US" altLang="en-US" sz="2000" dirty="0">
                <a:solidFill>
                  <a:srgbClr val="C00000"/>
                </a:solidFill>
                <a:latin typeface="Tahoma" pitchFamily="34" charset="0"/>
              </a:rPr>
              <a:t>The word of God was rejected (Gen. 6:3) – Is rejected today!</a:t>
            </a:r>
          </a:p>
          <a:p>
            <a:pPr lvl="0">
              <a:buFont typeface="Wingdings" panose="05000000000000000000" pitchFamily="2" charset="2"/>
              <a:buChar char="v"/>
            </a:pPr>
            <a:r>
              <a:rPr lang="en-US" altLang="en-US" sz="2000" dirty="0">
                <a:solidFill>
                  <a:srgbClr val="C00000"/>
                </a:solidFill>
                <a:latin typeface="Tahoma" pitchFamily="34" charset="0"/>
              </a:rPr>
              <a:t>The wicked ruled (Gen. 6:4) –Those in authority act wickedly today!</a:t>
            </a:r>
          </a:p>
          <a:p>
            <a:pPr lvl="0">
              <a:buFont typeface="Wingdings" panose="05000000000000000000" pitchFamily="2" charset="2"/>
              <a:buChar char="v"/>
            </a:pPr>
            <a:r>
              <a:rPr lang="en-US" altLang="en-US" sz="2000" dirty="0">
                <a:solidFill>
                  <a:srgbClr val="C00000"/>
                </a:solidFill>
                <a:latin typeface="Tahoma" pitchFamily="34" charset="0"/>
              </a:rPr>
              <a:t>Sin conquered (Gen. 6:5) – Wickedness is rampant today!</a:t>
            </a:r>
          </a:p>
          <a:p>
            <a:pPr lvl="0">
              <a:buFont typeface="Wingdings" panose="05000000000000000000" pitchFamily="2" charset="2"/>
              <a:buChar char="v"/>
            </a:pPr>
            <a:r>
              <a:rPr lang="en-US" altLang="en-US" sz="2000" dirty="0">
                <a:solidFill>
                  <a:srgbClr val="C00000"/>
                </a:solidFill>
                <a:latin typeface="Tahoma" pitchFamily="34" charset="0"/>
              </a:rPr>
              <a:t>Violence prevailed (Gen. 6:11, 13) – The world today: violence as a means to an end!</a:t>
            </a:r>
          </a:p>
          <a:p>
            <a:pPr lvl="0">
              <a:buFont typeface="Wingdings" panose="05000000000000000000" pitchFamily="2" charset="2"/>
              <a:buChar char="v"/>
            </a:pPr>
            <a:r>
              <a:rPr lang="en-US" altLang="en-US" sz="2000" dirty="0">
                <a:solidFill>
                  <a:srgbClr val="C00000"/>
                </a:solidFill>
                <a:latin typeface="Tahoma" pitchFamily="34" charset="0"/>
              </a:rPr>
              <a:t>Men were corrupt (Gen. 6:12) – Mankind today no different!</a:t>
            </a:r>
          </a:p>
          <a:p>
            <a:pPr lvl="0">
              <a:buFont typeface="Wingdings" panose="05000000000000000000" pitchFamily="2" charset="2"/>
              <a:buChar char="v"/>
            </a:pPr>
            <a:r>
              <a:rPr lang="en-US" altLang="en-US" sz="2000" dirty="0">
                <a:solidFill>
                  <a:srgbClr val="C00000"/>
                </a:solidFill>
                <a:latin typeface="Tahoma" pitchFamily="34" charset="0"/>
              </a:rPr>
              <a:t>Few were righteous (Gen. 7:1, 7) – No different today! (Matthew 7:13-14)</a:t>
            </a:r>
            <a:endParaRPr kumimoji="0" lang="en-US" altLang="en-US" sz="2400" b="1" i="0" u="none" strike="noStrike" kern="1200" cap="none" spc="0" normalizeH="0" baseline="0" noProof="0" dirty="0">
              <a:ln>
                <a:noFill/>
              </a:ln>
              <a:solidFill>
                <a:srgbClr val="C00000"/>
              </a:solidFill>
              <a:effectLst/>
              <a:uLnTx/>
              <a:uFillTx/>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 calcmode="lin" valueType="num">
                                      <p:cBhvr additive="base">
                                        <p:cTn id="16"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 calcmode="lin" valueType="num">
                                      <p:cBhvr additive="base">
                                        <p:cTn id="26"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9">
                                            <p:txEl>
                                              <p:pRg st="6" end="6"/>
                                            </p:txEl>
                                          </p:spTgt>
                                        </p:tgtEl>
                                        <p:attrNameLst>
                                          <p:attrName>style.visibility</p:attrName>
                                        </p:attrNameLst>
                                      </p:cBhvr>
                                      <p:to>
                                        <p:strVal val="visible"/>
                                      </p:to>
                                    </p:set>
                                    <p:anim calcmode="lin" valueType="num">
                                      <p:cBhvr additive="base">
                                        <p:cTn id="36"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9">
                                            <p:txEl>
                                              <p:pRg st="7" end="7"/>
                                            </p:txEl>
                                          </p:spTgt>
                                        </p:tgtEl>
                                        <p:attrNameLst>
                                          <p:attrName>style.visibility</p:attrName>
                                        </p:attrNameLst>
                                      </p:cBhvr>
                                      <p:to>
                                        <p:strVal val="visible"/>
                                      </p:to>
                                    </p:set>
                                    <p:anim calcmode="lin" valueType="num">
                                      <p:cBhvr additive="base">
                                        <p:cTn id="41" dur="500" fill="hold"/>
                                        <p:tgtEl>
                                          <p:spTgt spid="9">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B690EE-E995-4D13-9D5F-A72EA9CAC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A0E633B9-FE4A-4F0D-B7F5-EA63CD6F8F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1230" y="-2"/>
            <a:ext cx="5664688" cy="3414439"/>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C82D2E27-E3C1-4F29-BC6A-7C7C3B07BF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1151"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10306955-0FC8-4AB2-8488-8825A0F51B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6306" name="Rectangle 2"/>
          <p:cNvSpPr>
            <a:spLocks noGrp="1" noChangeArrowheads="1"/>
          </p:cNvSpPr>
          <p:nvPr>
            <p:ph type="title"/>
          </p:nvPr>
        </p:nvSpPr>
        <p:spPr>
          <a:xfrm>
            <a:off x="5690666" y="6297"/>
            <a:ext cx="3453314" cy="679503"/>
          </a:xfrm>
        </p:spPr>
        <p:txBody>
          <a:bodyPr vert="horz" lIns="91440" tIns="45720" rIns="91440" bIns="45720" rtlCol="0" anchor="ctr">
            <a:normAutofit/>
          </a:bodyPr>
          <a:lstStyle/>
          <a:p>
            <a:r>
              <a:rPr lang="en-US" altLang="en-US" sz="4000" b="1" u="sng" dirty="0">
                <a:latin typeface="Arial" panose="020B0604020202020204" pitchFamily="34" charset="0"/>
                <a:cs typeface="Arial" panose="020B0604020202020204" pitchFamily="34" charset="0"/>
              </a:rPr>
              <a:t>Intro</a:t>
            </a:r>
          </a:p>
        </p:txBody>
      </p:sp>
      <p:sp>
        <p:nvSpPr>
          <p:cNvPr id="8" name="Footer Placeholder 4"/>
          <p:cNvSpPr>
            <a:spLocks noGrp="1"/>
          </p:cNvSpPr>
          <p:nvPr>
            <p:ph type="ftr" sz="quarter" idx="11"/>
          </p:nvPr>
        </p:nvSpPr>
        <p:spPr>
          <a:xfrm>
            <a:off x="20" y="6492875"/>
            <a:ext cx="5597565" cy="365125"/>
          </a:xfrm>
        </p:spPr>
        <p:txBody>
          <a:bodyPr vert="horz" lIns="91440" tIns="45720" rIns="91440" bIns="45720" rtlCol="0" anchor="ctr">
            <a:normAutofit/>
          </a:bodyPr>
          <a:lstStyle/>
          <a:p>
            <a:pPr marR="0" lvl="0" indent="0" algn="ctr" defTabSz="457200" fontAlgn="base">
              <a:spcBef>
                <a:spcPct val="0"/>
              </a:spcBef>
              <a:spcAft>
                <a:spcPts val="600"/>
              </a:spcAft>
              <a:buClrTx/>
              <a:buSzTx/>
              <a:buFontTx/>
              <a:buNone/>
              <a:tabLst/>
              <a:defRPr/>
            </a:pPr>
            <a:r>
              <a:rPr kumimoji="0" lang="en-US" altLang="en-US" b="1" i="0" u="none" strike="noStrike" kern="1200" cap="none" spc="0" normalizeH="0" baseline="0" noProof="0" dirty="0">
                <a:ln>
                  <a:noFill/>
                </a:ln>
                <a:effectLst/>
                <a:uLnTx/>
                <a:uFillTx/>
                <a:latin typeface="+mn-lt"/>
                <a:ea typeface="+mn-ea"/>
                <a:cs typeface="+mn-cs"/>
              </a:rPr>
              <a:t>The Days Of Noah Part 2</a:t>
            </a:r>
          </a:p>
        </p:txBody>
      </p:sp>
      <p:sp>
        <p:nvSpPr>
          <p:cNvPr id="21" name="Text Box 8">
            <a:extLst>
              <a:ext uri="{FF2B5EF4-FFF2-40B4-BE49-F238E27FC236}">
                <a16:creationId xmlns:a16="http://schemas.microsoft.com/office/drawing/2014/main" id="{AE74B4D5-84B3-49CB-A3EC-6DBB0018AAA1}"/>
              </a:ext>
            </a:extLst>
          </p:cNvPr>
          <p:cNvSpPr txBox="1">
            <a:spLocks noChangeArrowheads="1"/>
          </p:cNvSpPr>
          <p:nvPr/>
        </p:nvSpPr>
        <p:spPr bwMode="auto">
          <a:xfrm>
            <a:off x="5698274" y="914400"/>
            <a:ext cx="3418983" cy="2985433"/>
          </a:xfrm>
          <a:prstGeom prst="rect">
            <a:avLst/>
          </a:prstGeom>
          <a:solidFill>
            <a:srgbClr val="F7BD40">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Genesis 6:8-9</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600"/>
                </a:solidFill>
                <a:effectLst/>
                <a:uLnTx/>
                <a:uFillTx/>
                <a:latin typeface="Tahoma" pitchFamily="34" charset="0"/>
                <a:ea typeface="+mn-ea"/>
                <a:cs typeface="Times New Roman" pitchFamily="18" charset="0"/>
              </a:rPr>
              <a:t>8.  But Noah found favor in the eyes of the LORD.</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600"/>
                </a:solidFill>
                <a:effectLst/>
                <a:uLnTx/>
                <a:uFillTx/>
                <a:latin typeface="Tahoma" pitchFamily="34" charset="0"/>
                <a:ea typeface="+mn-ea"/>
                <a:cs typeface="Times New Roman" pitchFamily="18" charset="0"/>
              </a:rPr>
              <a:t>9.  These are the records of the generations of Noah. Noah was a righteous man, blameless in his time; Noah walked with God.</a:t>
            </a:r>
          </a:p>
        </p:txBody>
      </p:sp>
      <p:sp>
        <p:nvSpPr>
          <p:cNvPr id="22" name="Text Box 7">
            <a:extLst>
              <a:ext uri="{FF2B5EF4-FFF2-40B4-BE49-F238E27FC236}">
                <a16:creationId xmlns:a16="http://schemas.microsoft.com/office/drawing/2014/main" id="{7A36BA99-916D-40CC-A592-CF84C97FD12F}"/>
              </a:ext>
            </a:extLst>
          </p:cNvPr>
          <p:cNvSpPr txBox="1">
            <a:spLocks noChangeArrowheads="1"/>
          </p:cNvSpPr>
          <p:nvPr/>
        </p:nvSpPr>
        <p:spPr bwMode="auto">
          <a:xfrm>
            <a:off x="5698274" y="4766457"/>
            <a:ext cx="3411313" cy="1938992"/>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defRPr/>
            </a:pPr>
            <a:r>
              <a:rPr lang="en-US" dirty="0">
                <a:solidFill>
                  <a:prstClr val="white"/>
                </a:solidFill>
                <a:latin typeface="Tahoma" pitchFamily="34" charset="0"/>
                <a:cs typeface="Times New Roman" pitchFamily="18" charset="0"/>
              </a:rPr>
              <a:t>Noah is a reminder that one can be a light in the </a:t>
            </a:r>
          </a:p>
          <a:p>
            <a:pPr marL="0" lvl="0" indent="0" eaLnBrk="1" hangingPunct="1">
              <a:defRPr/>
            </a:pPr>
            <a:r>
              <a:rPr lang="en-US" dirty="0">
                <a:solidFill>
                  <a:prstClr val="white"/>
                </a:solidFill>
                <a:latin typeface="Tahoma" pitchFamily="34" charset="0"/>
                <a:cs typeface="Times New Roman" pitchFamily="18" charset="0"/>
              </a:rPr>
              <a:t>darkness and walk with God!</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2" name="Text Box 6">
            <a:extLst>
              <a:ext uri="{FF2B5EF4-FFF2-40B4-BE49-F238E27FC236}">
                <a16:creationId xmlns:a16="http://schemas.microsoft.com/office/drawing/2014/main" id="{1EA3BC2D-949B-498F-A89C-6CC550139E49}"/>
              </a:ext>
            </a:extLst>
          </p:cNvPr>
          <p:cNvSpPr txBox="1">
            <a:spLocks noChangeArrowheads="1"/>
          </p:cNvSpPr>
          <p:nvPr/>
        </p:nvSpPr>
        <p:spPr bwMode="auto">
          <a:xfrm>
            <a:off x="-14579" y="3657600"/>
            <a:ext cx="5582009" cy="1200329"/>
          </a:xfrm>
          <a:prstGeom prst="rect">
            <a:avLst/>
          </a:prstGeom>
          <a:solidFill>
            <a:srgbClr val="FFCCFF"/>
          </a:solidFill>
          <a:ln w="9525" cap="flat" cmpd="sng" algn="ctr">
            <a:solidFill>
              <a:srgbClr val="975C00"/>
            </a:solidFill>
            <a:prstDash val="solid"/>
          </a:ln>
          <a:effectLst>
            <a:outerShdw blurRad="38100" dist="25400" dir="5400000" rotWithShape="0">
              <a:srgbClr val="000000">
                <a:alpha val="40000"/>
              </a:srgbClr>
            </a:outerShdw>
          </a:effec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Tahoma" pitchFamily="34" charset="0"/>
                <a:ea typeface="+mn-ea"/>
                <a:cs typeface="Times New Roman" pitchFamily="18" charset="0"/>
              </a:rPr>
              <a:t>	</a:t>
            </a:r>
            <a:r>
              <a:rPr kumimoji="0" lang="en-US" i="0" u="none" strike="noStrike" kern="0" cap="none" spc="0" normalizeH="0" baseline="0" noProof="0" dirty="0">
                <a:ln>
                  <a:noFill/>
                </a:ln>
                <a:solidFill>
                  <a:srgbClr val="FF0000"/>
                </a:solidFill>
                <a:effectLst/>
                <a:uLnTx/>
                <a:uFillTx/>
                <a:latin typeface="Tahoma" pitchFamily="34" charset="0"/>
                <a:ea typeface="+mn-ea"/>
                <a:cs typeface="Times New Roman" pitchFamily="18" charset="0"/>
              </a:rPr>
              <a:t>Noah was righteous among the wicked – </a:t>
            </a:r>
          </a:p>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rgbClr val="FF0000"/>
                </a:solidFill>
                <a:effectLst/>
                <a:uLnTx/>
                <a:uFillTx/>
                <a:latin typeface="Tahoma" pitchFamily="34" charset="0"/>
                <a:ea typeface="+mn-ea"/>
                <a:cs typeface="Times New Roman" pitchFamily="18" charset="0"/>
              </a:rPr>
              <a:t>Found favor in the eyes of God!</a:t>
            </a:r>
          </a:p>
        </p:txBody>
      </p:sp>
      <p:sp>
        <p:nvSpPr>
          <p:cNvPr id="13" name="Text Box 6">
            <a:extLst>
              <a:ext uri="{FF2B5EF4-FFF2-40B4-BE49-F238E27FC236}">
                <a16:creationId xmlns:a16="http://schemas.microsoft.com/office/drawing/2014/main" id="{B6A334F3-D665-4DC8-A352-35A174FB91E9}"/>
              </a:ext>
            </a:extLst>
          </p:cNvPr>
          <p:cNvSpPr txBox="1">
            <a:spLocks noChangeArrowheads="1"/>
          </p:cNvSpPr>
          <p:nvPr/>
        </p:nvSpPr>
        <p:spPr bwMode="auto">
          <a:xfrm>
            <a:off x="-11230" y="5257800"/>
            <a:ext cx="55820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defRPr/>
            </a:pPr>
            <a:r>
              <a:rPr lang="en-US" dirty="0">
                <a:ln>
                  <a:solidFill>
                    <a:srgbClr val="FFFF00"/>
                  </a:solidFill>
                </a:ln>
                <a:effectLst>
                  <a:glow rad="228600">
                    <a:schemeClr val="accent4">
                      <a:satMod val="175000"/>
                      <a:alpha val="40000"/>
                    </a:schemeClr>
                  </a:glow>
                </a:effectLst>
                <a:latin typeface="Tahoma" pitchFamily="34" charset="0"/>
                <a:cs typeface="Times New Roman" pitchFamily="18" charset="0"/>
              </a:rPr>
              <a:t>Saints are to be lights in the midst of a crooked and perverse generation – Phil. 2:14-16 </a:t>
            </a:r>
            <a:endParaRPr kumimoji="0" lang="en-US" sz="2400" b="1" i="0" u="none" strike="noStrike" kern="1200" cap="none" spc="0" normalizeH="0" baseline="0" noProof="0" dirty="0">
              <a:ln>
                <a:solidFill>
                  <a:srgbClr val="FFFF00"/>
                </a:solidFill>
              </a:ln>
              <a:effectLst>
                <a:glow rad="228600">
                  <a:schemeClr val="accent4">
                    <a:satMod val="175000"/>
                    <a:alpha val="40000"/>
                  </a:schemeClr>
                </a:glow>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25782083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563834" y="1555050"/>
            <a:ext cx="3557396" cy="5302951"/>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oter Placeholder 4"/>
          <p:cNvSpPr>
            <a:spLocks noGrp="1"/>
          </p:cNvSpPr>
          <p:nvPr>
            <p:ph type="ftr" sz="quarter" idx="11"/>
          </p:nvPr>
        </p:nvSpPr>
        <p:spPr>
          <a:xfrm>
            <a:off x="2458" y="6492875"/>
            <a:ext cx="5004665" cy="365125"/>
          </a:xfrm>
        </p:spPr>
        <p:txBody>
          <a:bodyPr vert="horz" lIns="91440" tIns="45720" rIns="91440" bIns="45720" rtlCol="0" anchor="ctr">
            <a:normAutofit/>
          </a:bodyPr>
          <a:lstStyle/>
          <a:p>
            <a:pPr defTabSz="457200">
              <a:spcAft>
                <a:spcPts val="600"/>
              </a:spcAft>
            </a:pPr>
            <a:r>
              <a:rPr lang="en-US" altLang="en-US" kern="1200">
                <a:solidFill>
                  <a:schemeClr val="tx1"/>
                </a:solidFill>
                <a:latin typeface="+mn-lt"/>
                <a:ea typeface="+mn-ea"/>
                <a:cs typeface="+mn-cs"/>
              </a:rPr>
              <a:t>The Days Of Noah Part 2</a:t>
            </a:r>
            <a:endParaRPr lang="en-US" altLang="en-US" kern="1200" dirty="0">
              <a:solidFill>
                <a:schemeClr val="tx1"/>
              </a:solidFill>
              <a:latin typeface="+mn-lt"/>
              <a:ea typeface="+mn-ea"/>
              <a:cs typeface="+mn-cs"/>
            </a:endParaRPr>
          </a:p>
        </p:txBody>
      </p:sp>
      <p:sp>
        <p:nvSpPr>
          <p:cNvPr id="226306" name="Rectangle 2"/>
          <p:cNvSpPr>
            <a:spLocks noGrp="1" noChangeArrowheads="1"/>
          </p:cNvSpPr>
          <p:nvPr>
            <p:ph type="title"/>
          </p:nvPr>
        </p:nvSpPr>
        <p:spPr>
          <a:xfrm>
            <a:off x="2458" y="-27173"/>
            <a:ext cx="9141542" cy="636774"/>
          </a:xfrm>
        </p:spPr>
        <p:txBody>
          <a:bodyPr vert="horz" lIns="91440" tIns="45720" rIns="91440" bIns="45720" rtlCol="0" anchor="b">
            <a:noAutofit/>
          </a:bodyPr>
          <a:lstStyle/>
          <a:p>
            <a:r>
              <a:rPr lang="en-US" altLang="en-US" sz="4000" b="1" u="sng" dirty="0"/>
              <a:t>The Days Of Noah</a:t>
            </a:r>
          </a:p>
        </p:txBody>
      </p:sp>
      <p:sp>
        <p:nvSpPr>
          <p:cNvPr id="226308" name="Text Box 4"/>
          <p:cNvSpPr txBox="1">
            <a:spLocks noChangeArrowheads="1"/>
          </p:cNvSpPr>
          <p:nvPr/>
        </p:nvSpPr>
        <p:spPr bwMode="auto">
          <a:xfrm>
            <a:off x="2458" y="924457"/>
            <a:ext cx="91440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Aft>
                <a:spcPts val="600"/>
              </a:spcAft>
              <a:buFont typeface="Wingdings" panose="05000000000000000000" pitchFamily="2" charset="2"/>
              <a:buChar char="v"/>
            </a:pPr>
            <a:r>
              <a:rPr lang="en-US" altLang="en-US" sz="2800" dirty="0">
                <a:solidFill>
                  <a:srgbClr val="0000FF"/>
                </a:solidFill>
                <a:latin typeface="Tahoma" pitchFamily="34" charset="0"/>
              </a:rPr>
              <a:t>Noah Obeyed God – Hebrews 11:7</a:t>
            </a:r>
          </a:p>
        </p:txBody>
      </p:sp>
      <p:sp>
        <p:nvSpPr>
          <p:cNvPr id="11" name="Text Box 6">
            <a:extLst>
              <a:ext uri="{FF2B5EF4-FFF2-40B4-BE49-F238E27FC236}">
                <a16:creationId xmlns:a16="http://schemas.microsoft.com/office/drawing/2014/main" id="{F1CB5D5D-579E-461D-811C-2C9E378CF45B}"/>
              </a:ext>
            </a:extLst>
          </p:cNvPr>
          <p:cNvSpPr txBox="1">
            <a:spLocks noChangeArrowheads="1"/>
          </p:cNvSpPr>
          <p:nvPr/>
        </p:nvSpPr>
        <p:spPr bwMode="auto">
          <a:xfrm>
            <a:off x="25219" y="2467587"/>
            <a:ext cx="5387430" cy="347787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7030A0"/>
                </a:solidFill>
                <a:effectLst/>
                <a:uLnTx/>
                <a:uFillTx/>
                <a:latin typeface="Tahoma" pitchFamily="34" charset="0"/>
                <a:ea typeface="+mn-ea"/>
                <a:cs typeface="+mn-cs"/>
              </a:rPr>
              <a:t>Hebrews 11:7</a:t>
            </a:r>
          </a:p>
          <a:p>
            <a:pPr marL="573088" lvl="0" indent="-573088">
              <a:defRPr/>
            </a:pPr>
            <a:r>
              <a:rPr lang="en-US" altLang="en-US" b="0" dirty="0">
                <a:solidFill>
                  <a:srgbClr val="002060"/>
                </a:solidFill>
                <a:latin typeface="Tahoma" pitchFamily="34" charset="0"/>
              </a:rPr>
              <a:t>7.  By faith Noah, being warned by God about things not yet seen, in reverence prepared an ark for the salvation of his household, by which he condemned the world, and became an heir of the righteousness which is according to faith.</a:t>
            </a:r>
          </a:p>
        </p:txBody>
      </p:sp>
    </p:spTree>
    <p:extLst>
      <p:ext uri="{BB962C8B-B14F-4D97-AF65-F5344CB8AC3E}">
        <p14:creationId xmlns:p14="http://schemas.microsoft.com/office/powerpoint/2010/main" val="10253589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6308"/>
                                        </p:tgtEl>
                                        <p:attrNameLst>
                                          <p:attrName>style.visibility</p:attrName>
                                        </p:attrNameLst>
                                      </p:cBhvr>
                                      <p:to>
                                        <p:strVal val="visible"/>
                                      </p:to>
                                    </p:set>
                                    <p:anim calcmode="lin" valueType="num">
                                      <p:cBhvr additive="base">
                                        <p:cTn id="7" dur="500" fill="hold"/>
                                        <p:tgtEl>
                                          <p:spTgt spid="226308"/>
                                        </p:tgtEl>
                                        <p:attrNameLst>
                                          <p:attrName>ppt_x</p:attrName>
                                        </p:attrNameLst>
                                      </p:cBhvr>
                                      <p:tavLst>
                                        <p:tav tm="0">
                                          <p:val>
                                            <p:strVal val="0-#ppt_w/2"/>
                                          </p:val>
                                        </p:tav>
                                        <p:tav tm="100000">
                                          <p:val>
                                            <p:strVal val="#ppt_x"/>
                                          </p:val>
                                        </p:tav>
                                      </p:tavLst>
                                    </p:anim>
                                    <p:anim calcmode="lin" valueType="num">
                                      <p:cBhvr additive="base">
                                        <p:cTn id="8" dur="500" fill="hold"/>
                                        <p:tgtEl>
                                          <p:spTgt spid="22630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652462"/>
          </a:xfrm>
        </p:spPr>
        <p:txBody>
          <a:bodyPr/>
          <a:lstStyle/>
          <a:p>
            <a:pPr>
              <a:buClr>
                <a:schemeClr val="accent6">
                  <a:lumMod val="75000"/>
                </a:schemeClr>
              </a:buClr>
              <a:defRPr/>
            </a:pPr>
            <a:r>
              <a:rPr lang="en-US" sz="3200" b="1" u="sng" dirty="0">
                <a:solidFill>
                  <a:srgbClr val="0000FF"/>
                </a:solidFill>
                <a:latin typeface="Arial" pitchFamily="34" charset="0"/>
                <a:cs typeface="Arial" pitchFamily="34" charset="0"/>
              </a:rPr>
              <a:t>Noah Obeyed God</a:t>
            </a:r>
          </a:p>
        </p:txBody>
      </p:sp>
      <p:sp>
        <p:nvSpPr>
          <p:cNvPr id="7" name="Footer Placeholder 4"/>
          <p:cNvSpPr>
            <a:spLocks noGrp="1"/>
          </p:cNvSpPr>
          <p:nvPr>
            <p:ph type="ftr" sz="quarter" idx="11"/>
          </p:nvPr>
        </p:nvSpPr>
        <p:spPr>
          <a:xfrm>
            <a:off x="34410" y="6548438"/>
            <a:ext cx="3352800" cy="30956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a:ln>
                  <a:noFill/>
                </a:ln>
                <a:solidFill>
                  <a:schemeClr val="tx1">
                    <a:alpha val="65000"/>
                  </a:schemeClr>
                </a:solidFill>
                <a:effectLst/>
                <a:uLnTx/>
                <a:uFillTx/>
                <a:latin typeface="Arial" charset="0"/>
                <a:ea typeface="+mn-ea"/>
                <a:cs typeface="Arial" charset="0"/>
              </a:rPr>
              <a:t>The Days Of Noah Part 2</a:t>
            </a:r>
            <a:endParaRPr kumimoji="0" lang="en-US" sz="1000" b="1" i="1" u="none" strike="noStrike" kern="1200" cap="none" spc="0" normalizeH="0" baseline="0" noProof="0" dirty="0">
              <a:ln>
                <a:noFill/>
              </a:ln>
              <a:solidFill>
                <a:schemeClr val="tx1">
                  <a:alpha val="65000"/>
                </a:schemeClr>
              </a:solidFill>
              <a:effectLst/>
              <a:uLnTx/>
              <a:uFillTx/>
              <a:latin typeface="Arial" charset="0"/>
              <a:ea typeface="+mn-ea"/>
              <a:cs typeface="Arial" charset="0"/>
            </a:endParaRPr>
          </a:p>
        </p:txBody>
      </p:sp>
      <p:sp>
        <p:nvSpPr>
          <p:cNvPr id="11" name="Text Box 6"/>
          <p:cNvSpPr txBox="1">
            <a:spLocks noChangeArrowheads="1"/>
          </p:cNvSpPr>
          <p:nvPr/>
        </p:nvSpPr>
        <p:spPr bwMode="auto">
          <a:xfrm>
            <a:off x="-18747" y="1245061"/>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eaLnBrk="1" hangingPunct="1">
              <a:defRPr/>
            </a:pPr>
            <a:r>
              <a:rPr lang="en-US" dirty="0">
                <a:latin typeface="Tahoma" pitchFamily="34" charset="0"/>
                <a:cs typeface="Times New Roman" pitchFamily="18" charset="0"/>
              </a:rPr>
              <a:t>Noah’s expression of faith – Obedience! </a:t>
            </a:r>
            <a:endParaRPr kumimoji="0" lang="en-US" sz="2400" b="1" i="0" u="none" strike="noStrike" kern="1200" cap="none" spc="0" normalizeH="0" baseline="0" noProof="0" dirty="0">
              <a:ln>
                <a:noFill/>
              </a:ln>
              <a:effectLst/>
              <a:uLnTx/>
              <a:uFillTx/>
              <a:latin typeface="Tahoma" pitchFamily="34"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
                <a:srgbClr val="B5740B"/>
              </a:buClr>
              <a:buSzPct val="115000"/>
              <a:buFont typeface="Wingdings" pitchFamily="2" charset="2"/>
              <a:buChar char="Ø"/>
              <a:tabLst/>
              <a:defRPr/>
            </a:pPr>
            <a:r>
              <a:rPr kumimoji="0" lang="nl-NL" sz="2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Hebrews 11:7; Genesis 6:14-17, 22; 7:5</a:t>
            </a:r>
          </a:p>
        </p:txBody>
      </p:sp>
      <p:pic>
        <p:nvPicPr>
          <p:cNvPr id="2" name="Picture 1">
            <a:extLst>
              <a:ext uri="{FF2B5EF4-FFF2-40B4-BE49-F238E27FC236}">
                <a16:creationId xmlns:a16="http://schemas.microsoft.com/office/drawing/2014/main" id="{17B2E832-2BC3-423E-B8D2-9B089294AB4B}"/>
              </a:ext>
            </a:extLst>
          </p:cNvPr>
          <p:cNvPicPr>
            <a:picLocks noChangeAspect="1"/>
          </p:cNvPicPr>
          <p:nvPr/>
        </p:nvPicPr>
        <p:blipFill>
          <a:blip r:embed="rId3"/>
          <a:stretch>
            <a:fillRect/>
          </a:stretch>
        </p:blipFill>
        <p:spPr>
          <a:xfrm>
            <a:off x="4419601" y="3663388"/>
            <a:ext cx="4739148" cy="3067410"/>
          </a:xfrm>
          <a:prstGeom prst="rect">
            <a:avLst/>
          </a:prstGeom>
        </p:spPr>
      </p:pic>
      <p:sp>
        <p:nvSpPr>
          <p:cNvPr id="13" name="Text Box 6">
            <a:extLst>
              <a:ext uri="{FF2B5EF4-FFF2-40B4-BE49-F238E27FC236}">
                <a16:creationId xmlns:a16="http://schemas.microsoft.com/office/drawing/2014/main" id="{CB656A12-3255-4E4B-9007-F52F6E3EB870}"/>
              </a:ext>
            </a:extLst>
          </p:cNvPr>
          <p:cNvSpPr txBox="1">
            <a:spLocks noChangeArrowheads="1"/>
          </p:cNvSpPr>
          <p:nvPr/>
        </p:nvSpPr>
        <p:spPr bwMode="auto">
          <a:xfrm>
            <a:off x="-18747" y="2362200"/>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eaLnBrk="1" hangingPunct="1">
              <a:defRPr/>
            </a:pPr>
            <a:r>
              <a:rPr lang="en-US" dirty="0">
                <a:latin typeface="Tahoma" pitchFamily="34" charset="0"/>
                <a:cs typeface="Times New Roman" pitchFamily="18" charset="0"/>
              </a:rPr>
              <a:t>Noah was given a difficult task and overcame! </a:t>
            </a:r>
            <a:endParaRPr kumimoji="0" lang="en-US" sz="2400" b="1" i="0" u="none" strike="noStrike" kern="1200" cap="none" spc="0" normalizeH="0" baseline="0" noProof="0" dirty="0">
              <a:ln>
                <a:noFill/>
              </a:ln>
              <a:effectLst/>
              <a:uLnTx/>
              <a:uFillTx/>
              <a:latin typeface="Tahoma" pitchFamily="34"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
                <a:srgbClr val="B5740B"/>
              </a:buClr>
              <a:buSzPct val="115000"/>
              <a:buFont typeface="Wingdings" pitchFamily="2" charset="2"/>
              <a:buChar char="Ø"/>
              <a:tabLst/>
              <a:defRPr/>
            </a:pPr>
            <a:r>
              <a:rPr kumimoji="0" lang="nl-NL" sz="2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Genesis 6:14-17,</a:t>
            </a:r>
            <a:r>
              <a:rPr kumimoji="0" lang="nl-NL" sz="2000" b="1" i="0" u="none" strike="noStrike" kern="1200" cap="none" spc="0" normalizeH="0" noProof="0" dirty="0">
                <a:ln>
                  <a:noFill/>
                </a:ln>
                <a:solidFill>
                  <a:srgbClr val="006600"/>
                </a:solidFill>
                <a:effectLst/>
                <a:uLnTx/>
                <a:uFillTx/>
                <a:latin typeface="Tahoma" pitchFamily="34" charset="0"/>
                <a:ea typeface="+mn-ea"/>
                <a:cs typeface="Times New Roman" pitchFamily="18" charset="0"/>
              </a:rPr>
              <a:t> 22</a:t>
            </a:r>
            <a:endParaRPr kumimoji="0" lang="nl-NL" sz="2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6"/>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a:ln>
                  <a:noFill/>
                </a:ln>
                <a:solidFill>
                  <a:srgbClr val="FFFFFF">
                    <a:alpha val="65000"/>
                  </a:srgbClr>
                </a:solidFill>
                <a:effectLst/>
                <a:uLnTx/>
                <a:uFillTx/>
                <a:latin typeface="Tahoma" pitchFamily="34" charset="0"/>
                <a:ea typeface="+mn-ea"/>
                <a:cs typeface="Times New Roman" pitchFamily="18" charset="0"/>
              </a:rPr>
              <a:t>Noah 2: The Grace Of God</a:t>
            </a:r>
          </a:p>
        </p:txBody>
      </p:sp>
      <p:sp>
        <p:nvSpPr>
          <p:cNvPr id="34818" name="Rectangle 2"/>
          <p:cNvSpPr>
            <a:spLocks noGrp="1" noChangeArrowheads="1"/>
          </p:cNvSpPr>
          <p:nvPr>
            <p:ph type="title"/>
          </p:nvPr>
        </p:nvSpPr>
        <p:spPr>
          <a:xfrm>
            <a:off x="0" y="0"/>
            <a:ext cx="9144000" cy="609600"/>
          </a:xfrm>
        </p:spPr>
        <p:txBody>
          <a:bodyPr>
            <a:normAutofit/>
          </a:bodyPr>
          <a:lstStyle/>
          <a:p>
            <a:pPr eaLnBrk="1" hangingPunct="1"/>
            <a:r>
              <a:rPr lang="en-US" sz="3200" b="1" u="sng" dirty="0">
                <a:solidFill>
                  <a:srgbClr val="66FFFF"/>
                </a:solidFill>
                <a:latin typeface="Arial" pitchFamily="34" charset="0"/>
                <a:cs typeface="Arial" pitchFamily="34" charset="0"/>
              </a:rPr>
              <a:t>Noah Obeyed God</a:t>
            </a:r>
          </a:p>
        </p:txBody>
      </p:sp>
      <p:sp>
        <p:nvSpPr>
          <p:cNvPr id="34820" name="Text Box 4"/>
          <p:cNvSpPr txBox="1">
            <a:spLocks noChangeArrowheads="1"/>
          </p:cNvSpPr>
          <p:nvPr/>
        </p:nvSpPr>
        <p:spPr bwMode="auto">
          <a:xfrm>
            <a:off x="15875" y="8382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Noah was given a difficult task and overcame – </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Consider: </a:t>
            </a:r>
          </a:p>
        </p:txBody>
      </p:sp>
      <p:sp>
        <p:nvSpPr>
          <p:cNvPr id="8" name="Text Box 4"/>
          <p:cNvSpPr txBox="1">
            <a:spLocks noChangeArrowheads="1"/>
          </p:cNvSpPr>
          <p:nvPr/>
        </p:nvSpPr>
        <p:spPr bwMode="auto">
          <a:xfrm>
            <a:off x="15875" y="182880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RMS Titanic</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L: 882’ 9”</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W: 92’</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H: 59’ (175’ overall)</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Time: 3 years </a:t>
            </a:r>
          </a:p>
          <a:p>
            <a:pPr marL="457200" marR="0" lvl="0" indent="-457200" algn="l" defTabSz="914400" rtl="0" eaLnBrk="1" fontAlgn="base" latinLnBrk="0" hangingPunct="1">
              <a:lnSpc>
                <a:spcPct val="100000"/>
              </a:lnSpc>
              <a:spcBef>
                <a:spcPct val="0"/>
              </a:spcBef>
              <a:spcAft>
                <a:spcPct val="0"/>
              </a:spcAft>
              <a:buClr>
                <a:srgbClr val="4A5A7A"/>
              </a:buClr>
              <a:buSzPct val="115000"/>
              <a:buFontTx/>
              <a:buNone/>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	(03/31/1909-03/31/1912)</a:t>
            </a:r>
          </a:p>
        </p:txBody>
      </p:sp>
      <p:pic>
        <p:nvPicPr>
          <p:cNvPr id="34822" name="Picture 11" descr="Titanic-RMS Titani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38274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a:off x="5327650" y="1828800"/>
            <a:ext cx="37496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Noah’s Ark </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L: 450’</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W: 75’ </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H: 45’ </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Time: 120 years </a:t>
            </a:r>
          </a:p>
          <a:p>
            <a:pPr marL="457200" marR="0" lvl="0" indent="-457200" algn="l" defTabSz="914400" rtl="0" eaLnBrk="1" fontAlgn="base" latinLnBrk="0" hangingPunct="1">
              <a:lnSpc>
                <a:spcPct val="100000"/>
              </a:lnSpc>
              <a:spcBef>
                <a:spcPct val="0"/>
              </a:spcBef>
              <a:spcAft>
                <a:spcPct val="0"/>
              </a:spcAft>
              <a:buClr>
                <a:srgbClr val="4A5A7A"/>
              </a:buClr>
              <a:buSzPct val="115000"/>
              <a:buFontTx/>
              <a:buNone/>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	(Gen. 6:3)</a:t>
            </a:r>
          </a:p>
        </p:txBody>
      </p:sp>
      <p:pic>
        <p:nvPicPr>
          <p:cNvPr id="34824" name="Picture 13" descr="arkinstor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7650" y="4267200"/>
            <a:ext cx="3816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6"/>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a:ln>
                  <a:noFill/>
                </a:ln>
                <a:solidFill>
                  <a:srgbClr val="FFFFFF">
                    <a:alpha val="65000"/>
                  </a:srgbClr>
                </a:solidFill>
                <a:effectLst/>
                <a:uLnTx/>
                <a:uFillTx/>
                <a:latin typeface="Tahoma" pitchFamily="34" charset="0"/>
                <a:ea typeface="+mn-ea"/>
                <a:cs typeface="Times New Roman" pitchFamily="18" charset="0"/>
              </a:rPr>
              <a:t>Noah 2: The Grace Of God</a:t>
            </a:r>
          </a:p>
        </p:txBody>
      </p:sp>
      <p:sp>
        <p:nvSpPr>
          <p:cNvPr id="35842" name="Rectangle 2"/>
          <p:cNvSpPr>
            <a:spLocks noGrp="1" noChangeArrowheads="1"/>
          </p:cNvSpPr>
          <p:nvPr>
            <p:ph type="title"/>
          </p:nvPr>
        </p:nvSpPr>
        <p:spPr>
          <a:xfrm>
            <a:off x="0" y="0"/>
            <a:ext cx="9144000" cy="609600"/>
          </a:xfrm>
        </p:spPr>
        <p:txBody>
          <a:bodyPr>
            <a:normAutofit/>
          </a:bodyPr>
          <a:lstStyle/>
          <a:p>
            <a:pPr eaLnBrk="1" hangingPunct="1"/>
            <a:r>
              <a:rPr lang="en-US" sz="3200" b="1" u="sng" dirty="0">
                <a:solidFill>
                  <a:srgbClr val="66FFFF"/>
                </a:solidFill>
                <a:latin typeface="Arial" pitchFamily="34" charset="0"/>
                <a:cs typeface="Arial" pitchFamily="34" charset="0"/>
              </a:rPr>
              <a:t>Noah Obeyed God</a:t>
            </a:r>
          </a:p>
        </p:txBody>
      </p:sp>
      <p:sp>
        <p:nvSpPr>
          <p:cNvPr id="35844" name="Text Box 4"/>
          <p:cNvSpPr txBox="1">
            <a:spLocks noChangeArrowheads="1"/>
          </p:cNvSpPr>
          <p:nvPr/>
        </p:nvSpPr>
        <p:spPr bwMode="auto">
          <a:xfrm>
            <a:off x="15875" y="8382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Noah was given a difficult task and overcame – </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Consider: </a:t>
            </a:r>
          </a:p>
        </p:txBody>
      </p:sp>
      <p:sp>
        <p:nvSpPr>
          <p:cNvPr id="8" name="Text Box 4"/>
          <p:cNvSpPr txBox="1">
            <a:spLocks noChangeArrowheads="1"/>
          </p:cNvSpPr>
          <p:nvPr/>
        </p:nvSpPr>
        <p:spPr bwMode="auto">
          <a:xfrm>
            <a:off x="0" y="190500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USS Nimitz</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L: 1092’</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W: 252’ (flight deck)</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H: 134’ (above water line)</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Time: 5 years </a:t>
            </a:r>
          </a:p>
          <a:p>
            <a:pPr marL="457200" marR="0" lvl="0" indent="-457200" algn="l" defTabSz="914400" rtl="0" eaLnBrk="1" fontAlgn="base" latinLnBrk="0" hangingPunct="1">
              <a:lnSpc>
                <a:spcPct val="100000"/>
              </a:lnSpc>
              <a:spcBef>
                <a:spcPct val="0"/>
              </a:spcBef>
              <a:spcAft>
                <a:spcPct val="0"/>
              </a:spcAft>
              <a:buClr>
                <a:srgbClr val="4A5A7A"/>
              </a:buClr>
              <a:buSzPct val="115000"/>
              <a:buFontTx/>
              <a:buNone/>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	(06/22/1968-05/13/1972)</a:t>
            </a:r>
          </a:p>
        </p:txBody>
      </p:sp>
      <p:sp>
        <p:nvSpPr>
          <p:cNvPr id="13" name="Text Box 4"/>
          <p:cNvSpPr txBox="1">
            <a:spLocks noChangeArrowheads="1"/>
          </p:cNvSpPr>
          <p:nvPr/>
        </p:nvSpPr>
        <p:spPr bwMode="auto">
          <a:xfrm>
            <a:off x="5410200" y="1905000"/>
            <a:ext cx="37496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Noah’s Ark </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L: 450’</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W: 75’ </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H: 45’ </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Time: 120 years </a:t>
            </a:r>
          </a:p>
          <a:p>
            <a:pPr marL="457200" marR="0" lvl="0" indent="-457200" algn="l" defTabSz="914400" rtl="0" eaLnBrk="1" fontAlgn="base" latinLnBrk="0" hangingPunct="1">
              <a:lnSpc>
                <a:spcPct val="100000"/>
              </a:lnSpc>
              <a:spcBef>
                <a:spcPct val="0"/>
              </a:spcBef>
              <a:spcAft>
                <a:spcPct val="0"/>
              </a:spcAft>
              <a:buClr>
                <a:srgbClr val="4A5A7A"/>
              </a:buClr>
              <a:buSzPct val="115000"/>
              <a:buFontTx/>
              <a:buNone/>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	(Gen. 6:3)</a:t>
            </a:r>
          </a:p>
        </p:txBody>
      </p:sp>
      <p:pic>
        <p:nvPicPr>
          <p:cNvPr id="35847" name="Picture 9" descr="USS Nimitz.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38" y="4291013"/>
            <a:ext cx="3870325"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0" descr="noahsark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433888"/>
            <a:ext cx="3733800"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6"/>
          </p:nvPr>
        </p:nvSpPr>
        <p:spPr>
          <a:xfrm>
            <a:off x="-14748" y="6550025"/>
            <a:ext cx="2895600" cy="30797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dirty="0">
                <a:ln>
                  <a:noFill/>
                </a:ln>
                <a:solidFill>
                  <a:srgbClr val="FFFFFF">
                    <a:alpha val="65000"/>
                  </a:srgbClr>
                </a:solidFill>
                <a:effectLst/>
                <a:uLnTx/>
                <a:uFillTx/>
                <a:latin typeface="Tahoma" pitchFamily="34" charset="0"/>
                <a:ea typeface="+mn-ea"/>
                <a:cs typeface="Times New Roman" pitchFamily="18" charset="0"/>
              </a:rPr>
              <a:t>Noah 2: The Grace Of God</a:t>
            </a:r>
          </a:p>
        </p:txBody>
      </p:sp>
      <p:sp>
        <p:nvSpPr>
          <p:cNvPr id="36866" name="Rectangle 2"/>
          <p:cNvSpPr>
            <a:spLocks noGrp="1" noChangeArrowheads="1"/>
          </p:cNvSpPr>
          <p:nvPr>
            <p:ph type="title"/>
          </p:nvPr>
        </p:nvSpPr>
        <p:spPr>
          <a:xfrm>
            <a:off x="0" y="0"/>
            <a:ext cx="9144000" cy="609600"/>
          </a:xfrm>
        </p:spPr>
        <p:txBody>
          <a:bodyPr>
            <a:normAutofit/>
          </a:bodyPr>
          <a:lstStyle/>
          <a:p>
            <a:pPr eaLnBrk="1" hangingPunct="1"/>
            <a:r>
              <a:rPr lang="en-US" sz="3200" b="1" u="sng" dirty="0">
                <a:solidFill>
                  <a:srgbClr val="66FFFF"/>
                </a:solidFill>
                <a:latin typeface="Arial" pitchFamily="34" charset="0"/>
                <a:cs typeface="Arial" pitchFamily="34" charset="0"/>
              </a:rPr>
              <a:t>Noah Obeyed God</a:t>
            </a:r>
          </a:p>
        </p:txBody>
      </p:sp>
      <p:sp>
        <p:nvSpPr>
          <p:cNvPr id="36868" name="Text Box 4"/>
          <p:cNvSpPr txBox="1">
            <a:spLocks noChangeArrowheads="1"/>
          </p:cNvSpPr>
          <p:nvPr/>
        </p:nvSpPr>
        <p:spPr bwMode="auto">
          <a:xfrm>
            <a:off x="15875" y="8382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Noah was given a difficult task and overcame – </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Consider: </a:t>
            </a:r>
          </a:p>
        </p:txBody>
      </p:sp>
      <p:sp>
        <p:nvSpPr>
          <p:cNvPr id="8" name="Text Box 4"/>
          <p:cNvSpPr txBox="1">
            <a:spLocks noChangeArrowheads="1"/>
          </p:cNvSpPr>
          <p:nvPr/>
        </p:nvSpPr>
        <p:spPr bwMode="auto">
          <a:xfrm>
            <a:off x="15875" y="182880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RMS Queen Mary 2</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L: 1132’</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W: 147’</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H: 236’</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Time: 1.5 years </a:t>
            </a:r>
          </a:p>
          <a:p>
            <a:pPr marL="457200" marR="0" lvl="0" indent="-457200" algn="l" defTabSz="914400" rtl="0" eaLnBrk="1" fontAlgn="base" latinLnBrk="0" hangingPunct="1">
              <a:lnSpc>
                <a:spcPct val="100000"/>
              </a:lnSpc>
              <a:spcBef>
                <a:spcPct val="0"/>
              </a:spcBef>
              <a:spcAft>
                <a:spcPct val="0"/>
              </a:spcAft>
              <a:buClr>
                <a:srgbClr val="4A5A7A"/>
              </a:buClr>
              <a:buSzPct val="115000"/>
              <a:buFontTx/>
              <a:buNone/>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	(07/04/2002-12/23/2003)</a:t>
            </a:r>
          </a:p>
        </p:txBody>
      </p:sp>
      <p:sp>
        <p:nvSpPr>
          <p:cNvPr id="13" name="Text Box 4"/>
          <p:cNvSpPr txBox="1">
            <a:spLocks noChangeArrowheads="1"/>
          </p:cNvSpPr>
          <p:nvPr/>
        </p:nvSpPr>
        <p:spPr bwMode="auto">
          <a:xfrm>
            <a:off x="5394325" y="1828800"/>
            <a:ext cx="37496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Noah’s Ark </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L: 450’</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W: 75’ </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H: 45’ </a:t>
            </a:r>
          </a:p>
          <a:p>
            <a:pPr marL="457200" marR="0" lvl="0" indent="-457200" algn="l" defTabSz="914400" rtl="0" eaLnBrk="1" fontAlgn="base" latinLnBrk="0" hangingPunct="1">
              <a:lnSpc>
                <a:spcPct val="100000"/>
              </a:lnSpc>
              <a:spcBef>
                <a:spcPct val="0"/>
              </a:spcBef>
              <a:spcAft>
                <a:spcPct val="0"/>
              </a:spcAft>
              <a:buClr>
                <a:srgbClr val="4A5A7A"/>
              </a:buClr>
              <a:buSzPct val="115000"/>
              <a:buFont typeface="Wingdings" pitchFamily="2" charset="2"/>
              <a:buChar char="Ø"/>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Time: 120 years </a:t>
            </a:r>
          </a:p>
          <a:p>
            <a:pPr marL="457200" marR="0" lvl="0" indent="-457200" algn="l" defTabSz="914400" rtl="0" eaLnBrk="1" fontAlgn="base" latinLnBrk="0" hangingPunct="1">
              <a:lnSpc>
                <a:spcPct val="100000"/>
              </a:lnSpc>
              <a:spcBef>
                <a:spcPct val="0"/>
              </a:spcBef>
              <a:spcAft>
                <a:spcPct val="0"/>
              </a:spcAft>
              <a:buClr>
                <a:srgbClr val="4A5A7A"/>
              </a:buClr>
              <a:buSzPct val="115000"/>
              <a:buFontTx/>
              <a:buNone/>
              <a:tabLst/>
              <a:defRPr/>
            </a:pPr>
            <a:r>
              <a:rPr kumimoji="0" lang="en-US" sz="2000" b="1" i="0" u="none" strike="noStrike" kern="1200" cap="none" spc="0" normalizeH="0" baseline="0" noProof="0" dirty="0">
                <a:ln>
                  <a:noFill/>
                </a:ln>
                <a:solidFill>
                  <a:srgbClr val="FFFF99"/>
                </a:solidFill>
                <a:effectLst/>
                <a:uLnTx/>
                <a:uFillTx/>
                <a:latin typeface="Tahoma" pitchFamily="34" charset="0"/>
                <a:ea typeface="+mn-ea"/>
                <a:cs typeface="Times New Roman" pitchFamily="18" charset="0"/>
              </a:rPr>
              <a:t>	(Gen. 6:3)</a:t>
            </a:r>
          </a:p>
        </p:txBody>
      </p:sp>
      <p:pic>
        <p:nvPicPr>
          <p:cNvPr id="36871" name="Picture 10" descr="RMS Queen Mary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48" y="4892675"/>
            <a:ext cx="476726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1" descr="noahsar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4763" y="4498975"/>
            <a:ext cx="4075112"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652462"/>
          </a:xfrm>
        </p:spPr>
        <p:txBody>
          <a:bodyPr/>
          <a:lstStyle/>
          <a:p>
            <a:pPr>
              <a:buClr>
                <a:schemeClr val="accent6">
                  <a:lumMod val="75000"/>
                </a:schemeClr>
              </a:buClr>
              <a:defRPr/>
            </a:pPr>
            <a:r>
              <a:rPr lang="en-US" sz="3200" b="1" u="sng" dirty="0">
                <a:solidFill>
                  <a:srgbClr val="0000FF"/>
                </a:solidFill>
                <a:latin typeface="Arial" pitchFamily="34" charset="0"/>
                <a:cs typeface="Arial" pitchFamily="34" charset="0"/>
              </a:rPr>
              <a:t>Noah Obeyed God</a:t>
            </a:r>
          </a:p>
        </p:txBody>
      </p:sp>
      <p:sp>
        <p:nvSpPr>
          <p:cNvPr id="7" name="Footer Placeholder 4"/>
          <p:cNvSpPr>
            <a:spLocks noGrp="1"/>
          </p:cNvSpPr>
          <p:nvPr>
            <p:ph type="ftr" sz="quarter" idx="11"/>
          </p:nvPr>
        </p:nvSpPr>
        <p:spPr>
          <a:xfrm>
            <a:off x="34410" y="6548438"/>
            <a:ext cx="3352800" cy="30956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a:ln>
                  <a:noFill/>
                </a:ln>
                <a:solidFill>
                  <a:prstClr val="black">
                    <a:alpha val="65000"/>
                  </a:prstClr>
                </a:solidFill>
                <a:effectLst/>
                <a:uLnTx/>
                <a:uFillTx/>
                <a:latin typeface="Arial" charset="0"/>
                <a:ea typeface="+mn-ea"/>
                <a:cs typeface="Arial" charset="0"/>
              </a:rPr>
              <a:t>The Days Of Noah Part 2</a:t>
            </a:r>
            <a:endParaRPr kumimoji="0" lang="en-US" sz="1000" b="1" i="1" u="none" strike="noStrike" kern="1200" cap="none" spc="0" normalizeH="0" baseline="0" noProof="0" dirty="0">
              <a:ln>
                <a:noFill/>
              </a:ln>
              <a:solidFill>
                <a:prstClr val="black">
                  <a:alpha val="65000"/>
                </a:prstClr>
              </a:solidFill>
              <a:effectLst/>
              <a:uLnTx/>
              <a:uFillTx/>
              <a:latin typeface="Arial" charset="0"/>
              <a:ea typeface="+mn-ea"/>
              <a:cs typeface="Arial" charset="0"/>
            </a:endParaRPr>
          </a:p>
        </p:txBody>
      </p:sp>
      <p:sp>
        <p:nvSpPr>
          <p:cNvPr id="11" name="Text Box 6"/>
          <p:cNvSpPr txBox="1">
            <a:spLocks noChangeArrowheads="1"/>
          </p:cNvSpPr>
          <p:nvPr/>
        </p:nvSpPr>
        <p:spPr bwMode="auto">
          <a:xfrm>
            <a:off x="-18747" y="1245061"/>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Noah’s expression of faith – Obedience! </a:t>
            </a:r>
          </a:p>
          <a:p>
            <a:pPr marL="457200" marR="0" lvl="0" indent="-457200" algn="l" defTabSz="914400" rtl="0" eaLnBrk="0" fontAlgn="base" latinLnBrk="0" hangingPunct="0">
              <a:lnSpc>
                <a:spcPct val="100000"/>
              </a:lnSpc>
              <a:spcBef>
                <a:spcPct val="0"/>
              </a:spcBef>
              <a:spcAft>
                <a:spcPct val="0"/>
              </a:spcAft>
              <a:buClr>
                <a:srgbClr val="B5740B"/>
              </a:buClr>
              <a:buSzPct val="115000"/>
              <a:buFont typeface="Wingdings" pitchFamily="2" charset="2"/>
              <a:buChar char="Ø"/>
              <a:tabLst/>
              <a:defRPr/>
            </a:pPr>
            <a:r>
              <a:rPr kumimoji="0" lang="nl-NL" sz="2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Hebrews 11:7; Genesis 6:14-17, 22; 7:5</a:t>
            </a:r>
          </a:p>
        </p:txBody>
      </p:sp>
      <p:pic>
        <p:nvPicPr>
          <p:cNvPr id="2" name="Picture 1">
            <a:extLst>
              <a:ext uri="{FF2B5EF4-FFF2-40B4-BE49-F238E27FC236}">
                <a16:creationId xmlns:a16="http://schemas.microsoft.com/office/drawing/2014/main" id="{17B2E832-2BC3-423E-B8D2-9B089294AB4B}"/>
              </a:ext>
            </a:extLst>
          </p:cNvPr>
          <p:cNvPicPr>
            <a:picLocks noChangeAspect="1"/>
          </p:cNvPicPr>
          <p:nvPr/>
        </p:nvPicPr>
        <p:blipFill>
          <a:blip r:embed="rId3"/>
          <a:stretch>
            <a:fillRect/>
          </a:stretch>
        </p:blipFill>
        <p:spPr>
          <a:xfrm>
            <a:off x="4840604" y="2905281"/>
            <a:ext cx="4281948" cy="2771488"/>
          </a:xfrm>
          <a:prstGeom prst="rect">
            <a:avLst/>
          </a:prstGeom>
        </p:spPr>
      </p:pic>
      <p:sp>
        <p:nvSpPr>
          <p:cNvPr id="13" name="Text Box 6">
            <a:extLst>
              <a:ext uri="{FF2B5EF4-FFF2-40B4-BE49-F238E27FC236}">
                <a16:creationId xmlns:a16="http://schemas.microsoft.com/office/drawing/2014/main" id="{CB656A12-3255-4E4B-9007-F52F6E3EB870}"/>
              </a:ext>
            </a:extLst>
          </p:cNvPr>
          <p:cNvSpPr txBox="1">
            <a:spLocks noChangeArrowheads="1"/>
          </p:cNvSpPr>
          <p:nvPr/>
        </p:nvSpPr>
        <p:spPr bwMode="auto">
          <a:xfrm>
            <a:off x="-18747" y="2439710"/>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Noah was given a difficult task and overcame! </a:t>
            </a:r>
          </a:p>
          <a:p>
            <a:pPr marL="457200" marR="0" lvl="0" indent="-457200" algn="l" defTabSz="914400" rtl="0" eaLnBrk="0" fontAlgn="base" latinLnBrk="0" hangingPunct="0">
              <a:lnSpc>
                <a:spcPct val="100000"/>
              </a:lnSpc>
              <a:spcBef>
                <a:spcPct val="0"/>
              </a:spcBef>
              <a:spcAft>
                <a:spcPct val="0"/>
              </a:spcAft>
              <a:buClr>
                <a:srgbClr val="B5740B"/>
              </a:buClr>
              <a:buSzPct val="115000"/>
              <a:buFont typeface="Wingdings" pitchFamily="2" charset="2"/>
              <a:buChar char="Ø"/>
              <a:tabLst/>
              <a:defRPr/>
            </a:pPr>
            <a:r>
              <a:rPr kumimoji="0" lang="nl-NL" sz="2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Genesis 6:14-17, 22</a:t>
            </a:r>
          </a:p>
        </p:txBody>
      </p:sp>
      <p:sp>
        <p:nvSpPr>
          <p:cNvPr id="8" name="Text Box 6">
            <a:extLst>
              <a:ext uri="{FF2B5EF4-FFF2-40B4-BE49-F238E27FC236}">
                <a16:creationId xmlns:a16="http://schemas.microsoft.com/office/drawing/2014/main" id="{C52AB5B3-3FE4-484E-B075-5B288E2C5066}"/>
              </a:ext>
            </a:extLst>
          </p:cNvPr>
          <p:cNvSpPr txBox="1">
            <a:spLocks noChangeArrowheads="1"/>
          </p:cNvSpPr>
          <p:nvPr/>
        </p:nvSpPr>
        <p:spPr bwMode="auto">
          <a:xfrm>
            <a:off x="21448" y="3634360"/>
            <a:ext cx="549076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l" eaLnBrk="1" hangingPunct="1">
              <a:defRPr/>
            </a:pPr>
            <a:r>
              <a:rPr lang="en-US" dirty="0">
                <a:solidFill>
                  <a:prstClr val="black"/>
                </a:solidFill>
                <a:latin typeface="Tahoma" pitchFamily="34" charset="0"/>
                <a:cs typeface="Times New Roman" pitchFamily="18" charset="0"/>
              </a:rPr>
              <a:t>His good example condemned those who were wicked in the world</a:t>
            </a: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
                <a:srgbClr val="B5740B"/>
              </a:buClr>
              <a:buSzPct val="115000"/>
              <a:buFont typeface="Wingdings" pitchFamily="2" charset="2"/>
              <a:buChar char="Ø"/>
              <a:tabLst/>
              <a:defRPr/>
            </a:pPr>
            <a:r>
              <a:rPr kumimoji="0" lang="en-US" sz="2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Hebrews 11:7 (Phil. 2:14-16)</a:t>
            </a:r>
          </a:p>
        </p:txBody>
      </p:sp>
      <p:sp>
        <p:nvSpPr>
          <p:cNvPr id="9" name="Text Box 7">
            <a:extLst>
              <a:ext uri="{FF2B5EF4-FFF2-40B4-BE49-F238E27FC236}">
                <a16:creationId xmlns:a16="http://schemas.microsoft.com/office/drawing/2014/main" id="{8715406C-6985-41B5-B1F8-7F7AFA748CD9}"/>
              </a:ext>
            </a:extLst>
          </p:cNvPr>
          <p:cNvSpPr txBox="1">
            <a:spLocks noChangeArrowheads="1"/>
          </p:cNvSpPr>
          <p:nvPr/>
        </p:nvSpPr>
        <p:spPr bwMode="auto">
          <a:xfrm>
            <a:off x="-6146" y="5726841"/>
            <a:ext cx="9150146" cy="830997"/>
          </a:xfrm>
          <a:prstGeom prst="rect">
            <a:avLst/>
          </a:prstGeom>
          <a:solidFill>
            <a:srgbClr val="0000FF"/>
          </a:solidFill>
          <a:ln/>
        </p:spPr>
        <p:style>
          <a:lnRef idx="1">
            <a:schemeClr val="dk1"/>
          </a:lnRef>
          <a:fillRef idx="3">
            <a:schemeClr val="dk1"/>
          </a:fillRef>
          <a:effectRef idx="2">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r>
              <a:rPr lang="en-US" dirty="0">
                <a:solidFill>
                  <a:schemeClr val="bg1"/>
                </a:solidFill>
                <a:latin typeface="Tahoma" pitchFamily="34" charset="0"/>
                <a:cs typeface="Times New Roman" pitchFamily="18" charset="0"/>
              </a:rPr>
              <a:t>His faith was an obedient faith – </a:t>
            </a:r>
          </a:p>
          <a:p>
            <a:pPr marL="0" lvl="0" indent="0" eaLnBrk="1" hangingPunct="1"/>
            <a:r>
              <a:rPr lang="en-US" dirty="0">
                <a:solidFill>
                  <a:schemeClr val="bg1"/>
                </a:solidFill>
                <a:latin typeface="Tahoma" pitchFamily="34" charset="0"/>
                <a:cs typeface="Times New Roman" pitchFamily="18" charset="0"/>
              </a:rPr>
              <a:t>caused him to do the will of the Lord</a:t>
            </a:r>
            <a:r>
              <a:rPr kumimoji="0" lang="en-US" sz="2400" b="1" i="0" u="none" strike="noStrike" kern="1200" cap="none" spc="0" normalizeH="0" baseline="0" noProof="0" dirty="0">
                <a:ln>
                  <a:noFill/>
                </a:ln>
                <a:solidFill>
                  <a:schemeClr val="bg1"/>
                </a:solidFill>
                <a:effectLst/>
                <a:uLnTx/>
                <a:uFillTx/>
                <a:latin typeface="Tahoma" pitchFamily="34" charset="0"/>
                <a:ea typeface="+mn-ea"/>
                <a:cs typeface="Times New Roman" pitchFamily="18" charset="0"/>
              </a:rPr>
              <a:t>!</a:t>
            </a:r>
          </a:p>
        </p:txBody>
      </p:sp>
    </p:spTree>
    <p:extLst>
      <p:ext uri="{BB962C8B-B14F-4D97-AF65-F5344CB8AC3E}">
        <p14:creationId xmlns:p14="http://schemas.microsoft.com/office/powerpoint/2010/main" val="31191308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theme/_rels/theme13.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side reveal">
  <a:themeElements>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side reve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Custom 1">
      <a:majorFont>
        <a:latin typeface="Arial"/>
        <a:ea typeface=""/>
        <a:cs typeface=""/>
      </a:majorFont>
      <a:minorFont>
        <a:latin typeface="Tahoma"/>
        <a:ea typeface=""/>
        <a:cs typeface=""/>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11.xml><?xml version="1.0" encoding="utf-8"?>
<a:theme xmlns:a="http://schemas.openxmlformats.org/drawingml/2006/main" name="1_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Custom 1">
      <a:majorFont>
        <a:latin typeface="Arial"/>
        <a:ea typeface=""/>
        <a:cs typeface=""/>
      </a:majorFont>
      <a:minorFont>
        <a:latin typeface="Tahoma"/>
        <a:ea typeface=""/>
        <a:cs typeface=""/>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12.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102</TotalTime>
  <Words>1724</Words>
  <Application>Microsoft Office PowerPoint</Application>
  <PresentationFormat>On-screen Show (4:3)</PresentationFormat>
  <Paragraphs>208</Paragraphs>
  <Slides>17</Slides>
  <Notes>17</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17</vt:i4>
      </vt:variant>
    </vt:vector>
  </HeadingPairs>
  <TitlesOfParts>
    <vt:vector size="37" baseType="lpstr">
      <vt:lpstr>Ameretto</vt:lpstr>
      <vt:lpstr>Arial</vt:lpstr>
      <vt:lpstr>Calisto MT</vt:lpstr>
      <vt:lpstr>Corbel</vt:lpstr>
      <vt:lpstr>Tahoma</vt:lpstr>
      <vt:lpstr>Times New Roman</vt:lpstr>
      <vt:lpstr>Wingdings</vt:lpstr>
      <vt:lpstr>side reveal</vt:lpstr>
      <vt:lpstr>1_colormaster</vt:lpstr>
      <vt:lpstr>2_colormaster</vt:lpstr>
      <vt:lpstr>3_colormaster</vt:lpstr>
      <vt:lpstr>4_colormaster</vt:lpstr>
      <vt:lpstr>5_colormaster</vt:lpstr>
      <vt:lpstr>6_colormaster</vt:lpstr>
      <vt:lpstr>7_colormaster</vt:lpstr>
      <vt:lpstr>8_colormaster</vt:lpstr>
      <vt:lpstr>Droplet</vt:lpstr>
      <vt:lpstr>1_Droplet</vt:lpstr>
      <vt:lpstr>1_eye</vt:lpstr>
      <vt:lpstr>Mylar</vt:lpstr>
      <vt:lpstr>  The Days Of Noah Part 2 Grace Of God      Text: Genesis 6:8-9; Hebrews 11:7</vt:lpstr>
      <vt:lpstr>Intro</vt:lpstr>
      <vt:lpstr>Intro</vt:lpstr>
      <vt:lpstr>The Days Of Noah</vt:lpstr>
      <vt:lpstr>Noah Obeyed God</vt:lpstr>
      <vt:lpstr>Noah Obeyed God</vt:lpstr>
      <vt:lpstr>Noah Obeyed God</vt:lpstr>
      <vt:lpstr>Noah Obeyed God</vt:lpstr>
      <vt:lpstr>Noah Obeyed God</vt:lpstr>
      <vt:lpstr>The Days Of Noah</vt:lpstr>
      <vt:lpstr>God Cared For Noah</vt:lpstr>
      <vt:lpstr>The Days Of Noah</vt:lpstr>
      <vt:lpstr>Noah Thanked God </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Days Of Noah Part 2: Grace Of God</dc:title>
  <dc:subject>07/05/2020</dc:subject>
  <dc:creator>DarkWolf</dc:creator>
  <cp:lastModifiedBy>Nathan Morrison</cp:lastModifiedBy>
  <cp:revision>13</cp:revision>
  <dcterms:created xsi:type="dcterms:W3CDTF">2020-07-01T19:47:21Z</dcterms:created>
  <dcterms:modified xsi:type="dcterms:W3CDTF">2020-07-03T21:33:39Z</dcterms:modified>
</cp:coreProperties>
</file>