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 id="2147483855" r:id="rId2"/>
    <p:sldMasterId id="2147483905" r:id="rId3"/>
    <p:sldMasterId id="2147483930" r:id="rId4"/>
  </p:sldMasterIdLst>
  <p:notesMasterIdLst>
    <p:notesMasterId r:id="rId21"/>
  </p:notesMasterIdLst>
  <p:handoutMasterIdLst>
    <p:handoutMasterId r:id="rId22"/>
  </p:handoutMasterIdLst>
  <p:sldIdLst>
    <p:sldId id="678" r:id="rId5"/>
    <p:sldId id="572" r:id="rId6"/>
    <p:sldId id="680" r:id="rId7"/>
    <p:sldId id="289" r:id="rId8"/>
    <p:sldId id="428" r:id="rId9"/>
    <p:sldId id="685" r:id="rId10"/>
    <p:sldId id="687" r:id="rId11"/>
    <p:sldId id="691" r:id="rId12"/>
    <p:sldId id="689" r:id="rId13"/>
    <p:sldId id="694" r:id="rId14"/>
    <p:sldId id="696" r:id="rId15"/>
    <p:sldId id="698" r:id="rId16"/>
    <p:sldId id="700" r:id="rId17"/>
    <p:sldId id="674" r:id="rId18"/>
    <p:sldId id="676" r:id="rId19"/>
    <p:sldId id="649"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FFCCFF"/>
    <a:srgbClr val="66FFFF"/>
    <a:srgbClr val="006600"/>
    <a:srgbClr val="FF0066"/>
    <a:srgbClr val="FFFFFF"/>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70" d="100"/>
          <a:sy n="70" d="100"/>
        </p:scale>
        <p:origin x="1157"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4" d="100"/>
          <a:sy n="84" d="100"/>
        </p:scale>
        <p:origin x="382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9594D-CF42-41D5-A719-7C7E43BC5FC8}"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6943D601-E3D4-434A-A8E5-ABDF37DFC784}">
      <dgm:prSet custT="1"/>
      <dgm:spPr/>
      <dgm:t>
        <a:bodyPr/>
        <a:lstStyle/>
        <a:p>
          <a:endParaRPr lang="en-US" sz="1800" b="1" dirty="0"/>
        </a:p>
      </dgm:t>
    </dgm:pt>
    <dgm:pt modelId="{8C705AAD-0040-43B8-A548-151A531CADA8}" type="parTrans" cxnId="{498FC065-D7F6-44E7-8C7D-8AAD3E2BC712}">
      <dgm:prSet/>
      <dgm:spPr/>
      <dgm:t>
        <a:bodyPr/>
        <a:lstStyle/>
        <a:p>
          <a:endParaRPr lang="en-US"/>
        </a:p>
      </dgm:t>
    </dgm:pt>
    <dgm:pt modelId="{8453F42B-57DA-4965-9A8A-03464B6318A8}" type="sibTrans" cxnId="{498FC065-D7F6-44E7-8C7D-8AAD3E2BC712}">
      <dgm:prSet/>
      <dgm:spPr/>
      <dgm:t>
        <a:bodyPr/>
        <a:lstStyle/>
        <a:p>
          <a:endParaRPr lang="en-US"/>
        </a:p>
      </dgm:t>
    </dgm:pt>
    <dgm:pt modelId="{07E4CD85-B767-4193-B8FC-192C7E8C4A93}">
      <dgm:prSet custT="1"/>
      <dgm:spPr/>
      <dgm:t>
        <a:bodyPr/>
        <a:lstStyle/>
        <a:p>
          <a:endParaRPr lang="en-US" sz="1800" b="1" dirty="0"/>
        </a:p>
      </dgm:t>
    </dgm:pt>
    <dgm:pt modelId="{83A5F6E1-D756-4606-A35F-3AF48FF1979D}" type="parTrans" cxnId="{AC98612D-3CB8-4888-8E73-A4778347FA57}">
      <dgm:prSet/>
      <dgm:spPr/>
      <dgm:t>
        <a:bodyPr/>
        <a:lstStyle/>
        <a:p>
          <a:endParaRPr lang="en-US"/>
        </a:p>
      </dgm:t>
    </dgm:pt>
    <dgm:pt modelId="{FA4FA818-A0D6-4468-90DD-BB702F41DA32}" type="sibTrans" cxnId="{AC98612D-3CB8-4888-8E73-A4778347FA57}">
      <dgm:prSet/>
      <dgm:spPr/>
      <dgm:t>
        <a:bodyPr/>
        <a:lstStyle/>
        <a:p>
          <a:endParaRPr lang="en-US"/>
        </a:p>
      </dgm:t>
    </dgm:pt>
    <dgm:pt modelId="{7CA132F3-50E5-4088-92C7-F04E0AC2850C}">
      <dgm:prSet custT="1"/>
      <dgm:spPr/>
      <dgm:t>
        <a:bodyPr/>
        <a:lstStyle/>
        <a:p>
          <a:endParaRPr lang="en-US" sz="1800" dirty="0"/>
        </a:p>
      </dgm:t>
    </dgm:pt>
    <dgm:pt modelId="{A7CA7E36-8C81-442D-B04C-786CD5EED451}" type="parTrans" cxnId="{FA90FC4B-73EC-4C0F-A34B-BAB453113B39}">
      <dgm:prSet/>
      <dgm:spPr/>
      <dgm:t>
        <a:bodyPr/>
        <a:lstStyle/>
        <a:p>
          <a:endParaRPr lang="en-US"/>
        </a:p>
      </dgm:t>
    </dgm:pt>
    <dgm:pt modelId="{74C84F88-875B-49F7-9D01-5E137D739930}" type="sibTrans" cxnId="{FA90FC4B-73EC-4C0F-A34B-BAB453113B39}">
      <dgm:prSet/>
      <dgm:spPr/>
      <dgm:t>
        <a:bodyPr/>
        <a:lstStyle/>
        <a:p>
          <a:endParaRPr lang="en-US"/>
        </a:p>
      </dgm:t>
    </dgm:pt>
    <dgm:pt modelId="{0D00ADF9-4BA6-4914-81B9-029EA88ECB1A}">
      <dgm:prSet custT="1"/>
      <dgm:spPr/>
      <dgm:t>
        <a:bodyPr/>
        <a:lstStyle/>
        <a:p>
          <a:endParaRPr lang="en-US" sz="1800" b="1" dirty="0"/>
        </a:p>
      </dgm:t>
    </dgm:pt>
    <dgm:pt modelId="{69DC50A1-B467-4BF4-AA5B-6376CB83DB9A}" type="parTrans" cxnId="{6640F73C-442D-4BE2-B1BF-72A41FECB4D9}">
      <dgm:prSet/>
      <dgm:spPr/>
      <dgm:t>
        <a:bodyPr/>
        <a:lstStyle/>
        <a:p>
          <a:endParaRPr lang="en-US"/>
        </a:p>
      </dgm:t>
    </dgm:pt>
    <dgm:pt modelId="{AD885708-68D8-4B4F-A3D0-9BC1E72F113C}" type="sibTrans" cxnId="{6640F73C-442D-4BE2-B1BF-72A41FECB4D9}">
      <dgm:prSet/>
      <dgm:spPr/>
      <dgm:t>
        <a:bodyPr/>
        <a:lstStyle/>
        <a:p>
          <a:endParaRPr lang="en-US"/>
        </a:p>
      </dgm:t>
    </dgm:pt>
    <dgm:pt modelId="{B0E4C0B9-894E-4D79-88D1-94E8402C288D}">
      <dgm:prSet custT="1"/>
      <dgm:spPr/>
      <dgm:t>
        <a:bodyPr/>
        <a:lstStyle/>
        <a:p>
          <a:endParaRPr lang="en-US" sz="2000" b="1" dirty="0"/>
        </a:p>
      </dgm:t>
    </dgm:pt>
    <dgm:pt modelId="{ABAF5829-15B9-44FB-AFCF-B32FC870FFE5}" type="parTrans" cxnId="{ADD5BDBF-A8AA-4B16-B5D8-8D081B9A3867}">
      <dgm:prSet/>
      <dgm:spPr/>
      <dgm:t>
        <a:bodyPr/>
        <a:lstStyle/>
        <a:p>
          <a:endParaRPr lang="en-US"/>
        </a:p>
      </dgm:t>
    </dgm:pt>
    <dgm:pt modelId="{FC32F62D-D337-43FF-8C90-AFFC5A13C592}" type="sibTrans" cxnId="{ADD5BDBF-A8AA-4B16-B5D8-8D081B9A3867}">
      <dgm:prSet/>
      <dgm:spPr/>
      <dgm:t>
        <a:bodyPr/>
        <a:lstStyle/>
        <a:p>
          <a:endParaRPr lang="en-US"/>
        </a:p>
      </dgm:t>
    </dgm:pt>
    <dgm:pt modelId="{96177C6B-C348-4F0C-8792-22E5C46720AF}">
      <dgm:prSet custT="1"/>
      <dgm:spPr/>
      <dgm:t>
        <a:bodyPr/>
        <a:lstStyle/>
        <a:p>
          <a:endParaRPr lang="en-US" sz="2400" b="1" dirty="0"/>
        </a:p>
      </dgm:t>
    </dgm:pt>
    <dgm:pt modelId="{EEED1A96-49AC-48B3-A033-ABB3F6236028}" type="parTrans" cxnId="{9640DDE0-FEEF-4747-A012-1BE29CA672CE}">
      <dgm:prSet/>
      <dgm:spPr/>
      <dgm:t>
        <a:bodyPr/>
        <a:lstStyle/>
        <a:p>
          <a:endParaRPr lang="en-US"/>
        </a:p>
      </dgm:t>
    </dgm:pt>
    <dgm:pt modelId="{91AC6817-9FF4-4BCB-8F14-27B6CD1898D2}" type="sibTrans" cxnId="{9640DDE0-FEEF-4747-A012-1BE29CA672CE}">
      <dgm:prSet/>
      <dgm:spPr/>
      <dgm:t>
        <a:bodyPr/>
        <a:lstStyle/>
        <a:p>
          <a:endParaRPr lang="en-US"/>
        </a:p>
      </dgm:t>
    </dgm:pt>
    <dgm:pt modelId="{C86C605F-10CF-40D5-B48E-9DAC7EEDEB41}">
      <dgm:prSet custT="1"/>
      <dgm:spPr/>
      <dgm:t>
        <a:bodyPr/>
        <a:lstStyle/>
        <a:p>
          <a:r>
            <a:rPr lang="en-US" sz="2800" b="1" i="1" dirty="0">
              <a:latin typeface="Tahoma" panose="020B0604030504040204" pitchFamily="34" charset="0"/>
              <a:ea typeface="Tahoma" panose="020B0604030504040204" pitchFamily="34" charset="0"/>
              <a:cs typeface="Tahoma" panose="020B0604030504040204" pitchFamily="34" charset="0"/>
            </a:rPr>
            <a:t>We don’t earn Grace!</a:t>
          </a:r>
          <a:endParaRPr lang="en-US" sz="2800" dirty="0">
            <a:latin typeface="Tahoma" panose="020B0604030504040204" pitchFamily="34" charset="0"/>
            <a:ea typeface="Tahoma" panose="020B0604030504040204" pitchFamily="34" charset="0"/>
            <a:cs typeface="Tahoma" panose="020B0604030504040204" pitchFamily="34" charset="0"/>
          </a:endParaRPr>
        </a:p>
      </dgm:t>
    </dgm:pt>
    <dgm:pt modelId="{E29AB2DA-C122-49C6-84BB-6456CE0443FF}" type="sibTrans" cxnId="{2A2C871E-3C88-4ED9-BA7C-E9C8D10E8298}">
      <dgm:prSet/>
      <dgm:spPr/>
      <dgm:t>
        <a:bodyPr/>
        <a:lstStyle/>
        <a:p>
          <a:endParaRPr lang="en-US"/>
        </a:p>
      </dgm:t>
    </dgm:pt>
    <dgm:pt modelId="{9479FBEC-2901-4869-B0BE-3782B74C9F29}" type="parTrans" cxnId="{2A2C871E-3C88-4ED9-BA7C-E9C8D10E8298}">
      <dgm:prSet/>
      <dgm:spPr/>
      <dgm:t>
        <a:bodyPr/>
        <a:lstStyle/>
        <a:p>
          <a:endParaRPr lang="en-US"/>
        </a:p>
      </dgm:t>
    </dgm:pt>
    <dgm:pt modelId="{33526E94-758E-447A-A40D-5F8E2C66C184}" type="pres">
      <dgm:prSet presAssocID="{BE69594D-CF42-41D5-A719-7C7E43BC5FC8}" presName="Name0" presStyleCnt="0">
        <dgm:presLayoutVars>
          <dgm:dir/>
          <dgm:resizeHandles val="exact"/>
        </dgm:presLayoutVars>
      </dgm:prSet>
      <dgm:spPr/>
    </dgm:pt>
    <dgm:pt modelId="{5DC2EE0D-72B5-4DE5-8F88-1157F4C2CCEF}" type="pres">
      <dgm:prSet presAssocID="{C86C605F-10CF-40D5-B48E-9DAC7EEDEB41}" presName="node" presStyleLbl="node1" presStyleIdx="0" presStyleCnt="7" custScaleX="120886" custScaleY="138074">
        <dgm:presLayoutVars>
          <dgm:bulletEnabled val="1"/>
        </dgm:presLayoutVars>
      </dgm:prSet>
      <dgm:spPr/>
    </dgm:pt>
    <dgm:pt modelId="{AAA7BC94-C9B2-4806-8124-79D651B1FFBC}" type="pres">
      <dgm:prSet presAssocID="{E29AB2DA-C122-49C6-84BB-6456CE0443FF}" presName="sibTrans" presStyleLbl="sibTrans1D1" presStyleIdx="0" presStyleCnt="6"/>
      <dgm:spPr/>
    </dgm:pt>
    <dgm:pt modelId="{8CF10213-01ED-4517-A79A-BC2429FF1214}" type="pres">
      <dgm:prSet presAssocID="{E29AB2DA-C122-49C6-84BB-6456CE0443FF}" presName="connectorText" presStyleLbl="sibTrans1D1" presStyleIdx="0" presStyleCnt="6"/>
      <dgm:spPr/>
    </dgm:pt>
    <dgm:pt modelId="{E29D1D59-02EC-4B3B-B10A-388E7A557737}" type="pres">
      <dgm:prSet presAssocID="{6943D601-E3D4-434A-A8E5-ABDF37DFC784}" presName="node" presStyleLbl="node1" presStyleIdx="1" presStyleCnt="7" custScaleX="125453" custScaleY="178973" custLinFactNeighborX="1077" custLinFactNeighborY="-2675">
        <dgm:presLayoutVars>
          <dgm:bulletEnabled val="1"/>
        </dgm:presLayoutVars>
      </dgm:prSet>
      <dgm:spPr/>
    </dgm:pt>
    <dgm:pt modelId="{A7A7AD6B-D852-4114-9053-7BEBD18CCAC5}" type="pres">
      <dgm:prSet presAssocID="{8453F42B-57DA-4965-9A8A-03464B6318A8}" presName="sibTrans" presStyleLbl="sibTrans1D1" presStyleIdx="1" presStyleCnt="6"/>
      <dgm:spPr/>
    </dgm:pt>
    <dgm:pt modelId="{EFCCFB31-C31C-4675-8A5C-07C231FC8621}" type="pres">
      <dgm:prSet presAssocID="{8453F42B-57DA-4965-9A8A-03464B6318A8}" presName="connectorText" presStyleLbl="sibTrans1D1" presStyleIdx="1" presStyleCnt="6"/>
      <dgm:spPr/>
    </dgm:pt>
    <dgm:pt modelId="{978BB535-2176-4914-A027-86C57ACB8101}" type="pres">
      <dgm:prSet presAssocID="{07E4CD85-B767-4193-B8FC-192C7E8C4A93}" presName="node" presStyleLbl="node1" presStyleIdx="2" presStyleCnt="7" custScaleX="132599" custScaleY="172218">
        <dgm:presLayoutVars>
          <dgm:bulletEnabled val="1"/>
        </dgm:presLayoutVars>
      </dgm:prSet>
      <dgm:spPr/>
    </dgm:pt>
    <dgm:pt modelId="{3C4E10B1-2AD4-400E-9BB7-BF1B702CD41A}" type="pres">
      <dgm:prSet presAssocID="{FA4FA818-A0D6-4468-90DD-BB702F41DA32}" presName="sibTrans" presStyleLbl="sibTrans1D1" presStyleIdx="2" presStyleCnt="6"/>
      <dgm:spPr/>
    </dgm:pt>
    <dgm:pt modelId="{7ACE7BFB-5DD5-4975-8C51-47C3068EBBBF}" type="pres">
      <dgm:prSet presAssocID="{FA4FA818-A0D6-4468-90DD-BB702F41DA32}" presName="connectorText" presStyleLbl="sibTrans1D1" presStyleIdx="2" presStyleCnt="6"/>
      <dgm:spPr/>
    </dgm:pt>
    <dgm:pt modelId="{18224CA0-21BE-49F5-8515-70F8D16466BC}" type="pres">
      <dgm:prSet presAssocID="{7CA132F3-50E5-4088-92C7-F04E0AC2850C}" presName="node" presStyleLbl="node1" presStyleIdx="3" presStyleCnt="7" custScaleY="217636">
        <dgm:presLayoutVars>
          <dgm:bulletEnabled val="1"/>
        </dgm:presLayoutVars>
      </dgm:prSet>
      <dgm:spPr/>
    </dgm:pt>
    <dgm:pt modelId="{46610ABF-0CB8-41EB-B024-D02498B00266}" type="pres">
      <dgm:prSet presAssocID="{74C84F88-875B-49F7-9D01-5E137D739930}" presName="sibTrans" presStyleLbl="sibTrans1D1" presStyleIdx="3" presStyleCnt="6"/>
      <dgm:spPr/>
    </dgm:pt>
    <dgm:pt modelId="{61D8D932-7DA8-4FAA-89D6-54AC22E6BACC}" type="pres">
      <dgm:prSet presAssocID="{74C84F88-875B-49F7-9D01-5E137D739930}" presName="connectorText" presStyleLbl="sibTrans1D1" presStyleIdx="3" presStyleCnt="6"/>
      <dgm:spPr/>
    </dgm:pt>
    <dgm:pt modelId="{FA51BD83-2614-4BB8-B327-7590A6DDE03C}" type="pres">
      <dgm:prSet presAssocID="{0D00ADF9-4BA6-4914-81B9-029EA88ECB1A}" presName="node" presStyleLbl="node1" presStyleIdx="4" presStyleCnt="7" custScaleX="153309" custScaleY="143774">
        <dgm:presLayoutVars>
          <dgm:bulletEnabled val="1"/>
        </dgm:presLayoutVars>
      </dgm:prSet>
      <dgm:spPr/>
    </dgm:pt>
    <dgm:pt modelId="{D4B37988-2B01-4591-BBEA-5505952ACEAF}" type="pres">
      <dgm:prSet presAssocID="{AD885708-68D8-4B4F-A3D0-9BC1E72F113C}" presName="sibTrans" presStyleLbl="sibTrans1D1" presStyleIdx="4" presStyleCnt="6"/>
      <dgm:spPr/>
    </dgm:pt>
    <dgm:pt modelId="{B318E6BB-56C9-454C-87C6-0EDB66CD4889}" type="pres">
      <dgm:prSet presAssocID="{AD885708-68D8-4B4F-A3D0-9BC1E72F113C}" presName="connectorText" presStyleLbl="sibTrans1D1" presStyleIdx="4" presStyleCnt="6"/>
      <dgm:spPr/>
    </dgm:pt>
    <dgm:pt modelId="{814F76BA-394F-421A-A013-61773657090D}" type="pres">
      <dgm:prSet presAssocID="{B0E4C0B9-894E-4D79-88D1-94E8402C288D}" presName="node" presStyleLbl="node1" presStyleIdx="5" presStyleCnt="7" custScaleX="165641" custScaleY="169482">
        <dgm:presLayoutVars>
          <dgm:bulletEnabled val="1"/>
        </dgm:presLayoutVars>
      </dgm:prSet>
      <dgm:spPr/>
    </dgm:pt>
    <dgm:pt modelId="{A401BAB3-A543-411E-ABBA-D3A972136650}" type="pres">
      <dgm:prSet presAssocID="{FC32F62D-D337-43FF-8C90-AFFC5A13C592}" presName="sibTrans" presStyleLbl="sibTrans1D1" presStyleIdx="5" presStyleCnt="6"/>
      <dgm:spPr/>
    </dgm:pt>
    <dgm:pt modelId="{76F1CEAE-43CB-4358-BDB5-DE17E3569B78}" type="pres">
      <dgm:prSet presAssocID="{FC32F62D-D337-43FF-8C90-AFFC5A13C592}" presName="connectorText" presStyleLbl="sibTrans1D1" presStyleIdx="5" presStyleCnt="6"/>
      <dgm:spPr/>
    </dgm:pt>
    <dgm:pt modelId="{5A540F1B-D9D7-44B1-81AF-96FC50EF138F}" type="pres">
      <dgm:prSet presAssocID="{96177C6B-C348-4F0C-8792-22E5C46720AF}" presName="node" presStyleLbl="node1" presStyleIdx="6" presStyleCnt="7" custScaleX="200350" custScaleY="166258">
        <dgm:presLayoutVars>
          <dgm:bulletEnabled val="1"/>
        </dgm:presLayoutVars>
      </dgm:prSet>
      <dgm:spPr/>
    </dgm:pt>
  </dgm:ptLst>
  <dgm:cxnLst>
    <dgm:cxn modelId="{7960C011-AFBD-4A9A-B4E3-D865CE4D3A4C}" type="presOf" srcId="{FC32F62D-D337-43FF-8C90-AFFC5A13C592}" destId="{76F1CEAE-43CB-4358-BDB5-DE17E3569B78}" srcOrd="1" destOrd="0" presId="urn:microsoft.com/office/officeart/2016/7/layout/RepeatingBendingProcessNew"/>
    <dgm:cxn modelId="{991B9417-4820-45C1-87B3-F0EF0E3C0208}" type="presOf" srcId="{96177C6B-C348-4F0C-8792-22E5C46720AF}" destId="{5A540F1B-D9D7-44B1-81AF-96FC50EF138F}" srcOrd="0" destOrd="0" presId="urn:microsoft.com/office/officeart/2016/7/layout/RepeatingBendingProcessNew"/>
    <dgm:cxn modelId="{2A2C871E-3C88-4ED9-BA7C-E9C8D10E8298}" srcId="{BE69594D-CF42-41D5-A719-7C7E43BC5FC8}" destId="{C86C605F-10CF-40D5-B48E-9DAC7EEDEB41}" srcOrd="0" destOrd="0" parTransId="{9479FBEC-2901-4869-B0BE-3782B74C9F29}" sibTransId="{E29AB2DA-C122-49C6-84BB-6456CE0443FF}"/>
    <dgm:cxn modelId="{DA333C23-50CF-4059-8B0B-58D5967B5651}" type="presOf" srcId="{FA4FA818-A0D6-4468-90DD-BB702F41DA32}" destId="{7ACE7BFB-5DD5-4975-8C51-47C3068EBBBF}" srcOrd="1" destOrd="0" presId="urn:microsoft.com/office/officeart/2016/7/layout/RepeatingBendingProcessNew"/>
    <dgm:cxn modelId="{9B3AE82A-220A-49F0-8358-137BF7B6B19A}" type="presOf" srcId="{8453F42B-57DA-4965-9A8A-03464B6318A8}" destId="{EFCCFB31-C31C-4675-8A5C-07C231FC8621}" srcOrd="1" destOrd="0" presId="urn:microsoft.com/office/officeart/2016/7/layout/RepeatingBendingProcessNew"/>
    <dgm:cxn modelId="{AC98612D-3CB8-4888-8E73-A4778347FA57}" srcId="{BE69594D-CF42-41D5-A719-7C7E43BC5FC8}" destId="{07E4CD85-B767-4193-B8FC-192C7E8C4A93}" srcOrd="2" destOrd="0" parTransId="{83A5F6E1-D756-4606-A35F-3AF48FF1979D}" sibTransId="{FA4FA818-A0D6-4468-90DD-BB702F41DA32}"/>
    <dgm:cxn modelId="{1004543C-0560-4C6C-8884-E890D3F27C63}" type="presOf" srcId="{E29AB2DA-C122-49C6-84BB-6456CE0443FF}" destId="{8CF10213-01ED-4517-A79A-BC2429FF1214}" srcOrd="1" destOrd="0" presId="urn:microsoft.com/office/officeart/2016/7/layout/RepeatingBendingProcessNew"/>
    <dgm:cxn modelId="{6640F73C-442D-4BE2-B1BF-72A41FECB4D9}" srcId="{BE69594D-CF42-41D5-A719-7C7E43BC5FC8}" destId="{0D00ADF9-4BA6-4914-81B9-029EA88ECB1A}" srcOrd="4" destOrd="0" parTransId="{69DC50A1-B467-4BF4-AA5B-6376CB83DB9A}" sibTransId="{AD885708-68D8-4B4F-A3D0-9BC1E72F113C}"/>
    <dgm:cxn modelId="{769A6C5B-730C-40BB-808D-4C9308CEBA3B}" type="presOf" srcId="{7CA132F3-50E5-4088-92C7-F04E0AC2850C}" destId="{18224CA0-21BE-49F5-8515-70F8D16466BC}" srcOrd="0" destOrd="0" presId="urn:microsoft.com/office/officeart/2016/7/layout/RepeatingBendingProcessNew"/>
    <dgm:cxn modelId="{EC156F64-278D-4A68-B0EC-7312E42B80B6}" type="presOf" srcId="{C86C605F-10CF-40D5-B48E-9DAC7EEDEB41}" destId="{5DC2EE0D-72B5-4DE5-8F88-1157F4C2CCEF}" srcOrd="0" destOrd="0" presId="urn:microsoft.com/office/officeart/2016/7/layout/RepeatingBendingProcessNew"/>
    <dgm:cxn modelId="{498FC065-D7F6-44E7-8C7D-8AAD3E2BC712}" srcId="{BE69594D-CF42-41D5-A719-7C7E43BC5FC8}" destId="{6943D601-E3D4-434A-A8E5-ABDF37DFC784}" srcOrd="1" destOrd="0" parTransId="{8C705AAD-0040-43B8-A548-151A531CADA8}" sibTransId="{8453F42B-57DA-4965-9A8A-03464B6318A8}"/>
    <dgm:cxn modelId="{FA90FC4B-73EC-4C0F-A34B-BAB453113B39}" srcId="{BE69594D-CF42-41D5-A719-7C7E43BC5FC8}" destId="{7CA132F3-50E5-4088-92C7-F04E0AC2850C}" srcOrd="3" destOrd="0" parTransId="{A7CA7E36-8C81-442D-B04C-786CD5EED451}" sibTransId="{74C84F88-875B-49F7-9D01-5E137D739930}"/>
    <dgm:cxn modelId="{9246CE4C-AB57-4319-A0D7-292B1B24C363}" type="presOf" srcId="{B0E4C0B9-894E-4D79-88D1-94E8402C288D}" destId="{814F76BA-394F-421A-A013-61773657090D}" srcOrd="0" destOrd="0" presId="urn:microsoft.com/office/officeart/2016/7/layout/RepeatingBendingProcessNew"/>
    <dgm:cxn modelId="{62F8576E-B53E-4DC1-A80D-16DFCAC5D770}" type="presOf" srcId="{BE69594D-CF42-41D5-A719-7C7E43BC5FC8}" destId="{33526E94-758E-447A-A40D-5F8E2C66C184}" srcOrd="0" destOrd="0" presId="urn:microsoft.com/office/officeart/2016/7/layout/RepeatingBendingProcessNew"/>
    <dgm:cxn modelId="{1C925371-50F3-4208-A801-893F76AE548E}" type="presOf" srcId="{0D00ADF9-4BA6-4914-81B9-029EA88ECB1A}" destId="{FA51BD83-2614-4BB8-B327-7590A6DDE03C}" srcOrd="0" destOrd="0" presId="urn:microsoft.com/office/officeart/2016/7/layout/RepeatingBendingProcessNew"/>
    <dgm:cxn modelId="{56E7DF74-2B02-4149-BB56-D1670F2CFD21}" type="presOf" srcId="{07E4CD85-B767-4193-B8FC-192C7E8C4A93}" destId="{978BB535-2176-4914-A027-86C57ACB8101}" srcOrd="0" destOrd="0" presId="urn:microsoft.com/office/officeart/2016/7/layout/RepeatingBendingProcessNew"/>
    <dgm:cxn modelId="{2F546579-36CB-4BED-99AB-76CCC347EE44}" type="presOf" srcId="{AD885708-68D8-4B4F-A3D0-9BC1E72F113C}" destId="{D4B37988-2B01-4591-BBEA-5505952ACEAF}" srcOrd="0" destOrd="0" presId="urn:microsoft.com/office/officeart/2016/7/layout/RepeatingBendingProcessNew"/>
    <dgm:cxn modelId="{7DAE027F-6799-4ED5-B982-FC87810E9F08}" type="presOf" srcId="{6943D601-E3D4-434A-A8E5-ABDF37DFC784}" destId="{E29D1D59-02EC-4B3B-B10A-388E7A557737}" srcOrd="0" destOrd="0" presId="urn:microsoft.com/office/officeart/2016/7/layout/RepeatingBendingProcessNew"/>
    <dgm:cxn modelId="{CCCF929A-057C-4E33-B690-30719305AD92}" type="presOf" srcId="{FC32F62D-D337-43FF-8C90-AFFC5A13C592}" destId="{A401BAB3-A543-411E-ABBA-D3A972136650}" srcOrd="0" destOrd="0" presId="urn:microsoft.com/office/officeart/2016/7/layout/RepeatingBendingProcessNew"/>
    <dgm:cxn modelId="{0D39CDAE-BEEF-4845-B601-62142702FB02}" type="presOf" srcId="{74C84F88-875B-49F7-9D01-5E137D739930}" destId="{46610ABF-0CB8-41EB-B024-D02498B00266}" srcOrd="0" destOrd="0" presId="urn:microsoft.com/office/officeart/2016/7/layout/RepeatingBendingProcessNew"/>
    <dgm:cxn modelId="{647038BD-A7D9-455A-80F3-CD1CF9173EF4}" type="presOf" srcId="{FA4FA818-A0D6-4468-90DD-BB702F41DA32}" destId="{3C4E10B1-2AD4-400E-9BB7-BF1B702CD41A}" srcOrd="0" destOrd="0" presId="urn:microsoft.com/office/officeart/2016/7/layout/RepeatingBendingProcessNew"/>
    <dgm:cxn modelId="{028E5CBE-3AA8-4F26-9274-2530DBFA4167}" type="presOf" srcId="{E29AB2DA-C122-49C6-84BB-6456CE0443FF}" destId="{AAA7BC94-C9B2-4806-8124-79D651B1FFBC}" srcOrd="0" destOrd="0" presId="urn:microsoft.com/office/officeart/2016/7/layout/RepeatingBendingProcessNew"/>
    <dgm:cxn modelId="{ADD5BDBF-A8AA-4B16-B5D8-8D081B9A3867}" srcId="{BE69594D-CF42-41D5-A719-7C7E43BC5FC8}" destId="{B0E4C0B9-894E-4D79-88D1-94E8402C288D}" srcOrd="5" destOrd="0" parTransId="{ABAF5829-15B9-44FB-AFCF-B32FC870FFE5}" sibTransId="{FC32F62D-D337-43FF-8C90-AFFC5A13C592}"/>
    <dgm:cxn modelId="{53DE69CC-FE35-4932-86DD-0B9BA46C8891}" type="presOf" srcId="{74C84F88-875B-49F7-9D01-5E137D739930}" destId="{61D8D932-7DA8-4FAA-89D6-54AC22E6BACC}" srcOrd="1" destOrd="0" presId="urn:microsoft.com/office/officeart/2016/7/layout/RepeatingBendingProcessNew"/>
    <dgm:cxn modelId="{9640DDE0-FEEF-4747-A012-1BE29CA672CE}" srcId="{BE69594D-CF42-41D5-A719-7C7E43BC5FC8}" destId="{96177C6B-C348-4F0C-8792-22E5C46720AF}" srcOrd="6" destOrd="0" parTransId="{EEED1A96-49AC-48B3-A033-ABB3F6236028}" sibTransId="{91AC6817-9FF4-4BCB-8F14-27B6CD1898D2}"/>
    <dgm:cxn modelId="{4FB70EE2-5AB2-44DB-A066-2C37F24D75DF}" type="presOf" srcId="{8453F42B-57DA-4965-9A8A-03464B6318A8}" destId="{A7A7AD6B-D852-4114-9053-7BEBD18CCAC5}" srcOrd="0" destOrd="0" presId="urn:microsoft.com/office/officeart/2016/7/layout/RepeatingBendingProcessNew"/>
    <dgm:cxn modelId="{C6110BF3-8C23-4418-935A-C6CD311CA070}" type="presOf" srcId="{AD885708-68D8-4B4F-A3D0-9BC1E72F113C}" destId="{B318E6BB-56C9-454C-87C6-0EDB66CD4889}" srcOrd="1" destOrd="0" presId="urn:microsoft.com/office/officeart/2016/7/layout/RepeatingBendingProcessNew"/>
    <dgm:cxn modelId="{F27146ED-54C7-4150-A466-E8D1B60013C2}" type="presParOf" srcId="{33526E94-758E-447A-A40D-5F8E2C66C184}" destId="{5DC2EE0D-72B5-4DE5-8F88-1157F4C2CCEF}" srcOrd="0" destOrd="0" presId="urn:microsoft.com/office/officeart/2016/7/layout/RepeatingBendingProcessNew"/>
    <dgm:cxn modelId="{8E426F9B-2007-42AD-AC56-0E50B4A289F1}" type="presParOf" srcId="{33526E94-758E-447A-A40D-5F8E2C66C184}" destId="{AAA7BC94-C9B2-4806-8124-79D651B1FFBC}" srcOrd="1" destOrd="0" presId="urn:microsoft.com/office/officeart/2016/7/layout/RepeatingBendingProcessNew"/>
    <dgm:cxn modelId="{72912A19-69F0-419E-A633-7B1AC01450AB}" type="presParOf" srcId="{AAA7BC94-C9B2-4806-8124-79D651B1FFBC}" destId="{8CF10213-01ED-4517-A79A-BC2429FF1214}" srcOrd="0" destOrd="0" presId="urn:microsoft.com/office/officeart/2016/7/layout/RepeatingBendingProcessNew"/>
    <dgm:cxn modelId="{CA864286-4FF8-4333-BD54-5165EB83A129}" type="presParOf" srcId="{33526E94-758E-447A-A40D-5F8E2C66C184}" destId="{E29D1D59-02EC-4B3B-B10A-388E7A557737}" srcOrd="2" destOrd="0" presId="urn:microsoft.com/office/officeart/2016/7/layout/RepeatingBendingProcessNew"/>
    <dgm:cxn modelId="{4BBCBC38-2352-40A8-97F4-2E7AE9A6A7AC}" type="presParOf" srcId="{33526E94-758E-447A-A40D-5F8E2C66C184}" destId="{A7A7AD6B-D852-4114-9053-7BEBD18CCAC5}" srcOrd="3" destOrd="0" presId="urn:microsoft.com/office/officeart/2016/7/layout/RepeatingBendingProcessNew"/>
    <dgm:cxn modelId="{63FA7439-4A91-4AD5-B3C0-CC2FECEE29FD}" type="presParOf" srcId="{A7A7AD6B-D852-4114-9053-7BEBD18CCAC5}" destId="{EFCCFB31-C31C-4675-8A5C-07C231FC8621}" srcOrd="0" destOrd="0" presId="urn:microsoft.com/office/officeart/2016/7/layout/RepeatingBendingProcessNew"/>
    <dgm:cxn modelId="{195B9B9F-6B6B-4AFB-BDF7-A143A452DA25}" type="presParOf" srcId="{33526E94-758E-447A-A40D-5F8E2C66C184}" destId="{978BB535-2176-4914-A027-86C57ACB8101}" srcOrd="4" destOrd="0" presId="urn:microsoft.com/office/officeart/2016/7/layout/RepeatingBendingProcessNew"/>
    <dgm:cxn modelId="{6A3BD988-AC6C-445F-A998-45A89C97579E}" type="presParOf" srcId="{33526E94-758E-447A-A40D-5F8E2C66C184}" destId="{3C4E10B1-2AD4-400E-9BB7-BF1B702CD41A}" srcOrd="5" destOrd="0" presId="urn:microsoft.com/office/officeart/2016/7/layout/RepeatingBendingProcessNew"/>
    <dgm:cxn modelId="{1C94F472-281A-44A1-A005-3775249DDE84}" type="presParOf" srcId="{3C4E10B1-2AD4-400E-9BB7-BF1B702CD41A}" destId="{7ACE7BFB-5DD5-4975-8C51-47C3068EBBBF}" srcOrd="0" destOrd="0" presId="urn:microsoft.com/office/officeart/2016/7/layout/RepeatingBendingProcessNew"/>
    <dgm:cxn modelId="{40864EEE-BCBA-467C-8849-173B2DAF2393}" type="presParOf" srcId="{33526E94-758E-447A-A40D-5F8E2C66C184}" destId="{18224CA0-21BE-49F5-8515-70F8D16466BC}" srcOrd="6" destOrd="0" presId="urn:microsoft.com/office/officeart/2016/7/layout/RepeatingBendingProcessNew"/>
    <dgm:cxn modelId="{55609E74-1180-41B6-9320-B1C7B2A0839B}" type="presParOf" srcId="{33526E94-758E-447A-A40D-5F8E2C66C184}" destId="{46610ABF-0CB8-41EB-B024-D02498B00266}" srcOrd="7" destOrd="0" presId="urn:microsoft.com/office/officeart/2016/7/layout/RepeatingBendingProcessNew"/>
    <dgm:cxn modelId="{A36AF28C-F11D-45B8-BB79-807B88860E6F}" type="presParOf" srcId="{46610ABF-0CB8-41EB-B024-D02498B00266}" destId="{61D8D932-7DA8-4FAA-89D6-54AC22E6BACC}" srcOrd="0" destOrd="0" presId="urn:microsoft.com/office/officeart/2016/7/layout/RepeatingBendingProcessNew"/>
    <dgm:cxn modelId="{7A95A242-452A-4A4E-8AA0-CE410CEB6054}" type="presParOf" srcId="{33526E94-758E-447A-A40D-5F8E2C66C184}" destId="{FA51BD83-2614-4BB8-B327-7590A6DDE03C}" srcOrd="8" destOrd="0" presId="urn:microsoft.com/office/officeart/2016/7/layout/RepeatingBendingProcessNew"/>
    <dgm:cxn modelId="{4753AEBA-338F-4598-9D5B-DE7367275C4B}" type="presParOf" srcId="{33526E94-758E-447A-A40D-5F8E2C66C184}" destId="{D4B37988-2B01-4591-BBEA-5505952ACEAF}" srcOrd="9" destOrd="0" presId="urn:microsoft.com/office/officeart/2016/7/layout/RepeatingBendingProcessNew"/>
    <dgm:cxn modelId="{4C3DB178-68FF-440E-AA3E-70371AFB34BB}" type="presParOf" srcId="{D4B37988-2B01-4591-BBEA-5505952ACEAF}" destId="{B318E6BB-56C9-454C-87C6-0EDB66CD4889}" srcOrd="0" destOrd="0" presId="urn:microsoft.com/office/officeart/2016/7/layout/RepeatingBendingProcessNew"/>
    <dgm:cxn modelId="{3F2636CF-0205-46ED-9C76-D69CDAAEBC48}" type="presParOf" srcId="{33526E94-758E-447A-A40D-5F8E2C66C184}" destId="{814F76BA-394F-421A-A013-61773657090D}" srcOrd="10" destOrd="0" presId="urn:microsoft.com/office/officeart/2016/7/layout/RepeatingBendingProcessNew"/>
    <dgm:cxn modelId="{D0F41D8B-E54A-48E4-8325-0872551A93A6}" type="presParOf" srcId="{33526E94-758E-447A-A40D-5F8E2C66C184}" destId="{A401BAB3-A543-411E-ABBA-D3A972136650}" srcOrd="11" destOrd="0" presId="urn:microsoft.com/office/officeart/2016/7/layout/RepeatingBendingProcessNew"/>
    <dgm:cxn modelId="{F736A8AE-F6D6-4BA1-BEEB-179DD0EB8FDE}" type="presParOf" srcId="{A401BAB3-A543-411E-ABBA-D3A972136650}" destId="{76F1CEAE-43CB-4358-BDB5-DE17E3569B78}" srcOrd="0" destOrd="0" presId="urn:microsoft.com/office/officeart/2016/7/layout/RepeatingBendingProcessNew"/>
    <dgm:cxn modelId="{A6FFFEFE-CCEB-477B-B404-F33E48C4E8FD}" type="presParOf" srcId="{33526E94-758E-447A-A40D-5F8E2C66C184}" destId="{5A540F1B-D9D7-44B1-81AF-96FC50EF138F}" srcOrd="12"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BC94-C9B2-4806-8124-79D651B1FFBC}">
      <dsp:nvSpPr>
        <dsp:cNvPr id="0" name=""/>
        <dsp:cNvSpPr/>
      </dsp:nvSpPr>
      <dsp:spPr>
        <a:xfrm>
          <a:off x="1909204" y="1355741"/>
          <a:ext cx="348450" cy="91440"/>
        </a:xfrm>
        <a:custGeom>
          <a:avLst/>
          <a:gdLst/>
          <a:ahLst/>
          <a:cxnLst/>
          <a:rect l="0" t="0" r="0" b="0"/>
          <a:pathLst>
            <a:path>
              <a:moveTo>
                <a:pt x="0" y="70987"/>
              </a:moveTo>
              <a:lnTo>
                <a:pt x="191325" y="70987"/>
              </a:lnTo>
              <a:lnTo>
                <a:pt x="191325" y="45720"/>
              </a:lnTo>
              <a:lnTo>
                <a:pt x="348450"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73932" y="1399649"/>
        <a:ext cx="18994" cy="3624"/>
      </dsp:txXfrm>
    </dsp:sp>
    <dsp:sp modelId="{5DC2EE0D-72B5-4DE5-8F88-1157F4C2CCEF}">
      <dsp:nvSpPr>
        <dsp:cNvPr id="0" name=""/>
        <dsp:cNvSpPr/>
      </dsp:nvSpPr>
      <dsp:spPr>
        <a:xfrm>
          <a:off x="7862" y="774608"/>
          <a:ext cx="1903141" cy="1304242"/>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1244600">
            <a:lnSpc>
              <a:spcPct val="90000"/>
            </a:lnSpc>
            <a:spcBef>
              <a:spcPct val="0"/>
            </a:spcBef>
            <a:spcAft>
              <a:spcPct val="35000"/>
            </a:spcAft>
            <a:buNone/>
          </a:pPr>
          <a:r>
            <a:rPr lang="en-US" sz="2800" b="1" i="1" kern="1200" dirty="0">
              <a:latin typeface="Tahoma" panose="020B0604030504040204" pitchFamily="34" charset="0"/>
              <a:ea typeface="Tahoma" panose="020B0604030504040204" pitchFamily="34" charset="0"/>
              <a:cs typeface="Tahoma" panose="020B0604030504040204" pitchFamily="34" charset="0"/>
            </a:rPr>
            <a:t>We don’t earn Grace!</a:t>
          </a:r>
          <a:endParaRPr lang="en-US" sz="2800" kern="1200" dirty="0">
            <a:latin typeface="Tahoma" panose="020B0604030504040204" pitchFamily="34" charset="0"/>
            <a:ea typeface="Tahoma" panose="020B0604030504040204" pitchFamily="34" charset="0"/>
            <a:cs typeface="Tahoma" panose="020B0604030504040204" pitchFamily="34" charset="0"/>
          </a:endParaRPr>
        </a:p>
      </dsp:txBody>
      <dsp:txXfrm>
        <a:off x="7862" y="774608"/>
        <a:ext cx="1903141" cy="1304242"/>
      </dsp:txXfrm>
    </dsp:sp>
    <dsp:sp modelId="{A7A7AD6B-D852-4114-9053-7BEBD18CCAC5}">
      <dsp:nvSpPr>
        <dsp:cNvPr id="0" name=""/>
        <dsp:cNvSpPr/>
      </dsp:nvSpPr>
      <dsp:spPr>
        <a:xfrm>
          <a:off x="4263296" y="1355741"/>
          <a:ext cx="314539" cy="91440"/>
        </a:xfrm>
        <a:custGeom>
          <a:avLst/>
          <a:gdLst/>
          <a:ahLst/>
          <a:cxnLst/>
          <a:rect l="0" t="0" r="0" b="0"/>
          <a:pathLst>
            <a:path>
              <a:moveTo>
                <a:pt x="0" y="45720"/>
              </a:moveTo>
              <a:lnTo>
                <a:pt x="174369" y="45720"/>
              </a:lnTo>
              <a:lnTo>
                <a:pt x="174369" y="70987"/>
              </a:lnTo>
              <a:lnTo>
                <a:pt x="314539" y="70987"/>
              </a:lnTo>
            </a:path>
          </a:pathLst>
        </a:custGeom>
        <a:noFill/>
        <a:ln w="12700" cap="flat" cmpd="sng" algn="ctr">
          <a:solidFill>
            <a:schemeClr val="accent5">
              <a:hueOff val="-3685892"/>
              <a:satOff val="4125"/>
              <a:lumOff val="2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11915" y="1399649"/>
        <a:ext cx="17303" cy="3624"/>
      </dsp:txXfrm>
    </dsp:sp>
    <dsp:sp modelId="{E29D1D59-02EC-4B3B-B10A-388E7A557737}">
      <dsp:nvSpPr>
        <dsp:cNvPr id="0" name=""/>
        <dsp:cNvSpPr/>
      </dsp:nvSpPr>
      <dsp:spPr>
        <a:xfrm>
          <a:off x="2290055" y="556174"/>
          <a:ext cx="1975041" cy="1690572"/>
        </a:xfrm>
        <a:prstGeom prst="rect">
          <a:avLst/>
        </a:prstGeom>
        <a:gradFill rotWithShape="0">
          <a:gsLst>
            <a:gs pos="0">
              <a:schemeClr val="accent5">
                <a:hueOff val="-3071576"/>
                <a:satOff val="3438"/>
                <a:lumOff val="196"/>
                <a:alphaOff val="0"/>
                <a:tint val="94000"/>
                <a:satMod val="100000"/>
                <a:lumMod val="104000"/>
              </a:schemeClr>
            </a:gs>
            <a:gs pos="69000">
              <a:schemeClr val="accent5">
                <a:hueOff val="-3071576"/>
                <a:satOff val="3438"/>
                <a:lumOff val="196"/>
                <a:alphaOff val="0"/>
                <a:shade val="86000"/>
                <a:satMod val="130000"/>
                <a:lumMod val="102000"/>
              </a:schemeClr>
            </a:gs>
            <a:gs pos="100000">
              <a:schemeClr val="accent5">
                <a:hueOff val="-3071576"/>
                <a:satOff val="3438"/>
                <a:lumOff val="19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2290055" y="556174"/>
        <a:ext cx="1975041" cy="1690572"/>
      </dsp:txXfrm>
    </dsp:sp>
    <dsp:sp modelId="{3C4E10B1-2AD4-400E-9BB7-BF1B702CD41A}">
      <dsp:nvSpPr>
        <dsp:cNvPr id="0" name=""/>
        <dsp:cNvSpPr/>
      </dsp:nvSpPr>
      <dsp:spPr>
        <a:xfrm>
          <a:off x="6695979" y="1381009"/>
          <a:ext cx="331495" cy="91440"/>
        </a:xfrm>
        <a:custGeom>
          <a:avLst/>
          <a:gdLst/>
          <a:ahLst/>
          <a:cxnLst/>
          <a:rect l="0" t="0" r="0" b="0"/>
          <a:pathLst>
            <a:path>
              <a:moveTo>
                <a:pt x="0" y="45720"/>
              </a:moveTo>
              <a:lnTo>
                <a:pt x="331495" y="45720"/>
              </a:lnTo>
            </a:path>
          </a:pathLst>
        </a:custGeom>
        <a:noFill/>
        <a:ln w="12700" cap="flat" cmpd="sng" algn="ctr">
          <a:solidFill>
            <a:schemeClr val="accent5">
              <a:hueOff val="-7371783"/>
              <a:satOff val="8250"/>
              <a:lumOff val="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52674" y="1424916"/>
        <a:ext cx="18104" cy="3624"/>
      </dsp:txXfrm>
    </dsp:sp>
    <dsp:sp modelId="{978BB535-2176-4914-A027-86C57ACB8101}">
      <dsp:nvSpPr>
        <dsp:cNvPr id="0" name=""/>
        <dsp:cNvSpPr/>
      </dsp:nvSpPr>
      <dsp:spPr>
        <a:xfrm>
          <a:off x="4610236" y="613346"/>
          <a:ext cx="2087542" cy="1626765"/>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4610236" y="613346"/>
        <a:ext cx="2087542" cy="1626765"/>
      </dsp:txXfrm>
    </dsp:sp>
    <dsp:sp modelId="{46610ABF-0CB8-41EB-B024-D02498B00266}">
      <dsp:nvSpPr>
        <dsp:cNvPr id="0" name=""/>
        <dsp:cNvSpPr/>
      </dsp:nvSpPr>
      <dsp:spPr>
        <a:xfrm>
          <a:off x="1214655" y="2452820"/>
          <a:ext cx="6632382" cy="452913"/>
        </a:xfrm>
        <a:custGeom>
          <a:avLst/>
          <a:gdLst/>
          <a:ahLst/>
          <a:cxnLst/>
          <a:rect l="0" t="0" r="0" b="0"/>
          <a:pathLst>
            <a:path>
              <a:moveTo>
                <a:pt x="6632382" y="0"/>
              </a:moveTo>
              <a:lnTo>
                <a:pt x="6632382" y="243556"/>
              </a:lnTo>
              <a:lnTo>
                <a:pt x="0" y="243556"/>
              </a:lnTo>
              <a:lnTo>
                <a:pt x="0" y="452913"/>
              </a:lnTo>
            </a:path>
          </a:pathLst>
        </a:custGeom>
        <a:noFill/>
        <a:ln w="12700" cap="flat" cmpd="sng" algn="ctr">
          <a:solidFill>
            <a:schemeClr val="accent5">
              <a:hueOff val="-11057675"/>
              <a:satOff val="12375"/>
              <a:lumOff val="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4597" y="2677465"/>
        <a:ext cx="332499" cy="3624"/>
      </dsp:txXfrm>
    </dsp:sp>
    <dsp:sp modelId="{18224CA0-21BE-49F5-8515-70F8D16466BC}">
      <dsp:nvSpPr>
        <dsp:cNvPr id="0" name=""/>
        <dsp:cNvSpPr/>
      </dsp:nvSpPr>
      <dsp:spPr>
        <a:xfrm>
          <a:off x="7059874" y="398838"/>
          <a:ext cx="1574327" cy="2055782"/>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7059874" y="398838"/>
        <a:ext cx="1574327" cy="2055782"/>
      </dsp:txXfrm>
    </dsp:sp>
    <dsp:sp modelId="{D4B37988-2B01-4591-BBEA-5505952ACEAF}">
      <dsp:nvSpPr>
        <dsp:cNvPr id="0" name=""/>
        <dsp:cNvSpPr/>
      </dsp:nvSpPr>
      <dsp:spPr>
        <a:xfrm>
          <a:off x="2419648" y="3571456"/>
          <a:ext cx="331495" cy="91440"/>
        </a:xfrm>
        <a:custGeom>
          <a:avLst/>
          <a:gdLst/>
          <a:ahLst/>
          <a:cxnLst/>
          <a:rect l="0" t="0" r="0" b="0"/>
          <a:pathLst>
            <a:path>
              <a:moveTo>
                <a:pt x="0" y="45720"/>
              </a:moveTo>
              <a:lnTo>
                <a:pt x="331495" y="45720"/>
              </a:lnTo>
            </a:path>
          </a:pathLst>
        </a:custGeom>
        <a:noFill/>
        <a:ln w="12700" cap="flat" cmpd="sng" algn="ctr">
          <a:solidFill>
            <a:schemeClr val="accent5">
              <a:hueOff val="-14743566"/>
              <a:satOff val="16500"/>
              <a:lumOff val="9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6344" y="3615364"/>
        <a:ext cx="18104" cy="3624"/>
      </dsp:txXfrm>
    </dsp:sp>
    <dsp:sp modelId="{FA51BD83-2614-4BB8-B327-7590A6DDE03C}">
      <dsp:nvSpPr>
        <dsp:cNvPr id="0" name=""/>
        <dsp:cNvSpPr/>
      </dsp:nvSpPr>
      <dsp:spPr>
        <a:xfrm>
          <a:off x="7862" y="2938134"/>
          <a:ext cx="2413586" cy="1358084"/>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7862" y="2938134"/>
        <a:ext cx="2413586" cy="1358084"/>
      </dsp:txXfrm>
    </dsp:sp>
    <dsp:sp modelId="{A401BAB3-A543-411E-ABBA-D3A972136650}">
      <dsp:nvSpPr>
        <dsp:cNvPr id="0" name=""/>
        <dsp:cNvSpPr/>
      </dsp:nvSpPr>
      <dsp:spPr>
        <a:xfrm>
          <a:off x="5389476" y="3571456"/>
          <a:ext cx="331495" cy="91440"/>
        </a:xfrm>
        <a:custGeom>
          <a:avLst/>
          <a:gdLst/>
          <a:ahLst/>
          <a:cxnLst/>
          <a:rect l="0" t="0" r="0" b="0"/>
          <a:pathLst>
            <a:path>
              <a:moveTo>
                <a:pt x="0" y="45720"/>
              </a:moveTo>
              <a:lnTo>
                <a:pt x="331495" y="45720"/>
              </a:lnTo>
            </a:path>
          </a:pathLst>
        </a:custGeom>
        <a:noFill/>
        <a:ln w="12700" cap="flat" cmpd="sng" algn="ctr">
          <a:solidFill>
            <a:schemeClr val="accent5">
              <a:hueOff val="-18429457"/>
              <a:satOff val="20625"/>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6171" y="3615364"/>
        <a:ext cx="18104" cy="3624"/>
      </dsp:txXfrm>
    </dsp:sp>
    <dsp:sp modelId="{814F76BA-394F-421A-A013-61773657090D}">
      <dsp:nvSpPr>
        <dsp:cNvPr id="0" name=""/>
        <dsp:cNvSpPr/>
      </dsp:nvSpPr>
      <dsp:spPr>
        <a:xfrm>
          <a:off x="2783544" y="2816715"/>
          <a:ext cx="2607732" cy="1600921"/>
        </a:xfrm>
        <a:prstGeom prst="rect">
          <a:avLst/>
        </a:prstGeom>
        <a:gradFill rotWithShape="0">
          <a:gsLst>
            <a:gs pos="0">
              <a:schemeClr val="accent5">
                <a:hueOff val="-15357881"/>
                <a:satOff val="17188"/>
                <a:lumOff val="981"/>
                <a:alphaOff val="0"/>
                <a:tint val="94000"/>
                <a:satMod val="100000"/>
                <a:lumMod val="104000"/>
              </a:schemeClr>
            </a:gs>
            <a:gs pos="69000">
              <a:schemeClr val="accent5">
                <a:hueOff val="-15357881"/>
                <a:satOff val="17188"/>
                <a:lumOff val="981"/>
                <a:alphaOff val="0"/>
                <a:shade val="86000"/>
                <a:satMod val="130000"/>
                <a:lumMod val="102000"/>
              </a:schemeClr>
            </a:gs>
            <a:gs pos="100000">
              <a:schemeClr val="accent5">
                <a:hueOff val="-15357881"/>
                <a:satOff val="17188"/>
                <a:lumOff val="98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889000">
            <a:lnSpc>
              <a:spcPct val="90000"/>
            </a:lnSpc>
            <a:spcBef>
              <a:spcPct val="0"/>
            </a:spcBef>
            <a:spcAft>
              <a:spcPct val="35000"/>
            </a:spcAft>
            <a:buNone/>
          </a:pPr>
          <a:endParaRPr lang="en-US" sz="2000" b="1" kern="1200" dirty="0"/>
        </a:p>
      </dsp:txBody>
      <dsp:txXfrm>
        <a:off x="2783544" y="2816715"/>
        <a:ext cx="2607732" cy="1600921"/>
      </dsp:txXfrm>
    </dsp:sp>
    <dsp:sp modelId="{5A540F1B-D9D7-44B1-81AF-96FC50EF138F}">
      <dsp:nvSpPr>
        <dsp:cNvPr id="0" name=""/>
        <dsp:cNvSpPr/>
      </dsp:nvSpPr>
      <dsp:spPr>
        <a:xfrm>
          <a:off x="5753371" y="2831942"/>
          <a:ext cx="3154165" cy="1570467"/>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1066800">
            <a:lnSpc>
              <a:spcPct val="90000"/>
            </a:lnSpc>
            <a:spcBef>
              <a:spcPct val="0"/>
            </a:spcBef>
            <a:spcAft>
              <a:spcPct val="35000"/>
            </a:spcAft>
            <a:buNone/>
          </a:pPr>
          <a:endParaRPr lang="en-US" sz="2400" b="1" kern="1200" dirty="0"/>
        </a:p>
      </dsp:txBody>
      <dsp:txXfrm>
        <a:off x="5753371" y="2831942"/>
        <a:ext cx="3154165" cy="157046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dirty="0"/>
          </a:p>
          <a:p>
            <a:pPr eaLnBrk="1" hangingPunct="1"/>
            <a:r>
              <a:rPr lang="en-US" dirty="0"/>
              <a:t>Adapted from an article by Joe R. </a:t>
            </a:r>
            <a:r>
              <a:rPr lang="en-US"/>
              <a:t>Price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93796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93547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26347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47602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91447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7422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8943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6289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32771"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3277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A6251F-DE3E-4B01-9E09-0DD6CD852054}"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54825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3555"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355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6C2432-7625-4D60-A795-B491AE24B3B8}" type="slidenum">
              <a:rPr lang="en-US" smtClean="0">
                <a:latin typeface="Times New Roman" pitchFamily="18" charset="0"/>
              </a:rPr>
              <a:pPr eaLnBrk="1" hangingPunct="1"/>
              <a:t>4</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2202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7607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47699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686800"/>
            <a:ext cx="29718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F9439C-47A6-4F52-82FD-11DA453A1A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4654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6631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True Grace Of God"</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225464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80006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167334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39569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48559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True Grace Of God"</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063854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True Grace Of God"</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877945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True Grace Of God"</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037268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True Grace Of God"</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1847850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True Grace Of God"</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3506587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True Grace Of God"</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55433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True Grace Of God"</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2260295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True Grace Of God"</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2171911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7380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True Grace Of God"</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50869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True Grace Of God"</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59011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True Grace Of God"</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477558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3974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3740623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74886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94260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94762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True Grace Of God"</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1043453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059091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True Grace Of God"</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62354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True Grace Of God"</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41480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True Grace Of God"</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53818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True Grace Of God"</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29145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True Grace Of God"</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597932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True Grace Of God"</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1620045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True Grace Of God"</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587655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True Grace Of God"</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015691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True Grace Of God"</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185469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4119403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True Grace Of God"</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4287815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True Grace Of God"</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506300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True Grace Of God"</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78585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True Grace Of God"</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04337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True Grace Of God"</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2990551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True Grace Of God"</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15331453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True Grace Of God"</a:t>
            </a:r>
          </a:p>
        </p:txBody>
      </p:sp>
      <p:sp>
        <p:nvSpPr>
          <p:cNvPr id="6" name="Slide Number Placeholder 5"/>
          <p:cNvSpPr>
            <a:spLocks noGrp="1"/>
          </p:cNvSpPr>
          <p:nvPr>
            <p:ph type="sldNum" sz="quarter" idx="12"/>
          </p:nvPr>
        </p:nvSpPr>
        <p:spPr/>
        <p:txBody>
          <a:bodyPr/>
          <a:lstStyle/>
          <a:p>
            <a:pPr>
              <a:defRPr/>
            </a:pPr>
            <a:fld id="{DC2D6307-55F7-477E-9CA0-CB4CA8857D75}" type="slidenum">
              <a:rPr lang="en-US" smtClean="0"/>
              <a:pPr>
                <a:defRPr/>
              </a:pPr>
              <a:t>‹#›</a:t>
            </a:fld>
            <a:endParaRPr lang="en-US"/>
          </a:p>
        </p:txBody>
      </p:sp>
    </p:spTree>
    <p:extLst>
      <p:ext uri="{BB962C8B-B14F-4D97-AF65-F5344CB8AC3E}">
        <p14:creationId xmlns:p14="http://schemas.microsoft.com/office/powerpoint/2010/main" val="27258053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True Grace Of God"</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564908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True Grace Of God"</a:t>
            </a:r>
          </a:p>
        </p:txBody>
      </p:sp>
      <p:sp>
        <p:nvSpPr>
          <p:cNvPr id="6" name="Slide Number Placeholder 5"/>
          <p:cNvSpPr>
            <a:spLocks noGrp="1"/>
          </p:cNvSpPr>
          <p:nvPr>
            <p:ph type="sldNum" sz="quarter" idx="12"/>
          </p:nvPr>
        </p:nvSpPr>
        <p:spPr/>
        <p:txBody>
          <a:bodyPr/>
          <a:lstStyle/>
          <a:p>
            <a:pPr>
              <a:defRPr/>
            </a:pPr>
            <a:fld id="{A67CA8FA-A992-4578-8CF7-D919ADC5B3A4}" type="slidenum">
              <a:rPr lang="en-US" smtClean="0"/>
              <a:pPr>
                <a:defRPr/>
              </a:pPr>
              <a:t>‹#›</a:t>
            </a:fld>
            <a:endParaRPr lang="en-US"/>
          </a:p>
        </p:txBody>
      </p:sp>
    </p:spTree>
    <p:extLst>
      <p:ext uri="{BB962C8B-B14F-4D97-AF65-F5344CB8AC3E}">
        <p14:creationId xmlns:p14="http://schemas.microsoft.com/office/powerpoint/2010/main" val="2499530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28428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True Grace Of God"</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5652980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True Grace Of God"</a:t>
            </a:r>
          </a:p>
        </p:txBody>
      </p:sp>
      <p:sp>
        <p:nvSpPr>
          <p:cNvPr id="9" name="Slide Number Placeholder 8"/>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7308358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True Grace Of God"</a:t>
            </a:r>
          </a:p>
        </p:txBody>
      </p:sp>
      <p:sp>
        <p:nvSpPr>
          <p:cNvPr id="5" name="Slide Number Placeholder 4"/>
          <p:cNvSpPr>
            <a:spLocks noGrp="1"/>
          </p:cNvSpPr>
          <p:nvPr>
            <p:ph type="sldNum" sz="quarter" idx="12"/>
          </p:nvPr>
        </p:nvSpPr>
        <p:spPr/>
        <p:txBody>
          <a:bodyPr/>
          <a:lstStyle/>
          <a:p>
            <a:pPr>
              <a:defRPr/>
            </a:pPr>
            <a:fld id="{E5D0FE75-003E-4B2E-ADFF-FA233760165F}" type="slidenum">
              <a:rPr lang="en-US" smtClean="0"/>
              <a:pPr>
                <a:defRPr/>
              </a:pPr>
              <a:t>‹#›</a:t>
            </a:fld>
            <a:endParaRPr lang="en-US"/>
          </a:p>
        </p:txBody>
      </p:sp>
    </p:spTree>
    <p:extLst>
      <p:ext uri="{BB962C8B-B14F-4D97-AF65-F5344CB8AC3E}">
        <p14:creationId xmlns:p14="http://schemas.microsoft.com/office/powerpoint/2010/main" val="20040084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True Grace Of God"</a:t>
            </a:r>
          </a:p>
        </p:txBody>
      </p:sp>
      <p:sp>
        <p:nvSpPr>
          <p:cNvPr id="4" name="Slide Number Placeholder 3"/>
          <p:cNvSpPr>
            <a:spLocks noGrp="1"/>
          </p:cNvSpPr>
          <p:nvPr>
            <p:ph type="sldNum" sz="quarter" idx="12"/>
          </p:nvPr>
        </p:nvSpPr>
        <p:spPr/>
        <p:txBody>
          <a:bodyPr/>
          <a:lstStyle/>
          <a:p>
            <a:pPr>
              <a:defRPr/>
            </a:pPr>
            <a:fld id="{564E5301-228D-4A6F-B940-7EEAC7CE4208}" type="slidenum">
              <a:rPr lang="en-US" smtClean="0"/>
              <a:pPr>
                <a:defRPr/>
              </a:pPr>
              <a:t>‹#›</a:t>
            </a:fld>
            <a:endParaRPr lang="en-US"/>
          </a:p>
        </p:txBody>
      </p:sp>
    </p:spTree>
    <p:extLst>
      <p:ext uri="{BB962C8B-B14F-4D97-AF65-F5344CB8AC3E}">
        <p14:creationId xmlns:p14="http://schemas.microsoft.com/office/powerpoint/2010/main" val="22505756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6846165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A918E164-CF62-4736-BD17-4B5CE44205B7}" type="slidenum">
              <a:rPr lang="en-US" smtClean="0"/>
              <a:pPr>
                <a:defRPr/>
              </a:pPr>
              <a:t>‹#›</a:t>
            </a:fld>
            <a:endParaRPr lang="en-US"/>
          </a:p>
        </p:txBody>
      </p:sp>
    </p:spTree>
    <p:extLst>
      <p:ext uri="{BB962C8B-B14F-4D97-AF65-F5344CB8AC3E}">
        <p14:creationId xmlns:p14="http://schemas.microsoft.com/office/powerpoint/2010/main" val="21640277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4444094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84673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894548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68081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True Grace Of God"</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5416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True Grace Of God"</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2737608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True Grace Of God"</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9223488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True Grace Of God"</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9812777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True Grace Of God"</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1359207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True Grace Of God"</a:t>
            </a:r>
          </a:p>
        </p:txBody>
      </p:sp>
      <p:sp>
        <p:nvSpPr>
          <p:cNvPr id="6" name="Rectangle 6"/>
          <p:cNvSpPr>
            <a:spLocks noGrp="1" noChangeArrowheads="1"/>
          </p:cNvSpPr>
          <p:nvPr>
            <p:ph type="sldNum" sz="quarter" idx="12"/>
          </p:nvPr>
        </p:nvSpPr>
        <p:spPr>
          <a:ln/>
        </p:spPr>
        <p:txBody>
          <a:bodyPr/>
          <a:lstStyle>
            <a:lvl1pPr>
              <a:defRPr/>
            </a:lvl1pPr>
          </a:lstStyle>
          <a:p>
            <a:pPr>
              <a:defRPr/>
            </a:pPr>
            <a:fld id="{C53A7E5F-E058-437F-B496-23A9F451FCED}" type="slidenum">
              <a:rPr lang="en-US"/>
              <a:pPr>
                <a:defRPr/>
              </a:pPr>
              <a:t>‹#›</a:t>
            </a:fld>
            <a:endParaRPr lang="en-US"/>
          </a:p>
        </p:txBody>
      </p:sp>
    </p:spTree>
    <p:extLst>
      <p:ext uri="{BB962C8B-B14F-4D97-AF65-F5344CB8AC3E}">
        <p14:creationId xmlns:p14="http://schemas.microsoft.com/office/powerpoint/2010/main" val="6789327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C774F912-84F1-4D58-B260-74BCDCBADFB9}" type="slidenum">
              <a:rPr lang="en-US" smtClean="0"/>
              <a:pPr>
                <a:defRPr/>
              </a:pPr>
              <a:t>‹#›</a:t>
            </a:fld>
            <a:endParaRPr lang="en-US"/>
          </a:p>
        </p:txBody>
      </p:sp>
    </p:spTree>
    <p:extLst>
      <p:ext uri="{BB962C8B-B14F-4D97-AF65-F5344CB8AC3E}">
        <p14:creationId xmlns:p14="http://schemas.microsoft.com/office/powerpoint/2010/main" val="72564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True Grace Of God"</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249415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316313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True Grace Of God"</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346041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image" Target="../media/image4.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"The True Grace Of God"</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011175819"/>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"The True Grace Of God"</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354466221"/>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True Grace Of God"</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3815059882"/>
      </p:ext>
    </p:extLst>
  </p:cSld>
  <p:clrMap bg1="dk2" tx1="lt1" bg2="dk1"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"The True Grace Of God"</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940178033"/>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 id="2147483948" r:id="rId18"/>
    <p:sldLayoutId id="2147483949" r:id="rId19"/>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6.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jpe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jp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9E4F08A-9BA6-4AB7-8390-DCB4D0938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2">
            <a:extLst>
              <a:ext uri="{FF2B5EF4-FFF2-40B4-BE49-F238E27FC236}">
                <a16:creationId xmlns:a16="http://schemas.microsoft.com/office/drawing/2014/main" id="{232AA78D-1651-40D4-A802-79210BE381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30627"/>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4838" r="14336" b="-1"/>
          <a:stretch/>
        </p:blipFill>
        <p:spPr bwMode="auto">
          <a:xfrm>
            <a:off x="6645" y="10"/>
            <a:ext cx="5221914" cy="6857990"/>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cxnSp>
        <p:nvCxnSpPr>
          <p:cNvPr id="76" name="Straight Connector 75">
            <a:extLst>
              <a:ext uri="{FF2B5EF4-FFF2-40B4-BE49-F238E27FC236}">
                <a16:creationId xmlns:a16="http://schemas.microsoft.com/office/drawing/2014/main" id="{8D4F496D-4AA6-410F-A8CE-7CE8BB77D9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855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id="{467A1635-3158-4830-A93F-820B63E03C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6645" y="0"/>
            <a:ext cx="9144000" cy="6858000"/>
          </a:xfrm>
          <a:prstGeom prst="rect">
            <a:avLst/>
          </a:prstGeom>
        </p:spPr>
      </p:pic>
      <p:sp>
        <p:nvSpPr>
          <p:cNvPr id="3" name="Title 2">
            <a:extLst>
              <a:ext uri="{FF2B5EF4-FFF2-40B4-BE49-F238E27FC236}">
                <a16:creationId xmlns:a16="http://schemas.microsoft.com/office/drawing/2014/main" id="{528E4831-EA6F-4975-B2C6-579BE97C4057}"/>
              </a:ext>
            </a:extLst>
          </p:cNvPr>
          <p:cNvSpPr>
            <a:spLocks noGrp="1"/>
          </p:cNvSpPr>
          <p:nvPr>
            <p:ph type="ctrTitle"/>
          </p:nvPr>
        </p:nvSpPr>
        <p:spPr>
          <a:xfrm>
            <a:off x="5235204" y="130626"/>
            <a:ext cx="3922086" cy="5050973"/>
          </a:xfrm>
        </p:spPr>
        <p:txBody>
          <a:bodyPr>
            <a:normAutofit/>
          </a:bodyPr>
          <a:lstStyle/>
          <a:p>
            <a:pPr rtl="0" fontAlgn="auto"/>
            <a:r>
              <a:rPr lang="en-US" b="1" u="sng" kern="1200" dirty="0">
                <a:effectLst/>
                <a:latin typeface="Arial" panose="020B0604020202020204" pitchFamily="34" charset="0"/>
                <a:ea typeface="+mn-ea"/>
                <a:cs typeface="Arial" panose="020B0604020202020204" pitchFamily="34" charset="0"/>
              </a:rPr>
              <a:t>“The True Grace Of God”</a:t>
            </a:r>
            <a:br>
              <a:rPr lang="en-US" sz="2400" b="0" kern="1200" dirty="0">
                <a:effectLst/>
                <a:latin typeface="Arial" panose="020B0604020202020204" pitchFamily="34" charset="0"/>
                <a:ea typeface="+mn-ea"/>
                <a:cs typeface="Arial" panose="020B0604020202020204" pitchFamily="34" charset="0"/>
              </a:rPr>
            </a:br>
            <a:br>
              <a:rPr lang="en-US" sz="2600" b="0" kern="1200" dirty="0">
                <a:effectLst/>
                <a:latin typeface="Arial" panose="020B0604020202020204" pitchFamily="34" charset="0"/>
                <a:ea typeface="+mn-ea"/>
                <a:cs typeface="Arial" panose="020B0604020202020204" pitchFamily="34" charset="0"/>
              </a:rPr>
            </a:br>
            <a:br>
              <a:rPr lang="en-US" sz="2600" b="0" kern="1200" dirty="0">
                <a:effectLst/>
                <a:latin typeface="Arial" panose="020B0604020202020204" pitchFamily="34" charset="0"/>
                <a:ea typeface="+mn-ea"/>
                <a:cs typeface="Arial" panose="020B0604020202020204" pitchFamily="34" charset="0"/>
              </a:rPr>
            </a:br>
            <a:r>
              <a:rPr lang="en-US" sz="4000" b="1" kern="1200" dirty="0">
                <a:effectLst/>
                <a:latin typeface="Arial" panose="020B0604020202020204" pitchFamily="34" charset="0"/>
                <a:ea typeface="+mn-ea"/>
                <a:cs typeface="Arial" panose="020B0604020202020204" pitchFamily="34" charset="0"/>
              </a:rPr>
              <a:t>Text: </a:t>
            </a:r>
            <a:br>
              <a:rPr lang="en-US" sz="4000" b="1" kern="1200" dirty="0">
                <a:effectLst/>
                <a:latin typeface="Arial" panose="020B0604020202020204" pitchFamily="34" charset="0"/>
                <a:ea typeface="+mn-ea"/>
                <a:cs typeface="Arial" panose="020B0604020202020204" pitchFamily="34" charset="0"/>
              </a:rPr>
            </a:br>
            <a:r>
              <a:rPr lang="en-US" sz="4000" b="1" kern="1200" dirty="0">
                <a:effectLst/>
                <a:latin typeface="Arial" panose="020B0604020202020204" pitchFamily="34" charset="0"/>
                <a:ea typeface="+mn-ea"/>
                <a:cs typeface="Arial" panose="020B0604020202020204" pitchFamily="34" charset="0"/>
              </a:rPr>
              <a:t>I Peter 5:12</a:t>
            </a:r>
            <a:endParaRPr lang="en-US" sz="26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461818" y="6653492"/>
            <a:ext cx="3003978" cy="204508"/>
          </a:xfrm>
        </p:spPr>
        <p:txBody>
          <a:bodyPr vert="horz" lIns="91440" tIns="45720" rIns="91440" bIns="45720" rtlCol="0" anchor="ctr">
            <a:normAutofit fontScale="77500" lnSpcReduction="2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True Grace Of God"</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Growing In The Grace Of God  </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65796" y="-1"/>
            <a:ext cx="5653920" cy="68580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Peter said to grow in the grace and knowledge of the Lord (II Pet. 3:18):</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stand in “the true grace of God” when we trust and obey God (Acts 20:32; Rom. 5:1-2). </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To trust and obey does not mean God saves us because we have earned salvation!</a:t>
            </a:r>
          </a:p>
          <a:p>
            <a:pPr marL="1257300" lvl="2" indent="-342900" fontAlgn="auto">
              <a:lnSpc>
                <a:spcPct val="120000"/>
              </a:lnSpc>
              <a:spcBef>
                <a:spcPct val="0"/>
              </a:spcBef>
              <a:spcAft>
                <a:spcPts val="600"/>
              </a:spcAft>
              <a:buClr>
                <a:srgbClr val="B80E0F"/>
              </a:buClr>
              <a:buSzPct val="160000"/>
              <a:buFont typeface="Wingdings" panose="05000000000000000000" pitchFamily="2" charset="2"/>
              <a:buChar char="q"/>
            </a:pP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Doing that would demand sinlessness (Rom. 3:10, 19, 23) – Only Jesus was sinless! (Heb. 4:15)</a:t>
            </a:r>
          </a:p>
          <a:p>
            <a:pPr marL="1257300" lvl="2" indent="-342900" fontAlgn="auto">
              <a:lnSpc>
                <a:spcPct val="120000"/>
              </a:lnSpc>
              <a:spcBef>
                <a:spcPct val="0"/>
              </a:spcBef>
              <a:spcAft>
                <a:spcPts val="600"/>
              </a:spcAft>
              <a:buClr>
                <a:srgbClr val="B80E0F"/>
              </a:buClr>
              <a:buSzPct val="160000"/>
              <a:buFont typeface="Wingdings" panose="05000000000000000000" pitchFamily="2" charset="2"/>
              <a:buChar char="q"/>
            </a:pP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are unprofitable servants, only doing our duty to our Master (Lk. 17:10). </a:t>
            </a:r>
          </a:p>
          <a:p>
            <a:pPr marL="1257300" lvl="2" indent="-342900" fontAlgn="auto">
              <a:lnSpc>
                <a:spcPct val="120000"/>
              </a:lnSpc>
              <a:spcBef>
                <a:spcPct val="0"/>
              </a:spcBef>
              <a:spcAft>
                <a:spcPts val="600"/>
              </a:spcAft>
              <a:buClr>
                <a:srgbClr val="B80E0F"/>
              </a:buClr>
              <a:buSzPct val="160000"/>
              <a:buFont typeface="Wingdings" panose="05000000000000000000" pitchFamily="2" charset="2"/>
              <a:buChar char="q"/>
            </a:pP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Like Abraham, we are sinners saved by grace through faith, not merit (Rom. 4:1-5). </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1818" y="3889625"/>
            <a:ext cx="2778064" cy="2763868"/>
          </a:xfrm>
          <a:prstGeom prst="rect">
            <a:avLst/>
          </a:prstGeom>
        </p:spPr>
      </p:pic>
    </p:spTree>
    <p:extLst>
      <p:ext uri="{BB962C8B-B14F-4D97-AF65-F5344CB8AC3E}">
        <p14:creationId xmlns:p14="http://schemas.microsoft.com/office/powerpoint/2010/main" val="3623323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wipe(left)">
                                      <p:cBhvr>
                                        <p:cTn id="21" dur="500"/>
                                        <p:tgtEl>
                                          <p:spTgt spid="13">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wipe(left)">
                                      <p:cBhvr>
                                        <p:cTn id="25" dur="500"/>
                                        <p:tgtEl>
                                          <p:spTgt spid="13">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Effect transition="in" filter="wipe(left)">
                                      <p:cBhvr>
                                        <p:cTn id="29" dur="500"/>
                                        <p:tgtEl>
                                          <p:spTgt spid="13">
                                            <p:txEl>
                                              <p:pRg st="4" end="4"/>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Effect transition="in" filter="wipe(left)">
                                      <p:cBhvr>
                                        <p:cTn id="33"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461818" y="6653492"/>
            <a:ext cx="3003978" cy="204508"/>
          </a:xfrm>
        </p:spPr>
        <p:txBody>
          <a:bodyPr vert="horz" lIns="91440" tIns="45720" rIns="91440" bIns="45720" rtlCol="0" anchor="ctr">
            <a:normAutofit fontScale="77500" lnSpcReduction="2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True Grace Of God"</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Growing In The Grace Of God  </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65796" y="-1"/>
            <a:ext cx="5653920" cy="68580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In grace, Some live in fear</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Tim. 1:7: “For God has not given us a spirit of timidity, but of power and love and discipline” </a:t>
            </a:r>
          </a:p>
          <a:p>
            <a:pPr marL="1376363" lvl="2" indent="-461963" fontAlgn="auto">
              <a:lnSpc>
                <a:spcPct val="120000"/>
              </a:lnSpc>
              <a:spcBef>
                <a:spcPct val="0"/>
              </a:spcBef>
              <a:spcAft>
                <a:spcPts val="600"/>
              </a:spcAft>
              <a:buClr>
                <a:srgbClr val="B80E0F"/>
              </a:buClr>
              <a:buSzPct val="160000"/>
              <a:buFont typeface="Wingdings" panose="05000000000000000000" pitchFamily="2" charset="2"/>
              <a:buChar char="q"/>
              <a:defRPr/>
            </a:pP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(discipline = NET: “self-control;” NKJ: “sound mind”)</a:t>
            </a:r>
          </a:p>
          <a:p>
            <a:pPr marL="1376363" lvl="2" indent="-461963" fontAlgn="auto">
              <a:lnSpc>
                <a:spcPct val="120000"/>
              </a:lnSpc>
              <a:spcBef>
                <a:spcPct val="0"/>
              </a:spcBef>
              <a:spcAft>
                <a:spcPts val="600"/>
              </a:spcAft>
              <a:buClr>
                <a:srgbClr val="B80E0F"/>
              </a:buClr>
              <a:buSzPct val="160000"/>
              <a:buFont typeface="Wingdings" panose="05000000000000000000" pitchFamily="2" charset="2"/>
              <a:buChar char="q"/>
              <a:defRPr/>
            </a:pP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Having self-control or a sound mind helps us avoid temptation and sin, but we will still “mess up” from time to time (Rom. 3:23) – </a:t>
            </a:r>
            <a:r>
              <a:rPr lang="en-US" altLang="en-US" sz="16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are not perfect!</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God’s grace is greater than our sin! (Heb. </a:t>
            </a:r>
            <a:r>
              <a:rPr lang="en-US" altLang="en-US" sz="2000" b="1" cap="all">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4:15-16)</a:t>
            </a:r>
            <a:endPar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God’s grace grants forgiveness when we mess up and then repent! (I John 1:9)!</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1818" y="3889625"/>
            <a:ext cx="2778064" cy="2763868"/>
          </a:xfrm>
          <a:prstGeom prst="rect">
            <a:avLst/>
          </a:prstGeom>
        </p:spPr>
      </p:pic>
    </p:spTree>
    <p:extLst>
      <p:ext uri="{BB962C8B-B14F-4D97-AF65-F5344CB8AC3E}">
        <p14:creationId xmlns:p14="http://schemas.microsoft.com/office/powerpoint/2010/main" val="3020210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left)">
                                      <p:cBhvr>
                                        <p:cTn id="24" dur="500"/>
                                        <p:tgtEl>
                                          <p:spTgt spid="13">
                                            <p:txEl>
                                              <p:pRg st="4" end="4"/>
                                            </p:txEl>
                                          </p:spTgt>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wipe(left)">
                                      <p:cBhvr>
                                        <p:cTn id="28"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461818" y="6653492"/>
            <a:ext cx="3003978" cy="204508"/>
          </a:xfrm>
        </p:spPr>
        <p:txBody>
          <a:bodyPr vert="horz" lIns="91440" tIns="45720" rIns="91440" bIns="45720" rtlCol="0" anchor="ctr">
            <a:normAutofit fontScale="77500" lnSpcReduction="2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True Grace Of God"</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Growing In The Grace Of God  </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65796" y="-1"/>
            <a:ext cx="5653920" cy="68580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In grace, Some live in sin</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18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Romans 6:1-2: “What shall we say then? Are we to continue in sin so that grace may increase? May it never be! How shall we who died to sin still live in it?” </a:t>
            </a: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376363" lvl="2" indent="-461963" fontAlgn="auto">
              <a:lnSpc>
                <a:spcPct val="120000"/>
              </a:lnSpc>
              <a:spcBef>
                <a:spcPct val="0"/>
              </a:spcBef>
              <a:spcAft>
                <a:spcPts val="600"/>
              </a:spcAft>
              <a:buClr>
                <a:srgbClr val="B80E0F"/>
              </a:buClr>
              <a:buSzPct val="160000"/>
              <a:buFont typeface="Wingdings" panose="05000000000000000000" pitchFamily="2" charset="2"/>
              <a:buChar char="q"/>
              <a:defRPr/>
            </a:pP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God's grace does not mean He accepts us and saves us despite continuing to sin!</a:t>
            </a:r>
          </a:p>
          <a:p>
            <a:pPr marL="1376363" lvl="2" indent="-461963" fontAlgn="auto">
              <a:lnSpc>
                <a:spcPct val="120000"/>
              </a:lnSpc>
              <a:spcBef>
                <a:spcPct val="0"/>
              </a:spcBef>
              <a:spcAft>
                <a:spcPts val="600"/>
              </a:spcAft>
              <a:buClr>
                <a:srgbClr val="B80E0F"/>
              </a:buClr>
              <a:buSzPct val="160000"/>
              <a:buFont typeface="Wingdings" panose="05000000000000000000" pitchFamily="2" charset="2"/>
              <a:buChar char="q"/>
              <a:defRPr/>
            </a:pPr>
            <a:r>
              <a:rPr kumimoji="0" lang="en-US" altLang="en-US" sz="16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Romans 6:4-18</a:t>
            </a:r>
          </a:p>
          <a:p>
            <a:pPr marL="1376363" lvl="2" indent="-461963" fontAlgn="auto">
              <a:lnSpc>
                <a:spcPct val="120000"/>
              </a:lnSpc>
              <a:spcBef>
                <a:spcPct val="0"/>
              </a:spcBef>
              <a:spcAft>
                <a:spcPts val="600"/>
              </a:spcAft>
              <a:buClr>
                <a:srgbClr val="B80E0F"/>
              </a:buClr>
              <a:buSzPct val="160000"/>
              <a:buFont typeface="Wingdings" panose="05000000000000000000" pitchFamily="2" charset="2"/>
              <a:buChar char="q"/>
              <a:defRPr/>
            </a:pPr>
            <a:r>
              <a:rPr lang="en-US" altLang="en-US" sz="16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Rom. 6:1-2; Titus 2:11-12</a:t>
            </a:r>
          </a:p>
          <a:p>
            <a:pPr marL="1376363" lvl="2" indent="-461963" fontAlgn="auto">
              <a:lnSpc>
                <a:spcPct val="120000"/>
              </a:lnSpc>
              <a:spcBef>
                <a:spcPct val="0"/>
              </a:spcBef>
              <a:spcAft>
                <a:spcPts val="600"/>
              </a:spcAft>
              <a:buClr>
                <a:srgbClr val="B80E0F"/>
              </a:buClr>
              <a:buSzPct val="160000"/>
              <a:buFont typeface="Wingdings" panose="05000000000000000000" pitchFamily="2" charset="2"/>
              <a:buChar char="q"/>
              <a:defRPr/>
            </a:pPr>
            <a:r>
              <a:rPr kumimoji="0" lang="en-US" altLang="en-US" sz="16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II Cor. 6:1-2</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18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Grace doesn’t overlook sin if we continue in it (Heb. 10:26-31)</a:t>
            </a:r>
            <a:endPar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18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people in Matthew 7:21-23 pleaded for salvation despite their “lawlessness” – Didn’t receive it! Neither will we!</a:t>
            </a: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1818" y="3889625"/>
            <a:ext cx="2778064" cy="2763868"/>
          </a:xfrm>
          <a:prstGeom prst="rect">
            <a:avLst/>
          </a:prstGeom>
        </p:spPr>
      </p:pic>
    </p:spTree>
    <p:extLst>
      <p:ext uri="{BB962C8B-B14F-4D97-AF65-F5344CB8AC3E}">
        <p14:creationId xmlns:p14="http://schemas.microsoft.com/office/powerpoint/2010/main" val="2741137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left)">
                                      <p:cBhvr>
                                        <p:cTn id="24" dur="500"/>
                                        <p:tgtEl>
                                          <p:spTgt spid="13">
                                            <p:txEl>
                                              <p:pRg st="4" end="4"/>
                                            </p:txEl>
                                          </p:spTgt>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wipe(left)">
                                      <p:cBhvr>
                                        <p:cTn id="28" dur="500"/>
                                        <p:tgtEl>
                                          <p:spTgt spid="13">
                                            <p:txEl>
                                              <p:pRg st="5" end="5"/>
                                            </p:txEl>
                                          </p:spTgt>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xEl>
                                              <p:pRg st="6" end="6"/>
                                            </p:txEl>
                                          </p:spTgt>
                                        </p:tgtEl>
                                        <p:attrNameLst>
                                          <p:attrName>style.visibility</p:attrName>
                                        </p:attrNameLst>
                                      </p:cBhvr>
                                      <p:to>
                                        <p:strVal val="visible"/>
                                      </p:to>
                                    </p:set>
                                    <p:animEffect transition="in" filter="wipe(left)">
                                      <p:cBhvr>
                                        <p:cTn id="32" dur="500"/>
                                        <p:tgtEl>
                                          <p:spTgt spid="13">
                                            <p:txEl>
                                              <p:pRg st="6" end="6"/>
                                            </p:txEl>
                                          </p:spTgt>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13">
                                            <p:txEl>
                                              <p:pRg st="7" end="7"/>
                                            </p:txEl>
                                          </p:spTgt>
                                        </p:tgtEl>
                                        <p:attrNameLst>
                                          <p:attrName>style.visibility</p:attrName>
                                        </p:attrNameLst>
                                      </p:cBhvr>
                                      <p:to>
                                        <p:strVal val="visible"/>
                                      </p:to>
                                    </p:set>
                                    <p:animEffect transition="in" filter="wipe(left)">
                                      <p:cBhvr>
                                        <p:cTn id="36"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461818" y="6653492"/>
            <a:ext cx="3003978" cy="204508"/>
          </a:xfrm>
        </p:spPr>
        <p:txBody>
          <a:bodyPr vert="horz" lIns="91440" tIns="45720" rIns="91440" bIns="45720" rtlCol="0" anchor="ctr">
            <a:normAutofit fontScale="77500" lnSpcReduction="2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True Grace Of God"</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Growing In The Grace Of God  </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65796" y="-1"/>
            <a:ext cx="5653920" cy="68580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Since God commands us to “grow in the grace and knowledge of our Lord and Savior Jesus Christ,” we must not deceive ourselves into thinking God's grace saves us regardless of what we know, believe, and do </a:t>
            </a:r>
            <a:r>
              <a:rPr lang="en-US" altLang="en-US" sz="18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Pet. 5:12; II Pet. 3:18; Rom. 6:1-2, 14-16; Titus 2:11-12) </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Faith and obedience go together!</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Growing in the grace of God helps us to not live in fear, and not to live in sin!</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1818" y="3889625"/>
            <a:ext cx="2778064" cy="2763868"/>
          </a:xfrm>
          <a:prstGeom prst="rect">
            <a:avLst/>
          </a:prstGeom>
        </p:spPr>
      </p:pic>
      <p:sp>
        <p:nvSpPr>
          <p:cNvPr id="9" name="Text Box 7">
            <a:extLst>
              <a:ext uri="{FF2B5EF4-FFF2-40B4-BE49-F238E27FC236}">
                <a16:creationId xmlns:a16="http://schemas.microsoft.com/office/drawing/2014/main" id="{5750DB34-D19D-430E-B259-0902734B3F09}"/>
              </a:ext>
            </a:extLst>
          </p:cNvPr>
          <p:cNvSpPr txBox="1">
            <a:spLocks noChangeArrowheads="1"/>
          </p:cNvSpPr>
          <p:nvPr/>
        </p:nvSpPr>
        <p:spPr bwMode="auto">
          <a:xfrm>
            <a:off x="0" y="1447800"/>
            <a:ext cx="3490082" cy="2308324"/>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2400" b="1" dirty="0">
                <a:solidFill>
                  <a:srgbClr val="0000FF"/>
                </a:solidFill>
                <a:latin typeface="Tahoma" pitchFamily="34" charset="0"/>
                <a:cs typeface="Times New Roman" pitchFamily="18" charset="0"/>
              </a:rPr>
              <a:t>By growing in the grace and knowledge of Jesus our Lord, we can stand firm in “the true grace of God!”</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9220651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482600" y="6629399"/>
            <a:ext cx="3001707" cy="228601"/>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True Grace Of God"</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1066802"/>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600" b="1" dirty="0">
                <a:solidFill>
                  <a:srgbClr val="FFFF00"/>
                </a:solidFill>
                <a:latin typeface="Arial" panose="020B0604020202020204" pitchFamily="34" charset="0"/>
                <a:cs typeface="Arial" panose="020B0604020202020204" pitchFamily="34" charset="0"/>
              </a:rPr>
              <a:t>Conclusion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0"/>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grace of God is the free gift of God found in Jesus and the result is eternal life for those who obey Him! (Rom. 6:23; Heb. 5:9)</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By reading &amp; studying the “word of His grace” (Acts 20:32; I Peter 5:12) we can understand “the true grace of God!”</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By keeping the commands of God (I John 5:2-4) we can live in “the true grace of God!”</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By growing in the grace and knowledge of Lord Jesus we no longer live in fear or sin, but stand firm in “the true grace of God!”</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546" y="2417403"/>
            <a:ext cx="3484307" cy="4059597"/>
          </a:xfrm>
          <a:prstGeom prst="rect">
            <a:avLst/>
          </a:prstGeom>
        </p:spPr>
      </p:pic>
    </p:spTree>
    <p:extLst>
      <p:ext uri="{BB962C8B-B14F-4D97-AF65-F5344CB8AC3E}">
        <p14:creationId xmlns:p14="http://schemas.microsoft.com/office/powerpoint/2010/main" val="3286536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wipe(left)">
                                      <p:cBhvr>
                                        <p:cTn id="13" dur="500"/>
                                        <p:tgtEl>
                                          <p:spTgt spid="1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wipe(left)">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wipe(left)">
                                      <p:cBhvr>
                                        <p:cTn id="23"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482600" y="6629400"/>
            <a:ext cx="3001707" cy="217686"/>
          </a:xfrm>
        </p:spPr>
        <p:txBody>
          <a:bodyPr vert="horz" lIns="91440" tIns="45720" rIns="91440" bIns="45720" rtlCol="0" anchor="ctr">
            <a:normAutofit fontScale="85000" lnSpcReduction="2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"The True Grace Of God"</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992606"/>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600" b="1" dirty="0">
                <a:solidFill>
                  <a:srgbClr val="FFFF00"/>
                </a:solidFill>
                <a:latin typeface="Arial" panose="020B0604020202020204" pitchFamily="34" charset="0"/>
                <a:cs typeface="Arial" panose="020B0604020202020204" pitchFamily="34" charset="0"/>
              </a:rPr>
              <a:t>Conclusion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0"/>
            <a:ext cx="5653920" cy="50312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Come to Jesus, the source of eternal life, and obey His word!</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18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Mark 16:16: </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who has believed and has been baptized shall be saved; but he who has disbelieved shall be condemned.!</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Must obey the words of Jesus to be saved! </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“Believe and be baptized!” </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18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Acts 20:32: </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“Word of His grace”</a:t>
            </a:r>
            <a:r>
              <a:rPr lang="en-US" altLang="en-US" sz="18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18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Gal. 1:6: </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“Called you by the grace of Christ”</a:t>
            </a:r>
            <a:endParaRPr kumimoji="0" lang="en-US" altLang="en-US" sz="1800"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75" y="2874620"/>
            <a:ext cx="3484307" cy="3693274"/>
          </a:xfrm>
          <a:prstGeom prst="rect">
            <a:avLst/>
          </a:prstGeom>
        </p:spPr>
      </p:pic>
      <p:sp>
        <p:nvSpPr>
          <p:cNvPr id="10" name="Text Box 7">
            <a:extLst>
              <a:ext uri="{FF2B5EF4-FFF2-40B4-BE49-F238E27FC236}">
                <a16:creationId xmlns:a16="http://schemas.microsoft.com/office/drawing/2014/main" id="{3EE58E03-559E-477F-A178-EE8DECE5C48E}"/>
              </a:ext>
            </a:extLst>
          </p:cNvPr>
          <p:cNvSpPr txBox="1">
            <a:spLocks noChangeArrowheads="1"/>
          </p:cNvSpPr>
          <p:nvPr/>
        </p:nvSpPr>
        <p:spPr bwMode="auto">
          <a:xfrm>
            <a:off x="3484307" y="5031204"/>
            <a:ext cx="5653920" cy="1815882"/>
          </a:xfrm>
          <a:prstGeom prst="rect">
            <a:avLst/>
          </a:prstGeom>
          <a:gradFill rotWithShape="1">
            <a:gsLst>
              <a:gs pos="0">
                <a:srgbClr val="000000">
                  <a:shade val="63000"/>
                </a:srgbClr>
              </a:gs>
              <a:gs pos="30000">
                <a:srgbClr val="000000">
                  <a:shade val="90000"/>
                  <a:satMod val="110000"/>
                </a:srgbClr>
              </a:gs>
              <a:gs pos="45000">
                <a:srgbClr val="000000">
                  <a:shade val="100000"/>
                  <a:satMod val="118000"/>
                </a:srgbClr>
              </a:gs>
              <a:gs pos="55000">
                <a:srgbClr val="000000">
                  <a:shade val="100000"/>
                  <a:satMod val="118000"/>
                </a:srgbClr>
              </a:gs>
              <a:gs pos="73000">
                <a:srgbClr val="000000">
                  <a:shade val="90000"/>
                  <a:satMod val="110000"/>
                </a:srgbClr>
              </a:gs>
              <a:gs pos="100000">
                <a:srgbClr val="000000">
                  <a:shade val="63000"/>
                </a:srgbClr>
              </a:gs>
            </a:gsLst>
            <a:lin ang="950000" scaled="1"/>
          </a:gradFill>
          <a:ln>
            <a:noFill/>
          </a:ln>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a:solidFill>
                  <a:srgbClr val="E0DACC"/>
                </a:solidFill>
                <a:latin typeface="Tahoma" pitchFamily="34" charset="0"/>
                <a:cs typeface="Times New Roman" pitchFamily="18" charset="0"/>
              </a:rPr>
              <a:t>You can accept the grace of God, the free gift of eternal life, in obedience to His word today!</a:t>
            </a:r>
            <a:endParaRPr kumimoji="0" lang="en-US" sz="3200" b="1" i="0" u="none" strike="noStrike" kern="0" cap="none" spc="0" normalizeH="0" baseline="0" noProof="0" dirty="0">
              <a:ln>
                <a:noFill/>
              </a:ln>
              <a:solidFill>
                <a:srgbClr val="E0DACC"/>
              </a:solidFill>
              <a:effectLst/>
              <a:uLnTx/>
              <a:uFillTx/>
              <a:latin typeface="Tahoma" pitchFamily="34" charset="0"/>
              <a:ea typeface="+mn-ea"/>
              <a:cs typeface="Times New Roman" pitchFamily="18" charset="0"/>
            </a:endParaRPr>
          </a:p>
        </p:txBody>
      </p:sp>
      <p:sp>
        <p:nvSpPr>
          <p:cNvPr id="11" name="Text Box 7">
            <a:extLst>
              <a:ext uri="{FF2B5EF4-FFF2-40B4-BE49-F238E27FC236}">
                <a16:creationId xmlns:a16="http://schemas.microsoft.com/office/drawing/2014/main" id="{C9FB24A4-6709-46D4-A860-A84196E24DBF}"/>
              </a:ext>
            </a:extLst>
          </p:cNvPr>
          <p:cNvSpPr txBox="1">
            <a:spLocks noChangeArrowheads="1"/>
          </p:cNvSpPr>
          <p:nvPr/>
        </p:nvSpPr>
        <p:spPr bwMode="auto">
          <a:xfrm>
            <a:off x="0" y="822207"/>
            <a:ext cx="3490082" cy="1938992"/>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2400" b="1" dirty="0">
                <a:solidFill>
                  <a:srgbClr val="0000FF"/>
                </a:solidFill>
                <a:latin typeface="Tahoma" pitchFamily="34" charset="0"/>
                <a:cs typeface="Times New Roman" pitchFamily="18" charset="0"/>
              </a:rPr>
              <a:t>God is rich in mercy, grace and love, and He has more than enough to give to you!</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013141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left)">
                                      <p:cBhvr>
                                        <p:cTn id="24" dur="500"/>
                                        <p:tgtEl>
                                          <p:spTgt spid="13">
                                            <p:txEl>
                                              <p:pRg st="4" end="4"/>
                                            </p:txEl>
                                          </p:spTgt>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wipe(left)">
                                      <p:cBhvr>
                                        <p:cTn id="28" dur="500"/>
                                        <p:tgtEl>
                                          <p:spTgt spid="1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1556540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pic>
        <p:nvPicPr>
          <p:cNvPr id="72"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76" name="Rectangle 75">
            <a:extLst>
              <a:ext uri="{FF2B5EF4-FFF2-40B4-BE49-F238E27FC236}">
                <a16:creationId xmlns:a16="http://schemas.microsoft.com/office/drawing/2014/main" id="{864672EB-02A8-48AB-BCFB-00B78DBA6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7255A803-13A1-44E9-ACA9-889A5CC39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 y="0"/>
            <a:ext cx="9144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0" name="Rectangle 79">
            <a:extLst>
              <a:ext uri="{FF2B5EF4-FFF2-40B4-BE49-F238E27FC236}">
                <a16:creationId xmlns:a16="http://schemas.microsoft.com/office/drawing/2014/main" id="{BC82C52F-0333-430E-AF00-FA48A518A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286708"/>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a:extLst>
              <a:ext uri="{FF2B5EF4-FFF2-40B4-BE49-F238E27FC236}">
                <a16:creationId xmlns:a16="http://schemas.microsoft.com/office/drawing/2014/main" id="{BE9CCFFE-A385-4D35-8504-960F050EF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76269"/>
          <a:stretch/>
        </p:blipFill>
        <p:spPr>
          <a:xfrm>
            <a:off x="0" y="0"/>
            <a:ext cx="9144000" cy="1627464"/>
          </a:xfrm>
          <a:prstGeom prst="rect">
            <a:avLst/>
          </a:prstGeom>
        </p:spPr>
      </p:pic>
      <p:pic>
        <p:nvPicPr>
          <p:cNvPr id="84" name="Picture 83">
            <a:extLst>
              <a:ext uri="{FF2B5EF4-FFF2-40B4-BE49-F238E27FC236}">
                <a16:creationId xmlns:a16="http://schemas.microsoft.com/office/drawing/2014/main" id="{1AD41804-3572-46FD-8124-D3079B6427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48251" t="72447" r="32841"/>
          <a:stretch/>
        </p:blipFill>
        <p:spPr>
          <a:xfrm>
            <a:off x="4894600" y="3384053"/>
            <a:ext cx="1728905"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86" name="Picture 85">
            <a:extLst>
              <a:ext uri="{FF2B5EF4-FFF2-40B4-BE49-F238E27FC236}">
                <a16:creationId xmlns:a16="http://schemas.microsoft.com/office/drawing/2014/main" id="{5316A1D8-3445-4B94-B595-2285C05EE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5269" t="72447" r="62822"/>
          <a:stretch/>
        </p:blipFill>
        <p:spPr>
          <a:xfrm>
            <a:off x="4082298" y="3371019"/>
            <a:ext cx="1088938"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88" name="Picture 87">
            <a:extLst>
              <a:ext uri="{FF2B5EF4-FFF2-40B4-BE49-F238E27FC236}">
                <a16:creationId xmlns:a16="http://schemas.microsoft.com/office/drawing/2014/main" id="{2FA7483C-C90B-453F-AB53-60D8FDE6D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3445" t="47340"/>
          <a:stretch/>
        </p:blipFill>
        <p:spPr>
          <a:xfrm>
            <a:off x="6724184" y="1675248"/>
            <a:ext cx="2428214" cy="3611460"/>
          </a:xfrm>
          <a:custGeom>
            <a:avLst/>
            <a:gdLst>
              <a:gd name="connsiteX0" fmla="*/ 2237500 w 3237619"/>
              <a:gd name="connsiteY0" fmla="*/ 2921316 h 3611460"/>
              <a:gd name="connsiteX1" fmla="*/ 2237500 w 3237619"/>
              <a:gd name="connsiteY1" fmla="*/ 3598426 h 3611460"/>
              <a:gd name="connsiteX2" fmla="*/ 2563236 w 3237619"/>
              <a:gd name="connsiteY2" fmla="*/ 3598426 h 3611460"/>
              <a:gd name="connsiteX3" fmla="*/ 2563236 w 3237619"/>
              <a:gd name="connsiteY3" fmla="*/ 2921316 h 3611460"/>
              <a:gd name="connsiteX4" fmla="*/ 0 w 3237619"/>
              <a:gd name="connsiteY4" fmla="*/ 0 h 3611460"/>
              <a:gd name="connsiteX5" fmla="*/ 3237619 w 3237619"/>
              <a:gd name="connsiteY5" fmla="*/ 0 h 3611460"/>
              <a:gd name="connsiteX6" fmla="*/ 3237619 w 3237619"/>
              <a:gd name="connsiteY6" fmla="*/ 3611460 h 3611460"/>
              <a:gd name="connsiteX7" fmla="*/ 557562 w 3237619"/>
              <a:gd name="connsiteY7" fmla="*/ 3611460 h 3611460"/>
              <a:gd name="connsiteX8" fmla="*/ 557562 w 3237619"/>
              <a:gd name="connsiteY8" fmla="*/ 2822752 h 3611460"/>
              <a:gd name="connsiteX9" fmla="*/ 0 w 3237619"/>
              <a:gd name="connsiteY9" fmla="*/ 2822752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p:spPr>
      </p:pic>
      <p:sp>
        <p:nvSpPr>
          <p:cNvPr id="8195" name="Rectangle 2"/>
          <p:cNvSpPr>
            <a:spLocks noGrp="1" noChangeArrowheads="1"/>
          </p:cNvSpPr>
          <p:nvPr>
            <p:ph type="title"/>
          </p:nvPr>
        </p:nvSpPr>
        <p:spPr>
          <a:xfrm>
            <a:off x="1420809" y="-13035"/>
            <a:ext cx="6517482" cy="622635"/>
          </a:xfrm>
        </p:spPr>
        <p:txBody>
          <a:bodyPr vert="horz" lIns="91440" tIns="45720" rIns="91440" bIns="45720" rtlCol="0" anchor="b">
            <a:normAutofit/>
          </a:bodyPr>
          <a:lstStyle/>
          <a:p>
            <a:r>
              <a:rPr lang="en-US" sz="3500" b="1" u="sng" dirty="0"/>
              <a:t>Intro</a:t>
            </a:r>
          </a:p>
        </p:txBody>
      </p:sp>
      <p:sp>
        <p:nvSpPr>
          <p:cNvPr id="5" name="Footer Placeholder 4"/>
          <p:cNvSpPr>
            <a:spLocks noGrp="1"/>
          </p:cNvSpPr>
          <p:nvPr>
            <p:ph type="ftr" sz="quarter" idx="11"/>
          </p:nvPr>
        </p:nvSpPr>
        <p:spPr>
          <a:xfrm>
            <a:off x="7719952" y="6494333"/>
            <a:ext cx="1424048" cy="365125"/>
          </a:xfrm>
          <a:prstGeom prst="rect">
            <a:avLst/>
          </a:prstGeom>
        </p:spPr>
        <p:txBody>
          <a:bodyPr vert="horz" lIns="91440" tIns="45720" rIns="91440" bIns="45720" rtlCol="0" anchor="ctr">
            <a:normAutofit fontScale="92500"/>
          </a:bodyPr>
          <a:lstStyle/>
          <a:p>
            <a:pPr marR="0" lvl="0" indent="0" defTabSz="457200" fontAlgn="base">
              <a:spcBef>
                <a:spcPct val="0"/>
              </a:spcBef>
              <a:spcAft>
                <a:spcPts val="600"/>
              </a:spcAft>
              <a:buClrTx/>
              <a:buSzTx/>
              <a:buFontTx/>
              <a:buNone/>
              <a:tabLst/>
              <a:defRPr/>
            </a:pPr>
            <a:r>
              <a:rPr kumimoji="0" lang="en-US" b="1" i="0" u="none" strike="noStrike" cap="none" spc="0" normalizeH="0" baseline="0" noProof="0">
                <a:ln>
                  <a:noFill/>
                </a:ln>
                <a:solidFill>
                  <a:srgbClr val="FFFFFF"/>
                </a:solidFill>
                <a:effectLst/>
                <a:uLnTx/>
                <a:uFillTx/>
                <a:latin typeface="+mn-lt"/>
                <a:cs typeface="+mn-cs"/>
              </a:rPr>
              <a:t>"The True Grace Of God"</a:t>
            </a:r>
            <a:endParaRPr kumimoji="0" lang="en-US" b="1" i="0" u="none" strike="noStrike" cap="none" spc="0" normalizeH="0" baseline="0" noProof="0" dirty="0">
              <a:ln>
                <a:noFill/>
              </a:ln>
              <a:solidFill>
                <a:srgbClr val="FFFFFF"/>
              </a:solidFill>
              <a:effectLst/>
              <a:uLnTx/>
              <a:uFillTx/>
              <a:latin typeface="+mn-lt"/>
              <a:cs typeface="+mn-cs"/>
            </a:endParaRPr>
          </a:p>
        </p:txBody>
      </p:sp>
      <p:sp>
        <p:nvSpPr>
          <p:cNvPr id="10" name="Text Box 3"/>
          <p:cNvSpPr txBox="1">
            <a:spLocks noChangeArrowheads="1"/>
          </p:cNvSpPr>
          <p:nvPr/>
        </p:nvSpPr>
        <p:spPr bwMode="auto">
          <a:xfrm>
            <a:off x="16795" y="74029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lvl="0" algn="ctr">
              <a:spcAft>
                <a:spcPts val="600"/>
              </a:spcAft>
            </a:pPr>
            <a:r>
              <a:rPr lang="en-US" b="1" dirty="0">
                <a:solidFill>
                  <a:srgbClr val="FFFF00"/>
                </a:solidFill>
              </a:rPr>
              <a:t>Grace is favor granted to someone who does not deserve it (or has not earned it) </a:t>
            </a:r>
            <a:endParaRPr kumimoji="0" lang="en-US" sz="2400" b="1" i="1" u="none" strike="noStrike" kern="1200" cap="none" spc="0" normalizeH="0" baseline="0" noProof="0" dirty="0">
              <a:ln>
                <a:noFill/>
              </a:ln>
              <a:solidFill>
                <a:srgbClr val="FFFF00"/>
              </a:solidFill>
              <a:effectLst/>
              <a:uLnTx/>
              <a:uFillTx/>
            </a:endParaRPr>
          </a:p>
        </p:txBody>
      </p:sp>
      <p:sp>
        <p:nvSpPr>
          <p:cNvPr id="12" name="Text Box 8"/>
          <p:cNvSpPr txBox="1">
            <a:spLocks noChangeArrowheads="1"/>
          </p:cNvSpPr>
          <p:nvPr/>
        </p:nvSpPr>
        <p:spPr bwMode="auto">
          <a:xfrm>
            <a:off x="3" y="1699180"/>
            <a:ext cx="9143999" cy="1538883"/>
          </a:xfrm>
          <a:prstGeom prst="rect">
            <a:avLst/>
          </a:prstGeom>
          <a:solidFill>
            <a:schemeClr val="accent2">
              <a:lumMod val="20000"/>
              <a:lumOff val="80000"/>
            </a:schemeClr>
          </a:solidFill>
          <a:ln w="19050">
            <a:noFill/>
          </a:ln>
          <a:effectLst/>
          <a:scene3d>
            <a:camera prst="orthographicFront"/>
            <a:lightRig rig="threePt" dir="t"/>
          </a:scene3d>
          <a:sp3d>
            <a:bevelT w="165100" prst="coolSlant"/>
          </a:sp3d>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spcBef>
                <a:spcPct val="0"/>
              </a:spcBef>
              <a:spcAft>
                <a:spcPts val="6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Titus 2:11-12</a:t>
            </a:r>
          </a:p>
          <a:p>
            <a:pPr lvl="0">
              <a:spcAft>
                <a:spcPts val="600"/>
              </a:spcAft>
              <a:defRPr/>
            </a:pPr>
            <a:r>
              <a:rPr lang="en-US" sz="2000" dirty="0">
                <a:solidFill>
                  <a:srgbClr val="006600"/>
                </a:solidFill>
                <a:latin typeface="Tahoma" pitchFamily="34" charset="0"/>
                <a:cs typeface="Times New Roman" pitchFamily="18" charset="0"/>
              </a:rPr>
              <a:t>11  For the grace of God has appeared, bringing salvation to all men, </a:t>
            </a:r>
          </a:p>
          <a:p>
            <a:pPr lvl="0">
              <a:spcAft>
                <a:spcPts val="600"/>
              </a:spcAft>
              <a:defRPr/>
            </a:pPr>
            <a:r>
              <a:rPr lang="en-US" sz="2000" dirty="0">
                <a:solidFill>
                  <a:srgbClr val="006600"/>
                </a:solidFill>
                <a:latin typeface="Tahoma" pitchFamily="34" charset="0"/>
                <a:cs typeface="Times New Roman" pitchFamily="18" charset="0"/>
              </a:rPr>
              <a:t>12  instructing us to deny ungodliness and worldly desires and to live sensibly, righteously and godly in the present age, </a:t>
            </a:r>
            <a:endPar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pic>
        <p:nvPicPr>
          <p:cNvPr id="3" name="Picture 2" descr="A close up of a sign&#10;&#10;Description automatically generated">
            <a:extLst>
              <a:ext uri="{FF2B5EF4-FFF2-40B4-BE49-F238E27FC236}">
                <a16:creationId xmlns:a16="http://schemas.microsoft.com/office/drawing/2014/main" id="{DE5B8045-1F71-4F66-A197-E394D42B6B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191000"/>
            <a:ext cx="3556000" cy="2667000"/>
          </a:xfrm>
          <a:prstGeom prst="rect">
            <a:avLst/>
          </a:prstGeom>
        </p:spPr>
      </p:pic>
      <p:sp>
        <p:nvSpPr>
          <p:cNvPr id="18" name="Text Box 3">
            <a:extLst>
              <a:ext uri="{FF2B5EF4-FFF2-40B4-BE49-F238E27FC236}">
                <a16:creationId xmlns:a16="http://schemas.microsoft.com/office/drawing/2014/main" id="{51EEE615-DEDF-4744-B8B5-2F6E244A0630}"/>
              </a:ext>
            </a:extLst>
          </p:cNvPr>
          <p:cNvSpPr txBox="1">
            <a:spLocks noChangeArrowheads="1"/>
          </p:cNvSpPr>
          <p:nvPr/>
        </p:nvSpPr>
        <p:spPr bwMode="auto">
          <a:xfrm>
            <a:off x="-2286" y="352214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lvl="0" algn="ctr">
              <a:spcAft>
                <a:spcPts val="600"/>
              </a:spcAft>
            </a:pPr>
            <a:r>
              <a:rPr lang="en-US" b="1" dirty="0">
                <a:solidFill>
                  <a:srgbClr val="FFFF00"/>
                </a:solidFill>
              </a:rPr>
              <a:t>Heb. 2:9: Christ, by God’s grace, died for all </a:t>
            </a:r>
            <a:endParaRPr kumimoji="0" lang="en-US" sz="2400" b="1" i="1" u="none" strike="noStrike" kern="1200" cap="none" spc="0" normalizeH="0" baseline="0" noProof="0" dirty="0">
              <a:ln>
                <a:noFill/>
              </a:ln>
              <a:solidFill>
                <a:srgbClr val="FFFF00"/>
              </a:solidFill>
              <a:effectLst/>
              <a:uLnTx/>
              <a:uFillTx/>
            </a:endParaRPr>
          </a:p>
        </p:txBody>
      </p:sp>
      <p:sp>
        <p:nvSpPr>
          <p:cNvPr id="19" name="Text Box 3">
            <a:extLst>
              <a:ext uri="{FF2B5EF4-FFF2-40B4-BE49-F238E27FC236}">
                <a16:creationId xmlns:a16="http://schemas.microsoft.com/office/drawing/2014/main" id="{21748990-2497-4CED-9E56-249034150FFF}"/>
              </a:ext>
            </a:extLst>
          </p:cNvPr>
          <p:cNvSpPr txBox="1">
            <a:spLocks noChangeArrowheads="1"/>
          </p:cNvSpPr>
          <p:nvPr/>
        </p:nvSpPr>
        <p:spPr bwMode="auto">
          <a:xfrm>
            <a:off x="3556000" y="4191643"/>
            <a:ext cx="55857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lvl="0" algn="ctr">
              <a:spcAft>
                <a:spcPts val="600"/>
              </a:spcAft>
            </a:pPr>
            <a:r>
              <a:rPr lang="en-US" b="1" dirty="0">
                <a:solidFill>
                  <a:srgbClr val="FFFF00"/>
                </a:solidFill>
              </a:rPr>
              <a:t>Acts 20:32: The word of God is the “word of His grace” </a:t>
            </a:r>
            <a:endParaRPr kumimoji="0" lang="en-US" sz="2400" b="1" i="1" u="none" strike="noStrike" kern="1200" cap="none" spc="0" normalizeH="0" baseline="0" noProof="0" dirty="0">
              <a:ln>
                <a:noFill/>
              </a:ln>
              <a:solidFill>
                <a:srgbClr val="FFFF00"/>
              </a:solidFill>
              <a:effectLst/>
              <a:uLnTx/>
              <a:uFillTx/>
            </a:endParaRPr>
          </a:p>
        </p:txBody>
      </p:sp>
      <p:pic>
        <p:nvPicPr>
          <p:cNvPr id="6" name="Picture 5" descr="A picture containing sitting, table, wooden&#10;&#10;Description automatically generated">
            <a:extLst>
              <a:ext uri="{FF2B5EF4-FFF2-40B4-BE49-F238E27FC236}">
                <a16:creationId xmlns:a16="http://schemas.microsoft.com/office/drawing/2014/main" id="{0DCB3810-EE4B-4C4A-8BC6-F081F6D4D2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6157" y="5038240"/>
            <a:ext cx="2725400" cy="1923354"/>
          </a:xfrm>
          <a:prstGeom prst="rect">
            <a:avLst/>
          </a:prstGeom>
        </p:spPr>
      </p:pic>
    </p:spTree>
    <p:extLst>
      <p:ext uri="{BB962C8B-B14F-4D97-AF65-F5344CB8AC3E}">
        <p14:creationId xmlns:p14="http://schemas.microsoft.com/office/powerpoint/2010/main" val="38232501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a:xfrm>
            <a:off x="29475" y="6607371"/>
            <a:ext cx="3352800" cy="250629"/>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100" b="1" kern="1200">
                <a:solidFill>
                  <a:schemeClr val="tx1">
                    <a:lumMod val="50000"/>
                    <a:lumOff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a:defRPr/>
            </a:pPr>
            <a:r>
              <a:rPr lang="en-US"/>
              <a:t>"The True Grace Of God"</a:t>
            </a:r>
            <a:endParaRPr lang="en-US" dirty="0"/>
          </a:p>
        </p:txBody>
      </p:sp>
      <p:sp>
        <p:nvSpPr>
          <p:cNvPr id="164866" name="Rectangle 2"/>
          <p:cNvSpPr>
            <a:spLocks noGrp="1" noChangeArrowheads="1"/>
          </p:cNvSpPr>
          <p:nvPr>
            <p:ph type="title"/>
          </p:nvPr>
        </p:nvSpPr>
        <p:spPr>
          <a:xfrm>
            <a:off x="15240" y="0"/>
            <a:ext cx="9144000" cy="654050"/>
          </a:xfrm>
        </p:spPr>
        <p:txBody>
          <a:bodyPr/>
          <a:lstStyle/>
          <a:p>
            <a:pPr marL="0" indent="0" fontAlgn="auto">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Intro</a:t>
            </a:r>
          </a:p>
        </p:txBody>
      </p:sp>
      <p:sp>
        <p:nvSpPr>
          <p:cNvPr id="164867" name="Text Box 3"/>
          <p:cNvSpPr txBox="1">
            <a:spLocks noChangeArrowheads="1"/>
          </p:cNvSpPr>
          <p:nvPr/>
        </p:nvSpPr>
        <p:spPr bwMode="auto">
          <a:xfrm>
            <a:off x="0" y="69106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a:r>
              <a:rPr lang="en-US" sz="2400" b="1" dirty="0">
                <a:solidFill>
                  <a:srgbClr val="4E67C8"/>
                </a:solidFill>
                <a:latin typeface="Tahoma" pitchFamily="34" charset="0"/>
                <a:cs typeface="Times New Roman" pitchFamily="18" charset="0"/>
              </a:rPr>
              <a:t>To obtain the grace of God is conditional</a:t>
            </a:r>
            <a:endParaRPr kumimoji="0" lang="en-US" sz="2400" b="1" i="0" u="none" strike="noStrike" kern="1200" cap="none" spc="0" normalizeH="0" baseline="0" noProof="0" dirty="0">
              <a:ln>
                <a:noFill/>
              </a:ln>
              <a:solidFill>
                <a:srgbClr val="4E67C8"/>
              </a:solidFill>
              <a:effectLst/>
              <a:uLnTx/>
              <a:uFillTx/>
              <a:latin typeface="Tahoma" pitchFamily="34" charset="0"/>
              <a:ea typeface="+mn-ea"/>
              <a:cs typeface="Times New Roman" pitchFamily="18" charset="0"/>
            </a:endParaRPr>
          </a:p>
        </p:txBody>
      </p:sp>
      <p:sp>
        <p:nvSpPr>
          <p:cNvPr id="8" name="Text Box 5">
            <a:extLst>
              <a:ext uri="{FF2B5EF4-FFF2-40B4-BE49-F238E27FC236}">
                <a16:creationId xmlns:a16="http://schemas.microsoft.com/office/drawing/2014/main" id="{D86CE35C-6FFA-4E6E-A914-7C58F423875B}"/>
              </a:ext>
            </a:extLst>
          </p:cNvPr>
          <p:cNvSpPr txBox="1">
            <a:spLocks noChangeArrowheads="1"/>
          </p:cNvSpPr>
          <p:nvPr/>
        </p:nvSpPr>
        <p:spPr bwMode="auto">
          <a:xfrm>
            <a:off x="-20934" y="1235988"/>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buClr>
                <a:srgbClr val="56C7AA"/>
              </a:buClr>
              <a:buSzPct val="115000"/>
              <a:buFont typeface="Wingdings" pitchFamily="2" charset="2"/>
              <a:buChar char="Ø"/>
            </a:pPr>
            <a:r>
              <a:rPr lang="en-US" sz="2000" dirty="0">
                <a:solidFill>
                  <a:srgbClr val="212745"/>
                </a:solidFill>
                <a:latin typeface="Tahoma" pitchFamily="34" charset="0"/>
                <a:cs typeface="Times New Roman" pitchFamily="18" charset="0"/>
              </a:rPr>
              <a:t>Like a wrapped gift, one must accept it and then open it to receive the gift.</a:t>
            </a:r>
          </a:p>
          <a:p>
            <a:pPr lvl="0">
              <a:buClr>
                <a:srgbClr val="56C7AA"/>
              </a:buClr>
              <a:buSzPct val="115000"/>
              <a:buFont typeface="Wingdings" pitchFamily="2" charset="2"/>
              <a:buChar char="Ø"/>
            </a:pPr>
            <a:r>
              <a:rPr lang="en-US" sz="2000" dirty="0">
                <a:solidFill>
                  <a:srgbClr val="212745"/>
                </a:solidFill>
                <a:latin typeface="Tahoma" pitchFamily="34" charset="0"/>
                <a:cs typeface="Times New Roman" pitchFamily="18" charset="0"/>
              </a:rPr>
              <a:t>Like contents in a glass you must use a straw or drink from it to gain the contents.</a:t>
            </a:r>
          </a:p>
          <a:p>
            <a:pPr lvl="0">
              <a:buClr>
                <a:srgbClr val="56C7AA"/>
              </a:buClr>
              <a:buSzPct val="115000"/>
              <a:buFont typeface="Wingdings" pitchFamily="2" charset="2"/>
              <a:buChar char="Ø"/>
            </a:pPr>
            <a:r>
              <a:rPr lang="en-US" sz="2000" dirty="0">
                <a:solidFill>
                  <a:srgbClr val="212745"/>
                </a:solidFill>
                <a:latin typeface="Tahoma" pitchFamily="34" charset="0"/>
                <a:cs typeface="Times New Roman" pitchFamily="18" charset="0"/>
              </a:rPr>
              <a:t>Heb. 5:9: Jesus is the “source of eternal salvation” to those who obey Him!</a:t>
            </a:r>
          </a:p>
          <a:p>
            <a:pPr lvl="0">
              <a:buClr>
                <a:srgbClr val="56C7AA"/>
              </a:buClr>
              <a:buSzPct val="115000"/>
              <a:buFont typeface="Wingdings" pitchFamily="2" charset="2"/>
              <a:buChar char="Ø"/>
            </a:pPr>
            <a:r>
              <a:rPr lang="en-US" sz="2000" dirty="0">
                <a:solidFill>
                  <a:srgbClr val="212745"/>
                </a:solidFill>
                <a:latin typeface="Tahoma" pitchFamily="34" charset="0"/>
                <a:cs typeface="Times New Roman" pitchFamily="18" charset="0"/>
              </a:rPr>
              <a:t>Titus 2:12: Deny ungodliness and worldliness …live sensibly, righteously, and godly!</a:t>
            </a:r>
          </a:p>
        </p:txBody>
      </p:sp>
      <p:pic>
        <p:nvPicPr>
          <p:cNvPr id="9" name="Picture 8">
            <a:extLst>
              <a:ext uri="{FF2B5EF4-FFF2-40B4-BE49-F238E27FC236}">
                <a16:creationId xmlns:a16="http://schemas.microsoft.com/office/drawing/2014/main" id="{5C05CE32-2529-4231-987A-908B1D5B7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314" y="2950464"/>
            <a:ext cx="4193757" cy="3907536"/>
          </a:xfrm>
          <a:prstGeom prst="rect">
            <a:avLst/>
          </a:prstGeom>
        </p:spPr>
      </p:pic>
      <p:sp>
        <p:nvSpPr>
          <p:cNvPr id="10" name="TextBox 9">
            <a:extLst>
              <a:ext uri="{FF2B5EF4-FFF2-40B4-BE49-F238E27FC236}">
                <a16:creationId xmlns:a16="http://schemas.microsoft.com/office/drawing/2014/main" id="{6B26BAAD-4044-4684-874F-7339E0635118}"/>
              </a:ext>
            </a:extLst>
          </p:cNvPr>
          <p:cNvSpPr txBox="1"/>
          <p:nvPr/>
        </p:nvSpPr>
        <p:spPr>
          <a:xfrm rot="4659403">
            <a:off x="7158212" y="6039792"/>
            <a:ext cx="1279517" cy="461665"/>
          </a:xfrm>
          <a:prstGeom prst="rect">
            <a:avLst/>
          </a:prstGeom>
          <a:noFill/>
        </p:spPr>
        <p:txBody>
          <a:bodyPr wrap="none" rtlCol="0">
            <a:spAutoFit/>
          </a:bodyPr>
          <a:lstStyle/>
          <a:p>
            <a:r>
              <a:rPr lang="en-US" sz="2400" dirty="0"/>
              <a:t>GRACE</a:t>
            </a:r>
          </a:p>
        </p:txBody>
      </p:sp>
      <p:sp>
        <p:nvSpPr>
          <p:cNvPr id="11" name="TextBox 10">
            <a:extLst>
              <a:ext uri="{FF2B5EF4-FFF2-40B4-BE49-F238E27FC236}">
                <a16:creationId xmlns:a16="http://schemas.microsoft.com/office/drawing/2014/main" id="{7D795FF3-6468-4DED-8EC6-5DAC1123A277}"/>
              </a:ext>
            </a:extLst>
          </p:cNvPr>
          <p:cNvSpPr txBox="1"/>
          <p:nvPr/>
        </p:nvSpPr>
        <p:spPr>
          <a:xfrm rot="2981826">
            <a:off x="5819814" y="4267561"/>
            <a:ext cx="1997663" cy="461665"/>
          </a:xfrm>
          <a:prstGeom prst="rect">
            <a:avLst/>
          </a:prstGeom>
          <a:noFill/>
        </p:spPr>
        <p:txBody>
          <a:bodyPr wrap="none" rtlCol="0">
            <a:spAutoFit/>
          </a:bodyPr>
          <a:lstStyle/>
          <a:p>
            <a:r>
              <a:rPr lang="en-US" sz="2400" dirty="0"/>
              <a:t>OBEDIENCE</a:t>
            </a:r>
          </a:p>
        </p:txBody>
      </p:sp>
      <p:pic>
        <p:nvPicPr>
          <p:cNvPr id="3" name="Picture 2">
            <a:extLst>
              <a:ext uri="{FF2B5EF4-FFF2-40B4-BE49-F238E27FC236}">
                <a16:creationId xmlns:a16="http://schemas.microsoft.com/office/drawing/2014/main" id="{EC6F2775-EF49-437A-BD8A-E1F9748FA4A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 y="3162656"/>
            <a:ext cx="2956560" cy="3444715"/>
          </a:xfrm>
          <a:prstGeom prst="rect">
            <a:avLst/>
          </a:prstGeom>
        </p:spPr>
      </p:pic>
    </p:spTree>
    <p:extLst>
      <p:ext uri="{BB962C8B-B14F-4D97-AF65-F5344CB8AC3E}">
        <p14:creationId xmlns:p14="http://schemas.microsoft.com/office/powerpoint/2010/main" val="9534912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4867"/>
                                        </p:tgtEl>
                                        <p:attrNameLst>
                                          <p:attrName>style.visibility</p:attrName>
                                        </p:attrNameLst>
                                      </p:cBhvr>
                                      <p:to>
                                        <p:strVal val="visible"/>
                                      </p:to>
                                    </p:set>
                                    <p:animEffect transition="in" filter="fade">
                                      <p:cBhvr>
                                        <p:cTn id="7" dur="500"/>
                                        <p:tgtEl>
                                          <p:spTgt spid="16486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left)">
                                      <p:cBhvr>
                                        <p:cTn id="21" dur="500"/>
                                        <p:tgtEl>
                                          <p:spTgt spid="8">
                                            <p:txEl>
                                              <p:pRg st="1" end="1"/>
                                            </p:txEl>
                                          </p:spTgt>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3" presetClass="entr" presetSubtype="16"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wipe(left)">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wipe(left)">
                                      <p:cBhvr>
                                        <p:cTn id="4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5"/>
          </p:nvPr>
        </p:nvSpPr>
        <p:spPr>
          <a:xfrm>
            <a:off x="0" y="6492875"/>
            <a:ext cx="33528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100" b="1" kern="1200">
                <a:solidFill>
                  <a:schemeClr val="tx1">
                    <a:lumMod val="50000"/>
                    <a:lumOff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a:t>"The True Grace Of God"</a:t>
            </a:r>
            <a:endParaRPr lang="en-US" dirty="0"/>
          </a:p>
        </p:txBody>
      </p:sp>
      <p:sp>
        <p:nvSpPr>
          <p:cNvPr id="90114"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Intro </a:t>
            </a:r>
          </a:p>
        </p:txBody>
      </p:sp>
      <p:sp>
        <p:nvSpPr>
          <p:cNvPr id="7" name="Text Box 8"/>
          <p:cNvSpPr txBox="1">
            <a:spLocks noChangeArrowheads="1"/>
          </p:cNvSpPr>
          <p:nvPr/>
        </p:nvSpPr>
        <p:spPr bwMode="auto">
          <a:xfrm>
            <a:off x="0" y="762000"/>
            <a:ext cx="9147738" cy="1384995"/>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I Peter 5:12</a:t>
            </a:r>
          </a:p>
          <a:p>
            <a:pPr marL="512763" indent="-512763">
              <a:defRPr/>
            </a:pPr>
            <a:r>
              <a:rPr lang="en-US" sz="2000" dirty="0">
                <a:solidFill>
                  <a:srgbClr val="006600"/>
                </a:solidFill>
                <a:latin typeface="Tahoma" pitchFamily="34" charset="0"/>
                <a:cs typeface="Times New Roman" pitchFamily="18" charset="0"/>
              </a:rPr>
              <a:t>12.  Through Silvanus, our faithful brother (for so I regard him), I have written to you briefly, exhorting and testifying that this is the true grace of God. Stand firm in it! </a:t>
            </a:r>
          </a:p>
        </p:txBody>
      </p:sp>
      <p:pic>
        <p:nvPicPr>
          <p:cNvPr id="5" name="Picture 4">
            <a:extLst>
              <a:ext uri="{FF2B5EF4-FFF2-40B4-BE49-F238E27FC236}">
                <a16:creationId xmlns:a16="http://schemas.microsoft.com/office/drawing/2014/main" id="{58ABAA70-0F0D-409F-85F7-F81988FA4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650" y="2278870"/>
            <a:ext cx="5600700" cy="3335070"/>
          </a:xfrm>
          <a:prstGeom prst="rect">
            <a:avLst/>
          </a:prstGeom>
        </p:spPr>
      </p:pic>
      <p:sp>
        <p:nvSpPr>
          <p:cNvPr id="8" name="Text Box 7">
            <a:extLst>
              <a:ext uri="{FF2B5EF4-FFF2-40B4-BE49-F238E27FC236}">
                <a16:creationId xmlns:a16="http://schemas.microsoft.com/office/drawing/2014/main" id="{50E7D0A9-02AC-4999-B026-92CB485FD952}"/>
              </a:ext>
            </a:extLst>
          </p:cNvPr>
          <p:cNvSpPr txBox="1">
            <a:spLocks noChangeArrowheads="1"/>
          </p:cNvSpPr>
          <p:nvPr/>
        </p:nvSpPr>
        <p:spPr bwMode="auto">
          <a:xfrm>
            <a:off x="3738" y="561394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Let us keep the commands of God to stand firm in the true grace of God!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461818" y="6653492"/>
            <a:ext cx="3003978" cy="204508"/>
          </a:xfrm>
        </p:spPr>
        <p:txBody>
          <a:bodyPr vert="horz" lIns="91440" tIns="45720" rIns="91440" bIns="45720" rtlCol="0" anchor="ctr">
            <a:normAutofit fontScale="77500" lnSpcReduction="20000"/>
          </a:bodyPr>
          <a:lstStyle/>
          <a:p>
            <a:pPr marR="0" lvl="0" indent="0" algn="l" defTabSz="457200" fontAlgn="auto">
              <a:spcBef>
                <a:spcPts val="0"/>
              </a:spcBef>
              <a:spcAft>
                <a:spcPts val="600"/>
              </a:spcAft>
              <a:buClrTx/>
              <a:buSzTx/>
              <a:buFontTx/>
              <a:buNone/>
              <a:tabLst/>
              <a:defRPr/>
            </a:pPr>
            <a:r>
              <a:rPr kumimoji="0" lang="en-US" sz="1200" b="0" i="0" u="none" strike="noStrike" cap="all" spc="0" normalizeH="0" baseline="0" noProof="0">
                <a:ln>
                  <a:noFill/>
                </a:ln>
                <a:solidFill>
                  <a:srgbClr val="FFFFCC"/>
                </a:solidFill>
                <a:effectLst/>
                <a:uLnTx/>
                <a:uFillTx/>
                <a:latin typeface="+mn-lt"/>
                <a:cs typeface="+mn-cs"/>
              </a:rPr>
              <a:t>"The True Grace Of God"</a:t>
            </a:r>
            <a:endParaRPr kumimoji="0" lang="en-US" sz="1200" b="0" i="0" u="none" strike="noStrike" cap="all" spc="0" normalizeH="0" baseline="0" noProof="0" dirty="0">
              <a:ln>
                <a:noFill/>
              </a:ln>
              <a:solidFill>
                <a:srgbClr val="FFFFCC"/>
              </a:solidFill>
              <a:effectLst/>
              <a:uLnTx/>
              <a:uFillTx/>
              <a:latin typeface="+mn-lt"/>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Understanding The True Grace Of God </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65796" y="-1"/>
            <a:ext cx="5653920" cy="38100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Scriptures teach “the true grace of God” includes the commands of God (Acts 20:32)</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Peter 5:12</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John 5:2-4</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Faith and obedience to the commands of God go together! (I John 5:3)</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1818" y="3889625"/>
            <a:ext cx="2778064" cy="2763868"/>
          </a:xfrm>
          <a:prstGeom prst="rect">
            <a:avLst/>
          </a:prstGeom>
        </p:spPr>
      </p:pic>
      <p:sp>
        <p:nvSpPr>
          <p:cNvPr id="10" name="Text Box 7">
            <a:extLst>
              <a:ext uri="{FF2B5EF4-FFF2-40B4-BE49-F238E27FC236}">
                <a16:creationId xmlns:a16="http://schemas.microsoft.com/office/drawing/2014/main" id="{B5A88F8D-B41A-4A94-92D3-713882FA864E}"/>
              </a:ext>
            </a:extLst>
          </p:cNvPr>
          <p:cNvSpPr txBox="1">
            <a:spLocks noChangeArrowheads="1"/>
          </p:cNvSpPr>
          <p:nvPr/>
        </p:nvSpPr>
        <p:spPr bwMode="auto">
          <a:xfrm>
            <a:off x="0" y="1746126"/>
            <a:ext cx="3490082" cy="1938992"/>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2400" b="1" dirty="0">
                <a:solidFill>
                  <a:srgbClr val="0000FF"/>
                </a:solidFill>
                <a:latin typeface="Tahoma" pitchFamily="34" charset="0"/>
                <a:cs typeface="Times New Roman" pitchFamily="18" charset="0"/>
              </a:rPr>
              <a:t>By observing what the apostle wrote, we too can understand “the true grace of God!”</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1" name="Text Box 8">
            <a:extLst>
              <a:ext uri="{FF2B5EF4-FFF2-40B4-BE49-F238E27FC236}">
                <a16:creationId xmlns:a16="http://schemas.microsoft.com/office/drawing/2014/main" id="{C5676401-29BC-454D-B37A-859806ED5B49}"/>
              </a:ext>
            </a:extLst>
          </p:cNvPr>
          <p:cNvSpPr txBox="1">
            <a:spLocks noChangeArrowheads="1"/>
          </p:cNvSpPr>
          <p:nvPr/>
        </p:nvSpPr>
        <p:spPr bwMode="auto">
          <a:xfrm>
            <a:off x="3481732" y="3889625"/>
            <a:ext cx="5653920" cy="291820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Peter confirmed his brief letter to the saints (I Peter) gave exhortation and testimony of “the true grace of God”</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0913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wipe(left)">
                                      <p:cBhvr>
                                        <p:cTn id="21" dur="500"/>
                                        <p:tgtEl>
                                          <p:spTgt spid="13">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wipe(left)">
                                      <p:cBhvr>
                                        <p:cTn id="25" dur="500"/>
                                        <p:tgtEl>
                                          <p:spTgt spid="1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461818" y="6653492"/>
            <a:ext cx="3003978" cy="204508"/>
          </a:xfrm>
        </p:spPr>
        <p:txBody>
          <a:bodyPr vert="horz" lIns="91440" tIns="45720" rIns="91440" bIns="45720" rtlCol="0" anchor="ctr">
            <a:normAutofit fontScale="77500" lnSpcReduction="2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True Grace Of God"</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Living In The Grace Of God  </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65796" y="-1"/>
            <a:ext cx="5653920" cy="72390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In his first letter, Peter indicates living in the grace of God includes the following:</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Obedience in holy living –        I Pet. 1:13-16</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Abstaining from fleshly lusts – I Pet. 2:11-12</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Submitting to civil government – I Pet. 2:13-17</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Marital responsibilities –        I Pet. 3:1-7</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Putting away worldliness (including sexual immorality, drinking alcoholic beverages socially and to excess, along with associated riotous behavior) – I Pet. 4:1-3</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1818" y="3889625"/>
            <a:ext cx="2778064" cy="2763868"/>
          </a:xfrm>
          <a:prstGeom prst="rect">
            <a:avLst/>
          </a:prstGeom>
        </p:spPr>
      </p:pic>
    </p:spTree>
    <p:extLst>
      <p:ext uri="{BB962C8B-B14F-4D97-AF65-F5344CB8AC3E}">
        <p14:creationId xmlns:p14="http://schemas.microsoft.com/office/powerpoint/2010/main" val="555056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wipe(left)">
                                      <p:cBhvr>
                                        <p:cTn id="21" dur="500"/>
                                        <p:tgtEl>
                                          <p:spTgt spid="13">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wipe(left)">
                                      <p:cBhvr>
                                        <p:cTn id="25" dur="500"/>
                                        <p:tgtEl>
                                          <p:spTgt spid="13">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Effect transition="in" filter="wipe(left)">
                                      <p:cBhvr>
                                        <p:cTn id="29" dur="500"/>
                                        <p:tgtEl>
                                          <p:spTgt spid="13">
                                            <p:txEl>
                                              <p:pRg st="4" end="4"/>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Effect transition="in" filter="wipe(left)">
                                      <p:cBhvr>
                                        <p:cTn id="33"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461818" y="6653492"/>
            <a:ext cx="3003978" cy="204508"/>
          </a:xfrm>
        </p:spPr>
        <p:txBody>
          <a:bodyPr vert="horz" lIns="91440" tIns="45720" rIns="91440" bIns="45720" rtlCol="0" anchor="ctr">
            <a:normAutofit fontScale="77500" lnSpcReduction="2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True Grace Of God"</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Living In The Grace Of God  </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65796" y="-1"/>
            <a:ext cx="5653920" cy="4921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In his first letter, Peter indicates living in the grace of God includes the following:</a:t>
            </a:r>
          </a:p>
          <a:p>
            <a:pPr marL="857250" marR="0" lvl="1" indent="-342900"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Putting away idolatry – I Pet. 4:3</a:t>
            </a:r>
          </a:p>
          <a:p>
            <a:pPr marL="857250" marR="0" lvl="1" indent="-342900"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Hospitality – I Pet. 4:9</a:t>
            </a:r>
          </a:p>
          <a:p>
            <a:pPr marL="857250" marR="0" lvl="1" indent="-342900"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The work of elders – I Pet. 5:1-3</a:t>
            </a:r>
          </a:p>
          <a:p>
            <a:pPr marL="857250" marR="0" lvl="1" indent="-342900"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Submitting to one another –    I Pet. 5:5-7</a:t>
            </a:r>
          </a:p>
          <a:p>
            <a:pPr marL="857250" marR="0" lvl="1" indent="-342900"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Sober, watchful living (being alert) – I Pet. 5:8-9</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1818" y="3889625"/>
            <a:ext cx="2778064" cy="2763868"/>
          </a:xfrm>
          <a:prstGeom prst="rect">
            <a:avLst/>
          </a:prstGeom>
        </p:spPr>
      </p:pic>
      <p:sp>
        <p:nvSpPr>
          <p:cNvPr id="11" name="Text Box 8">
            <a:extLst>
              <a:ext uri="{FF2B5EF4-FFF2-40B4-BE49-F238E27FC236}">
                <a16:creationId xmlns:a16="http://schemas.microsoft.com/office/drawing/2014/main" id="{C5676401-29BC-454D-B37A-859806ED5B49}"/>
              </a:ext>
            </a:extLst>
          </p:cNvPr>
          <p:cNvSpPr txBox="1">
            <a:spLocks noChangeArrowheads="1"/>
          </p:cNvSpPr>
          <p:nvPr/>
        </p:nvSpPr>
        <p:spPr bwMode="auto">
          <a:xfrm>
            <a:off x="3477938" y="4921962"/>
            <a:ext cx="5653920" cy="2007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These are only some of the instructions the grace of God gives us so that we may stand firm in “the true grace of God” </a:t>
            </a:r>
            <a:r>
              <a:rPr lang="en-US" altLang="en-US" sz="20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(Titus 2:11-12; I Pet. 5:12)</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9000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left)">
                                      <p:cBhvr>
                                        <p:cTn id="7" dur="500"/>
                                        <p:tgtEl>
                                          <p:spTgt spid="1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Effect transition="in" filter="wipe(left)">
                                      <p:cBhvr>
                                        <p:cTn id="11" dur="500"/>
                                        <p:tgtEl>
                                          <p:spTgt spid="1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wipe(left)">
                                      <p:cBhvr>
                                        <p:cTn id="15" dur="500"/>
                                        <p:tgtEl>
                                          <p:spTgt spid="1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wipe(left)">
                                      <p:cBhvr>
                                        <p:cTn id="19" dur="500"/>
                                        <p:tgtEl>
                                          <p:spTgt spid="1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Effect transition="in" filter="wipe(left)">
                                      <p:cBhvr>
                                        <p:cTn id="23" dur="500"/>
                                        <p:tgtEl>
                                          <p:spTgt spid="1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7CE7ED-6CFD-4395-A91A-67F49D1369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52" y="9053"/>
            <a:ext cx="9143980" cy="6480795"/>
          </a:xfrm>
          <a:prstGeom prst="rect">
            <a:avLst/>
          </a:prstGeom>
        </p:spPr>
      </p:pic>
      <p:sp>
        <p:nvSpPr>
          <p:cNvPr id="164866" name="Rectangle 2"/>
          <p:cNvSpPr>
            <a:spLocks noGrp="1" noChangeArrowheads="1"/>
          </p:cNvSpPr>
          <p:nvPr>
            <p:ph type="title"/>
          </p:nvPr>
        </p:nvSpPr>
        <p:spPr>
          <a:xfrm>
            <a:off x="0" y="9053"/>
            <a:ext cx="9168284" cy="83820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a:defRPr/>
            </a:pPr>
            <a:r>
              <a:rPr lang="en-US" sz="4400" u="sng" dirty="0"/>
              <a:t>Living In The Grace Of God </a:t>
            </a:r>
          </a:p>
        </p:txBody>
      </p:sp>
      <p:sp>
        <p:nvSpPr>
          <p:cNvPr id="5" name="Footer Placeholder 4"/>
          <p:cNvSpPr>
            <a:spLocks noGrp="1"/>
          </p:cNvSpPr>
          <p:nvPr>
            <p:ph type="ftr" sz="quarter" idx="11"/>
          </p:nvPr>
        </p:nvSpPr>
        <p:spPr>
          <a:xfrm>
            <a:off x="-12130" y="43295"/>
            <a:ext cx="5004649" cy="209296"/>
          </a:xfrm>
        </p:spPr>
        <p:txBody>
          <a:bodyPr vert="horz" lIns="91440" tIns="45720" rIns="91440" bIns="45720" rtlCol="0">
            <a:normAutofit fontScale="92500" lnSpcReduction="20000"/>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Times New Roman" pitchFamily="18" charset="0"/>
              </a:rPr>
              <a:t>"The True Grace Of God"</a:t>
            </a:r>
            <a:endPar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endParaRPr>
          </a:p>
        </p:txBody>
      </p:sp>
      <p:graphicFrame>
        <p:nvGraphicFramePr>
          <p:cNvPr id="164870" name="Text Box 3">
            <a:extLst>
              <a:ext uri="{FF2B5EF4-FFF2-40B4-BE49-F238E27FC236}">
                <a16:creationId xmlns:a16="http://schemas.microsoft.com/office/drawing/2014/main" id="{9189B442-F7E3-4E0F-96F6-7EE88C1C9B95}"/>
              </a:ext>
            </a:extLst>
          </p:cNvPr>
          <p:cNvGraphicFramePr/>
          <p:nvPr>
            <p:extLst>
              <p:ext uri="{D42A27DB-BD31-4B8C-83A1-F6EECF244321}">
                <p14:modId xmlns:p14="http://schemas.microsoft.com/office/powerpoint/2010/main" val="1113234474"/>
              </p:ext>
            </p:extLst>
          </p:nvPr>
        </p:nvGraphicFramePr>
        <p:xfrm>
          <a:off x="108019" y="455522"/>
          <a:ext cx="8915400" cy="4816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 Box 3">
            <a:extLst>
              <a:ext uri="{FF2B5EF4-FFF2-40B4-BE49-F238E27FC236}">
                <a16:creationId xmlns:a16="http://schemas.microsoft.com/office/drawing/2014/main" id="{39C4A17D-A115-4C59-9F0A-5874E21AC4C7}"/>
              </a:ext>
            </a:extLst>
          </p:cNvPr>
          <p:cNvSpPr txBox="1">
            <a:spLocks noChangeArrowheads="1"/>
          </p:cNvSpPr>
          <p:nvPr/>
        </p:nvSpPr>
        <p:spPr bwMode="auto">
          <a:xfrm>
            <a:off x="2422490" y="1213841"/>
            <a:ext cx="1981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Grace to Noah to build </a:t>
            </a:r>
            <a:r>
              <a:rPr lang="en-US" b="1" dirty="0">
                <a:solidFill>
                  <a:prstClr val="white"/>
                </a:solidFill>
              </a:rPr>
              <a:t>an ark (Gen. 6:13-14)</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8" name="Text Box 3">
            <a:extLst>
              <a:ext uri="{FF2B5EF4-FFF2-40B4-BE49-F238E27FC236}">
                <a16:creationId xmlns:a16="http://schemas.microsoft.com/office/drawing/2014/main" id="{9AFAB08D-88A6-4820-A31A-1B5A0B68882D}"/>
              </a:ext>
            </a:extLst>
          </p:cNvPr>
          <p:cNvSpPr txBox="1">
            <a:spLocks noChangeArrowheads="1"/>
          </p:cNvSpPr>
          <p:nvPr/>
        </p:nvSpPr>
        <p:spPr bwMode="auto">
          <a:xfrm>
            <a:off x="7070513" y="1059952"/>
            <a:ext cx="182479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Grace to Abraham in </a:t>
            </a:r>
            <a:r>
              <a:rPr lang="en-US" b="1" dirty="0">
                <a:solidFill>
                  <a:prstClr val="white"/>
                </a:solidFill>
              </a:rPr>
              <a:t>offering Isaac (Gen. 22)</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9" name="Text Box 3">
            <a:extLst>
              <a:ext uri="{FF2B5EF4-FFF2-40B4-BE49-F238E27FC236}">
                <a16:creationId xmlns:a16="http://schemas.microsoft.com/office/drawing/2014/main" id="{BE26348A-6689-44FC-B553-A270887561E3}"/>
              </a:ext>
            </a:extLst>
          </p:cNvPr>
          <p:cNvSpPr txBox="1">
            <a:spLocks noChangeArrowheads="1"/>
          </p:cNvSpPr>
          <p:nvPr/>
        </p:nvSpPr>
        <p:spPr bwMode="auto">
          <a:xfrm>
            <a:off x="4735084" y="1111439"/>
            <a:ext cx="2133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b="1" dirty="0">
                <a:solidFill>
                  <a:prstClr val="white"/>
                </a:solidFill>
              </a:rPr>
              <a:t>Noah obeyed God by building the ark (Heb. 11:7)</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0" name="Text Box 3">
            <a:extLst>
              <a:ext uri="{FF2B5EF4-FFF2-40B4-BE49-F238E27FC236}">
                <a16:creationId xmlns:a16="http://schemas.microsoft.com/office/drawing/2014/main" id="{7D0BD1C7-1308-44E0-B9C9-4E423CE76C74}"/>
              </a:ext>
            </a:extLst>
          </p:cNvPr>
          <p:cNvSpPr txBox="1">
            <a:spLocks noChangeArrowheads="1"/>
          </p:cNvSpPr>
          <p:nvPr/>
        </p:nvSpPr>
        <p:spPr bwMode="auto">
          <a:xfrm>
            <a:off x="108019" y="3584379"/>
            <a:ext cx="24626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Abraham obeyed </a:t>
            </a:r>
            <a:r>
              <a:rPr lang="en-US" b="1" dirty="0">
                <a:solidFill>
                  <a:prstClr val="white"/>
                </a:solidFill>
              </a:rPr>
              <a:t>God (Heb. 11:17; James 2:22-24)</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1" name="Text Box 3">
            <a:extLst>
              <a:ext uri="{FF2B5EF4-FFF2-40B4-BE49-F238E27FC236}">
                <a16:creationId xmlns:a16="http://schemas.microsoft.com/office/drawing/2014/main" id="{2F19E2FA-4781-46FE-8113-B9C204EA847C}"/>
              </a:ext>
            </a:extLst>
          </p:cNvPr>
          <p:cNvSpPr txBox="1">
            <a:spLocks noChangeArrowheads="1"/>
          </p:cNvSpPr>
          <p:nvPr/>
        </p:nvSpPr>
        <p:spPr bwMode="auto">
          <a:xfrm>
            <a:off x="2868868" y="3426117"/>
            <a:ext cx="27227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Tx/>
              <a:buNone/>
              <a:tabLst/>
              <a:defRPr/>
            </a:pP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Grace to Naaman in curing leprosy</a:t>
            </a:r>
            <a:r>
              <a:rPr kumimoji="0" lang="en-US" sz="2000" b="1" i="0" u="none" strike="noStrike" kern="1200" cap="none" spc="0" normalizeH="0" noProof="0" dirty="0">
                <a:ln>
                  <a:noFill/>
                </a:ln>
                <a:solidFill>
                  <a:prstClr val="white"/>
                </a:solidFill>
                <a:effectLst/>
                <a:uLnTx/>
                <a:uFillTx/>
                <a:latin typeface="Tahoma" pitchFamily="34" charset="0"/>
                <a:ea typeface="+mn-ea"/>
                <a:cs typeface="Times New Roman" pitchFamily="18" charset="0"/>
              </a:rPr>
              <a:t> </a:t>
            </a:r>
          </a:p>
          <a:p>
            <a:pPr marL="0" marR="0" lvl="0" indent="0" algn="ctr" defTabSz="914400" rtl="0" eaLnBrk="0" fontAlgn="base" latinLnBrk="0" hangingPunct="0">
              <a:lnSpc>
                <a:spcPct val="100000"/>
              </a:lnSpc>
              <a:spcBef>
                <a:spcPct val="0"/>
              </a:spcBef>
              <a:spcAft>
                <a:spcPct val="0"/>
              </a:spcAft>
              <a:buClr>
                <a:srgbClr val="6BA9DA"/>
              </a:buClr>
              <a:buSzPct val="115000"/>
              <a:buFontTx/>
              <a:buNone/>
              <a:tabLst/>
              <a:defRPr/>
            </a:pPr>
            <a:r>
              <a:rPr kumimoji="0" lang="en-US" sz="2000" b="1" i="0" u="none" strike="noStrike" kern="1200" cap="none" spc="0" normalizeH="0" noProof="0" dirty="0">
                <a:ln>
                  <a:noFill/>
                </a:ln>
                <a:solidFill>
                  <a:prstClr val="white"/>
                </a:solidFill>
                <a:effectLst/>
                <a:uLnTx/>
                <a:uFillTx/>
                <a:latin typeface="Tahoma" pitchFamily="34" charset="0"/>
                <a:ea typeface="+mn-ea"/>
                <a:cs typeface="Times New Roman" pitchFamily="18" charset="0"/>
              </a:rPr>
              <a:t>(II Kings 5:10; Luke 4:27)</a:t>
            </a: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 </a:t>
            </a:r>
          </a:p>
        </p:txBody>
      </p:sp>
      <p:sp>
        <p:nvSpPr>
          <p:cNvPr id="12" name="Text Box 3">
            <a:extLst>
              <a:ext uri="{FF2B5EF4-FFF2-40B4-BE49-F238E27FC236}">
                <a16:creationId xmlns:a16="http://schemas.microsoft.com/office/drawing/2014/main" id="{A17549DE-FF00-4F91-B6E0-396C2AE756C8}"/>
              </a:ext>
            </a:extLst>
          </p:cNvPr>
          <p:cNvSpPr txBox="1">
            <a:spLocks noChangeArrowheads="1"/>
          </p:cNvSpPr>
          <p:nvPr/>
        </p:nvSpPr>
        <p:spPr bwMode="auto">
          <a:xfrm>
            <a:off x="5889832" y="3738266"/>
            <a:ext cx="304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kumimoji="0" lang="en-US" b="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Naaman obeyed God </a:t>
            </a:r>
          </a:p>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lang="en-US" b="1" dirty="0">
                <a:solidFill>
                  <a:prstClr val="white"/>
                </a:solidFill>
              </a:rPr>
              <a:t>(II Kings 5:14)</a:t>
            </a:r>
            <a:endParaRPr kumimoji="0" lang="en-US" b="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4" name="Text Box 8">
            <a:extLst>
              <a:ext uri="{FF2B5EF4-FFF2-40B4-BE49-F238E27FC236}">
                <a16:creationId xmlns:a16="http://schemas.microsoft.com/office/drawing/2014/main" id="{10BDA6A0-D4ED-4FFD-9B57-76C1288D4BDA}"/>
              </a:ext>
            </a:extLst>
          </p:cNvPr>
          <p:cNvSpPr txBox="1">
            <a:spLocks noChangeArrowheads="1"/>
          </p:cNvSpPr>
          <p:nvPr/>
        </p:nvSpPr>
        <p:spPr bwMode="auto">
          <a:xfrm>
            <a:off x="12152" y="4983971"/>
            <a:ext cx="9143978" cy="830997"/>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lgn="ctr">
              <a:defRPr/>
            </a:pPr>
            <a:r>
              <a:rPr lang="en-US" b="1" dirty="0">
                <a:solidFill>
                  <a:srgbClr val="0000FF"/>
                </a:solidFill>
                <a:latin typeface="Tahoma" pitchFamily="34" charset="0"/>
                <a:cs typeface="Times New Roman" pitchFamily="18" charset="0"/>
              </a:rPr>
              <a:t>We don’t establish our own righteousness when we obey Jesus in faith </a:t>
            </a:r>
            <a:r>
              <a:rPr lang="en-US" b="1" i="1" dirty="0">
                <a:solidFill>
                  <a:srgbClr val="0000FF"/>
                </a:solidFill>
                <a:latin typeface="Tahoma" pitchFamily="34" charset="0"/>
                <a:cs typeface="Times New Roman" pitchFamily="18" charset="0"/>
              </a:rPr>
              <a:t>(Rom. 10:3; I John 5:2-4) </a:t>
            </a:r>
            <a:endParaRPr kumimoji="0" lang="en-US" sz="2400" b="1" i="1" u="none" strike="noStrike" kern="1200" cap="none" spc="0" normalizeH="0" baseline="0" noProof="0" dirty="0">
              <a:ln>
                <a:noFill/>
              </a:ln>
              <a:solidFill>
                <a:srgbClr val="0000FF"/>
              </a:solidFill>
              <a:effectLst/>
              <a:uLnTx/>
              <a:uFillTx/>
              <a:latin typeface="Tahoma" pitchFamily="34" charset="0"/>
              <a:cs typeface="Times New Roman" pitchFamily="18" charset="0"/>
            </a:endParaRPr>
          </a:p>
        </p:txBody>
      </p:sp>
      <p:sp>
        <p:nvSpPr>
          <p:cNvPr id="13" name="Text Box 8">
            <a:extLst>
              <a:ext uri="{FF2B5EF4-FFF2-40B4-BE49-F238E27FC236}">
                <a16:creationId xmlns:a16="http://schemas.microsoft.com/office/drawing/2014/main" id="{2AE49F55-14A2-46BA-B367-376A4CCF3369}"/>
              </a:ext>
            </a:extLst>
          </p:cNvPr>
          <p:cNvSpPr txBox="1">
            <a:spLocks noChangeArrowheads="1"/>
          </p:cNvSpPr>
          <p:nvPr/>
        </p:nvSpPr>
        <p:spPr bwMode="auto">
          <a:xfrm>
            <a:off x="22" y="5956182"/>
            <a:ext cx="9143978" cy="830997"/>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lgn="ctr">
              <a:defRPr/>
            </a:pPr>
            <a:r>
              <a:rPr lang="en-US" b="1" dirty="0">
                <a:solidFill>
                  <a:srgbClr val="0000FF"/>
                </a:solidFill>
                <a:latin typeface="Tahoma" pitchFamily="34" charset="0"/>
                <a:cs typeface="Times New Roman" pitchFamily="18" charset="0"/>
              </a:rPr>
              <a:t>These men obtained (not earned) God's grace when they faithfully obeyed God's word – </a:t>
            </a:r>
            <a:r>
              <a:rPr lang="en-US" b="1" i="1" dirty="0">
                <a:solidFill>
                  <a:srgbClr val="0000FF"/>
                </a:solidFill>
                <a:latin typeface="Tahoma" pitchFamily="34" charset="0"/>
                <a:cs typeface="Times New Roman" pitchFamily="18" charset="0"/>
              </a:rPr>
              <a:t>Same today! </a:t>
            </a:r>
            <a:endParaRPr kumimoji="0" lang="en-US" sz="2400" b="1" i="1" u="none" strike="noStrike" kern="1200" cap="none" spc="0" normalizeH="0" baseline="0" noProof="0" dirty="0">
              <a:ln>
                <a:noFill/>
              </a:ln>
              <a:solidFill>
                <a:srgbClr val="0000FF"/>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31733168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animBg="1" autoUpdateAnimBg="0"/>
      <p:bldP spid="1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461818" y="6653492"/>
            <a:ext cx="3003978" cy="204508"/>
          </a:xfrm>
        </p:spPr>
        <p:txBody>
          <a:bodyPr vert="horz" lIns="91440" tIns="45720" rIns="91440" bIns="45720" rtlCol="0" anchor="ctr">
            <a:normAutofit fontScale="77500" lnSpcReduction="2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True Grace Of God"</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Living In The Grace Of God  </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65796" y="-1"/>
            <a:ext cx="5653920" cy="67818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 Peter </a:t>
            </a: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shows</a:t>
            </a: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living in the grace of God includes: </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Obedience in holy living – I Pet. 1:13-16</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Abstaining from fleshly lusts – I Pet. 2:11-12</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Submitting to civil government –        I Pet. 2:13-17</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Marital responsibilities – I Pet. 3:1-7</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Putting away worldliness – I Pet. 4:1-3</a:t>
            </a:r>
          </a:p>
          <a:p>
            <a:pPr marL="857250" marR="0" lvl="1" indent="-342900"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Putting away idolatry – I Pet. 4:3</a:t>
            </a:r>
          </a:p>
          <a:p>
            <a:pPr marL="857250" marR="0" lvl="1" indent="-342900"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Hospitality – I Pet. 4:9</a:t>
            </a:r>
          </a:p>
          <a:p>
            <a:pPr marL="857250" marR="0" lvl="1" indent="-342900"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The work of elders – I Pet. 5:1-3</a:t>
            </a:r>
          </a:p>
          <a:p>
            <a:pPr marL="857250" marR="0" lvl="1" indent="-342900"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Submitting to one another – I Pet. 5:5-7</a:t>
            </a:r>
          </a:p>
          <a:p>
            <a:pPr marL="857250" marR="0" lvl="1" indent="-342900"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Sober, watchful living (being alert) – I Pet. 5:8-9</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1818" y="3889625"/>
            <a:ext cx="2778064" cy="2763868"/>
          </a:xfrm>
          <a:prstGeom prst="rect">
            <a:avLst/>
          </a:prstGeom>
        </p:spPr>
      </p:pic>
      <p:sp>
        <p:nvSpPr>
          <p:cNvPr id="10" name="Text Box 7">
            <a:extLst>
              <a:ext uri="{FF2B5EF4-FFF2-40B4-BE49-F238E27FC236}">
                <a16:creationId xmlns:a16="http://schemas.microsoft.com/office/drawing/2014/main" id="{B5A88F8D-B41A-4A94-92D3-713882FA864E}"/>
              </a:ext>
            </a:extLst>
          </p:cNvPr>
          <p:cNvSpPr txBox="1">
            <a:spLocks noChangeArrowheads="1"/>
          </p:cNvSpPr>
          <p:nvPr/>
        </p:nvSpPr>
        <p:spPr bwMode="auto">
          <a:xfrm>
            <a:off x="0" y="1746126"/>
            <a:ext cx="3490082" cy="1938992"/>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2400" b="1" dirty="0">
                <a:solidFill>
                  <a:srgbClr val="0000FF"/>
                </a:solidFill>
                <a:latin typeface="Tahoma" pitchFamily="34" charset="0"/>
                <a:cs typeface="Times New Roman" pitchFamily="18" charset="0"/>
              </a:rPr>
              <a:t>By living in the grace of God’s word, we can stand firm in “the true grace of God!”</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6599777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1753</Words>
  <Application>Microsoft Office PowerPoint</Application>
  <PresentationFormat>On-screen Show (4:3)</PresentationFormat>
  <Paragraphs>158</Paragraphs>
  <Slides>16</Slides>
  <Notes>16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16</vt:i4>
      </vt:variant>
    </vt:vector>
  </HeadingPairs>
  <TitlesOfParts>
    <vt:vector size="30" baseType="lpstr">
      <vt:lpstr>Ameretto</vt:lpstr>
      <vt:lpstr>Arial</vt:lpstr>
      <vt:lpstr>Bookman Old Style</vt:lpstr>
      <vt:lpstr>Calisto MT</vt:lpstr>
      <vt:lpstr>Corbel</vt:lpstr>
      <vt:lpstr>Rockwell</vt:lpstr>
      <vt:lpstr>Tahoma</vt:lpstr>
      <vt:lpstr>Times New Roman</vt:lpstr>
      <vt:lpstr>Tw Cen MT</vt:lpstr>
      <vt:lpstr>Wingdings</vt:lpstr>
      <vt:lpstr>Damask</vt:lpstr>
      <vt:lpstr>Depth</vt:lpstr>
      <vt:lpstr>1_eye</vt:lpstr>
      <vt:lpstr>Droplet</vt:lpstr>
      <vt:lpstr>“The True Grace Of God”   Text:  I Peter 5:12</vt:lpstr>
      <vt:lpstr>Intro</vt:lpstr>
      <vt:lpstr>Intro</vt:lpstr>
      <vt:lpstr>Intro </vt:lpstr>
      <vt:lpstr>Understanding The True Grace Of God </vt:lpstr>
      <vt:lpstr>Living In The Grace Of God  </vt:lpstr>
      <vt:lpstr>Living In The Grace Of God  </vt:lpstr>
      <vt:lpstr>Living In The Grace Of God </vt:lpstr>
      <vt:lpstr>Living In The Grace Of God  </vt:lpstr>
      <vt:lpstr>Growing In The Grace Of God  </vt:lpstr>
      <vt:lpstr>Growing In The Grace Of God  </vt:lpstr>
      <vt:lpstr>Growing In The Grace Of God  </vt:lpstr>
      <vt:lpstr>Growing In The Grace Of God  </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True Grace Of God"</dc:title>
  <dc:subject>04/26/2020</dc:subject>
  <dc:creator>DarkWolf</dc:creator>
  <dc:description>Adapted from an article by Joe R. Price</dc:description>
  <cp:lastModifiedBy>DarkWolf</cp:lastModifiedBy>
  <cp:revision>21</cp:revision>
  <dcterms:created xsi:type="dcterms:W3CDTF">2020-04-22T19:16:42Z</dcterms:created>
  <dcterms:modified xsi:type="dcterms:W3CDTF">2020-04-23T04:35:50Z</dcterms:modified>
</cp:coreProperties>
</file>