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696" r:id="rId2"/>
    <p:sldMasterId id="2147483697" r:id="rId3"/>
    <p:sldMasterId id="2147483698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4043" r:id="rId13"/>
    <p:sldMasterId id="2147484055" r:id="rId14"/>
    <p:sldMasterId id="21474840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489" r:id="rId17"/>
    <p:sldId id="491" r:id="rId18"/>
    <p:sldId id="453" r:id="rId19"/>
    <p:sldId id="495" r:id="rId20"/>
    <p:sldId id="467" r:id="rId21"/>
    <p:sldId id="497" r:id="rId22"/>
    <p:sldId id="499" r:id="rId23"/>
    <p:sldId id="473" r:id="rId24"/>
    <p:sldId id="501" r:id="rId25"/>
    <p:sldId id="478" r:id="rId26"/>
    <p:sldId id="505" r:id="rId27"/>
    <p:sldId id="483" r:id="rId28"/>
    <p:sldId id="485" r:id="rId29"/>
    <p:sldId id="487" r:id="rId30"/>
    <p:sldId id="461" r:id="rId31"/>
    <p:sldId id="503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CCFF"/>
    <a:srgbClr val="006600"/>
    <a:srgbClr val="FF0066"/>
    <a:srgbClr val="FFFFFF"/>
    <a:srgbClr val="CCFF33"/>
    <a:srgbClr val="FFCC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09457-CCA2-4B43-B623-CBCFF04F3AB4}" v="21" dt="2020-03-09T01:56:5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8" autoAdjust="0"/>
    <p:restoredTop sz="86409" autoAdjust="0"/>
  </p:normalViewPr>
  <p:slideViewPr>
    <p:cSldViewPr snapToObjects="1">
      <p:cViewPr varScale="1">
        <p:scale>
          <a:sx n="70" d="100"/>
          <a:sy n="70" d="100"/>
        </p:scale>
        <p:origin x="115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microsoft.com/office/2016/11/relationships/changesInfo" Target="changesInfos/changesInfo1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4686213F-78F4-4AC0-AE80-8574D399B9F5}"/>
    <pc:docChg chg="undo custSel addSld delSld modSld modNotesMaster modHandout">
      <pc:chgData name="Nathan Morrison" userId="a8088875ec538e5b" providerId="LiveId" clId="{4686213F-78F4-4AC0-AE80-8574D399B9F5}" dt="2020-03-03T22:07:40.293" v="151" actId="21"/>
      <pc:docMkLst>
        <pc:docMk/>
      </pc:docMkLst>
      <pc:sldChg chg="modSp mod modNotes">
        <pc:chgData name="Nathan Morrison" userId="a8088875ec538e5b" providerId="LiveId" clId="{4686213F-78F4-4AC0-AE80-8574D399B9F5}" dt="2020-03-03T22:07:40.293" v="151" actId="21"/>
        <pc:sldMkLst>
          <pc:docMk/>
          <pc:sldMk cId="0" sldId="256"/>
        </pc:sldMkLst>
        <pc:spChg chg="mod">
          <ac:chgData name="Nathan Morrison" userId="a8088875ec538e5b" providerId="LiveId" clId="{4686213F-78F4-4AC0-AE80-8574D399B9F5}" dt="2020-03-03T22:01:47.665" v="127" actId="14100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44:03.736" v="0" actId="14838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49:04.989" v="34" actId="403"/>
        <pc:sldMkLst>
          <pc:docMk/>
          <pc:sldMk cId="4084125659" sldId="453"/>
        </pc:sldMkLst>
        <pc:spChg chg="mod">
          <ac:chgData name="Nathan Morrison" userId="a8088875ec538e5b" providerId="LiveId" clId="{4686213F-78F4-4AC0-AE80-8574D399B9F5}" dt="2020-03-03T21:49:04.989" v="34" actId="403"/>
          <ac:spMkLst>
            <pc:docMk/>
            <pc:sldMk cId="4084125659" sldId="453"/>
            <ac:spMk id="141314" creationId="{00000000-0000-0000-0000-000000000000}"/>
          </ac:spMkLst>
        </pc:spChg>
      </pc:sldChg>
      <pc:sldChg chg="modSp del mod">
        <pc:chgData name="Nathan Morrison" userId="a8088875ec538e5b" providerId="LiveId" clId="{4686213F-78F4-4AC0-AE80-8574D399B9F5}" dt="2020-03-03T22:00:41.639" v="122" actId="47"/>
        <pc:sldMkLst>
          <pc:docMk/>
          <pc:sldMk cId="2467181528" sldId="459"/>
        </pc:sldMkLst>
        <pc:spChg chg="mod">
          <ac:chgData name="Nathan Morrison" userId="a8088875ec538e5b" providerId="LiveId" clId="{4686213F-78F4-4AC0-AE80-8574D399B9F5}" dt="2020-03-03T21:58:58.021" v="118" actId="20577"/>
          <ac:spMkLst>
            <pc:docMk/>
            <pc:sldMk cId="2467181528" sldId="459"/>
            <ac:spMk id="6148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8:52.028" v="113" actId="122"/>
          <ac:spMkLst>
            <pc:docMk/>
            <pc:sldMk cId="2467181528" sldId="459"/>
            <ac:spMk id="11267" creationId="{00000000-0000-0000-0000-000000000000}"/>
          </ac:spMkLst>
        </pc:spChg>
      </pc:sldChg>
      <pc:sldChg chg="modSp">
        <pc:chgData name="Nathan Morrison" userId="a8088875ec538e5b" providerId="LiveId" clId="{4686213F-78F4-4AC0-AE80-8574D399B9F5}" dt="2020-03-03T21:58:44.525" v="112" actId="179"/>
        <pc:sldMkLst>
          <pc:docMk/>
          <pc:sldMk cId="2743063950" sldId="461"/>
        </pc:sldMkLst>
        <pc:spChg chg="mod">
          <ac:chgData name="Nathan Morrison" userId="a8088875ec538e5b" providerId="LiveId" clId="{4686213F-78F4-4AC0-AE80-8574D399B9F5}" dt="2020-03-03T21:58:44.525" v="112" actId="179"/>
          <ac:spMkLst>
            <pc:docMk/>
            <pc:sldMk cId="2743063950" sldId="461"/>
            <ac:spMk id="6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8:15.993" v="106" actId="207"/>
          <ac:spMkLst>
            <pc:docMk/>
            <pc:sldMk cId="2743063950" sldId="461"/>
            <ac:spMk id="10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49:26.580" v="38" actId="27636"/>
        <pc:sldMkLst>
          <pc:docMk/>
          <pc:sldMk cId="1370368728" sldId="467"/>
        </pc:sldMkLst>
        <pc:spChg chg="mod">
          <ac:chgData name="Nathan Morrison" userId="a8088875ec538e5b" providerId="LiveId" clId="{4686213F-78F4-4AC0-AE80-8574D399B9F5}" dt="2020-03-03T21:49:26.580" v="38" actId="27636"/>
          <ac:spMkLst>
            <pc:docMk/>
            <pc:sldMk cId="1370368728" sldId="467"/>
            <ac:spMk id="141314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53:16.964" v="65" actId="1076"/>
        <pc:sldMkLst>
          <pc:docMk/>
          <pc:sldMk cId="1661210251" sldId="473"/>
        </pc:sldMkLst>
        <pc:spChg chg="mod">
          <ac:chgData name="Nathan Morrison" userId="a8088875ec538e5b" providerId="LiveId" clId="{4686213F-78F4-4AC0-AE80-8574D399B9F5}" dt="2020-03-03T21:52:59.513" v="62" actId="1076"/>
          <ac:spMkLst>
            <pc:docMk/>
            <pc:sldMk cId="1661210251" sldId="473"/>
            <ac:spMk id="7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2:47.224" v="60" actId="14100"/>
          <ac:spMkLst>
            <pc:docMk/>
            <pc:sldMk cId="1661210251" sldId="473"/>
            <ac:spMk id="141314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53:04.352" v="63" actId="14100"/>
          <ac:picMkLst>
            <pc:docMk/>
            <pc:sldMk cId="1661210251" sldId="473"/>
            <ac:picMk id="4" creationId="{00000000-0000-0000-0000-000000000000}"/>
          </ac:picMkLst>
        </pc:picChg>
        <pc:picChg chg="mod">
          <ac:chgData name="Nathan Morrison" userId="a8088875ec538e5b" providerId="LiveId" clId="{4686213F-78F4-4AC0-AE80-8574D399B9F5}" dt="2020-03-03T21:53:16.964" v="65" actId="1076"/>
          <ac:picMkLst>
            <pc:docMk/>
            <pc:sldMk cId="1661210251" sldId="473"/>
            <ac:picMk id="11" creationId="{00000000-0000-0000-0000-000000000000}"/>
          </ac:picMkLst>
        </pc:picChg>
      </pc:sldChg>
      <pc:sldChg chg="modSp mod">
        <pc:chgData name="Nathan Morrison" userId="a8088875ec538e5b" providerId="LiveId" clId="{4686213F-78F4-4AC0-AE80-8574D399B9F5}" dt="2020-03-03T21:54:52.070" v="75" actId="113"/>
        <pc:sldMkLst>
          <pc:docMk/>
          <pc:sldMk cId="755138805" sldId="481"/>
        </pc:sldMkLst>
        <pc:spChg chg="mod">
          <ac:chgData name="Nathan Morrison" userId="a8088875ec538e5b" providerId="LiveId" clId="{4686213F-78F4-4AC0-AE80-8574D399B9F5}" dt="2020-03-03T21:54:52.070" v="75" actId="113"/>
          <ac:spMkLst>
            <pc:docMk/>
            <pc:sldMk cId="755138805" sldId="481"/>
            <ac:spMk id="7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55:14.162" v="76" actId="14861"/>
        <pc:sldMkLst>
          <pc:docMk/>
          <pc:sldMk cId="3931858744" sldId="483"/>
        </pc:sldMkLst>
        <pc:spChg chg="mod">
          <ac:chgData name="Nathan Morrison" userId="a8088875ec538e5b" providerId="LiveId" clId="{4686213F-78F4-4AC0-AE80-8574D399B9F5}" dt="2020-03-03T21:55:14.162" v="76" actId="14861"/>
          <ac:spMkLst>
            <pc:docMk/>
            <pc:sldMk cId="3931858744" sldId="483"/>
            <ac:spMk id="5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56:54.891" v="89" actId="14100"/>
        <pc:sldMkLst>
          <pc:docMk/>
          <pc:sldMk cId="4233035175" sldId="485"/>
        </pc:sldMkLst>
        <pc:spChg chg="mod">
          <ac:chgData name="Nathan Morrison" userId="a8088875ec538e5b" providerId="LiveId" clId="{4686213F-78F4-4AC0-AE80-8574D399B9F5}" dt="2020-03-03T21:56:54.891" v="89" actId="14100"/>
          <ac:spMkLst>
            <pc:docMk/>
            <pc:sldMk cId="4233035175" sldId="485"/>
            <ac:spMk id="8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6:46.979" v="88" actId="1076"/>
          <ac:spMkLst>
            <pc:docMk/>
            <pc:sldMk cId="4233035175" sldId="485"/>
            <ac:spMk id="9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56:41.991" v="87" actId="1076"/>
          <ac:picMkLst>
            <pc:docMk/>
            <pc:sldMk cId="4233035175" sldId="485"/>
            <ac:picMk id="2" creationId="{00000000-0000-0000-0000-000000000000}"/>
          </ac:picMkLst>
        </pc:picChg>
      </pc:sldChg>
      <pc:sldChg chg="modSp mod">
        <pc:chgData name="Nathan Morrison" userId="a8088875ec538e5b" providerId="LiveId" clId="{4686213F-78F4-4AC0-AE80-8574D399B9F5}" dt="2020-03-03T22:05:54.156" v="143" actId="6549"/>
        <pc:sldMkLst>
          <pc:docMk/>
          <pc:sldMk cId="260232595" sldId="487"/>
        </pc:sldMkLst>
        <pc:spChg chg="mod">
          <ac:chgData name="Nathan Morrison" userId="a8088875ec538e5b" providerId="LiveId" clId="{4686213F-78F4-4AC0-AE80-8574D399B9F5}" dt="2020-03-03T22:05:37.542" v="133" actId="313"/>
          <ac:spMkLst>
            <pc:docMk/>
            <pc:sldMk cId="260232595" sldId="487"/>
            <ac:spMk id="7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2:05:54.156" v="143" actId="6549"/>
          <ac:spMkLst>
            <pc:docMk/>
            <pc:sldMk cId="260232595" sldId="487"/>
            <ac:spMk id="10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7:36.009" v="102" actId="20577"/>
          <ac:spMkLst>
            <pc:docMk/>
            <pc:sldMk cId="260232595" sldId="487"/>
            <ac:spMk id="13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7:06.380" v="93" actId="27636"/>
          <ac:spMkLst>
            <pc:docMk/>
            <pc:sldMk cId="260232595" sldId="487"/>
            <ac:spMk id="236546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58:04.997" v="105" actId="1076"/>
          <ac:picMkLst>
            <pc:docMk/>
            <pc:sldMk cId="260232595" sldId="487"/>
            <ac:picMk id="3" creationId="{00000000-0000-0000-0000-000000000000}"/>
          </ac:picMkLst>
        </pc:picChg>
      </pc:sldChg>
      <pc:sldChg chg="modSp mod">
        <pc:chgData name="Nathan Morrison" userId="a8088875ec538e5b" providerId="LiveId" clId="{4686213F-78F4-4AC0-AE80-8574D399B9F5}" dt="2020-03-03T21:47:27.645" v="19" actId="1076"/>
        <pc:sldMkLst>
          <pc:docMk/>
          <pc:sldMk cId="2510358897" sldId="489"/>
        </pc:sldMkLst>
        <pc:spChg chg="mod">
          <ac:chgData name="Nathan Morrison" userId="a8088875ec538e5b" providerId="LiveId" clId="{4686213F-78F4-4AC0-AE80-8574D399B9F5}" dt="2020-03-03T21:47:27.645" v="19" actId="1076"/>
          <ac:spMkLst>
            <pc:docMk/>
            <pc:sldMk cId="2510358897" sldId="489"/>
            <ac:spMk id="4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46:30.234" v="8" actId="2085"/>
          <ac:spMkLst>
            <pc:docMk/>
            <pc:sldMk cId="2510358897" sldId="489"/>
            <ac:spMk id="7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2:03:38.437" v="128" actId="207"/>
        <pc:sldMkLst>
          <pc:docMk/>
          <pc:sldMk cId="2705397048" sldId="491"/>
        </pc:sldMkLst>
        <pc:spChg chg="mod">
          <ac:chgData name="Nathan Morrison" userId="a8088875ec538e5b" providerId="LiveId" clId="{4686213F-78F4-4AC0-AE80-8574D399B9F5}" dt="2020-03-03T21:47:16.582" v="18" actId="1076"/>
          <ac:spMkLst>
            <pc:docMk/>
            <pc:sldMk cId="2705397048" sldId="491"/>
            <ac:spMk id="4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2:03:38.437" v="128" actId="207"/>
          <ac:spMkLst>
            <pc:docMk/>
            <pc:sldMk cId="2705397048" sldId="491"/>
            <ac:spMk id="7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47:12.652" v="17" actId="1076"/>
          <ac:picMkLst>
            <pc:docMk/>
            <pc:sldMk cId="2705397048" sldId="491"/>
            <ac:picMk id="8" creationId="{00000000-0000-0000-0000-000000000000}"/>
          </ac:picMkLst>
        </pc:picChg>
      </pc:sldChg>
      <pc:sldChg chg="modSp mod modAnim">
        <pc:chgData name="Nathan Morrison" userId="a8088875ec538e5b" providerId="LiveId" clId="{4686213F-78F4-4AC0-AE80-8574D399B9F5}" dt="2020-03-03T22:04:09.382" v="129"/>
        <pc:sldMkLst>
          <pc:docMk/>
          <pc:sldMk cId="2013667196" sldId="495"/>
        </pc:sldMkLst>
        <pc:spChg chg="mod">
          <ac:chgData name="Nathan Morrison" userId="a8088875ec538e5b" providerId="LiveId" clId="{4686213F-78F4-4AC0-AE80-8574D399B9F5}" dt="2020-03-03T21:48:27.358" v="22" actId="207"/>
          <ac:spMkLst>
            <pc:docMk/>
            <pc:sldMk cId="2013667196" sldId="495"/>
            <ac:spMk id="9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48:48.961" v="32" actId="27636"/>
          <ac:spMkLst>
            <pc:docMk/>
            <pc:sldMk cId="2013667196" sldId="495"/>
            <ac:spMk id="141314" creationId="{00000000-0000-0000-0000-000000000000}"/>
          </ac:spMkLst>
        </pc:spChg>
      </pc:sldChg>
      <pc:sldChg chg="modSp mod modAnim">
        <pc:chgData name="Nathan Morrison" userId="a8088875ec538e5b" providerId="LiveId" clId="{4686213F-78F4-4AC0-AE80-8574D399B9F5}" dt="2020-03-03T21:50:33.360" v="44" actId="20577"/>
        <pc:sldMkLst>
          <pc:docMk/>
          <pc:sldMk cId="3918430088" sldId="497"/>
        </pc:sldMkLst>
        <pc:spChg chg="mod">
          <ac:chgData name="Nathan Morrison" userId="a8088875ec538e5b" providerId="LiveId" clId="{4686213F-78F4-4AC0-AE80-8574D399B9F5}" dt="2020-03-03T21:50:33.360" v="44" actId="20577"/>
          <ac:spMkLst>
            <pc:docMk/>
            <pc:sldMk cId="3918430088" sldId="497"/>
            <ac:spMk id="7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0:14.832" v="40" actId="403"/>
          <ac:spMkLst>
            <pc:docMk/>
            <pc:sldMk cId="3918430088" sldId="497"/>
            <ac:spMk id="141314" creationId="{00000000-0000-0000-0000-000000000000}"/>
          </ac:spMkLst>
        </pc:spChg>
      </pc:sldChg>
      <pc:sldChg chg="modSp mod">
        <pc:chgData name="Nathan Morrison" userId="a8088875ec538e5b" providerId="LiveId" clId="{4686213F-78F4-4AC0-AE80-8574D399B9F5}" dt="2020-03-03T21:52:18.858" v="56" actId="1076"/>
        <pc:sldMkLst>
          <pc:docMk/>
          <pc:sldMk cId="2047736526" sldId="499"/>
        </pc:sldMkLst>
        <pc:spChg chg="mod">
          <ac:chgData name="Nathan Morrison" userId="a8088875ec538e5b" providerId="LiveId" clId="{4686213F-78F4-4AC0-AE80-8574D399B9F5}" dt="2020-03-03T21:52:14.092" v="55" actId="1076"/>
          <ac:spMkLst>
            <pc:docMk/>
            <pc:sldMk cId="2047736526" sldId="499"/>
            <ac:spMk id="7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2:18.858" v="56" actId="1076"/>
          <ac:spMkLst>
            <pc:docMk/>
            <pc:sldMk cId="2047736526" sldId="499"/>
            <ac:spMk id="8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2:03.444" v="54" actId="1076"/>
          <ac:spMkLst>
            <pc:docMk/>
            <pc:sldMk cId="2047736526" sldId="499"/>
            <ac:spMk id="9" creationId="{00000000-0000-0000-0000-000000000000}"/>
          </ac:spMkLst>
        </pc:spChg>
        <pc:spChg chg="mod">
          <ac:chgData name="Nathan Morrison" userId="a8088875ec538e5b" providerId="LiveId" clId="{4686213F-78F4-4AC0-AE80-8574D399B9F5}" dt="2020-03-03T21:51:37.896" v="50" actId="27636"/>
          <ac:spMkLst>
            <pc:docMk/>
            <pc:sldMk cId="2047736526" sldId="499"/>
            <ac:spMk id="141314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51:57.173" v="53" actId="1076"/>
          <ac:picMkLst>
            <pc:docMk/>
            <pc:sldMk cId="2047736526" sldId="499"/>
            <ac:picMk id="2" creationId="{00000000-0000-0000-0000-000000000000}"/>
          </ac:picMkLst>
        </pc:picChg>
      </pc:sldChg>
      <pc:sldChg chg="modSp mod">
        <pc:chgData name="Nathan Morrison" userId="a8088875ec538e5b" providerId="LiveId" clId="{4686213F-78F4-4AC0-AE80-8574D399B9F5}" dt="2020-03-03T21:53:38.246" v="69" actId="1076"/>
        <pc:sldMkLst>
          <pc:docMk/>
          <pc:sldMk cId="1816792457" sldId="501"/>
        </pc:sldMkLst>
        <pc:spChg chg="mod">
          <ac:chgData name="Nathan Morrison" userId="a8088875ec538e5b" providerId="LiveId" clId="{4686213F-78F4-4AC0-AE80-8574D399B9F5}" dt="2020-03-03T21:53:27.512" v="66" actId="1076"/>
          <ac:spMkLst>
            <pc:docMk/>
            <pc:sldMk cId="1816792457" sldId="501"/>
            <ac:spMk id="7" creationId="{00000000-0000-0000-0000-000000000000}"/>
          </ac:spMkLst>
        </pc:spChg>
        <pc:picChg chg="mod">
          <ac:chgData name="Nathan Morrison" userId="a8088875ec538e5b" providerId="LiveId" clId="{4686213F-78F4-4AC0-AE80-8574D399B9F5}" dt="2020-03-03T21:53:31.748" v="67" actId="14100"/>
          <ac:picMkLst>
            <pc:docMk/>
            <pc:sldMk cId="1816792457" sldId="501"/>
            <ac:picMk id="3" creationId="{00000000-0000-0000-0000-000000000000}"/>
          </ac:picMkLst>
        </pc:picChg>
        <pc:picChg chg="mod">
          <ac:chgData name="Nathan Morrison" userId="a8088875ec538e5b" providerId="LiveId" clId="{4686213F-78F4-4AC0-AE80-8574D399B9F5}" dt="2020-03-03T21:53:38.246" v="69" actId="1076"/>
          <ac:picMkLst>
            <pc:docMk/>
            <pc:sldMk cId="1816792457" sldId="501"/>
            <ac:picMk id="5" creationId="{00000000-0000-0000-0000-000000000000}"/>
          </ac:picMkLst>
        </pc:picChg>
      </pc:sldChg>
      <pc:sldChg chg="add del">
        <pc:chgData name="Nathan Morrison" userId="a8088875ec538e5b" providerId="LiveId" clId="{4686213F-78F4-4AC0-AE80-8574D399B9F5}" dt="2020-03-03T22:00:39.460" v="121" actId="47"/>
        <pc:sldMkLst>
          <pc:docMk/>
          <pc:sldMk cId="4259498393" sldId="502"/>
        </pc:sldMkLst>
      </pc:sldChg>
      <pc:sldChg chg="add">
        <pc:chgData name="Nathan Morrison" userId="a8088875ec538e5b" providerId="LiveId" clId="{4686213F-78F4-4AC0-AE80-8574D399B9F5}" dt="2020-03-03T22:00:37.726" v="120"/>
        <pc:sldMkLst>
          <pc:docMk/>
          <pc:sldMk cId="4239639580" sldId="503"/>
        </pc:sldMkLst>
      </pc:sldChg>
    </pc:docChg>
  </pc:docChgLst>
  <pc:docChgLst>
    <pc:chgData name="Nathan Morrison" userId="a8088875ec538e5b" providerId="LiveId" clId="{F5609457-CCA2-4B43-B623-CBCFF04F3AB4}"/>
    <pc:docChg chg="custSel addSld delSld modSld">
      <pc:chgData name="Nathan Morrison" userId="a8088875ec538e5b" providerId="LiveId" clId="{F5609457-CCA2-4B43-B623-CBCFF04F3AB4}" dt="2020-03-09T01:56:48.242" v="29" actId="6549"/>
      <pc:docMkLst>
        <pc:docMk/>
      </pc:docMkLst>
      <pc:sldChg chg="del">
        <pc:chgData name="Nathan Morrison" userId="a8088875ec538e5b" providerId="LiveId" clId="{F5609457-CCA2-4B43-B623-CBCFF04F3AB4}" dt="2020-03-03T23:03:55.423" v="4" actId="47"/>
        <pc:sldMkLst>
          <pc:docMk/>
          <pc:sldMk cId="755138805" sldId="481"/>
        </pc:sldMkLst>
      </pc:sldChg>
      <pc:sldChg chg="modSp">
        <pc:chgData name="Nathan Morrison" userId="a8088875ec538e5b" providerId="LiveId" clId="{F5609457-CCA2-4B43-B623-CBCFF04F3AB4}" dt="2020-03-09T01:56:48.242" v="29" actId="6549"/>
        <pc:sldMkLst>
          <pc:docMk/>
          <pc:sldMk cId="2047736526" sldId="499"/>
        </pc:sldMkLst>
        <pc:spChg chg="mod">
          <ac:chgData name="Nathan Morrison" userId="a8088875ec538e5b" providerId="LiveId" clId="{F5609457-CCA2-4B43-B623-CBCFF04F3AB4}" dt="2020-03-09T01:56:48.242" v="29" actId="6549"/>
          <ac:spMkLst>
            <pc:docMk/>
            <pc:sldMk cId="2047736526" sldId="499"/>
            <ac:spMk id="7" creationId="{00000000-0000-0000-0000-000000000000}"/>
          </ac:spMkLst>
        </pc:spChg>
      </pc:sldChg>
      <pc:sldChg chg="modSp mod modAnim">
        <pc:chgData name="Nathan Morrison" userId="a8088875ec538e5b" providerId="LiveId" clId="{F5609457-CCA2-4B43-B623-CBCFF04F3AB4}" dt="2020-03-03T23:10:38.038" v="28" actId="179"/>
        <pc:sldMkLst>
          <pc:docMk/>
          <pc:sldMk cId="1816792457" sldId="501"/>
        </pc:sldMkLst>
        <pc:spChg chg="mod">
          <ac:chgData name="Nathan Morrison" userId="a8088875ec538e5b" providerId="LiveId" clId="{F5609457-CCA2-4B43-B623-CBCFF04F3AB4}" dt="2020-03-03T23:10:38.038" v="28" actId="179"/>
          <ac:spMkLst>
            <pc:docMk/>
            <pc:sldMk cId="1816792457" sldId="501"/>
            <ac:spMk id="7" creationId="{00000000-0000-0000-0000-000000000000}"/>
          </ac:spMkLst>
        </pc:spChg>
        <pc:picChg chg="mod">
          <ac:chgData name="Nathan Morrison" userId="a8088875ec538e5b" providerId="LiveId" clId="{F5609457-CCA2-4B43-B623-CBCFF04F3AB4}" dt="2020-03-03T23:09:42.047" v="18" actId="1076"/>
          <ac:picMkLst>
            <pc:docMk/>
            <pc:sldMk cId="1816792457" sldId="501"/>
            <ac:picMk id="3" creationId="{00000000-0000-0000-0000-000000000000}"/>
          </ac:picMkLst>
        </pc:picChg>
        <pc:picChg chg="mod">
          <ac:chgData name="Nathan Morrison" userId="a8088875ec538e5b" providerId="LiveId" clId="{F5609457-CCA2-4B43-B623-CBCFF04F3AB4}" dt="2020-03-03T23:09:46.696" v="19" actId="1076"/>
          <ac:picMkLst>
            <pc:docMk/>
            <pc:sldMk cId="1816792457" sldId="501"/>
            <ac:picMk id="5" creationId="{00000000-0000-0000-0000-000000000000}"/>
          </ac:picMkLst>
        </pc:picChg>
      </pc:sldChg>
      <pc:sldChg chg="add del">
        <pc:chgData name="Nathan Morrison" userId="a8088875ec538e5b" providerId="LiveId" clId="{F5609457-CCA2-4B43-B623-CBCFF04F3AB4}" dt="2020-03-03T23:03:33.617" v="2" actId="47"/>
        <pc:sldMkLst>
          <pc:docMk/>
          <pc:sldMk cId="2024556618" sldId="504"/>
        </pc:sldMkLst>
      </pc:sldChg>
      <pc:sldChg chg="modSp add">
        <pc:chgData name="Nathan Morrison" userId="a8088875ec538e5b" providerId="LiveId" clId="{F5609457-CCA2-4B43-B623-CBCFF04F3AB4}" dt="2020-03-03T23:03:47.549" v="3"/>
        <pc:sldMkLst>
          <pc:docMk/>
          <pc:sldMk cId="3869319370" sldId="505"/>
        </pc:sldMkLst>
        <pc:spChg chg="mod">
          <ac:chgData name="Nathan Morrison" userId="a8088875ec538e5b" providerId="LiveId" clId="{F5609457-CCA2-4B43-B623-CBCFF04F3AB4}" dt="2020-03-03T23:03:47.549" v="3"/>
          <ac:spMkLst>
            <pc:docMk/>
            <pc:sldMk cId="3869319370" sldId="50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9B2226-3064-4DC2-B94F-1801F25F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DDD509-8ACB-4409-9935-9863E68D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1A31-BD5F-47CB-8F12-2B83B3BBC596}" type="slidenum">
              <a:rPr lang="en-US"/>
              <a:pPr/>
              <a:t>1</a:t>
            </a:fld>
            <a:endParaRPr 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lessons by Joe Price &amp; Mark Posey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3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9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0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6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8B7C-2172-4011-8689-A5A0B059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B55A-D146-4D9A-813A-5E49BF20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3607-7175-4726-AA66-80FA2AC6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C997-1088-4386-900B-714FACF4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8831-7A0A-4BB3-BAD5-49C02B48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E622-20AA-49F4-8544-1AE98637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70F-4655-42A8-A924-EB015974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BCD9-0CCD-4CF5-8828-1D835D68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2AA5-CCCD-40C5-AA8C-9039A19E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F116-74CB-4D49-841F-11E64246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E59-F19C-4006-8A2B-D25803BE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2DF4-15AB-4441-B6E0-61808EC0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E531-0CFD-4BA2-A3D2-33484683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5AFA-EA60-4281-AD7A-765305D3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C95-A208-4C4E-9A2D-DCDB0E0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E5A2-3DC5-42DA-8E94-6C8E04A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328E-3E0E-4E10-A47F-AD7AD084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E0C4-C7D9-46CA-BBD1-22E447EA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C132-BAB9-4A5B-9D95-852BF0F7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565-A3E0-4754-BD20-E771C5C6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B1B-02A5-491C-89F7-9B03E14B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2E5-3E96-4289-BE6C-D4FB0BE7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94A3-6436-44D1-BEEC-1A80BF22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5A1E-E0F0-4F8C-9001-FC1B540C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9F4-D181-415E-98A2-00BC7C5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6346-30EE-48E7-BAFC-2F9A2D24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E0E4-BBDC-4012-B426-6911D6D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8A8-6079-4BC4-A356-6B497FAC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608A-AD39-4F62-84EC-30F692E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A49-5CFB-4701-8F9C-0B96D3E1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462-F98E-40B8-85A7-49178AC3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CC60-D5E0-406F-B23F-250A748A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8E2F-7886-4DE2-A2E7-D1E3D2A0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7A0E-05C7-428E-9CC6-BD7093B3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A596-2214-47AB-B0F0-9F5D2E96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7CEF-B354-4B6E-B831-DCECBF2B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69B-11E6-420A-BA38-D1E93A7E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46B-305A-40F9-9A88-99659CD5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91A8-E5CA-4E19-9018-69076DF488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77D9-CF87-477A-B7F5-50CFA92D7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BB6-34FE-4CF9-9781-7C2EF880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8069-DE69-4AE7-979E-ACDF9314D3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FF15-81A2-412B-B1F0-2026D9C77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536E-7DC1-44F9-BC6C-D33E90A332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61E3-9579-47BE-87A4-124ACAE61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E8C9-7085-4109-BD68-80ADA306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37ED-9261-43B4-AE2E-2EC1C5D28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E8D94F-688D-4278-ABC6-50C4B8825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77BC-0A8B-4259-9E4D-E42933642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East Of 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FC3-EEE0-409A-9739-D146F49F41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91A8-E5CA-4E19-9018-69076DF488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63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77D9-CF87-477A-B7F5-50CFA92D7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47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BB6-34FE-4CF9-9781-7C2EF880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572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8069-DE69-4AE7-979E-ACDF9314D3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78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FF15-81A2-412B-B1F0-2026D9C77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572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536E-7DC1-44F9-BC6C-D33E90A332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8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5F9E-B968-4238-8D13-B383A82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61E3-9579-47BE-87A4-124ACAE61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902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37ED-9261-43B4-AE2E-2EC1C5D28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203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E8D94F-688D-4278-ABC6-50C4B8825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62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77BC-0A8B-4259-9E4D-E42933642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89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FC3-EEE0-409A-9739-D146F49F41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3586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C95-A208-4C4E-9A2D-DCDB0E0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83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E5A2-3DC5-42DA-8E94-6C8E04A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03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328E-3E0E-4E10-A47F-AD7AD084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52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E0C4-C7D9-46CA-BBD1-22E447EA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C132-BAB9-4A5B-9D95-852BF0F7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8E6B-6E25-4031-90D0-01374228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565-A3E0-4754-BD20-E771C5C6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13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B1B-02A5-491C-89F7-9B03E14B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20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2E5-3E96-4289-BE6C-D4FB0BE7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71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94A3-6436-44D1-BEEC-1A80BF22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19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9F4-D181-415E-98A2-00BC7C5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72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6346-30EE-48E7-BAFC-2F9A2D24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BCD7-7987-4CC8-8BE1-F0DBD12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ADB5-49CB-4EA1-846D-E8E6E822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88BC-14DF-4520-B558-524AA3045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7BD6-87D5-4272-B831-34876332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6CD-B010-4C36-B1F4-F896694F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683A-F90E-40AD-B1BD-D956FDC4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AC78-CF3B-4D4C-9FB8-729AF9F7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6023-6D12-48D7-846D-4DD1AF2B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AA2D-6019-46B6-8B4F-C69BEBBB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3B2C-8A8C-43AB-95E6-7D128DDE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270-3999-47E7-8DE4-C8C8A21E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7DCE-DD96-4884-B65E-E025D447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E788-9E25-4603-909D-9331E33E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6058-DA1F-468F-B4DC-5BB4E7C2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498F-02E4-4B6C-BE0A-FEFDC33C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8F6C-7423-4211-863A-8A78229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4724-B7D6-41EE-BAAB-E20CE56D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21B2-9460-487D-A4E4-CDE6A34F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C169-F6D1-4A60-BD7D-3B544FDE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9637-3AFC-4625-A607-481528EF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B533-DFE9-41C8-8692-EBBE1201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1E08-54BA-48E6-AD96-27A401D5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8A24-43CE-4BE5-A00F-C924F580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70E4-7DD2-4794-B5F8-490DC823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A9B-9E75-442F-B655-01D36BC0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1A20-C2A2-49CF-9962-CE460F25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6EE-85C5-4B81-BB51-98A4F4FBF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D414-EA2B-426D-9212-C1BC80BB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5638-305C-4F5C-9B90-4B9FF92B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6F81-8A80-4FB7-8FCF-513F1073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65BC-2ECB-4F52-83FC-ED2FBB02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70D3-039F-4C36-BB3E-C58C7096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19E5-86B5-459F-952F-427C34B7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81C-3368-4A2C-8534-1C6F569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3A31-F622-4D11-A7DE-96967D92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A1C3-81CF-4D0E-8CBA-D20A05BF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534E-CF6F-458C-95C7-F72CB7F5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38F7-2F94-48FF-A932-34DCE480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F9EA-1034-4BC9-98AD-1F1F7DE6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24F3-8DA8-4C8C-B5D1-B3D44586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190-0A5A-46A5-B799-98CAD566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28D-F8EB-401D-B457-0AE4956D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6A4C-2BAC-44D2-8DD1-CC6EBB79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FD2B-10FD-410F-A725-B2715A51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F8E-A062-4F09-BFDC-90011DC9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73B4-68E2-4A84-BB2C-578472C5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9DBE-2679-46A2-9936-516C0C61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EAC5-CC6E-49D5-BC31-3E6C63DA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6732-3AB8-4CC9-B486-D3DFAC96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CCC-4F5D-4409-A4A7-FCE1DD9B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3B71-B13D-499A-9571-35B56A1B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0375-BFC6-47E6-9590-9CF9DABF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E96C-4B67-4F0C-A6B6-178F8444A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607-D092-4569-B62F-44702965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4BCB-C32A-4751-A15D-834367A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F905-389C-4C81-8B49-C23EE5AF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58D-3E74-4893-9320-AC19CD4F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573F-5419-4D82-88C8-6DB168DB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BD66-9050-489C-9F3F-22BE2063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A2B0-A508-4B3C-A2A8-74622E20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229A-310A-4D9D-A170-B9DDBDA3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6C84-8B3E-4BEB-AC20-43515209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4EAB-F5FA-4559-811D-BFE73D09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E484-1881-4CDA-975A-0DA12F75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6A21-A053-4E83-8B5E-78FF375C9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55E-92B5-4D5D-9862-FEB406F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023-35D1-4FE1-97C3-D492C5BE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1D97-4297-4D8C-B674-275E6217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2FAC-AFFA-4958-A62B-5A95042E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0BAA-5DA4-4027-8D7E-18640366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5D59-E643-4D6F-9271-9895869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CFF3-B9C9-4F6F-855A-29263431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DFBD-A83A-41CA-A22A-BFD984F1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459F-0125-4457-BD77-E800C694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91B2-3302-41E6-82A5-2E9A8CF2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B674-3264-4E77-97F7-F977695B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34C-72BD-4E9F-A221-80CFE18C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1913-8B14-44FB-90CA-40ECB0E2F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07B-E1B1-4870-97B3-BD5D8B42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6E7E-DF05-414E-BDD5-E780E33D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2F33-7F39-4692-B75E-EABEEB729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0D94-BB32-4DFA-9C24-3DF370EA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4AC7-4D58-46FA-87A2-DB4FD837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849F-0BD3-4BFC-908D-47BE8622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3EF7-EE5A-4CF5-8BCA-AFC596D8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6D11-3BDF-45D1-885A-2D94CB22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6A06-7323-42E7-AB5D-22FF33B7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250D-25A0-4A16-BB03-D65FFF16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158E-63F5-4393-980D-994A758B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1C2F-08AC-4F54-AD7B-0D91ADCD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98D2-03F6-45A0-B5FF-BDD1C64E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A2514F-5BB3-4393-A3B7-D909F2DA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51171F-4644-47EE-BF16-D3BB022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C6FA1D-0450-4076-B56D-901D3E4A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8F97C3-1463-453C-A8A7-4634CBF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62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C6FA1D-0450-4076-B56D-901D3E4A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40DA8E-2B7F-455F-B1A3-47849850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166F9C-88C3-4A74-994B-38C38EA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1A57FE-D307-48B9-B981-F779B141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B1C2CD-B04E-4BA0-938D-D35AD1A1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865D42-943D-4D69-B5C0-91266A28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9D8A7A-3F8F-445A-92BE-8F01538D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5F48B7-A382-4577-AB29-6401679F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East Of Eden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32D920-D8D2-4CC7-9388-79BB706A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262" y="6477"/>
            <a:ext cx="9982200" cy="68977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74" y="226142"/>
            <a:ext cx="9027652" cy="2155723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80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East OF Eden</a:t>
            </a:r>
            <a:br>
              <a:rPr lang="en-US" sz="7200" b="0" u="sng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0" u="sng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9774" y="1828800"/>
            <a:ext cx="9245600" cy="1752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Text: Gen. 3:22-24</a:t>
            </a:r>
          </a:p>
          <a:p>
            <a:pPr algn="ctr" eaLnBrk="1" hangingPunct="1">
              <a:defRPr/>
            </a:pPr>
            <a:endParaRPr lang="en-US" sz="4000" b="1" dirty="0">
              <a:ln w="28575">
                <a:solidFill>
                  <a:srgbClr val="FFFF00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1025676"/>
            <a:ext cx="91636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Hope and salvation are found East of Eden: Messiah – 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Mt. 2:1-2; Gal. 4:4; Rev. 22:16: The Bright Morning Star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(in the east); Lk. 1:76-79 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It was the star in the east that led the wise men from the east to the place where the baby Jesus was, and they worshiped Him! (Mt. 2:1-2, 9-11)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John the Baptist prepared the way for the Messiah (Lk. 1:76-79)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It was Jesus Who would bring people back to the Lord because of His sacrifice for sins – Mt. 1:21; Jn. 1:29; 12:32; Eph. 2:13-16 (Reconciled man to man and man to God!)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46601"/>
            <a:ext cx="3190570" cy="233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810000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429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East Of Eden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95400"/>
            <a:ext cx="91636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It is Christ Who can bring us from “East of Eden” back to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the Garden of God (Paradise)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2:7: </a:t>
            </a:r>
            <a:r>
              <a:rPr lang="en-US" sz="2000" b="0" dirty="0">
                <a:solidFill>
                  <a:srgbClr val="0000FF"/>
                </a:solidFill>
              </a:rPr>
              <a:t>To Ephesus: “To him who overcomes, I will grant to eat of the tree of life which is in the Paradise of God.”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Saints have the right to both!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12" y="3357502"/>
            <a:ext cx="5681239" cy="31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God”!</a:t>
            </a:r>
            <a:endParaRPr lang="en-US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Tree Of Life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94" y="1528056"/>
            <a:ext cx="9065341" cy="464742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22:1-4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Then he showed me a river of the water of life, clear as crystal, coming from the throne of God and of the Lamb,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in the middle of its street. On either side of the river was the tree of life, bearing twelve kinds of fruit, yielding its fruit every month; and the leaves of the tree were for the healing of the nations.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There will no longer be any curse; and the throne of God and of the Lamb will be in it, and His bond-servants will serve Him;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they will see His face, and His name will be on their foreheads.</a:t>
            </a:r>
          </a:p>
        </p:txBody>
      </p:sp>
    </p:spTree>
    <p:extLst>
      <p:ext uri="{BB962C8B-B14F-4D97-AF65-F5344CB8AC3E}">
        <p14:creationId xmlns:p14="http://schemas.microsoft.com/office/powerpoint/2010/main" val="38693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610618"/>
            <a:ext cx="5943600" cy="44577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</a:t>
            </a:r>
            <a:endParaRPr lang="en-US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r>
              <a:rPr lang="en-US" altLang="en-US"/>
              <a:t>East Of Eden</a:t>
            </a:r>
            <a:endParaRPr lang="en-US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8" y="1331089"/>
            <a:ext cx="5181602" cy="5016758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Rev. 22:14, 17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 Blessed are those who wash their robes, so that they may have the right to the tree of life, and may enter by the gates into the city.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endParaRPr lang="en-US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 The Spirit and the bride say, "Come." And let the one who hears say, "Come." And let the one who is thirsty come; let the one who wishes take the water of life without cost.</a:t>
            </a:r>
          </a:p>
        </p:txBody>
      </p:sp>
    </p:spTree>
    <p:extLst>
      <p:ext uri="{BB962C8B-B14F-4D97-AF65-F5344CB8AC3E}">
        <p14:creationId xmlns:p14="http://schemas.microsoft.com/office/powerpoint/2010/main" val="39318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9665" y="3429000"/>
            <a:ext cx="4820265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obey Him (saints) will be given the right to the Tree of Life and enjoy the Garden of Paradise (new Eden) God has waiting for the faithful!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3383071"/>
            <a:ext cx="4322618" cy="320040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9665" y="1121194"/>
            <a:ext cx="91636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It is Christ Who can bring us from “East of Eden” back to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the Garden of God (Paradise)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2:7: </a:t>
            </a:r>
            <a:r>
              <a:rPr lang="en-US" sz="2000" b="0" dirty="0">
                <a:solidFill>
                  <a:srgbClr val="0000FF"/>
                </a:solidFill>
              </a:rPr>
              <a:t>To Ephesus: “To him who overcomes, I will grant to eat of the tree of life which is in the Paradise of God.”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Saints have the right to both!</a:t>
            </a:r>
          </a:p>
        </p:txBody>
      </p:sp>
    </p:spTree>
    <p:extLst>
      <p:ext uri="{BB962C8B-B14F-4D97-AF65-F5344CB8AC3E}">
        <p14:creationId xmlns:p14="http://schemas.microsoft.com/office/powerpoint/2010/main" val="4233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171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581" y="6477000"/>
            <a:ext cx="3733800" cy="3810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2291" y="1066800"/>
            <a:ext cx="9163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Living “East of Eden” is a metaphor for life after sin came </a:t>
            </a:r>
          </a:p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into the world and into our lives; of life lived away from </a:t>
            </a:r>
          </a:p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God and away from His blessings!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15" y="2397218"/>
            <a:ext cx="9163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God's judgment of sin and eternal death lie “East of Eden!” (Rev. 20:11-15: Anyone whose names are not </a:t>
            </a:r>
            <a:r>
              <a:rPr lang="en-US" i="1">
                <a:solidFill>
                  <a:schemeClr val="tx1"/>
                </a:solidFill>
              </a:rPr>
              <a:t>recorded in the </a:t>
            </a:r>
            <a:r>
              <a:rPr lang="en-US" i="1" dirty="0">
                <a:solidFill>
                  <a:schemeClr val="tx1"/>
                </a:solidFill>
              </a:rPr>
              <a:t>Book of Life will suffer the 2</a:t>
            </a:r>
            <a:r>
              <a:rPr lang="en-US" i="1" baseline="30000" dirty="0">
                <a:solidFill>
                  <a:schemeClr val="tx1"/>
                </a:solidFill>
              </a:rPr>
              <a:t>nd</a:t>
            </a:r>
            <a:r>
              <a:rPr lang="en-US" i="1" dirty="0">
                <a:solidFill>
                  <a:schemeClr val="tx1"/>
                </a:solidFill>
              </a:rPr>
              <a:t> Death in </a:t>
            </a:r>
            <a:r>
              <a:rPr lang="en-US" i="1">
                <a:solidFill>
                  <a:schemeClr val="tx1"/>
                </a:solidFill>
              </a:rPr>
              <a:t>eternal torment</a:t>
            </a:r>
            <a:r>
              <a:rPr lang="en-US" i="1" dirty="0">
                <a:solidFill>
                  <a:schemeClr val="tx1"/>
                </a:solidFill>
              </a:rPr>
              <a:t>!)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47149"/>
            <a:ext cx="5153591" cy="220796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12291" y="4096967"/>
            <a:ext cx="42426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Those disobedient to the</a:t>
            </a:r>
          </a:p>
          <a:p>
            <a:r>
              <a:rPr lang="en-US" i="1" dirty="0">
                <a:solidFill>
                  <a:schemeClr val="tx1"/>
                </a:solidFill>
              </a:rPr>
              <a:t>gospel and remain “East of Eden” will suffer eternal punishment </a:t>
            </a:r>
          </a:p>
          <a:p>
            <a:r>
              <a:rPr lang="en-US" i="1" dirty="0">
                <a:solidFill>
                  <a:schemeClr val="tx1"/>
                </a:solidFill>
              </a:rPr>
              <a:t>(II Thess. 1:7-9; Rev. 22:18-19)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2863"/>
            <a:ext cx="2394429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East Of Eden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74" y="2895600"/>
            <a:ext cx="9144000" cy="1384995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living “East of Eden,” awaiting</a:t>
            </a:r>
          </a:p>
          <a:p>
            <a:pPr marL="457200" indent="-457200">
              <a:defRPr/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punishment, or have you obeyed the gospel to</a:t>
            </a:r>
          </a:p>
          <a:p>
            <a:pPr marL="457200" indent="-457200">
              <a:defRPr/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 entrance to the eternal “Paradise of God?”</a:t>
            </a:r>
            <a:endParaRPr lang="en-US" sz="2800" i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29" y="4431890"/>
            <a:ext cx="4369890" cy="245806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2291" y="1066800"/>
            <a:ext cx="9163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God's grace, salvation and living hope are also found </a:t>
            </a:r>
          </a:p>
          <a:p>
            <a:r>
              <a:rPr lang="en-US" i="1" dirty="0">
                <a:solidFill>
                  <a:schemeClr val="tx1"/>
                </a:solidFill>
              </a:rPr>
              <a:t>“East of Eden,” compelling us to live by faith and obey Jesus Christ, to be given entrance into the eternal </a:t>
            </a:r>
          </a:p>
          <a:p>
            <a:r>
              <a:rPr lang="en-US" i="1" dirty="0">
                <a:solidFill>
                  <a:schemeClr val="tx1"/>
                </a:solidFill>
              </a:rPr>
              <a:t>“Paradise of God” (Rev. 2:7; 22:1-5)!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06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067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en-US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29864"/>
            <a:ext cx="3502742" cy="304800"/>
          </a:xfrm>
        </p:spPr>
        <p:txBody>
          <a:bodyPr/>
          <a:lstStyle/>
          <a:p>
            <a:r>
              <a:rPr lang="en-US" altLang="en-US" dirty="0"/>
              <a:t>East Of Eden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871" y="1221506"/>
            <a:ext cx="9065341" cy="538609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2:8-15 (vss. 8-12)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 The LORD God planted a garden toward the east, in Eden; and there He placed the man whom He had formed.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 Out of the ground the LORD God caused to grow every tree that is pleasing to the sight and good for food; the tree of life also in the midst of the garden, and the tree of the knowledge of good and evil.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 Now a river flowed out of Eden to water the garden; and from there it divided and became four rivers.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 The name of the first is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Pishon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it flows around the whole land of Havilah, where there is gold.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 The gold of that land is good; the bdellium and the onyx stone are there.</a:t>
            </a:r>
          </a:p>
        </p:txBody>
      </p:sp>
    </p:spTree>
    <p:extLst>
      <p:ext uri="{BB962C8B-B14F-4D97-AF65-F5344CB8AC3E}">
        <p14:creationId xmlns:p14="http://schemas.microsoft.com/office/powerpoint/2010/main" val="25103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en-US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38452"/>
            <a:ext cx="3502742" cy="319548"/>
          </a:xfrm>
        </p:spPr>
        <p:txBody>
          <a:bodyPr/>
          <a:lstStyle/>
          <a:p>
            <a:r>
              <a:rPr lang="en-US" altLang="en-US" dirty="0"/>
              <a:t>East Of Eden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1447800"/>
            <a:ext cx="8985254" cy="280076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2:8-15 (vss. 13-15)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 The name of the second river is Gihon; it flows around the whole land of Cush.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 The name of the third river is Tigris; it flows east of Assyria. And the fourth river is the Euphrates.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Then the LORD God took the man and put him into the garden of Eden to cultivate it and keep it.</a:t>
            </a:r>
          </a:p>
        </p:txBody>
      </p:sp>
    </p:spTree>
    <p:extLst>
      <p:ext uri="{BB962C8B-B14F-4D97-AF65-F5344CB8AC3E}">
        <p14:creationId xmlns:p14="http://schemas.microsoft.com/office/powerpoint/2010/main" val="270539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05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4384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East Of Eden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In Genesis and elsewhere, when people go “east,” they </a:t>
            </a:r>
          </a:p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leave the land of blessing (Eden and the Promised Land) </a:t>
            </a:r>
          </a:p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for a land where their greatest hopes turn to ruin </a:t>
            </a:r>
          </a:p>
          <a:p>
            <a:pPr marL="457200" indent="-457200"/>
            <a:r>
              <a:rPr lang="en-US" i="1" dirty="0">
                <a:solidFill>
                  <a:schemeClr val="tx1"/>
                </a:solidFill>
              </a:rPr>
              <a:t>(IE: Sodom &amp; Babylon – Is. 2:6; 39:6)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664358"/>
            <a:ext cx="575322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Living East of Eden is Paradise Lost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and efforts to regain it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Adam and Eve were cast out of the Garden to the east – Gen. 3:22-24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Cain was expelled from the presence of the Lord and went east – Gen. 4:16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People moved east and built the tower of Babel – Gen. 11:2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Lot separated from Abram and took the best lands toward the east – Gen. 13:10-11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Sodom and Gomorrah were in the east, where Lot pitched his tent – Gen. 13:11-13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24" y="2667000"/>
            <a:ext cx="3390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07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862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346204"/>
            <a:ext cx="9144000" cy="830997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East of Eden is a metaphor for life, for damage caused by sinful choices, and for seeking redemption!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6" y="914400"/>
            <a:ext cx="7243788" cy="40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609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of Eden = Sin &amp; Death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7207" y="1447800"/>
            <a:ext cx="598102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the consequence for sin was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death brought into the world –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Gen. 3:19, 22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Physical death became possible – Gen. 5:5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Spiritual death (separation from God) is the 2</a:t>
            </a:r>
            <a:r>
              <a:rPr lang="en-US" sz="2000" b="0" baseline="30000" dirty="0">
                <a:solidFill>
                  <a:srgbClr val="0000FF"/>
                </a:solidFill>
              </a:rPr>
              <a:t>nd</a:t>
            </a:r>
            <a:r>
              <a:rPr lang="en-US" sz="2000" b="0" dirty="0">
                <a:solidFill>
                  <a:srgbClr val="0000FF"/>
                </a:solidFill>
              </a:rPr>
              <a:t> Death – Rom. 5:12-14; I Cor. 15:21-22; Rev. 20:11-15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7207" y="3879235"/>
            <a:ext cx="596381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men began to trust their own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wisdom and will instead of God's –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Gen. 4:16, 19-24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Away from the presence of the Lord – Gen. 4:16 </a:t>
            </a:r>
            <a:r>
              <a:rPr lang="en-US" sz="2000" b="0" i="1" dirty="0">
                <a:solidFill>
                  <a:srgbClr val="0000FF"/>
                </a:solidFill>
              </a:rPr>
              <a:t>(Jn. 14:23)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Marriage and the home corrupted and defiled – 4:19 </a:t>
            </a:r>
            <a:r>
              <a:rPr lang="en-US" sz="2000" b="0" i="1" dirty="0">
                <a:solidFill>
                  <a:srgbClr val="0000FF"/>
                </a:solidFill>
              </a:rPr>
              <a:t>(2:21-22, 24; Mt. 19:4-6)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Oppression and injustice increased – 4:23-24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07" y="1917700"/>
            <a:ext cx="3182644" cy="41148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762000"/>
            <a:ext cx="5867400" cy="584775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3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East of Eden…</a:t>
            </a:r>
          </a:p>
        </p:txBody>
      </p:sp>
    </p:spTree>
    <p:extLst>
      <p:ext uri="{BB962C8B-B14F-4D97-AF65-F5344CB8AC3E}">
        <p14:creationId xmlns:p14="http://schemas.microsoft.com/office/powerpoint/2010/main" val="13703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34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of Eden = Sin &amp; Death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7207" y="1600200"/>
            <a:ext cx="916120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men “began to call on the name of the Lord” –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Gen. 4:25-26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did not forget His promise (seed of woman) – Gen. 3:15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God gives us children to comfort us – Ps. 127:3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The blessing of free will is confirmed there (Ezek. 18:10-18)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Our culture does not define our faith! We must live above the culture – Rom. 13:11-14; Phil. 2:15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7207" y="4226748"/>
            <a:ext cx="59638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people thoroughly corrupted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themselves – Gen. 6:1-5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Spiritual indifference (no love for God) – 6:5, 12 (Mt. 22:37)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Violence (no love for others) – 6:11, 13 (Mt. 22:39)</a:t>
            </a:r>
            <a:r>
              <a:rPr lang="en-US" sz="2000" b="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762000"/>
            <a:ext cx="5867400" cy="584775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3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East of Eden…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17" y="4038599"/>
            <a:ext cx="34343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728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of Eden = Sin &amp; Death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East Of Eden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7207" y="1519865"/>
            <a:ext cx="91612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God's judgment against sin was announced and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applied – Gen. 6:6-7; 7:11-12</a:t>
            </a:r>
            <a:r>
              <a:rPr lang="en-US" i="1">
                <a:solidFill>
                  <a:schemeClr val="tx1"/>
                </a:solidFill>
              </a:rPr>
              <a:t>, 19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Water judgment foreshadows fire judgment – II Pet. 3:5-7, 10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How we live now determines our judgment – Jn. 5:28-29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7207" y="3097526"/>
            <a:ext cx="596381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Where Noah found grace in the eyes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of the Lord (Despite the world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around him – Phil. 2:15) – Gen. 6:8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Grace is found East of Eden: Announced by God's command and received by Noah's obedient faith – Gen. 6:13-14, 22-7:1 (Heb. 11:7)</a:t>
            </a:r>
            <a:r>
              <a:rPr lang="en-US" sz="2000" b="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200" y="762000"/>
            <a:ext cx="5867400" cy="584775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32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East of Eden…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71" y="3027310"/>
            <a:ext cx="3407858" cy="257186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637006"/>
            <a:ext cx="9171528" cy="954107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East of Eden is to dwell away from the presence of God!</a:t>
            </a:r>
          </a:p>
        </p:txBody>
      </p:sp>
    </p:spTree>
    <p:extLst>
      <p:ext uri="{BB962C8B-B14F-4D97-AF65-F5344CB8AC3E}">
        <p14:creationId xmlns:p14="http://schemas.microsoft.com/office/powerpoint/2010/main" val="20477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157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Lived East of Eden, But Christ Can Take Us to the “Paradise of God”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East Of Eden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0534" y="1339959"/>
            <a:ext cx="91636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Christ, the Good Shepherd (Jn. 10:11, 14), left the 99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righteous sheep to go “East of Eden” to bring back the one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who had gone astray (Mt. 18:12-13; Lk. 15:1-7)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Christ offers the cure to the death sin brought into the world – Rom. 5:17-21; 6:23; I Cor. 15:21-22; Eph. 2:13-16 (Eternal life is found in Christ!)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2" y="3276600"/>
            <a:ext cx="4040372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92" y="3581400"/>
            <a:ext cx="4420605" cy="27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">
  <a:themeElements>
    <a:clrScheme name="1_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5735</TotalTime>
  <Words>1867</Words>
  <Application>Microsoft Office PowerPoint</Application>
  <PresentationFormat>On-screen Show (4:3)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Ameretto</vt:lpstr>
      <vt:lpstr>Arial</vt:lpstr>
      <vt:lpstr>Calibri</vt:lpstr>
      <vt:lpstr>Calisto MT</vt:lpstr>
      <vt:lpstr>Constantia</vt:lpstr>
      <vt:lpstr>Tahoma</vt:lpstr>
      <vt:lpstr>Times New Roman</vt:lpstr>
      <vt:lpstr>Wingdings</vt:lpstr>
      <vt:lpstr>Wingdings 2</vt:lpstr>
      <vt:lpstr>master</vt:lpstr>
      <vt:lpstr>1_colormaster</vt:lpstr>
      <vt:lpstr>2_colormaster</vt:lpstr>
      <vt:lpstr>3_colormaster</vt:lpstr>
      <vt:lpstr>1_master</vt:lpstr>
      <vt:lpstr>4_colormaster</vt:lpstr>
      <vt:lpstr>2_master</vt:lpstr>
      <vt:lpstr>5_colormaster</vt:lpstr>
      <vt:lpstr>6_colormaster</vt:lpstr>
      <vt:lpstr>7_colormaster</vt:lpstr>
      <vt:lpstr>8_colormaster</vt:lpstr>
      <vt:lpstr>9_colormaster</vt:lpstr>
      <vt:lpstr>Flow</vt:lpstr>
      <vt:lpstr>1_Flow</vt:lpstr>
      <vt:lpstr>10_colormaster</vt:lpstr>
      <vt:lpstr>East OF Eden </vt:lpstr>
      <vt:lpstr>Intro</vt:lpstr>
      <vt:lpstr>Intro</vt:lpstr>
      <vt:lpstr>Intro  </vt:lpstr>
      <vt:lpstr>Intro  </vt:lpstr>
      <vt:lpstr>East of Eden = Sin &amp; Death</vt:lpstr>
      <vt:lpstr>East of Eden = Sin &amp; Death</vt:lpstr>
      <vt:lpstr>East of Eden = Sin &amp; Death</vt:lpstr>
      <vt:lpstr>We Have All Lived East of Eden, But Christ Can Take Us to the “Paradise of God”</vt:lpstr>
      <vt:lpstr>We Have All Lived East of Eden, But Christ Can Take Us to the “Paradise of God”</vt:lpstr>
      <vt:lpstr>We Have All Lived East of Eden, But Christ Can Take Us to the “Paradise of God”</vt:lpstr>
      <vt:lpstr>We Have All Lived East of Eden, But Christ Can Take Us to the “Paradise of God”!</vt:lpstr>
      <vt:lpstr>We Have All Lived East of Eden, But Christ Can Take Us to the “Paradise of God”</vt:lpstr>
      <vt:lpstr>We Have All Lived East of Eden, But Christ Can Take Us to the “Paradise of God”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Of Eden</dc:title>
  <dc:subject>03/08/2020</dc:subject>
  <dc:creator>DarkWolf</dc:creator>
  <dc:description>Adapted from lessons by Joe Price &amp; Mark Posey</dc:description>
  <cp:lastModifiedBy>DarkWolf</cp:lastModifiedBy>
  <cp:revision>1</cp:revision>
  <dcterms:created xsi:type="dcterms:W3CDTF">2005-06-04T23:49:02Z</dcterms:created>
  <dcterms:modified xsi:type="dcterms:W3CDTF">2020-03-09T01:56:51Z</dcterms:modified>
</cp:coreProperties>
</file>