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 id="2147483817" r:id="rId2"/>
    <p:sldMasterId id="2147483855" r:id="rId3"/>
  </p:sldMasterIdLst>
  <p:notesMasterIdLst>
    <p:notesMasterId r:id="rId16"/>
  </p:notesMasterIdLst>
  <p:handoutMasterIdLst>
    <p:handoutMasterId r:id="rId17"/>
  </p:handoutMasterIdLst>
  <p:sldIdLst>
    <p:sldId id="256" r:id="rId4"/>
    <p:sldId id="425" r:id="rId5"/>
    <p:sldId id="428" r:id="rId6"/>
    <p:sldId id="564" r:id="rId7"/>
    <p:sldId id="551" r:id="rId8"/>
    <p:sldId id="565" r:id="rId9"/>
    <p:sldId id="557" r:id="rId10"/>
    <p:sldId id="559" r:id="rId11"/>
    <p:sldId id="561" r:id="rId12"/>
    <p:sldId id="563" r:id="rId13"/>
    <p:sldId id="457" r:id="rId14"/>
    <p:sldId id="531"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FFCCFF"/>
    <a:srgbClr val="66FFFF"/>
    <a:srgbClr val="006600"/>
    <a:srgbClr val="FF0066"/>
    <a:srgbClr val="FFFFFF"/>
    <a:srgbClr val="FFCC00"/>
    <a:srgbClr val="CC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391" autoAdjust="0"/>
  </p:normalViewPr>
  <p:slideViewPr>
    <p:cSldViewPr snapToObjects="1">
      <p:cViewPr varScale="1">
        <p:scale>
          <a:sx n="95" d="100"/>
          <a:sy n="95"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69594D-CF42-41D5-A719-7C7E43BC5FC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6943D601-E3D4-434A-A8E5-ABDF37DFC784}">
      <dgm:prSet custT="1"/>
      <dgm:spPr/>
      <dgm:t>
        <a:bodyPr/>
        <a:lstStyle/>
        <a:p>
          <a:endParaRPr lang="en-US" sz="1800" b="1" dirty="0"/>
        </a:p>
      </dgm:t>
    </dgm:pt>
    <dgm:pt modelId="{8C705AAD-0040-43B8-A548-151A531CADA8}" type="parTrans" cxnId="{498FC065-D7F6-44E7-8C7D-8AAD3E2BC712}">
      <dgm:prSet/>
      <dgm:spPr/>
      <dgm:t>
        <a:bodyPr/>
        <a:lstStyle/>
        <a:p>
          <a:endParaRPr lang="en-US"/>
        </a:p>
      </dgm:t>
    </dgm:pt>
    <dgm:pt modelId="{8453F42B-57DA-4965-9A8A-03464B6318A8}" type="sibTrans" cxnId="{498FC065-D7F6-44E7-8C7D-8AAD3E2BC712}">
      <dgm:prSet/>
      <dgm:spPr/>
      <dgm:t>
        <a:bodyPr/>
        <a:lstStyle/>
        <a:p>
          <a:endParaRPr lang="en-US"/>
        </a:p>
      </dgm:t>
    </dgm:pt>
    <dgm:pt modelId="{07E4CD85-B767-4193-B8FC-192C7E8C4A93}">
      <dgm:prSet custT="1"/>
      <dgm:spPr/>
      <dgm:t>
        <a:bodyPr/>
        <a:lstStyle/>
        <a:p>
          <a:endParaRPr lang="en-US" sz="1800" b="1" dirty="0"/>
        </a:p>
      </dgm:t>
    </dgm:pt>
    <dgm:pt modelId="{83A5F6E1-D756-4606-A35F-3AF48FF1979D}" type="parTrans" cxnId="{AC98612D-3CB8-4888-8E73-A4778347FA57}">
      <dgm:prSet/>
      <dgm:spPr/>
      <dgm:t>
        <a:bodyPr/>
        <a:lstStyle/>
        <a:p>
          <a:endParaRPr lang="en-US"/>
        </a:p>
      </dgm:t>
    </dgm:pt>
    <dgm:pt modelId="{FA4FA818-A0D6-4468-90DD-BB702F41DA32}" type="sibTrans" cxnId="{AC98612D-3CB8-4888-8E73-A4778347FA57}">
      <dgm:prSet/>
      <dgm:spPr/>
      <dgm:t>
        <a:bodyPr/>
        <a:lstStyle/>
        <a:p>
          <a:endParaRPr lang="en-US"/>
        </a:p>
      </dgm:t>
    </dgm:pt>
    <dgm:pt modelId="{7CA132F3-50E5-4088-92C7-F04E0AC2850C}">
      <dgm:prSet custT="1"/>
      <dgm:spPr/>
      <dgm:t>
        <a:bodyPr/>
        <a:lstStyle/>
        <a:p>
          <a:endParaRPr lang="en-US" sz="1800" dirty="0"/>
        </a:p>
      </dgm:t>
    </dgm:pt>
    <dgm:pt modelId="{A7CA7E36-8C81-442D-B04C-786CD5EED451}" type="parTrans" cxnId="{FA90FC4B-73EC-4C0F-A34B-BAB453113B39}">
      <dgm:prSet/>
      <dgm:spPr/>
      <dgm:t>
        <a:bodyPr/>
        <a:lstStyle/>
        <a:p>
          <a:endParaRPr lang="en-US"/>
        </a:p>
      </dgm:t>
    </dgm:pt>
    <dgm:pt modelId="{74C84F88-875B-49F7-9D01-5E137D739930}" type="sibTrans" cxnId="{FA90FC4B-73EC-4C0F-A34B-BAB453113B39}">
      <dgm:prSet/>
      <dgm:spPr/>
      <dgm:t>
        <a:bodyPr/>
        <a:lstStyle/>
        <a:p>
          <a:endParaRPr lang="en-US"/>
        </a:p>
      </dgm:t>
    </dgm:pt>
    <dgm:pt modelId="{0D00ADF9-4BA6-4914-81B9-029EA88ECB1A}">
      <dgm:prSet custT="1"/>
      <dgm:spPr/>
      <dgm:t>
        <a:bodyPr/>
        <a:lstStyle/>
        <a:p>
          <a:endParaRPr lang="en-US" sz="1800" b="1" dirty="0"/>
        </a:p>
      </dgm:t>
    </dgm:pt>
    <dgm:pt modelId="{69DC50A1-B467-4BF4-AA5B-6376CB83DB9A}" type="parTrans" cxnId="{6640F73C-442D-4BE2-B1BF-72A41FECB4D9}">
      <dgm:prSet/>
      <dgm:spPr/>
      <dgm:t>
        <a:bodyPr/>
        <a:lstStyle/>
        <a:p>
          <a:endParaRPr lang="en-US"/>
        </a:p>
      </dgm:t>
    </dgm:pt>
    <dgm:pt modelId="{AD885708-68D8-4B4F-A3D0-9BC1E72F113C}" type="sibTrans" cxnId="{6640F73C-442D-4BE2-B1BF-72A41FECB4D9}">
      <dgm:prSet/>
      <dgm:spPr/>
      <dgm:t>
        <a:bodyPr/>
        <a:lstStyle/>
        <a:p>
          <a:endParaRPr lang="en-US"/>
        </a:p>
      </dgm:t>
    </dgm:pt>
    <dgm:pt modelId="{B0E4C0B9-894E-4D79-88D1-94E8402C288D}">
      <dgm:prSet custT="1"/>
      <dgm:spPr/>
      <dgm:t>
        <a:bodyPr/>
        <a:lstStyle/>
        <a:p>
          <a:endParaRPr lang="en-US" sz="2000" b="1" dirty="0"/>
        </a:p>
      </dgm:t>
    </dgm:pt>
    <dgm:pt modelId="{ABAF5829-15B9-44FB-AFCF-B32FC870FFE5}" type="parTrans" cxnId="{ADD5BDBF-A8AA-4B16-B5D8-8D081B9A3867}">
      <dgm:prSet/>
      <dgm:spPr/>
      <dgm:t>
        <a:bodyPr/>
        <a:lstStyle/>
        <a:p>
          <a:endParaRPr lang="en-US"/>
        </a:p>
      </dgm:t>
    </dgm:pt>
    <dgm:pt modelId="{FC32F62D-D337-43FF-8C90-AFFC5A13C592}" type="sibTrans" cxnId="{ADD5BDBF-A8AA-4B16-B5D8-8D081B9A3867}">
      <dgm:prSet/>
      <dgm:spPr/>
      <dgm:t>
        <a:bodyPr/>
        <a:lstStyle/>
        <a:p>
          <a:endParaRPr lang="en-US"/>
        </a:p>
      </dgm:t>
    </dgm:pt>
    <dgm:pt modelId="{96177C6B-C348-4F0C-8792-22E5C46720AF}">
      <dgm:prSet custT="1"/>
      <dgm:spPr/>
      <dgm:t>
        <a:bodyPr/>
        <a:lstStyle/>
        <a:p>
          <a:endParaRPr lang="en-US" sz="2400" b="1" dirty="0"/>
        </a:p>
      </dgm:t>
    </dgm:pt>
    <dgm:pt modelId="{EEED1A96-49AC-48B3-A033-ABB3F6236028}" type="parTrans" cxnId="{9640DDE0-FEEF-4747-A012-1BE29CA672CE}">
      <dgm:prSet/>
      <dgm:spPr/>
      <dgm:t>
        <a:bodyPr/>
        <a:lstStyle/>
        <a:p>
          <a:endParaRPr lang="en-US"/>
        </a:p>
      </dgm:t>
    </dgm:pt>
    <dgm:pt modelId="{91AC6817-9FF4-4BCB-8F14-27B6CD1898D2}" type="sibTrans" cxnId="{9640DDE0-FEEF-4747-A012-1BE29CA672CE}">
      <dgm:prSet/>
      <dgm:spPr/>
      <dgm:t>
        <a:bodyPr/>
        <a:lstStyle/>
        <a:p>
          <a:endParaRPr lang="en-US"/>
        </a:p>
      </dgm:t>
    </dgm:pt>
    <dgm:pt modelId="{C86C605F-10CF-40D5-B48E-9DAC7EEDEB41}">
      <dgm:prSet custT="1"/>
      <dgm:spPr/>
      <dgm:t>
        <a:bodyPr/>
        <a:lstStyle/>
        <a:p>
          <a:r>
            <a:rPr lang="en-US" sz="2400" b="1" i="1" dirty="0"/>
            <a:t>Courage needed by God’s people</a:t>
          </a:r>
          <a:endParaRPr lang="en-US" sz="2400" dirty="0"/>
        </a:p>
      </dgm:t>
    </dgm:pt>
    <dgm:pt modelId="{E29AB2DA-C122-49C6-84BB-6456CE0443FF}" type="sibTrans" cxnId="{2A2C871E-3C88-4ED9-BA7C-E9C8D10E8298}">
      <dgm:prSet/>
      <dgm:spPr/>
      <dgm:t>
        <a:bodyPr/>
        <a:lstStyle/>
        <a:p>
          <a:endParaRPr lang="en-US"/>
        </a:p>
      </dgm:t>
    </dgm:pt>
    <dgm:pt modelId="{9479FBEC-2901-4869-B0BE-3782B74C9F29}" type="parTrans" cxnId="{2A2C871E-3C88-4ED9-BA7C-E9C8D10E8298}">
      <dgm:prSet/>
      <dgm:spPr/>
      <dgm:t>
        <a:bodyPr/>
        <a:lstStyle/>
        <a:p>
          <a:endParaRPr lang="en-US"/>
        </a:p>
      </dgm:t>
    </dgm:pt>
    <dgm:pt modelId="{33526E94-758E-447A-A40D-5F8E2C66C184}" type="pres">
      <dgm:prSet presAssocID="{BE69594D-CF42-41D5-A719-7C7E43BC5FC8}" presName="Name0" presStyleCnt="0">
        <dgm:presLayoutVars>
          <dgm:dir/>
          <dgm:resizeHandles val="exact"/>
        </dgm:presLayoutVars>
      </dgm:prSet>
      <dgm:spPr/>
    </dgm:pt>
    <dgm:pt modelId="{5DC2EE0D-72B5-4DE5-8F88-1157F4C2CCEF}" type="pres">
      <dgm:prSet presAssocID="{C86C605F-10CF-40D5-B48E-9DAC7EEDEB41}" presName="node" presStyleLbl="node1" presStyleIdx="0" presStyleCnt="7" custScaleX="120886" custScaleY="138074">
        <dgm:presLayoutVars>
          <dgm:bulletEnabled val="1"/>
        </dgm:presLayoutVars>
      </dgm:prSet>
      <dgm:spPr/>
    </dgm:pt>
    <dgm:pt modelId="{AAA7BC94-C9B2-4806-8124-79D651B1FFBC}" type="pres">
      <dgm:prSet presAssocID="{E29AB2DA-C122-49C6-84BB-6456CE0443FF}" presName="sibTrans" presStyleLbl="sibTrans1D1" presStyleIdx="0" presStyleCnt="6"/>
      <dgm:spPr/>
    </dgm:pt>
    <dgm:pt modelId="{8CF10213-01ED-4517-A79A-BC2429FF1214}" type="pres">
      <dgm:prSet presAssocID="{E29AB2DA-C122-49C6-84BB-6456CE0443FF}" presName="connectorText" presStyleLbl="sibTrans1D1" presStyleIdx="0" presStyleCnt="6"/>
      <dgm:spPr/>
    </dgm:pt>
    <dgm:pt modelId="{E29D1D59-02EC-4B3B-B10A-388E7A557737}" type="pres">
      <dgm:prSet presAssocID="{6943D601-E3D4-434A-A8E5-ABDF37DFC784}" presName="node" presStyleLbl="node1" presStyleIdx="1" presStyleCnt="7" custScaleX="125453" custScaleY="178973" custLinFactNeighborX="1077" custLinFactNeighborY="-2675">
        <dgm:presLayoutVars>
          <dgm:bulletEnabled val="1"/>
        </dgm:presLayoutVars>
      </dgm:prSet>
      <dgm:spPr/>
    </dgm:pt>
    <dgm:pt modelId="{A7A7AD6B-D852-4114-9053-7BEBD18CCAC5}" type="pres">
      <dgm:prSet presAssocID="{8453F42B-57DA-4965-9A8A-03464B6318A8}" presName="sibTrans" presStyleLbl="sibTrans1D1" presStyleIdx="1" presStyleCnt="6"/>
      <dgm:spPr/>
    </dgm:pt>
    <dgm:pt modelId="{EFCCFB31-C31C-4675-8A5C-07C231FC8621}" type="pres">
      <dgm:prSet presAssocID="{8453F42B-57DA-4965-9A8A-03464B6318A8}" presName="connectorText" presStyleLbl="sibTrans1D1" presStyleIdx="1" presStyleCnt="6"/>
      <dgm:spPr/>
    </dgm:pt>
    <dgm:pt modelId="{978BB535-2176-4914-A027-86C57ACB8101}" type="pres">
      <dgm:prSet presAssocID="{07E4CD85-B767-4193-B8FC-192C7E8C4A93}" presName="node" presStyleLbl="node1" presStyleIdx="2" presStyleCnt="7" custScaleX="132599" custScaleY="172218">
        <dgm:presLayoutVars>
          <dgm:bulletEnabled val="1"/>
        </dgm:presLayoutVars>
      </dgm:prSet>
      <dgm:spPr/>
    </dgm:pt>
    <dgm:pt modelId="{3C4E10B1-2AD4-400E-9BB7-BF1B702CD41A}" type="pres">
      <dgm:prSet presAssocID="{FA4FA818-A0D6-4468-90DD-BB702F41DA32}" presName="sibTrans" presStyleLbl="sibTrans1D1" presStyleIdx="2" presStyleCnt="6"/>
      <dgm:spPr/>
    </dgm:pt>
    <dgm:pt modelId="{7ACE7BFB-5DD5-4975-8C51-47C3068EBBBF}" type="pres">
      <dgm:prSet presAssocID="{FA4FA818-A0D6-4468-90DD-BB702F41DA32}" presName="connectorText" presStyleLbl="sibTrans1D1" presStyleIdx="2" presStyleCnt="6"/>
      <dgm:spPr/>
    </dgm:pt>
    <dgm:pt modelId="{18224CA0-21BE-49F5-8515-70F8D16466BC}" type="pres">
      <dgm:prSet presAssocID="{7CA132F3-50E5-4088-92C7-F04E0AC2850C}" presName="node" presStyleLbl="node1" presStyleIdx="3" presStyleCnt="7" custScaleY="217636">
        <dgm:presLayoutVars>
          <dgm:bulletEnabled val="1"/>
        </dgm:presLayoutVars>
      </dgm:prSet>
      <dgm:spPr/>
    </dgm:pt>
    <dgm:pt modelId="{46610ABF-0CB8-41EB-B024-D02498B00266}" type="pres">
      <dgm:prSet presAssocID="{74C84F88-875B-49F7-9D01-5E137D739930}" presName="sibTrans" presStyleLbl="sibTrans1D1" presStyleIdx="3" presStyleCnt="6"/>
      <dgm:spPr/>
    </dgm:pt>
    <dgm:pt modelId="{61D8D932-7DA8-4FAA-89D6-54AC22E6BACC}" type="pres">
      <dgm:prSet presAssocID="{74C84F88-875B-49F7-9D01-5E137D739930}" presName="connectorText" presStyleLbl="sibTrans1D1" presStyleIdx="3" presStyleCnt="6"/>
      <dgm:spPr/>
    </dgm:pt>
    <dgm:pt modelId="{FA51BD83-2614-4BB8-B327-7590A6DDE03C}" type="pres">
      <dgm:prSet presAssocID="{0D00ADF9-4BA6-4914-81B9-029EA88ECB1A}" presName="node" presStyleLbl="node1" presStyleIdx="4" presStyleCnt="7" custScaleX="153309" custScaleY="143774">
        <dgm:presLayoutVars>
          <dgm:bulletEnabled val="1"/>
        </dgm:presLayoutVars>
      </dgm:prSet>
      <dgm:spPr/>
    </dgm:pt>
    <dgm:pt modelId="{D4B37988-2B01-4591-BBEA-5505952ACEAF}" type="pres">
      <dgm:prSet presAssocID="{AD885708-68D8-4B4F-A3D0-9BC1E72F113C}" presName="sibTrans" presStyleLbl="sibTrans1D1" presStyleIdx="4" presStyleCnt="6"/>
      <dgm:spPr/>
    </dgm:pt>
    <dgm:pt modelId="{B318E6BB-56C9-454C-87C6-0EDB66CD4889}" type="pres">
      <dgm:prSet presAssocID="{AD885708-68D8-4B4F-A3D0-9BC1E72F113C}" presName="connectorText" presStyleLbl="sibTrans1D1" presStyleIdx="4" presStyleCnt="6"/>
      <dgm:spPr/>
    </dgm:pt>
    <dgm:pt modelId="{814F76BA-394F-421A-A013-61773657090D}" type="pres">
      <dgm:prSet presAssocID="{B0E4C0B9-894E-4D79-88D1-94E8402C288D}" presName="node" presStyleLbl="node1" presStyleIdx="5" presStyleCnt="7" custScaleX="165641" custScaleY="123418">
        <dgm:presLayoutVars>
          <dgm:bulletEnabled val="1"/>
        </dgm:presLayoutVars>
      </dgm:prSet>
      <dgm:spPr/>
    </dgm:pt>
    <dgm:pt modelId="{A401BAB3-A543-411E-ABBA-D3A972136650}" type="pres">
      <dgm:prSet presAssocID="{FC32F62D-D337-43FF-8C90-AFFC5A13C592}" presName="sibTrans" presStyleLbl="sibTrans1D1" presStyleIdx="5" presStyleCnt="6"/>
      <dgm:spPr/>
    </dgm:pt>
    <dgm:pt modelId="{76F1CEAE-43CB-4358-BDB5-DE17E3569B78}" type="pres">
      <dgm:prSet presAssocID="{FC32F62D-D337-43FF-8C90-AFFC5A13C592}" presName="connectorText" presStyleLbl="sibTrans1D1" presStyleIdx="5" presStyleCnt="6"/>
      <dgm:spPr/>
    </dgm:pt>
    <dgm:pt modelId="{5A540F1B-D9D7-44B1-81AF-96FC50EF138F}" type="pres">
      <dgm:prSet presAssocID="{96177C6B-C348-4F0C-8792-22E5C46720AF}" presName="node" presStyleLbl="node1" presStyleIdx="6" presStyleCnt="7" custScaleX="200350" custScaleY="166258">
        <dgm:presLayoutVars>
          <dgm:bulletEnabled val="1"/>
        </dgm:presLayoutVars>
      </dgm:prSet>
      <dgm:spPr/>
    </dgm:pt>
  </dgm:ptLst>
  <dgm:cxnLst>
    <dgm:cxn modelId="{7960C011-AFBD-4A9A-B4E3-D865CE4D3A4C}" type="presOf" srcId="{FC32F62D-D337-43FF-8C90-AFFC5A13C592}" destId="{76F1CEAE-43CB-4358-BDB5-DE17E3569B78}" srcOrd="1" destOrd="0" presId="urn:microsoft.com/office/officeart/2016/7/layout/RepeatingBendingProcessNew"/>
    <dgm:cxn modelId="{991B9417-4820-45C1-87B3-F0EF0E3C0208}" type="presOf" srcId="{96177C6B-C348-4F0C-8792-22E5C46720AF}" destId="{5A540F1B-D9D7-44B1-81AF-96FC50EF138F}" srcOrd="0" destOrd="0" presId="urn:microsoft.com/office/officeart/2016/7/layout/RepeatingBendingProcessNew"/>
    <dgm:cxn modelId="{2A2C871E-3C88-4ED9-BA7C-E9C8D10E8298}" srcId="{BE69594D-CF42-41D5-A719-7C7E43BC5FC8}" destId="{C86C605F-10CF-40D5-B48E-9DAC7EEDEB41}" srcOrd="0" destOrd="0" parTransId="{9479FBEC-2901-4869-B0BE-3782B74C9F29}" sibTransId="{E29AB2DA-C122-49C6-84BB-6456CE0443FF}"/>
    <dgm:cxn modelId="{DA333C23-50CF-4059-8B0B-58D5967B5651}" type="presOf" srcId="{FA4FA818-A0D6-4468-90DD-BB702F41DA32}" destId="{7ACE7BFB-5DD5-4975-8C51-47C3068EBBBF}" srcOrd="1" destOrd="0" presId="urn:microsoft.com/office/officeart/2016/7/layout/RepeatingBendingProcessNew"/>
    <dgm:cxn modelId="{9B3AE82A-220A-49F0-8358-137BF7B6B19A}" type="presOf" srcId="{8453F42B-57DA-4965-9A8A-03464B6318A8}" destId="{EFCCFB31-C31C-4675-8A5C-07C231FC8621}" srcOrd="1" destOrd="0" presId="urn:microsoft.com/office/officeart/2016/7/layout/RepeatingBendingProcessNew"/>
    <dgm:cxn modelId="{AC98612D-3CB8-4888-8E73-A4778347FA57}" srcId="{BE69594D-CF42-41D5-A719-7C7E43BC5FC8}" destId="{07E4CD85-B767-4193-B8FC-192C7E8C4A93}" srcOrd="2" destOrd="0" parTransId="{83A5F6E1-D756-4606-A35F-3AF48FF1979D}" sibTransId="{FA4FA818-A0D6-4468-90DD-BB702F41DA32}"/>
    <dgm:cxn modelId="{1004543C-0560-4C6C-8884-E890D3F27C63}" type="presOf" srcId="{E29AB2DA-C122-49C6-84BB-6456CE0443FF}" destId="{8CF10213-01ED-4517-A79A-BC2429FF1214}" srcOrd="1" destOrd="0" presId="urn:microsoft.com/office/officeart/2016/7/layout/RepeatingBendingProcessNew"/>
    <dgm:cxn modelId="{6640F73C-442D-4BE2-B1BF-72A41FECB4D9}" srcId="{BE69594D-CF42-41D5-A719-7C7E43BC5FC8}" destId="{0D00ADF9-4BA6-4914-81B9-029EA88ECB1A}" srcOrd="4" destOrd="0" parTransId="{69DC50A1-B467-4BF4-AA5B-6376CB83DB9A}" sibTransId="{AD885708-68D8-4B4F-A3D0-9BC1E72F113C}"/>
    <dgm:cxn modelId="{769A6C5B-730C-40BB-808D-4C9308CEBA3B}" type="presOf" srcId="{7CA132F3-50E5-4088-92C7-F04E0AC2850C}" destId="{18224CA0-21BE-49F5-8515-70F8D16466BC}" srcOrd="0" destOrd="0" presId="urn:microsoft.com/office/officeart/2016/7/layout/RepeatingBendingProcessNew"/>
    <dgm:cxn modelId="{EC156F64-278D-4A68-B0EC-7312E42B80B6}" type="presOf" srcId="{C86C605F-10CF-40D5-B48E-9DAC7EEDEB41}" destId="{5DC2EE0D-72B5-4DE5-8F88-1157F4C2CCEF}" srcOrd="0" destOrd="0" presId="urn:microsoft.com/office/officeart/2016/7/layout/RepeatingBendingProcessNew"/>
    <dgm:cxn modelId="{498FC065-D7F6-44E7-8C7D-8AAD3E2BC712}" srcId="{BE69594D-CF42-41D5-A719-7C7E43BC5FC8}" destId="{6943D601-E3D4-434A-A8E5-ABDF37DFC784}" srcOrd="1" destOrd="0" parTransId="{8C705AAD-0040-43B8-A548-151A531CADA8}" sibTransId="{8453F42B-57DA-4965-9A8A-03464B6318A8}"/>
    <dgm:cxn modelId="{FA90FC4B-73EC-4C0F-A34B-BAB453113B39}" srcId="{BE69594D-CF42-41D5-A719-7C7E43BC5FC8}" destId="{7CA132F3-50E5-4088-92C7-F04E0AC2850C}" srcOrd="3" destOrd="0" parTransId="{A7CA7E36-8C81-442D-B04C-786CD5EED451}" sibTransId="{74C84F88-875B-49F7-9D01-5E137D739930}"/>
    <dgm:cxn modelId="{9246CE4C-AB57-4319-A0D7-292B1B24C363}" type="presOf" srcId="{B0E4C0B9-894E-4D79-88D1-94E8402C288D}" destId="{814F76BA-394F-421A-A013-61773657090D}" srcOrd="0" destOrd="0" presId="urn:microsoft.com/office/officeart/2016/7/layout/RepeatingBendingProcessNew"/>
    <dgm:cxn modelId="{62F8576E-B53E-4DC1-A80D-16DFCAC5D770}" type="presOf" srcId="{BE69594D-CF42-41D5-A719-7C7E43BC5FC8}" destId="{33526E94-758E-447A-A40D-5F8E2C66C184}" srcOrd="0" destOrd="0" presId="urn:microsoft.com/office/officeart/2016/7/layout/RepeatingBendingProcessNew"/>
    <dgm:cxn modelId="{1C925371-50F3-4208-A801-893F76AE548E}" type="presOf" srcId="{0D00ADF9-4BA6-4914-81B9-029EA88ECB1A}" destId="{FA51BD83-2614-4BB8-B327-7590A6DDE03C}" srcOrd="0" destOrd="0" presId="urn:microsoft.com/office/officeart/2016/7/layout/RepeatingBendingProcessNew"/>
    <dgm:cxn modelId="{56E7DF74-2B02-4149-BB56-D1670F2CFD21}" type="presOf" srcId="{07E4CD85-B767-4193-B8FC-192C7E8C4A93}" destId="{978BB535-2176-4914-A027-86C57ACB8101}" srcOrd="0" destOrd="0" presId="urn:microsoft.com/office/officeart/2016/7/layout/RepeatingBendingProcessNew"/>
    <dgm:cxn modelId="{2F546579-36CB-4BED-99AB-76CCC347EE44}" type="presOf" srcId="{AD885708-68D8-4B4F-A3D0-9BC1E72F113C}" destId="{D4B37988-2B01-4591-BBEA-5505952ACEAF}" srcOrd="0" destOrd="0" presId="urn:microsoft.com/office/officeart/2016/7/layout/RepeatingBendingProcessNew"/>
    <dgm:cxn modelId="{7DAE027F-6799-4ED5-B982-FC87810E9F08}" type="presOf" srcId="{6943D601-E3D4-434A-A8E5-ABDF37DFC784}" destId="{E29D1D59-02EC-4B3B-B10A-388E7A557737}" srcOrd="0" destOrd="0" presId="urn:microsoft.com/office/officeart/2016/7/layout/RepeatingBendingProcessNew"/>
    <dgm:cxn modelId="{CCCF929A-057C-4E33-B690-30719305AD92}" type="presOf" srcId="{FC32F62D-D337-43FF-8C90-AFFC5A13C592}" destId="{A401BAB3-A543-411E-ABBA-D3A972136650}" srcOrd="0" destOrd="0" presId="urn:microsoft.com/office/officeart/2016/7/layout/RepeatingBendingProcessNew"/>
    <dgm:cxn modelId="{0D39CDAE-BEEF-4845-B601-62142702FB02}" type="presOf" srcId="{74C84F88-875B-49F7-9D01-5E137D739930}" destId="{46610ABF-0CB8-41EB-B024-D02498B00266}" srcOrd="0" destOrd="0" presId="urn:microsoft.com/office/officeart/2016/7/layout/RepeatingBendingProcessNew"/>
    <dgm:cxn modelId="{647038BD-A7D9-455A-80F3-CD1CF9173EF4}" type="presOf" srcId="{FA4FA818-A0D6-4468-90DD-BB702F41DA32}" destId="{3C4E10B1-2AD4-400E-9BB7-BF1B702CD41A}" srcOrd="0" destOrd="0" presId="urn:microsoft.com/office/officeart/2016/7/layout/RepeatingBendingProcessNew"/>
    <dgm:cxn modelId="{028E5CBE-3AA8-4F26-9274-2530DBFA4167}" type="presOf" srcId="{E29AB2DA-C122-49C6-84BB-6456CE0443FF}" destId="{AAA7BC94-C9B2-4806-8124-79D651B1FFBC}" srcOrd="0" destOrd="0" presId="urn:microsoft.com/office/officeart/2016/7/layout/RepeatingBendingProcessNew"/>
    <dgm:cxn modelId="{ADD5BDBF-A8AA-4B16-B5D8-8D081B9A3867}" srcId="{BE69594D-CF42-41D5-A719-7C7E43BC5FC8}" destId="{B0E4C0B9-894E-4D79-88D1-94E8402C288D}" srcOrd="5" destOrd="0" parTransId="{ABAF5829-15B9-44FB-AFCF-B32FC870FFE5}" sibTransId="{FC32F62D-D337-43FF-8C90-AFFC5A13C592}"/>
    <dgm:cxn modelId="{53DE69CC-FE35-4932-86DD-0B9BA46C8891}" type="presOf" srcId="{74C84F88-875B-49F7-9D01-5E137D739930}" destId="{61D8D932-7DA8-4FAA-89D6-54AC22E6BACC}" srcOrd="1" destOrd="0" presId="urn:microsoft.com/office/officeart/2016/7/layout/RepeatingBendingProcessNew"/>
    <dgm:cxn modelId="{9640DDE0-FEEF-4747-A012-1BE29CA672CE}" srcId="{BE69594D-CF42-41D5-A719-7C7E43BC5FC8}" destId="{96177C6B-C348-4F0C-8792-22E5C46720AF}" srcOrd="6" destOrd="0" parTransId="{EEED1A96-49AC-48B3-A033-ABB3F6236028}" sibTransId="{91AC6817-9FF4-4BCB-8F14-27B6CD1898D2}"/>
    <dgm:cxn modelId="{4FB70EE2-5AB2-44DB-A066-2C37F24D75DF}" type="presOf" srcId="{8453F42B-57DA-4965-9A8A-03464B6318A8}" destId="{A7A7AD6B-D852-4114-9053-7BEBD18CCAC5}" srcOrd="0" destOrd="0" presId="urn:microsoft.com/office/officeart/2016/7/layout/RepeatingBendingProcessNew"/>
    <dgm:cxn modelId="{C6110BF3-8C23-4418-935A-C6CD311CA070}" type="presOf" srcId="{AD885708-68D8-4B4F-A3D0-9BC1E72F113C}" destId="{B318E6BB-56C9-454C-87C6-0EDB66CD4889}" srcOrd="1" destOrd="0" presId="urn:microsoft.com/office/officeart/2016/7/layout/RepeatingBendingProcessNew"/>
    <dgm:cxn modelId="{F27146ED-54C7-4150-A466-E8D1B60013C2}" type="presParOf" srcId="{33526E94-758E-447A-A40D-5F8E2C66C184}" destId="{5DC2EE0D-72B5-4DE5-8F88-1157F4C2CCEF}" srcOrd="0" destOrd="0" presId="urn:microsoft.com/office/officeart/2016/7/layout/RepeatingBendingProcessNew"/>
    <dgm:cxn modelId="{8E426F9B-2007-42AD-AC56-0E50B4A289F1}" type="presParOf" srcId="{33526E94-758E-447A-A40D-5F8E2C66C184}" destId="{AAA7BC94-C9B2-4806-8124-79D651B1FFBC}" srcOrd="1" destOrd="0" presId="urn:microsoft.com/office/officeart/2016/7/layout/RepeatingBendingProcessNew"/>
    <dgm:cxn modelId="{72912A19-69F0-419E-A633-7B1AC01450AB}" type="presParOf" srcId="{AAA7BC94-C9B2-4806-8124-79D651B1FFBC}" destId="{8CF10213-01ED-4517-A79A-BC2429FF1214}" srcOrd="0" destOrd="0" presId="urn:microsoft.com/office/officeart/2016/7/layout/RepeatingBendingProcessNew"/>
    <dgm:cxn modelId="{CA864286-4FF8-4333-BD54-5165EB83A129}" type="presParOf" srcId="{33526E94-758E-447A-A40D-5F8E2C66C184}" destId="{E29D1D59-02EC-4B3B-B10A-388E7A557737}" srcOrd="2" destOrd="0" presId="urn:microsoft.com/office/officeart/2016/7/layout/RepeatingBendingProcessNew"/>
    <dgm:cxn modelId="{4BBCBC38-2352-40A8-97F4-2E7AE9A6A7AC}" type="presParOf" srcId="{33526E94-758E-447A-A40D-5F8E2C66C184}" destId="{A7A7AD6B-D852-4114-9053-7BEBD18CCAC5}" srcOrd="3" destOrd="0" presId="urn:microsoft.com/office/officeart/2016/7/layout/RepeatingBendingProcessNew"/>
    <dgm:cxn modelId="{63FA7439-4A91-4AD5-B3C0-CC2FECEE29FD}" type="presParOf" srcId="{A7A7AD6B-D852-4114-9053-7BEBD18CCAC5}" destId="{EFCCFB31-C31C-4675-8A5C-07C231FC8621}" srcOrd="0" destOrd="0" presId="urn:microsoft.com/office/officeart/2016/7/layout/RepeatingBendingProcessNew"/>
    <dgm:cxn modelId="{195B9B9F-6B6B-4AFB-BDF7-A143A452DA25}" type="presParOf" srcId="{33526E94-758E-447A-A40D-5F8E2C66C184}" destId="{978BB535-2176-4914-A027-86C57ACB8101}" srcOrd="4" destOrd="0" presId="urn:microsoft.com/office/officeart/2016/7/layout/RepeatingBendingProcessNew"/>
    <dgm:cxn modelId="{6A3BD988-AC6C-445F-A998-45A89C97579E}" type="presParOf" srcId="{33526E94-758E-447A-A40D-5F8E2C66C184}" destId="{3C4E10B1-2AD4-400E-9BB7-BF1B702CD41A}" srcOrd="5" destOrd="0" presId="urn:microsoft.com/office/officeart/2016/7/layout/RepeatingBendingProcessNew"/>
    <dgm:cxn modelId="{1C94F472-281A-44A1-A005-3775249DDE84}" type="presParOf" srcId="{3C4E10B1-2AD4-400E-9BB7-BF1B702CD41A}" destId="{7ACE7BFB-5DD5-4975-8C51-47C3068EBBBF}" srcOrd="0" destOrd="0" presId="urn:microsoft.com/office/officeart/2016/7/layout/RepeatingBendingProcessNew"/>
    <dgm:cxn modelId="{40864EEE-BCBA-467C-8849-173B2DAF2393}" type="presParOf" srcId="{33526E94-758E-447A-A40D-5F8E2C66C184}" destId="{18224CA0-21BE-49F5-8515-70F8D16466BC}" srcOrd="6" destOrd="0" presId="urn:microsoft.com/office/officeart/2016/7/layout/RepeatingBendingProcessNew"/>
    <dgm:cxn modelId="{55609E74-1180-41B6-9320-B1C7B2A0839B}" type="presParOf" srcId="{33526E94-758E-447A-A40D-5F8E2C66C184}" destId="{46610ABF-0CB8-41EB-B024-D02498B00266}" srcOrd="7" destOrd="0" presId="urn:microsoft.com/office/officeart/2016/7/layout/RepeatingBendingProcessNew"/>
    <dgm:cxn modelId="{A36AF28C-F11D-45B8-BB79-807B88860E6F}" type="presParOf" srcId="{46610ABF-0CB8-41EB-B024-D02498B00266}" destId="{61D8D932-7DA8-4FAA-89D6-54AC22E6BACC}" srcOrd="0" destOrd="0" presId="urn:microsoft.com/office/officeart/2016/7/layout/RepeatingBendingProcessNew"/>
    <dgm:cxn modelId="{7A95A242-452A-4A4E-8AA0-CE410CEB6054}" type="presParOf" srcId="{33526E94-758E-447A-A40D-5F8E2C66C184}" destId="{FA51BD83-2614-4BB8-B327-7590A6DDE03C}" srcOrd="8" destOrd="0" presId="urn:microsoft.com/office/officeart/2016/7/layout/RepeatingBendingProcessNew"/>
    <dgm:cxn modelId="{4753AEBA-338F-4598-9D5B-DE7367275C4B}" type="presParOf" srcId="{33526E94-758E-447A-A40D-5F8E2C66C184}" destId="{D4B37988-2B01-4591-BBEA-5505952ACEAF}" srcOrd="9" destOrd="0" presId="urn:microsoft.com/office/officeart/2016/7/layout/RepeatingBendingProcessNew"/>
    <dgm:cxn modelId="{4C3DB178-68FF-440E-AA3E-70371AFB34BB}" type="presParOf" srcId="{D4B37988-2B01-4591-BBEA-5505952ACEAF}" destId="{B318E6BB-56C9-454C-87C6-0EDB66CD4889}" srcOrd="0" destOrd="0" presId="urn:microsoft.com/office/officeart/2016/7/layout/RepeatingBendingProcessNew"/>
    <dgm:cxn modelId="{3F2636CF-0205-46ED-9C76-D69CDAAEBC48}" type="presParOf" srcId="{33526E94-758E-447A-A40D-5F8E2C66C184}" destId="{814F76BA-394F-421A-A013-61773657090D}" srcOrd="10" destOrd="0" presId="urn:microsoft.com/office/officeart/2016/7/layout/RepeatingBendingProcessNew"/>
    <dgm:cxn modelId="{D0F41D8B-E54A-48E4-8325-0872551A93A6}" type="presParOf" srcId="{33526E94-758E-447A-A40D-5F8E2C66C184}" destId="{A401BAB3-A543-411E-ABBA-D3A972136650}" srcOrd="11" destOrd="0" presId="urn:microsoft.com/office/officeart/2016/7/layout/RepeatingBendingProcessNew"/>
    <dgm:cxn modelId="{F736A8AE-F6D6-4BA1-BEEB-179DD0EB8FDE}" type="presParOf" srcId="{A401BAB3-A543-411E-ABBA-D3A972136650}" destId="{76F1CEAE-43CB-4358-BDB5-DE17E3569B78}" srcOrd="0" destOrd="0" presId="urn:microsoft.com/office/officeart/2016/7/layout/RepeatingBendingProcessNew"/>
    <dgm:cxn modelId="{A6FFFEFE-CCEB-477B-B404-F33E48C4E8FD}" type="presParOf" srcId="{33526E94-758E-447A-A40D-5F8E2C66C184}" destId="{5A540F1B-D9D7-44B1-81AF-96FC50EF138F}" srcOrd="12"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BC94-C9B2-4806-8124-79D651B1FFBC}">
      <dsp:nvSpPr>
        <dsp:cNvPr id="0" name=""/>
        <dsp:cNvSpPr/>
      </dsp:nvSpPr>
      <dsp:spPr>
        <a:xfrm>
          <a:off x="1909204" y="1370968"/>
          <a:ext cx="348450" cy="91440"/>
        </a:xfrm>
        <a:custGeom>
          <a:avLst/>
          <a:gdLst/>
          <a:ahLst/>
          <a:cxnLst/>
          <a:rect l="0" t="0" r="0" b="0"/>
          <a:pathLst>
            <a:path>
              <a:moveTo>
                <a:pt x="0" y="70987"/>
              </a:moveTo>
              <a:lnTo>
                <a:pt x="191325" y="70987"/>
              </a:lnTo>
              <a:lnTo>
                <a:pt x="191325" y="45720"/>
              </a:lnTo>
              <a:lnTo>
                <a:pt x="348450" y="45720"/>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73932" y="1414875"/>
        <a:ext cx="18994" cy="3624"/>
      </dsp:txXfrm>
    </dsp:sp>
    <dsp:sp modelId="{5DC2EE0D-72B5-4DE5-8F88-1157F4C2CCEF}">
      <dsp:nvSpPr>
        <dsp:cNvPr id="0" name=""/>
        <dsp:cNvSpPr/>
      </dsp:nvSpPr>
      <dsp:spPr>
        <a:xfrm>
          <a:off x="7862" y="789834"/>
          <a:ext cx="1903141" cy="1304242"/>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1066800">
            <a:lnSpc>
              <a:spcPct val="90000"/>
            </a:lnSpc>
            <a:spcBef>
              <a:spcPct val="0"/>
            </a:spcBef>
            <a:spcAft>
              <a:spcPct val="35000"/>
            </a:spcAft>
            <a:buNone/>
          </a:pPr>
          <a:r>
            <a:rPr lang="en-US" sz="2400" b="1" i="1" kern="1200" dirty="0"/>
            <a:t>Courage needed by God’s people</a:t>
          </a:r>
          <a:endParaRPr lang="en-US" sz="2400" kern="1200" dirty="0"/>
        </a:p>
      </dsp:txBody>
      <dsp:txXfrm>
        <a:off x="7862" y="789834"/>
        <a:ext cx="1903141" cy="1304242"/>
      </dsp:txXfrm>
    </dsp:sp>
    <dsp:sp modelId="{A7A7AD6B-D852-4114-9053-7BEBD18CCAC5}">
      <dsp:nvSpPr>
        <dsp:cNvPr id="0" name=""/>
        <dsp:cNvSpPr/>
      </dsp:nvSpPr>
      <dsp:spPr>
        <a:xfrm>
          <a:off x="4263296" y="1370968"/>
          <a:ext cx="314539" cy="91440"/>
        </a:xfrm>
        <a:custGeom>
          <a:avLst/>
          <a:gdLst/>
          <a:ahLst/>
          <a:cxnLst/>
          <a:rect l="0" t="0" r="0" b="0"/>
          <a:pathLst>
            <a:path>
              <a:moveTo>
                <a:pt x="0" y="45720"/>
              </a:moveTo>
              <a:lnTo>
                <a:pt x="174369" y="45720"/>
              </a:lnTo>
              <a:lnTo>
                <a:pt x="174369" y="70987"/>
              </a:lnTo>
              <a:lnTo>
                <a:pt x="314539" y="70987"/>
              </a:lnTo>
            </a:path>
          </a:pathLst>
        </a:custGeom>
        <a:noFill/>
        <a:ln w="12700" cap="flat" cmpd="sng" algn="ctr">
          <a:solidFill>
            <a:schemeClr val="accent5">
              <a:hueOff val="-3685892"/>
              <a:satOff val="4125"/>
              <a:lumOff val="23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11915" y="1414875"/>
        <a:ext cx="17303" cy="3624"/>
      </dsp:txXfrm>
    </dsp:sp>
    <dsp:sp modelId="{E29D1D59-02EC-4B3B-B10A-388E7A557737}">
      <dsp:nvSpPr>
        <dsp:cNvPr id="0" name=""/>
        <dsp:cNvSpPr/>
      </dsp:nvSpPr>
      <dsp:spPr>
        <a:xfrm>
          <a:off x="2290055" y="571401"/>
          <a:ext cx="1975041" cy="1690572"/>
        </a:xfrm>
        <a:prstGeom prst="rect">
          <a:avLst/>
        </a:prstGeom>
        <a:gradFill rotWithShape="0">
          <a:gsLst>
            <a:gs pos="0">
              <a:schemeClr val="accent5">
                <a:hueOff val="-3071576"/>
                <a:satOff val="3438"/>
                <a:lumOff val="196"/>
                <a:alphaOff val="0"/>
                <a:tint val="94000"/>
                <a:satMod val="100000"/>
                <a:lumMod val="104000"/>
              </a:schemeClr>
            </a:gs>
            <a:gs pos="69000">
              <a:schemeClr val="accent5">
                <a:hueOff val="-3071576"/>
                <a:satOff val="3438"/>
                <a:lumOff val="196"/>
                <a:alphaOff val="0"/>
                <a:shade val="86000"/>
                <a:satMod val="130000"/>
                <a:lumMod val="102000"/>
              </a:schemeClr>
            </a:gs>
            <a:gs pos="100000">
              <a:schemeClr val="accent5">
                <a:hueOff val="-3071576"/>
                <a:satOff val="3438"/>
                <a:lumOff val="19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2290055" y="571401"/>
        <a:ext cx="1975041" cy="1690572"/>
      </dsp:txXfrm>
    </dsp:sp>
    <dsp:sp modelId="{3C4E10B1-2AD4-400E-9BB7-BF1B702CD41A}">
      <dsp:nvSpPr>
        <dsp:cNvPr id="0" name=""/>
        <dsp:cNvSpPr/>
      </dsp:nvSpPr>
      <dsp:spPr>
        <a:xfrm>
          <a:off x="6695979" y="1396236"/>
          <a:ext cx="331495" cy="91440"/>
        </a:xfrm>
        <a:custGeom>
          <a:avLst/>
          <a:gdLst/>
          <a:ahLst/>
          <a:cxnLst/>
          <a:rect l="0" t="0" r="0" b="0"/>
          <a:pathLst>
            <a:path>
              <a:moveTo>
                <a:pt x="0" y="45720"/>
              </a:moveTo>
              <a:lnTo>
                <a:pt x="331495" y="45720"/>
              </a:lnTo>
            </a:path>
          </a:pathLst>
        </a:custGeom>
        <a:noFill/>
        <a:ln w="12700" cap="flat" cmpd="sng" algn="ctr">
          <a:solidFill>
            <a:schemeClr val="accent5">
              <a:hueOff val="-7371783"/>
              <a:satOff val="8250"/>
              <a:lumOff val="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2674" y="1440143"/>
        <a:ext cx="18104" cy="3624"/>
      </dsp:txXfrm>
    </dsp:sp>
    <dsp:sp modelId="{978BB535-2176-4914-A027-86C57ACB8101}">
      <dsp:nvSpPr>
        <dsp:cNvPr id="0" name=""/>
        <dsp:cNvSpPr/>
      </dsp:nvSpPr>
      <dsp:spPr>
        <a:xfrm>
          <a:off x="4610236" y="628573"/>
          <a:ext cx="2087542" cy="1626765"/>
        </a:xfrm>
        <a:prstGeom prst="rect">
          <a:avLst/>
        </a:prstGeom>
        <a:gradFill rotWithShape="0">
          <a:gsLst>
            <a:gs pos="0">
              <a:schemeClr val="accent5">
                <a:hueOff val="-6143153"/>
                <a:satOff val="6875"/>
                <a:lumOff val="392"/>
                <a:alphaOff val="0"/>
                <a:tint val="94000"/>
                <a:satMod val="100000"/>
                <a:lumMod val="104000"/>
              </a:schemeClr>
            </a:gs>
            <a:gs pos="69000">
              <a:schemeClr val="accent5">
                <a:hueOff val="-6143153"/>
                <a:satOff val="6875"/>
                <a:lumOff val="392"/>
                <a:alphaOff val="0"/>
                <a:shade val="86000"/>
                <a:satMod val="130000"/>
                <a:lumMod val="102000"/>
              </a:schemeClr>
            </a:gs>
            <a:gs pos="100000">
              <a:schemeClr val="accent5">
                <a:hueOff val="-6143153"/>
                <a:satOff val="6875"/>
                <a:lumOff val="392"/>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4610236" y="628573"/>
        <a:ext cx="2087542" cy="1626765"/>
      </dsp:txXfrm>
    </dsp:sp>
    <dsp:sp modelId="{46610ABF-0CB8-41EB-B024-D02498B00266}">
      <dsp:nvSpPr>
        <dsp:cNvPr id="0" name=""/>
        <dsp:cNvSpPr/>
      </dsp:nvSpPr>
      <dsp:spPr>
        <a:xfrm>
          <a:off x="1214655" y="2468047"/>
          <a:ext cx="6632382" cy="437686"/>
        </a:xfrm>
        <a:custGeom>
          <a:avLst/>
          <a:gdLst/>
          <a:ahLst/>
          <a:cxnLst/>
          <a:rect l="0" t="0" r="0" b="0"/>
          <a:pathLst>
            <a:path>
              <a:moveTo>
                <a:pt x="6632382" y="0"/>
              </a:moveTo>
              <a:lnTo>
                <a:pt x="6632382" y="235943"/>
              </a:lnTo>
              <a:lnTo>
                <a:pt x="0" y="235943"/>
              </a:lnTo>
              <a:lnTo>
                <a:pt x="0" y="437686"/>
              </a:lnTo>
            </a:path>
          </a:pathLst>
        </a:custGeom>
        <a:noFill/>
        <a:ln w="12700" cap="flat" cmpd="sng" algn="ctr">
          <a:solidFill>
            <a:schemeClr val="accent5">
              <a:hueOff val="-11057675"/>
              <a:satOff val="12375"/>
              <a:lumOff val="70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64624" y="2685078"/>
        <a:ext cx="332444" cy="3624"/>
      </dsp:txXfrm>
    </dsp:sp>
    <dsp:sp modelId="{18224CA0-21BE-49F5-8515-70F8D16466BC}">
      <dsp:nvSpPr>
        <dsp:cNvPr id="0" name=""/>
        <dsp:cNvSpPr/>
      </dsp:nvSpPr>
      <dsp:spPr>
        <a:xfrm>
          <a:off x="7059874" y="414064"/>
          <a:ext cx="1574327" cy="2055782"/>
        </a:xfrm>
        <a:prstGeom prst="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7059874" y="414064"/>
        <a:ext cx="1574327" cy="2055782"/>
      </dsp:txXfrm>
    </dsp:sp>
    <dsp:sp modelId="{D4B37988-2B01-4591-BBEA-5505952ACEAF}">
      <dsp:nvSpPr>
        <dsp:cNvPr id="0" name=""/>
        <dsp:cNvSpPr/>
      </dsp:nvSpPr>
      <dsp:spPr>
        <a:xfrm>
          <a:off x="2419648" y="3571456"/>
          <a:ext cx="331495" cy="91440"/>
        </a:xfrm>
        <a:custGeom>
          <a:avLst/>
          <a:gdLst/>
          <a:ahLst/>
          <a:cxnLst/>
          <a:rect l="0" t="0" r="0" b="0"/>
          <a:pathLst>
            <a:path>
              <a:moveTo>
                <a:pt x="0" y="45720"/>
              </a:moveTo>
              <a:lnTo>
                <a:pt x="331495" y="45720"/>
              </a:lnTo>
            </a:path>
          </a:pathLst>
        </a:custGeom>
        <a:noFill/>
        <a:ln w="12700" cap="flat" cmpd="sng" algn="ctr">
          <a:solidFill>
            <a:schemeClr val="accent5">
              <a:hueOff val="-14743566"/>
              <a:satOff val="16500"/>
              <a:lumOff val="94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76344" y="3615364"/>
        <a:ext cx="18104" cy="3624"/>
      </dsp:txXfrm>
    </dsp:sp>
    <dsp:sp modelId="{FA51BD83-2614-4BB8-B327-7590A6DDE03C}">
      <dsp:nvSpPr>
        <dsp:cNvPr id="0" name=""/>
        <dsp:cNvSpPr/>
      </dsp:nvSpPr>
      <dsp:spPr>
        <a:xfrm>
          <a:off x="7862" y="2938134"/>
          <a:ext cx="2413586" cy="1358084"/>
        </a:xfrm>
        <a:prstGeom prst="rect">
          <a:avLst/>
        </a:prstGeom>
        <a:gradFill rotWithShape="0">
          <a:gsLst>
            <a:gs pos="0">
              <a:schemeClr val="accent5">
                <a:hueOff val="-12286306"/>
                <a:satOff val="13750"/>
                <a:lumOff val="785"/>
                <a:alphaOff val="0"/>
                <a:tint val="94000"/>
                <a:satMod val="100000"/>
                <a:lumMod val="104000"/>
              </a:schemeClr>
            </a:gs>
            <a:gs pos="69000">
              <a:schemeClr val="accent5">
                <a:hueOff val="-12286306"/>
                <a:satOff val="13750"/>
                <a:lumOff val="785"/>
                <a:alphaOff val="0"/>
                <a:shade val="86000"/>
                <a:satMod val="130000"/>
                <a:lumMod val="102000"/>
              </a:schemeClr>
            </a:gs>
            <a:gs pos="100000">
              <a:schemeClr val="accent5">
                <a:hueOff val="-12286306"/>
                <a:satOff val="13750"/>
                <a:lumOff val="785"/>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7862" y="2938134"/>
        <a:ext cx="2413586" cy="1358084"/>
      </dsp:txXfrm>
    </dsp:sp>
    <dsp:sp modelId="{A401BAB3-A543-411E-ABBA-D3A972136650}">
      <dsp:nvSpPr>
        <dsp:cNvPr id="0" name=""/>
        <dsp:cNvSpPr/>
      </dsp:nvSpPr>
      <dsp:spPr>
        <a:xfrm>
          <a:off x="5389476" y="3571456"/>
          <a:ext cx="331495" cy="91440"/>
        </a:xfrm>
        <a:custGeom>
          <a:avLst/>
          <a:gdLst/>
          <a:ahLst/>
          <a:cxnLst/>
          <a:rect l="0" t="0" r="0" b="0"/>
          <a:pathLst>
            <a:path>
              <a:moveTo>
                <a:pt x="0" y="45720"/>
              </a:moveTo>
              <a:lnTo>
                <a:pt x="331495" y="45720"/>
              </a:lnTo>
            </a:path>
          </a:pathLst>
        </a:custGeom>
        <a:noFill/>
        <a:ln w="12700" cap="flat" cmpd="sng" algn="ctr">
          <a:solidFill>
            <a:schemeClr val="accent5">
              <a:hueOff val="-18429457"/>
              <a:satOff val="20625"/>
              <a:lumOff val="117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6171" y="3615364"/>
        <a:ext cx="18104" cy="3624"/>
      </dsp:txXfrm>
    </dsp:sp>
    <dsp:sp modelId="{814F76BA-394F-421A-A013-61773657090D}">
      <dsp:nvSpPr>
        <dsp:cNvPr id="0" name=""/>
        <dsp:cNvSpPr/>
      </dsp:nvSpPr>
      <dsp:spPr>
        <a:xfrm>
          <a:off x="2783544" y="3034275"/>
          <a:ext cx="2607732" cy="1165802"/>
        </a:xfrm>
        <a:prstGeom prst="rect">
          <a:avLst/>
        </a:prstGeom>
        <a:gradFill rotWithShape="0">
          <a:gsLst>
            <a:gs pos="0">
              <a:schemeClr val="accent5">
                <a:hueOff val="-15357881"/>
                <a:satOff val="17188"/>
                <a:lumOff val="981"/>
                <a:alphaOff val="0"/>
                <a:tint val="94000"/>
                <a:satMod val="100000"/>
                <a:lumMod val="104000"/>
              </a:schemeClr>
            </a:gs>
            <a:gs pos="69000">
              <a:schemeClr val="accent5">
                <a:hueOff val="-15357881"/>
                <a:satOff val="17188"/>
                <a:lumOff val="981"/>
                <a:alphaOff val="0"/>
                <a:shade val="86000"/>
                <a:satMod val="130000"/>
                <a:lumMod val="102000"/>
              </a:schemeClr>
            </a:gs>
            <a:gs pos="100000">
              <a:schemeClr val="accent5">
                <a:hueOff val="-15357881"/>
                <a:satOff val="17188"/>
                <a:lumOff val="98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2783544" y="3034275"/>
        <a:ext cx="2607732" cy="1165802"/>
      </dsp:txXfrm>
    </dsp:sp>
    <dsp:sp modelId="{5A540F1B-D9D7-44B1-81AF-96FC50EF138F}">
      <dsp:nvSpPr>
        <dsp:cNvPr id="0" name=""/>
        <dsp:cNvSpPr/>
      </dsp:nvSpPr>
      <dsp:spPr>
        <a:xfrm>
          <a:off x="5753371" y="2831942"/>
          <a:ext cx="3154165" cy="1570467"/>
        </a:xfrm>
        <a:prstGeom prst="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7143" tIns="80976" rIns="77143" bIns="80976" numCol="1" spcCol="1270" anchor="ctr" anchorCtr="0">
          <a:noAutofit/>
        </a:bodyPr>
        <a:lstStyle/>
        <a:p>
          <a:pPr marL="0" lvl="0" indent="0" algn="ctr" defTabSz="1066800">
            <a:lnSpc>
              <a:spcPct val="90000"/>
            </a:lnSpc>
            <a:spcBef>
              <a:spcPct val="0"/>
            </a:spcBef>
            <a:spcAft>
              <a:spcPct val="35000"/>
            </a:spcAft>
            <a:buNone/>
          </a:pPr>
          <a:endParaRPr lang="en-US" sz="2400" b="1" kern="1200" dirty="0"/>
        </a:p>
      </dsp:txBody>
      <dsp:txXfrm>
        <a:off x="5753371" y="2831942"/>
        <a:ext cx="3154165" cy="157046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4162D817-5D5D-4DE6-931C-DC3C17584EA8}" type="slidenum">
              <a:rPr lang="en-US"/>
              <a:pPr>
                <a:defRPr/>
              </a:pPr>
              <a:t>‹#›</a:t>
            </a:fld>
            <a:endParaRPr lang="en-US"/>
          </a:p>
        </p:txBody>
      </p:sp>
    </p:spTree>
    <p:extLst>
      <p:ext uri="{BB962C8B-B14F-4D97-AF65-F5344CB8AC3E}">
        <p14:creationId xmlns:p14="http://schemas.microsoft.com/office/powerpoint/2010/main" val="4049058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6E4354BE-CA62-4BE3-94F8-F4E4D20857CD}" type="slidenum">
              <a:rPr lang="en-US"/>
              <a:pPr>
                <a:defRPr/>
              </a:pPr>
              <a:t>‹#›</a:t>
            </a:fld>
            <a:endParaRPr lang="en-US"/>
          </a:p>
        </p:txBody>
      </p:sp>
    </p:spTree>
    <p:extLst>
      <p:ext uri="{BB962C8B-B14F-4D97-AF65-F5344CB8AC3E}">
        <p14:creationId xmlns:p14="http://schemas.microsoft.com/office/powerpoint/2010/main" val="254664364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2531"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693264C-7BA8-4702-BAC2-E6EBBC608269}" type="slidenum">
              <a:rPr lang="en-US" smtClean="0">
                <a:latin typeface="Times New Roman" pitchFamily="18" charset="0"/>
              </a:rPr>
              <a:pPr eaLnBrk="1" hangingPunct="1">
                <a:defRPr/>
              </a:pPr>
              <a:t>1</a:t>
            </a:fld>
            <a:endParaRPr lang="en-US">
              <a:latin typeface="Times New Roman" pitchFamily="18" charset="0"/>
            </a:endParaRPr>
          </a:p>
        </p:txBody>
      </p:sp>
      <p:sp>
        <p:nvSpPr>
          <p:cNvPr id="17413" name="Rectangle 2"/>
          <p:cNvSpPr>
            <a:spLocks noGrp="1" noRot="1" noChangeAspect="1" noChangeArrowheads="1" noTextEdit="1"/>
          </p:cNvSpPr>
          <p:nvPr>
            <p:ph type="sldImg"/>
          </p:nvPr>
        </p:nvSpPr>
        <p:spPr>
          <a:ln/>
        </p:spPr>
      </p:sp>
      <p:sp>
        <p:nvSpPr>
          <p:cNvPr id="1741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a:t>
            </a:r>
            <a:r>
              <a:rPr lang="en-US"/>
              <a:t>from NKJV </a:t>
            </a:r>
            <a:r>
              <a:rPr lang="en-US" dirty="0"/>
              <a:t>unless otherwise stated</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For further study, or if questions, please Call: 804-277-1983 or Visit www.courthousechurchofchrist.com</a:t>
            </a:r>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5561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A Specific Request</a:t>
            </a:r>
          </a:p>
        </p:txBody>
      </p:sp>
      <p:sp>
        <p:nvSpPr>
          <p:cNvPr id="26627" name="Rectangle 6"/>
          <p:cNvSpPr>
            <a:spLocks noGrp="1" noChangeArrowheads="1"/>
          </p:cNvSpPr>
          <p:nvPr>
            <p:ph type="ftr" sz="quarter" idx="4"/>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7CBC437-8BB8-4AAD-AA0A-62C2FBF45360}" type="slidenum">
              <a:rPr lang="en-US" smtClean="0">
                <a:latin typeface="Times New Roman" pitchFamily="18" charset="0"/>
              </a:rPr>
              <a:pPr eaLnBrk="1" hangingPunct="1">
                <a:defRPr/>
              </a:pPr>
              <a:t>11</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12</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F9439C-47A6-4F52-82FD-11DA453A1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39931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2202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7608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060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3426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645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1178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41ACCD1-E27A-4661-89F2-C44C5A43509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Specific Request</a:t>
            </a:r>
          </a:p>
        </p:txBody>
      </p:sp>
      <p:sp>
        <p:nvSpPr>
          <p:cNvPr id="20483" name="Rectangle 6">
            <a:extLst>
              <a:ext uri="{FF2B5EF4-FFF2-40B4-BE49-F238E27FC236}">
                <a16:creationId xmlns:a16="http://schemas.microsoft.com/office/drawing/2014/main" id="{7CBA211B-9A1B-4203-994E-639930042BF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Prepared by Nathan L Morrison / 05-14-06</a:t>
            </a:r>
          </a:p>
        </p:txBody>
      </p:sp>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755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endParaRPr lang="en-US"/>
          </a:p>
        </p:txBody>
      </p:sp>
      <p:sp>
        <p:nvSpPr>
          <p:cNvPr id="23" name="Slide Number Placeholder 22"/>
          <p:cNvSpPr>
            <a:spLocks noGrp="1"/>
          </p:cNvSpPr>
          <p:nvPr>
            <p:ph type="sldNum" sz="quarter" idx="11"/>
          </p:nvPr>
        </p:nvSpPr>
        <p:spPr/>
        <p:txBody>
          <a:bodyPr/>
          <a:lstStyle/>
          <a:p>
            <a:pPr>
              <a:defRPr/>
            </a:pPr>
            <a:fld id="{C9D93657-24CA-4F3E-A7E7-1B701F41C68B}" type="slidenum">
              <a:rPr lang="en-US" smtClean="0"/>
              <a:pPr>
                <a:defRPr/>
              </a:pPr>
              <a:t>‹#›</a:t>
            </a:fld>
            <a:endParaRPr lang="en-US"/>
          </a:p>
        </p:txBody>
      </p:sp>
      <p:sp>
        <p:nvSpPr>
          <p:cNvPr id="24" name="Footer Placeholder 23"/>
          <p:cNvSpPr>
            <a:spLocks noGrp="1"/>
          </p:cNvSpPr>
          <p:nvPr>
            <p:ph type="ftr" sz="quarter" idx="12"/>
          </p:nvPr>
        </p:nvSpPr>
        <p:spPr/>
        <p:txBody>
          <a:bodyPr/>
          <a:lstStyle/>
          <a:p>
            <a:pPr>
              <a:defRPr/>
            </a:pPr>
            <a:r>
              <a:rPr lang="en-US"/>
              <a:t>Dare To Be Like Ananias</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Ananias</a:t>
            </a:r>
          </a:p>
        </p:txBody>
      </p:sp>
      <p:sp>
        <p:nvSpPr>
          <p:cNvPr id="6" name="Slide Number Placeholder 5"/>
          <p:cNvSpPr>
            <a:spLocks noGrp="1"/>
          </p:cNvSpPr>
          <p:nvPr>
            <p:ph type="sldNum" sz="quarter" idx="12"/>
          </p:nvPr>
        </p:nvSpPr>
        <p:spPr/>
        <p:txBody>
          <a:bodyPr/>
          <a:lstStyle/>
          <a:p>
            <a:pPr>
              <a:defRPr/>
            </a:pPr>
            <a:fld id="{E305473C-9096-4C77-8029-9B5BEB59651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Dare To Be Like Ananias</a:t>
            </a:r>
          </a:p>
        </p:txBody>
      </p:sp>
      <p:sp>
        <p:nvSpPr>
          <p:cNvPr id="6" name="Slide Number Placeholder 5"/>
          <p:cNvSpPr>
            <a:spLocks noGrp="1"/>
          </p:cNvSpPr>
          <p:nvPr>
            <p:ph type="sldNum" sz="quarter" idx="12"/>
          </p:nvPr>
        </p:nvSpPr>
        <p:spPr/>
        <p:txBody>
          <a:bodyPr/>
          <a:lstStyle/>
          <a:p>
            <a:pPr>
              <a:defRPr/>
            </a:pPr>
            <a:fld id="{9911AF69-7AFE-4044-99B2-AF9CC9654E69}"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 The World Saw God’s Love </a:t>
            </a:r>
          </a:p>
        </p:txBody>
      </p:sp>
      <p:sp>
        <p:nvSpPr>
          <p:cNvPr id="6" name="Slide Number Placeholder 5"/>
          <p:cNvSpPr>
            <a:spLocks noGrp="1"/>
          </p:cNvSpPr>
          <p:nvPr>
            <p:ph type="sldNum" sz="quarter" idx="12"/>
          </p:nvPr>
        </p:nvSpPr>
        <p:spPr/>
        <p:txBody>
          <a:bodyPr/>
          <a:lstStyle/>
          <a:p>
            <a:pPr>
              <a:defRPr/>
            </a:pPr>
            <a:fld id="{47AC7386-BA94-4533-8B3F-FCEE07E81BCF}" type="slidenum">
              <a:rPr lang="en-US" smtClean="0"/>
              <a:pPr>
                <a:defRPr/>
              </a:pPr>
              <a:t>‹#›</a:t>
            </a:fld>
            <a:endParaRPr lang="en-US"/>
          </a:p>
        </p:txBody>
      </p:sp>
    </p:spTree>
    <p:extLst>
      <p:ext uri="{BB962C8B-B14F-4D97-AF65-F5344CB8AC3E}">
        <p14:creationId xmlns:p14="http://schemas.microsoft.com/office/powerpoint/2010/main" val="225464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 The World Saw God’s Love </a:t>
            </a:r>
          </a:p>
        </p:txBody>
      </p:sp>
      <p:sp>
        <p:nvSpPr>
          <p:cNvPr id="6" name="Slide Number Placeholder 5"/>
          <p:cNvSpPr>
            <a:spLocks noGrp="1"/>
          </p:cNvSpPr>
          <p:nvPr>
            <p:ph type="sldNum" sz="quarter" idx="12"/>
          </p:nvPr>
        </p:nvSpPr>
        <p:spPr/>
        <p:txBody>
          <a:bodyPr/>
          <a:lstStyle/>
          <a:p>
            <a:pPr>
              <a:defRPr/>
            </a:pPr>
            <a:fld id="{22796338-5A31-431E-8E9E-E52125E4EB5E}" type="slidenum">
              <a:rPr lang="en-US" smtClean="0"/>
              <a:pPr>
                <a:defRPr/>
              </a:pPr>
              <a:t>‹#›</a:t>
            </a:fld>
            <a:endParaRPr lang="en-US"/>
          </a:p>
        </p:txBody>
      </p:sp>
    </p:spTree>
    <p:extLst>
      <p:ext uri="{BB962C8B-B14F-4D97-AF65-F5344CB8AC3E}">
        <p14:creationId xmlns:p14="http://schemas.microsoft.com/office/powerpoint/2010/main" val="2260295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 The World Saw God’s Love </a:t>
            </a:r>
          </a:p>
        </p:txBody>
      </p:sp>
      <p:sp>
        <p:nvSpPr>
          <p:cNvPr id="6" name="Slide Number Placeholder 5"/>
          <p:cNvSpPr>
            <a:spLocks noGrp="1"/>
          </p:cNvSpPr>
          <p:nvPr>
            <p:ph type="sldNum" sz="quarter" idx="12"/>
          </p:nvPr>
        </p:nvSpPr>
        <p:spPr/>
        <p:txBody>
          <a:bodyPr/>
          <a:lstStyle/>
          <a:p>
            <a:pPr>
              <a:defRPr/>
            </a:pPr>
            <a:fld id="{E4CABB5E-D84D-4C6C-B92F-A1B275F61162}" type="slidenum">
              <a:rPr lang="en-US" smtClean="0"/>
              <a:pPr>
                <a:defRPr/>
              </a:pPr>
              <a:t>‹#›</a:t>
            </a:fld>
            <a:endParaRPr lang="en-US"/>
          </a:p>
        </p:txBody>
      </p:sp>
    </p:spTree>
    <p:extLst>
      <p:ext uri="{BB962C8B-B14F-4D97-AF65-F5344CB8AC3E}">
        <p14:creationId xmlns:p14="http://schemas.microsoft.com/office/powerpoint/2010/main" val="1043453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65ABCEED-9084-453E-B4BF-70DB88086820}" type="slidenum">
              <a:rPr lang="en-US" smtClean="0"/>
              <a:pPr>
                <a:defRPr/>
              </a:pPr>
              <a:t>‹#›</a:t>
            </a:fld>
            <a:endParaRPr lang="en-US"/>
          </a:p>
        </p:txBody>
      </p:sp>
    </p:spTree>
    <p:extLst>
      <p:ext uri="{BB962C8B-B14F-4D97-AF65-F5344CB8AC3E}">
        <p14:creationId xmlns:p14="http://schemas.microsoft.com/office/powerpoint/2010/main" val="411940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Day The World Saw God’s Love </a:t>
            </a:r>
          </a:p>
        </p:txBody>
      </p:sp>
      <p:sp>
        <p:nvSpPr>
          <p:cNvPr id="9" name="Slide Number Placeholder 8"/>
          <p:cNvSpPr>
            <a:spLocks noGrp="1"/>
          </p:cNvSpPr>
          <p:nvPr>
            <p:ph type="sldNum" sz="quarter" idx="12"/>
          </p:nvPr>
        </p:nvSpPr>
        <p:spPr/>
        <p:txBody>
          <a:bodyPr/>
          <a:lstStyle/>
          <a:p>
            <a:pPr>
              <a:defRPr/>
            </a:pPr>
            <a:fld id="{EE8F8BA0-3309-4B68-8ABE-1CA37D3202E6}" type="slidenum">
              <a:rPr lang="en-US" smtClean="0"/>
              <a:pPr>
                <a:defRPr/>
              </a:pPr>
              <a:t>‹#›</a:t>
            </a:fld>
            <a:endParaRPr lang="en-US"/>
          </a:p>
        </p:txBody>
      </p:sp>
    </p:spTree>
    <p:extLst>
      <p:ext uri="{BB962C8B-B14F-4D97-AF65-F5344CB8AC3E}">
        <p14:creationId xmlns:p14="http://schemas.microsoft.com/office/powerpoint/2010/main" val="565298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Day The World Saw God’s Love </a:t>
            </a:r>
          </a:p>
        </p:txBody>
      </p:sp>
      <p:sp>
        <p:nvSpPr>
          <p:cNvPr id="5" name="Slide Number Placeholder 4"/>
          <p:cNvSpPr>
            <a:spLocks noGrp="1"/>
          </p:cNvSpPr>
          <p:nvPr>
            <p:ph type="sldNum" sz="quarter" idx="12"/>
          </p:nvPr>
        </p:nvSpPr>
        <p:spPr/>
        <p:txBody>
          <a:bodyPr/>
          <a:lstStyle/>
          <a:p>
            <a:pPr>
              <a:defRPr/>
            </a:pPr>
            <a:fld id="{0D629B27-6AEA-44EC-BE72-21BDFC13EFC1}" type="slidenum">
              <a:rPr lang="en-US" smtClean="0"/>
              <a:pPr>
                <a:defRPr/>
              </a:pPr>
              <a:t>‹#›</a:t>
            </a:fld>
            <a:endParaRPr lang="en-US"/>
          </a:p>
        </p:txBody>
      </p:sp>
    </p:spTree>
    <p:extLst>
      <p:ext uri="{BB962C8B-B14F-4D97-AF65-F5344CB8AC3E}">
        <p14:creationId xmlns:p14="http://schemas.microsoft.com/office/powerpoint/2010/main" val="2737608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Day The World Saw God’s Love </a:t>
            </a:r>
          </a:p>
        </p:txBody>
      </p:sp>
      <p:sp>
        <p:nvSpPr>
          <p:cNvPr id="4" name="Slide Number Placeholder 3"/>
          <p:cNvSpPr>
            <a:spLocks noGrp="1"/>
          </p:cNvSpPr>
          <p:nvPr>
            <p:ph type="sldNum" sz="quarter" idx="12"/>
          </p:nvPr>
        </p:nvSpPr>
        <p:spPr/>
        <p:txBody>
          <a:bodyPr/>
          <a:lstStyle/>
          <a:p>
            <a:pPr>
              <a:defRPr/>
            </a:pPr>
            <a:fld id="{FFAB2AF3-5EEC-49CE-B1C2-754D8F9F85B2}" type="slidenum">
              <a:rPr lang="en-US" smtClean="0"/>
              <a:pPr>
                <a:defRPr/>
              </a:pPr>
              <a:t>‹#›</a:t>
            </a:fld>
            <a:endParaRPr lang="en-US"/>
          </a:p>
        </p:txBody>
      </p:sp>
    </p:spTree>
    <p:extLst>
      <p:ext uri="{BB962C8B-B14F-4D97-AF65-F5344CB8AC3E}">
        <p14:creationId xmlns:p14="http://schemas.microsoft.com/office/powerpoint/2010/main" val="2494156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E8B30D6C-E66E-4342-B0E8-BD0163077EC5}" type="slidenum">
              <a:rPr lang="en-US" smtClean="0"/>
              <a:pPr>
                <a:defRPr/>
              </a:pPr>
              <a:t>‹#›</a:t>
            </a:fld>
            <a:endParaRPr lang="en-US"/>
          </a:p>
        </p:txBody>
      </p:sp>
    </p:spTree>
    <p:extLst>
      <p:ext uri="{BB962C8B-B14F-4D97-AF65-F5344CB8AC3E}">
        <p14:creationId xmlns:p14="http://schemas.microsoft.com/office/powerpoint/2010/main" val="316313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pPr>
              <a:defRPr/>
            </a:pPr>
            <a:endParaRPr lang="en-US"/>
          </a:p>
        </p:txBody>
      </p:sp>
      <p:sp>
        <p:nvSpPr>
          <p:cNvPr id="19" name="Slide Number Placeholder 18"/>
          <p:cNvSpPr>
            <a:spLocks noGrp="1"/>
          </p:cNvSpPr>
          <p:nvPr>
            <p:ph type="sldNum" sz="quarter" idx="15"/>
          </p:nvPr>
        </p:nvSpPr>
        <p:spPr/>
        <p:txBody>
          <a:bodyPr/>
          <a:lstStyle/>
          <a:p>
            <a:pPr>
              <a:defRPr/>
            </a:pPr>
            <a:fld id="{FB1CAFFA-4BD8-4545-A94C-BBB238667436}"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Dare To Be Like Ananias</a:t>
            </a:r>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702856CA-7A17-4002-90EA-22E52A9F0F2F}" type="slidenum">
              <a:rPr lang="en-US" smtClean="0"/>
              <a:pPr>
                <a:defRPr/>
              </a:pPr>
              <a:t>‹#›</a:t>
            </a:fld>
            <a:endParaRPr lang="en-US"/>
          </a:p>
        </p:txBody>
      </p:sp>
    </p:spTree>
    <p:extLst>
      <p:ext uri="{BB962C8B-B14F-4D97-AF65-F5344CB8AC3E}">
        <p14:creationId xmlns:p14="http://schemas.microsoft.com/office/powerpoint/2010/main" val="3460410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2800060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167334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39569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Day The World Saw God’s Love </a:t>
            </a:r>
          </a:p>
        </p:txBody>
      </p:sp>
      <p:sp>
        <p:nvSpPr>
          <p:cNvPr id="7" name="Slide Number Placeholder 6"/>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48559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Day The World Saw God’s Love </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4063854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Day The World Saw God’s Love </a:t>
            </a:r>
          </a:p>
        </p:txBody>
      </p:sp>
      <p:sp>
        <p:nvSpPr>
          <p:cNvPr id="5" name="Slide Number Placeholder 4"/>
          <p:cNvSpPr>
            <a:spLocks noGrp="1"/>
          </p:cNvSpPr>
          <p:nvPr>
            <p:ph type="sldNum" sz="quarter" idx="12"/>
          </p:nvPr>
        </p:nvSpPr>
        <p:spPr/>
        <p:txBody>
          <a:body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877945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 The World Saw God’s Love </a:t>
            </a:r>
          </a:p>
        </p:txBody>
      </p:sp>
      <p:sp>
        <p:nvSpPr>
          <p:cNvPr id="6" name="Slide Number Placeholder 5"/>
          <p:cNvSpPr>
            <a:spLocks noGrp="1"/>
          </p:cNvSpPr>
          <p:nvPr>
            <p:ph type="sldNum" sz="quarter" idx="12"/>
          </p:nvPr>
        </p:nvSpPr>
        <p:spPr/>
        <p:txBody>
          <a:bodyPr/>
          <a:lstStyle/>
          <a:p>
            <a:pPr>
              <a:defRPr/>
            </a:pPr>
            <a:fld id="{35A28EE4-3EFC-44AD-AE13-0EF69109523C}" type="slidenum">
              <a:rPr lang="en-US" smtClean="0"/>
              <a:pPr>
                <a:defRPr/>
              </a:pPr>
              <a:t>‹#›</a:t>
            </a:fld>
            <a:endParaRPr lang="en-US"/>
          </a:p>
        </p:txBody>
      </p:sp>
    </p:spTree>
    <p:extLst>
      <p:ext uri="{BB962C8B-B14F-4D97-AF65-F5344CB8AC3E}">
        <p14:creationId xmlns:p14="http://schemas.microsoft.com/office/powerpoint/2010/main" val="1037268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Day The World Saw God’s Love </a:t>
            </a:r>
          </a:p>
        </p:txBody>
      </p:sp>
      <p:sp>
        <p:nvSpPr>
          <p:cNvPr id="6" name="Slide Number Placeholder 5"/>
          <p:cNvSpPr>
            <a:spLocks noGrp="1"/>
          </p:cNvSpPr>
          <p:nvPr>
            <p:ph type="sldNum" sz="quarter" idx="12"/>
          </p:nvPr>
        </p:nvSpPr>
        <p:spPr/>
        <p:txBody>
          <a:bodyPr/>
          <a:lstStyle/>
          <a:p>
            <a:pPr>
              <a:defRPr/>
            </a:pPr>
            <a:fld id="{CE43ED48-8A38-413E-82A0-29D6A62AF5A1}" type="slidenum">
              <a:rPr lang="en-US" smtClean="0"/>
              <a:pPr>
                <a:defRPr/>
              </a:pPr>
              <a:t>‹#›</a:t>
            </a:fld>
            <a:endParaRPr lang="en-US"/>
          </a:p>
        </p:txBody>
      </p:sp>
    </p:spTree>
    <p:extLst>
      <p:ext uri="{BB962C8B-B14F-4D97-AF65-F5344CB8AC3E}">
        <p14:creationId xmlns:p14="http://schemas.microsoft.com/office/powerpoint/2010/main" val="1847850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Costly Effects Of Defeatism</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350658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pPr>
              <a:defRPr/>
            </a:pPr>
            <a:endParaRPr lang="en-US"/>
          </a:p>
        </p:txBody>
      </p:sp>
      <p:sp>
        <p:nvSpPr>
          <p:cNvPr id="20" name="Slide Number Placeholder 19"/>
          <p:cNvSpPr>
            <a:spLocks noGrp="1"/>
          </p:cNvSpPr>
          <p:nvPr>
            <p:ph type="sldNum" sz="quarter" idx="11"/>
          </p:nvPr>
        </p:nvSpPr>
        <p:spPr/>
        <p:txBody>
          <a:bodyPr/>
          <a:lstStyle/>
          <a:p>
            <a:pPr>
              <a:defRPr/>
            </a:pPr>
            <a:fld id="{B06937C0-3805-4F0B-A5CF-ABEEEFA075F6}" type="slidenum">
              <a:rPr lang="en-US" smtClean="0"/>
              <a:pPr>
                <a:defRPr/>
              </a:pPr>
              <a:t>‹#›</a:t>
            </a:fld>
            <a:endParaRPr lang="en-US"/>
          </a:p>
        </p:txBody>
      </p:sp>
      <p:sp>
        <p:nvSpPr>
          <p:cNvPr id="21" name="Footer Placeholder 20"/>
          <p:cNvSpPr>
            <a:spLocks noGrp="1"/>
          </p:cNvSpPr>
          <p:nvPr>
            <p:ph type="ftr" sz="quarter" idx="12"/>
          </p:nvPr>
        </p:nvSpPr>
        <p:spPr/>
        <p:txBody>
          <a:bodyPr/>
          <a:lstStyle/>
          <a:p>
            <a:pPr>
              <a:defRPr/>
            </a:pPr>
            <a:r>
              <a:rPr lang="en-US"/>
              <a:t>Dare To Be Like Ananias</a:t>
            </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Costly Effects Of Defeatism</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554333363"/>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Costly Effects Of Defeatism</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171911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273802930"/>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The Costly Effects Of Defeatism</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50869885"/>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Costly Effects Of Defeatism</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159011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The Costly Effects Of Defeatism</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477558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839741750"/>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3740623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74886179"/>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9426017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pPr>
              <a:defRPr/>
            </a:pPr>
            <a:endParaRPr lang="en-US"/>
          </a:p>
        </p:txBody>
      </p:sp>
      <p:sp>
        <p:nvSpPr>
          <p:cNvPr id="25" name="Slide Number Placeholder 24"/>
          <p:cNvSpPr>
            <a:spLocks noGrp="1"/>
          </p:cNvSpPr>
          <p:nvPr>
            <p:ph type="sldNum" sz="quarter" idx="16"/>
          </p:nvPr>
        </p:nvSpPr>
        <p:spPr/>
        <p:txBody>
          <a:bodyPr/>
          <a:lstStyle/>
          <a:p>
            <a:pPr>
              <a:defRPr/>
            </a:pPr>
            <a:fld id="{C774F912-84F1-4D58-B260-74BCDCBADFB9}" type="slidenum">
              <a:rPr lang="en-US" smtClean="0"/>
              <a:pPr>
                <a:defRPr/>
              </a:pPr>
              <a:t>‹#›</a:t>
            </a:fld>
            <a:endParaRPr lang="en-US"/>
          </a:p>
        </p:txBody>
      </p:sp>
      <p:sp>
        <p:nvSpPr>
          <p:cNvPr id="26" name="Footer Placeholder 25"/>
          <p:cNvSpPr>
            <a:spLocks noGrp="1"/>
          </p:cNvSpPr>
          <p:nvPr>
            <p:ph type="ftr" sz="quarter" idx="17"/>
          </p:nvPr>
        </p:nvSpPr>
        <p:spPr/>
        <p:txBody>
          <a:bodyPr/>
          <a:lstStyle/>
          <a:p>
            <a:pPr>
              <a:defRPr/>
            </a:pPr>
            <a:r>
              <a:rPr lang="en-US"/>
              <a:t>Dare To Be Like Ananias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947620603"/>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The Costly Effects Of Defeatism</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059091948"/>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Costly Effects Of Defeatism</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262354969"/>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The Costly Effects Of Defeatism</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41480871"/>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Costly Effects Of Defeatism</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253818878"/>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The Costly Effects Of Defeatism</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4129145921"/>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pPr>
              <a:defRPr/>
            </a:pPr>
            <a:endParaRPr lang="en-US"/>
          </a:p>
        </p:txBody>
      </p:sp>
      <p:sp>
        <p:nvSpPr>
          <p:cNvPr id="24" name="Slide Number Placeholder 23"/>
          <p:cNvSpPr>
            <a:spLocks noGrp="1"/>
          </p:cNvSpPr>
          <p:nvPr>
            <p:ph type="sldNum" sz="quarter" idx="17"/>
          </p:nvPr>
        </p:nvSpPr>
        <p:spPr/>
        <p:txBody>
          <a:bodyPr/>
          <a:lstStyle/>
          <a:p>
            <a:pPr>
              <a:defRPr/>
            </a:pPr>
            <a:fld id="{E770F27B-E2ED-4800-AFC2-090F1EB5FE22}" type="slidenum">
              <a:rPr lang="en-US" smtClean="0"/>
              <a:pPr>
                <a:defRPr/>
              </a:pPr>
              <a:t>‹#›</a:t>
            </a:fld>
            <a:endParaRPr lang="en-US"/>
          </a:p>
        </p:txBody>
      </p:sp>
      <p:sp>
        <p:nvSpPr>
          <p:cNvPr id="29" name="Footer Placeholder 28"/>
          <p:cNvSpPr>
            <a:spLocks noGrp="1"/>
          </p:cNvSpPr>
          <p:nvPr>
            <p:ph type="ftr" sz="quarter" idx="18"/>
          </p:nvPr>
        </p:nvSpPr>
        <p:spPr/>
        <p:txBody>
          <a:bodyPr/>
          <a:lstStyle/>
          <a:p>
            <a:pPr>
              <a:defRPr/>
            </a:pPr>
            <a:r>
              <a:rPr lang="en-US"/>
              <a:t>Dare To Be Like Ananias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endParaRPr lang="en-US"/>
          </a:p>
        </p:txBody>
      </p:sp>
      <p:sp>
        <p:nvSpPr>
          <p:cNvPr id="14" name="Slide Number Placeholder 13"/>
          <p:cNvSpPr>
            <a:spLocks noGrp="1"/>
          </p:cNvSpPr>
          <p:nvPr>
            <p:ph type="sldNum" sz="quarter" idx="11"/>
          </p:nvPr>
        </p:nvSpPr>
        <p:spPr/>
        <p:txBody>
          <a:bodyPr/>
          <a:lstStyle/>
          <a:p>
            <a:pPr>
              <a:defRPr/>
            </a:pPr>
            <a:fld id="{CA4E7DCC-6273-4922-A425-F1D0F62B4608}" type="slidenum">
              <a:rPr lang="en-US" smtClean="0"/>
              <a:pPr>
                <a:defRPr/>
              </a:pPr>
              <a:t>‹#›</a:t>
            </a:fld>
            <a:endParaRPr lang="en-US"/>
          </a:p>
        </p:txBody>
      </p:sp>
      <p:sp>
        <p:nvSpPr>
          <p:cNvPr id="18" name="Footer Placeholder 17"/>
          <p:cNvSpPr>
            <a:spLocks noGrp="1"/>
          </p:cNvSpPr>
          <p:nvPr>
            <p:ph type="ftr" sz="quarter" idx="12"/>
          </p:nvPr>
        </p:nvSpPr>
        <p:spPr/>
        <p:txBody>
          <a:bodyPr/>
          <a:lstStyle/>
          <a:p>
            <a:pPr>
              <a:defRPr/>
            </a:pPr>
            <a:r>
              <a:rPr lang="en-US"/>
              <a:t>Dare To Be Like Ananias</a:t>
            </a:r>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endParaRPr lang="en-US"/>
          </a:p>
        </p:txBody>
      </p:sp>
      <p:sp>
        <p:nvSpPr>
          <p:cNvPr id="12" name="Slide Number Placeholder 11"/>
          <p:cNvSpPr>
            <a:spLocks noGrp="1"/>
          </p:cNvSpPr>
          <p:nvPr>
            <p:ph type="sldNum" sz="quarter" idx="11"/>
          </p:nvPr>
        </p:nvSpPr>
        <p:spPr/>
        <p:txBody>
          <a:bodyPr/>
          <a:lstStyle/>
          <a:p>
            <a:pPr>
              <a:defRPr/>
            </a:pPr>
            <a:fld id="{1FBC41C8-90D2-4FD9-9267-722B09D4C026}" type="slidenum">
              <a:rPr lang="en-US" smtClean="0"/>
              <a:pPr>
                <a:defRPr/>
              </a:pPr>
              <a:t>‹#›</a:t>
            </a:fld>
            <a:endParaRPr lang="en-US"/>
          </a:p>
        </p:txBody>
      </p:sp>
      <p:sp>
        <p:nvSpPr>
          <p:cNvPr id="13" name="Footer Placeholder 12"/>
          <p:cNvSpPr>
            <a:spLocks noGrp="1"/>
          </p:cNvSpPr>
          <p:nvPr>
            <p:ph type="ftr" sz="quarter" idx="12"/>
          </p:nvPr>
        </p:nvSpPr>
        <p:spPr/>
        <p:txBody>
          <a:bodyPr/>
          <a:lstStyle/>
          <a:p>
            <a:pPr>
              <a:defRPr/>
            </a:pPr>
            <a:r>
              <a:rPr lang="en-US"/>
              <a:t>Dare To Be Like Ananias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pPr>
              <a:defRPr/>
            </a:pPr>
            <a:endParaRPr lang="en-US"/>
          </a:p>
        </p:txBody>
      </p:sp>
      <p:sp>
        <p:nvSpPr>
          <p:cNvPr id="18" name="Slide Number Placeholder 17"/>
          <p:cNvSpPr>
            <a:spLocks noGrp="1"/>
          </p:cNvSpPr>
          <p:nvPr>
            <p:ph type="sldNum" sz="quarter" idx="16"/>
          </p:nvPr>
        </p:nvSpPr>
        <p:spPr/>
        <p:txBody>
          <a:bodyPr/>
          <a:lstStyle/>
          <a:p>
            <a:pPr>
              <a:defRPr/>
            </a:pPr>
            <a:fld id="{FEB6DB28-125E-4DF5-BEE5-83879ED4DA3D}" type="slidenum">
              <a:rPr lang="en-US" smtClean="0"/>
              <a:pPr>
                <a:defRPr/>
              </a:pPr>
              <a:t>‹#›</a:t>
            </a:fld>
            <a:endParaRPr lang="en-US"/>
          </a:p>
        </p:txBody>
      </p:sp>
      <p:sp>
        <p:nvSpPr>
          <p:cNvPr id="20" name="Footer Placeholder 19"/>
          <p:cNvSpPr>
            <a:spLocks noGrp="1"/>
          </p:cNvSpPr>
          <p:nvPr>
            <p:ph type="ftr" sz="quarter" idx="17"/>
          </p:nvPr>
        </p:nvSpPr>
        <p:spPr/>
        <p:txBody>
          <a:bodyPr/>
          <a:lstStyle/>
          <a:p>
            <a:pPr>
              <a:defRPr/>
            </a:pPr>
            <a:r>
              <a:rPr lang="en-US"/>
              <a:t>Dare To Be Like Ananias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pPr>
              <a:defRPr/>
            </a:pPr>
            <a:endParaRPr lang="en-US"/>
          </a:p>
        </p:txBody>
      </p:sp>
      <p:sp>
        <p:nvSpPr>
          <p:cNvPr id="20" name="Slide Number Placeholder 19"/>
          <p:cNvSpPr>
            <a:spLocks noGrp="1"/>
          </p:cNvSpPr>
          <p:nvPr>
            <p:ph type="sldNum" sz="quarter" idx="15"/>
          </p:nvPr>
        </p:nvSpPr>
        <p:spPr/>
        <p:txBody>
          <a:bodyPr/>
          <a:lstStyle/>
          <a:p>
            <a:pPr>
              <a:defRPr/>
            </a:pPr>
            <a:fld id="{EFAD4037-5D67-43A7-AE42-AE145E01ACBD}" type="slidenum">
              <a:rPr lang="en-US" smtClean="0"/>
              <a:pPr>
                <a:defRPr/>
              </a:pPr>
              <a:t>‹#›</a:t>
            </a:fld>
            <a:endParaRPr lang="en-US"/>
          </a:p>
        </p:txBody>
      </p:sp>
      <p:sp>
        <p:nvSpPr>
          <p:cNvPr id="21" name="Footer Placeholder 20"/>
          <p:cNvSpPr>
            <a:spLocks noGrp="1"/>
          </p:cNvSpPr>
          <p:nvPr>
            <p:ph type="ftr" sz="quarter" idx="16"/>
          </p:nvPr>
        </p:nvSpPr>
        <p:spPr/>
        <p:txBody>
          <a:bodyPr/>
          <a:lstStyle/>
          <a:p>
            <a:pPr>
              <a:defRPr/>
            </a:pPr>
            <a:r>
              <a:rPr lang="en-US"/>
              <a:t>Dare To Be Like Ananias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r>
              <a:rPr lang="en-US"/>
              <a:t>Dare To Be Like Ananias</a:t>
            </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04B0798E-18FA-405A-BBA8-BB823BBECDE2}"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sldNum="0" hd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The Day The World Saw God’s Love </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B9885B80-9CCB-4D1A-B0DA-FE750F78DCFE}" type="slidenum">
              <a:rPr lang="en-US" smtClean="0"/>
              <a:pPr>
                <a:defRPr/>
              </a:pPr>
              <a:t>‹#›</a:t>
            </a:fld>
            <a:endParaRPr lang="en-US"/>
          </a:p>
        </p:txBody>
      </p:sp>
    </p:spTree>
    <p:extLst>
      <p:ext uri="{BB962C8B-B14F-4D97-AF65-F5344CB8AC3E}">
        <p14:creationId xmlns:p14="http://schemas.microsoft.com/office/powerpoint/2010/main" val="3011175819"/>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Dare To Be Like Ananias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354466221"/>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2700" y="1600200"/>
            <a:ext cx="9148763" cy="1066800"/>
          </a:xfrm>
        </p:spPr>
        <p:txBody>
          <a:bodyPr rtlCol="0">
            <a:normAutofit/>
          </a:bodyPr>
          <a:lstStyle/>
          <a:p>
            <a:pPr algn="ctr">
              <a:buClr>
                <a:schemeClr val="accent6">
                  <a:lumMod val="75000"/>
                </a:schemeClr>
              </a:buClr>
              <a:defRPr/>
            </a:pPr>
            <a:r>
              <a:rPr lang="en-US" sz="4000" b="1" i="0" dirty="0">
                <a:solidFill>
                  <a:srgbClr val="FFFF00"/>
                </a:solidFill>
                <a:latin typeface="Arial" pitchFamily="34" charset="0"/>
                <a:cs typeface="Arial" pitchFamily="34" charset="0"/>
              </a:rPr>
              <a:t>Text: Acts 9:10-22</a:t>
            </a:r>
          </a:p>
        </p:txBody>
      </p:sp>
      <p:sp>
        <p:nvSpPr>
          <p:cNvPr id="2050" name="Rectangle 2"/>
          <p:cNvSpPr>
            <a:spLocks noGrp="1" noChangeArrowheads="1"/>
          </p:cNvSpPr>
          <p:nvPr>
            <p:ph type="title"/>
          </p:nvPr>
        </p:nvSpPr>
        <p:spPr>
          <a:xfrm>
            <a:off x="-12700" y="0"/>
            <a:ext cx="9144000" cy="1219200"/>
          </a:xfrm>
        </p:spPr>
        <p:txBody>
          <a:bodyPr>
            <a:normAutofit/>
          </a:bodyPr>
          <a:lstStyle/>
          <a:p>
            <a:pPr marL="182880" algn="ctr">
              <a:buClr>
                <a:schemeClr val="accent6">
                  <a:lumMod val="75000"/>
                </a:schemeClr>
              </a:buClr>
              <a:defRPr/>
            </a:pPr>
            <a:r>
              <a:rPr lang="en-US" sz="5400" u="sng" dirty="0">
                <a:solidFill>
                  <a:srgbClr val="66FFFF"/>
                </a:solidFill>
                <a:latin typeface="Arial" pitchFamily="34" charset="0"/>
                <a:cs typeface="Arial" pitchFamily="34" charset="0"/>
              </a:rPr>
              <a:t>Dare To Be Like Ananias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00" y="2261819"/>
            <a:ext cx="6324600" cy="44671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Ananias</a:t>
            </a: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0" y="274289"/>
            <a:ext cx="5653918" cy="1384995"/>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Acts 22:16</a:t>
            </a:r>
          </a:p>
          <a:p>
            <a:pPr lvl="0">
              <a:defRPr/>
            </a:pPr>
            <a:r>
              <a:rPr lang="en-US" sz="2000" dirty="0">
                <a:solidFill>
                  <a:srgbClr val="006600"/>
                </a:solidFill>
                <a:latin typeface="Tahoma" pitchFamily="34" charset="0"/>
                <a:cs typeface="Times New Roman" pitchFamily="18" charset="0"/>
              </a:rPr>
              <a:t>16.  'Now why do you delay? Get up and be baptized, and wash away your sins, calling on His name.'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3"/>
            <a:ext cx="3490080" cy="1219203"/>
          </a:xfrm>
        </p:spPr>
        <p:txBody>
          <a:bodyPr vert="horz" lIns="91440" tIns="45720" rIns="91440" bIns="45720" rtlCol="0" anchor="ctr">
            <a:noAutofit/>
          </a:bodyPr>
          <a:lstStyle/>
          <a:p>
            <a:pPr marL="457200" indent="-457200" defTabSz="914400">
              <a:buFont typeface="Wingdings" panose="05000000000000000000" pitchFamily="2" charset="2"/>
              <a:buChar char="v"/>
              <a:defRPr/>
            </a:pPr>
            <a:r>
              <a:rPr lang="en-US" sz="2800" i="1" dirty="0">
                <a:solidFill>
                  <a:srgbClr val="FFFF00"/>
                </a:solidFill>
              </a:rPr>
              <a:t>Courage Caused Him to be Ready</a:t>
            </a:r>
            <a:br>
              <a:rPr lang="en-US" sz="2800" b="1" i="1" dirty="0">
                <a:solidFill>
                  <a:srgbClr val="FFFF00"/>
                </a:solidFill>
              </a:rPr>
            </a:br>
            <a:endParaRPr lang="en-US" sz="2800" b="1" i="1" dirty="0">
              <a:solidFill>
                <a:srgbClr val="FFFF00"/>
              </a:solidFill>
            </a:endParaRPr>
          </a:p>
        </p:txBody>
      </p:sp>
      <p:sp>
        <p:nvSpPr>
          <p:cNvPr id="12" name="Rectangle 2">
            <a:extLst>
              <a:ext uri="{FF2B5EF4-FFF2-40B4-BE49-F238E27FC236}">
                <a16:creationId xmlns:a16="http://schemas.microsoft.com/office/drawing/2014/main" id="{5F99F90A-1331-435C-82F3-67BEE552E7D9}"/>
              </a:ext>
            </a:extLst>
          </p:cNvPr>
          <p:cNvSpPr txBox="1">
            <a:spLocks noChangeArrowheads="1"/>
          </p:cNvSpPr>
          <p:nvPr/>
        </p:nvSpPr>
        <p:spPr>
          <a:xfrm>
            <a:off x="0" y="1047986"/>
            <a:ext cx="3490080" cy="169277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t>Courage Caused Him to Go Where He Wouldn’t Normally Go</a:t>
            </a:r>
            <a:b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br>
            <a:endPar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endParaRPr>
          </a:p>
        </p:txBody>
      </p:sp>
      <p:sp>
        <p:nvSpPr>
          <p:cNvPr id="17" name="Rectangle 2">
            <a:extLst>
              <a:ext uri="{FF2B5EF4-FFF2-40B4-BE49-F238E27FC236}">
                <a16:creationId xmlns:a16="http://schemas.microsoft.com/office/drawing/2014/main" id="{274D092F-B562-4389-A7A9-EA2F31D29A95}"/>
              </a:ext>
            </a:extLst>
          </p:cNvPr>
          <p:cNvSpPr txBox="1">
            <a:spLocks noChangeArrowheads="1"/>
          </p:cNvSpPr>
          <p:nvPr/>
        </p:nvSpPr>
        <p:spPr>
          <a:xfrm>
            <a:off x="21816" y="2545416"/>
            <a:ext cx="3490080" cy="1172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t>Courage Caused Him to be Realistic</a:t>
            </a:r>
          </a:p>
        </p:txBody>
      </p:sp>
      <p:sp>
        <p:nvSpPr>
          <p:cNvPr id="16" name="Rectangle 2">
            <a:extLst>
              <a:ext uri="{FF2B5EF4-FFF2-40B4-BE49-F238E27FC236}">
                <a16:creationId xmlns:a16="http://schemas.microsoft.com/office/drawing/2014/main" id="{A1318E49-E406-47E4-A632-948F9C32D70A}"/>
              </a:ext>
            </a:extLst>
          </p:cNvPr>
          <p:cNvSpPr txBox="1">
            <a:spLocks noChangeArrowheads="1"/>
          </p:cNvSpPr>
          <p:nvPr/>
        </p:nvSpPr>
        <p:spPr>
          <a:xfrm>
            <a:off x="14235" y="3800079"/>
            <a:ext cx="3490080" cy="1172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t>Courage Caused Him to Receive God’s Word</a:t>
            </a:r>
          </a:p>
        </p:txBody>
      </p:sp>
      <p:sp>
        <p:nvSpPr>
          <p:cNvPr id="18" name="Rectangle 2">
            <a:extLst>
              <a:ext uri="{FF2B5EF4-FFF2-40B4-BE49-F238E27FC236}">
                <a16:creationId xmlns:a16="http://schemas.microsoft.com/office/drawing/2014/main" id="{40792FD3-AB18-4999-9216-F831BB933FD1}"/>
              </a:ext>
            </a:extLst>
          </p:cNvPr>
          <p:cNvSpPr txBox="1">
            <a:spLocks noChangeArrowheads="1"/>
          </p:cNvSpPr>
          <p:nvPr/>
        </p:nvSpPr>
        <p:spPr>
          <a:xfrm>
            <a:off x="0" y="5144952"/>
            <a:ext cx="3490080" cy="1172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00"/>
                </a:solidFill>
                <a:effectLst/>
                <a:uLnTx/>
                <a:uFillTx/>
                <a:latin typeface="Corbel" panose="020B0503020204020204"/>
                <a:ea typeface="+mj-ea"/>
                <a:cs typeface="+mj-cs"/>
              </a:rPr>
              <a:t>Courage Helped Cause Great Results</a:t>
            </a:r>
            <a:endParaRPr kumimoji="0" lang="en-US" sz="2800" b="1" i="0" u="none" strike="noStrike" kern="1200" cap="none" spc="0" normalizeH="0" baseline="0" noProof="0" dirty="0">
              <a:ln>
                <a:noFill/>
              </a:ln>
              <a:solidFill>
                <a:srgbClr val="FFFF00"/>
              </a:solidFill>
              <a:effectLst/>
              <a:uLnTx/>
              <a:uFillTx/>
              <a:latin typeface="Corbel" panose="020B0503020204020204"/>
              <a:ea typeface="+mj-ea"/>
              <a:cs typeface="+mj-cs"/>
            </a:endParaRPr>
          </a:p>
        </p:txBody>
      </p:sp>
      <p:pic>
        <p:nvPicPr>
          <p:cNvPr id="15" name="Picture 14">
            <a:extLst>
              <a:ext uri="{FF2B5EF4-FFF2-40B4-BE49-F238E27FC236}">
                <a16:creationId xmlns:a16="http://schemas.microsoft.com/office/drawing/2014/main" id="{57688268-A460-4323-95DE-C13A5E887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763" y="3608301"/>
            <a:ext cx="2770235" cy="2613657"/>
          </a:xfrm>
          <a:prstGeom prst="rect">
            <a:avLst/>
          </a:prstGeom>
        </p:spPr>
      </p:pic>
      <p:sp>
        <p:nvSpPr>
          <p:cNvPr id="13" name="Text Box 8">
            <a:extLst>
              <a:ext uri="{FF2B5EF4-FFF2-40B4-BE49-F238E27FC236}">
                <a16:creationId xmlns:a16="http://schemas.microsoft.com/office/drawing/2014/main" id="{47F65454-9B19-4808-A61C-550FE52F8C9E}"/>
              </a:ext>
            </a:extLst>
          </p:cNvPr>
          <p:cNvSpPr txBox="1">
            <a:spLocks noChangeArrowheads="1"/>
          </p:cNvSpPr>
          <p:nvPr/>
        </p:nvSpPr>
        <p:spPr bwMode="auto">
          <a:xfrm>
            <a:off x="3475952" y="2136126"/>
            <a:ext cx="5646231" cy="24285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0" indent="-461963" fontAlgn="auto">
              <a:lnSpc>
                <a:spcPct val="120000"/>
              </a:lnSpc>
              <a:spcBef>
                <a:spcPct val="0"/>
              </a:spcBef>
              <a:spcAft>
                <a:spcPts val="600"/>
              </a:spcAft>
              <a:buClr>
                <a:srgbClr val="B80E0F"/>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What if Ananias had been afraid to say what Saul needed to hear?</a:t>
            </a:r>
          </a:p>
          <a:p>
            <a:pPr marL="461963" lvl="0" indent="-461963" fontAlgn="auto">
              <a:lnSpc>
                <a:spcPct val="120000"/>
              </a:lnSpc>
              <a:spcBef>
                <a:spcPct val="0"/>
              </a:spcBef>
              <a:spcAft>
                <a:spcPts val="600"/>
              </a:spcAft>
              <a:buClr>
                <a:srgbClr val="B80E0F"/>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never know who the person we convert will convert! (Phil. 4:22)</a:t>
            </a:r>
          </a:p>
          <a:p>
            <a:pPr marL="461963" lvl="0" indent="-461963" fontAlgn="auto">
              <a:lnSpc>
                <a:spcPct val="120000"/>
              </a:lnSpc>
              <a:spcBef>
                <a:spcPct val="0"/>
              </a:spcBef>
              <a:spcAft>
                <a:spcPts val="600"/>
              </a:spcAft>
              <a:buClr>
                <a:srgbClr val="B80E0F"/>
              </a:buClr>
              <a:buSzPct val="160000"/>
              <a:buFont typeface="Wingdings" panose="05000000000000000000" pitchFamily="2" charset="2"/>
              <a:buChar char="ü"/>
            </a:pP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 Box 7">
            <a:extLst>
              <a:ext uri="{FF2B5EF4-FFF2-40B4-BE49-F238E27FC236}">
                <a16:creationId xmlns:a16="http://schemas.microsoft.com/office/drawing/2014/main" id="{31451094-2DDF-4B55-9663-990B3B7E6400}"/>
              </a:ext>
            </a:extLst>
          </p:cNvPr>
          <p:cNvSpPr txBox="1">
            <a:spLocks noChangeArrowheads="1"/>
          </p:cNvSpPr>
          <p:nvPr/>
        </p:nvSpPr>
        <p:spPr bwMode="auto">
          <a:xfrm>
            <a:off x="3490080" y="5621794"/>
            <a:ext cx="5680954" cy="1200329"/>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0000FF"/>
                </a:solidFill>
                <a:latin typeface="Tahoma" pitchFamily="34" charset="0"/>
                <a:cs typeface="Times New Roman" pitchFamily="18" charset="0"/>
              </a:rPr>
              <a:t>Dare to be like Ananias and sow the seed of the Kingdom! </a:t>
            </a:r>
          </a:p>
          <a:p>
            <a:pPr algn="ctr" eaLnBrk="1" hangingPunct="1"/>
            <a:r>
              <a:rPr lang="en-US" sz="2400" b="1" i="1" dirty="0">
                <a:solidFill>
                  <a:srgbClr val="0000FF"/>
                </a:solidFill>
                <a:latin typeface="Tahoma" pitchFamily="34" charset="0"/>
                <a:cs typeface="Times New Roman" pitchFamily="18" charset="0"/>
              </a:rPr>
              <a:t>(Mark 4:1-20)</a:t>
            </a:r>
          </a:p>
        </p:txBody>
      </p:sp>
    </p:spTree>
    <p:extLst>
      <p:ext uri="{BB962C8B-B14F-4D97-AF65-F5344CB8AC3E}">
        <p14:creationId xmlns:p14="http://schemas.microsoft.com/office/powerpoint/2010/main" val="3251905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14748" y="6541064"/>
            <a:ext cx="1907458" cy="309562"/>
          </a:xfrm>
        </p:spPr>
        <p:txBody>
          <a:bodyPr/>
          <a:lstStyle/>
          <a:p>
            <a:pPr>
              <a:defRPr/>
            </a:pPr>
            <a:r>
              <a:rPr lang="en-US"/>
              <a:t>Dare To Be Like Ananias</a:t>
            </a:r>
            <a:endParaRPr lang="en-US" dirty="0"/>
          </a:p>
        </p:txBody>
      </p:sp>
      <p:sp>
        <p:nvSpPr>
          <p:cNvPr id="157698" name="Rectangle 1026"/>
          <p:cNvSpPr>
            <a:spLocks noGrp="1" noChangeArrowheads="1"/>
          </p:cNvSpPr>
          <p:nvPr>
            <p:ph type="title"/>
          </p:nvPr>
        </p:nvSpPr>
        <p:spPr>
          <a:xfrm>
            <a:off x="14748" y="-7118"/>
            <a:ext cx="9144000" cy="652462"/>
          </a:xfrm>
        </p:spPr>
        <p:txBody>
          <a:bodyPr>
            <a:normAutofit/>
          </a:bodyPr>
          <a:lstStyle/>
          <a:p>
            <a:pPr marL="0" indent="0" eaLnBrk="1" fontAlgn="auto" hangingPunct="1">
              <a:spcAft>
                <a:spcPts val="0"/>
              </a:spcAft>
              <a:buClr>
                <a:schemeClr val="accent6">
                  <a:lumMod val="75000"/>
                </a:schemeClr>
              </a:buClr>
              <a:buNone/>
              <a:defRPr/>
            </a:pPr>
            <a:r>
              <a:rPr lang="en-US" sz="3200" b="1" u="sng" dirty="0">
                <a:solidFill>
                  <a:srgbClr val="66FFFF"/>
                </a:solidFill>
                <a:latin typeface="Arial" pitchFamily="34" charset="0"/>
                <a:cs typeface="Arial" pitchFamily="34" charset="0"/>
              </a:rPr>
              <a:t>Conclusion</a:t>
            </a:r>
          </a:p>
        </p:txBody>
      </p:sp>
      <p:sp>
        <p:nvSpPr>
          <p:cNvPr id="6" name="Text Box 6"/>
          <p:cNvSpPr txBox="1">
            <a:spLocks noChangeArrowheads="1"/>
          </p:cNvSpPr>
          <p:nvPr/>
        </p:nvSpPr>
        <p:spPr bwMode="auto">
          <a:xfrm>
            <a:off x="14748" y="838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FFFF00"/>
                </a:solidFill>
                <a:latin typeface="Tahoma" pitchFamily="34" charset="0"/>
                <a:cs typeface="Times New Roman" pitchFamily="18" charset="0"/>
              </a:rPr>
              <a:t>We need to have courage to preach the gospel: we never</a:t>
            </a:r>
          </a:p>
          <a:p>
            <a:pPr algn="ctr" eaLnBrk="1" hangingPunct="1"/>
            <a:r>
              <a:rPr lang="en-US" sz="2400" b="1" dirty="0">
                <a:solidFill>
                  <a:srgbClr val="FFFF00"/>
                </a:solidFill>
                <a:latin typeface="Tahoma" pitchFamily="34" charset="0"/>
                <a:cs typeface="Times New Roman" pitchFamily="18" charset="0"/>
              </a:rPr>
              <a:t>know what that convert will accomplish!</a:t>
            </a:r>
          </a:p>
        </p:txBody>
      </p:sp>
      <p:sp>
        <p:nvSpPr>
          <p:cNvPr id="9" name="Text Box 3"/>
          <p:cNvSpPr txBox="1">
            <a:spLocks noChangeArrowheads="1"/>
          </p:cNvSpPr>
          <p:nvPr/>
        </p:nvSpPr>
        <p:spPr bwMode="auto">
          <a:xfrm>
            <a:off x="-2458" y="2010490"/>
            <a:ext cx="9161206" cy="830997"/>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a:r>
              <a:rPr lang="en-US" b="1" dirty="0">
                <a:solidFill>
                  <a:srgbClr val="FF0000"/>
                </a:solidFill>
              </a:rPr>
              <a:t>Think of all those who heard the gospel through Paul’s</a:t>
            </a:r>
          </a:p>
          <a:p>
            <a:pPr algn="ctr"/>
            <a:r>
              <a:rPr lang="en-US" b="1" dirty="0">
                <a:solidFill>
                  <a:srgbClr val="FF0000"/>
                </a:solidFill>
              </a:rPr>
              <a:t>preaching &amp; suffering!</a:t>
            </a:r>
            <a:endParaRPr lang="en-US" b="1" i="1" dirty="0">
              <a:solidFill>
                <a:srgbClr val="FF0000"/>
              </a:solidFill>
            </a:endParaRPr>
          </a:p>
        </p:txBody>
      </p:sp>
      <p:sp>
        <p:nvSpPr>
          <p:cNvPr id="8" name="Text Box 7"/>
          <p:cNvSpPr txBox="1">
            <a:spLocks noChangeArrowheads="1"/>
          </p:cNvSpPr>
          <p:nvPr/>
        </p:nvSpPr>
        <p:spPr bwMode="auto">
          <a:xfrm>
            <a:off x="-2458" y="3927783"/>
            <a:ext cx="4250745" cy="2185214"/>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3200" b="1" dirty="0">
                <a:solidFill>
                  <a:schemeClr val="tx2"/>
                </a:solidFill>
                <a:latin typeface="Tahoma" pitchFamily="34" charset="0"/>
                <a:cs typeface="Times New Roman" pitchFamily="18" charset="0"/>
              </a:rPr>
              <a:t>Dare to have the courage of Ananias! </a:t>
            </a:r>
          </a:p>
          <a:p>
            <a:pPr marL="0" indent="0" algn="ctr" eaLnBrk="1" hangingPunct="1"/>
            <a:r>
              <a:rPr lang="en-US" sz="3600" b="1" dirty="0">
                <a:solidFill>
                  <a:schemeClr val="tx2"/>
                </a:solidFill>
                <a:latin typeface="Tahoma" pitchFamily="34" charset="0"/>
                <a:cs typeface="Times New Roman" pitchFamily="18" charset="0"/>
              </a:rPr>
              <a:t>(Sow the seed of the Kingdom)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287" y="3182780"/>
            <a:ext cx="4910461" cy="3675220"/>
          </a:xfrm>
          <a:prstGeom prst="rect">
            <a:avLst/>
          </a:prstGeom>
        </p:spPr>
      </p:pic>
    </p:spTree>
    <p:extLst>
      <p:ext uri="{BB962C8B-B14F-4D97-AF65-F5344CB8AC3E}">
        <p14:creationId xmlns:p14="http://schemas.microsoft.com/office/powerpoint/2010/main" val="5197275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algn="ctr"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lgn="ctr">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Saint:</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3057869443"/>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7CE7ED-6CFD-4395-A91A-67F49D13692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 y="189617"/>
            <a:ext cx="9143980" cy="6480795"/>
          </a:xfrm>
          <a:prstGeom prst="rect">
            <a:avLst/>
          </a:prstGeom>
        </p:spPr>
      </p:pic>
      <p:sp>
        <p:nvSpPr>
          <p:cNvPr id="164866" name="Rectangle 2"/>
          <p:cNvSpPr>
            <a:spLocks noGrp="1" noChangeArrowheads="1"/>
          </p:cNvSpPr>
          <p:nvPr>
            <p:ph type="title"/>
          </p:nvPr>
        </p:nvSpPr>
        <p:spPr>
          <a:xfrm>
            <a:off x="0" y="9053"/>
            <a:ext cx="9168284" cy="838200"/>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p>
            <a:pPr>
              <a:defRPr/>
            </a:pPr>
            <a:r>
              <a:rPr lang="en-US" sz="4400" u="sng" dirty="0"/>
              <a:t>intro</a:t>
            </a:r>
          </a:p>
        </p:txBody>
      </p:sp>
      <p:sp>
        <p:nvSpPr>
          <p:cNvPr id="5" name="Footer Placeholder 4"/>
          <p:cNvSpPr>
            <a:spLocks noGrp="1"/>
          </p:cNvSpPr>
          <p:nvPr>
            <p:ph type="ftr" sz="quarter" idx="11"/>
          </p:nvPr>
        </p:nvSpPr>
        <p:spPr>
          <a:xfrm>
            <a:off x="0" y="6492875"/>
            <a:ext cx="5004649" cy="365125"/>
          </a:xfrm>
        </p:spPr>
        <p:txBody>
          <a:bodyPr vert="horz" lIns="91440" tIns="45720" rIns="91440" bIns="45720" rtlCol="0">
            <a:normAutofit/>
          </a:bodyPr>
          <a:lstStyle/>
          <a:p>
            <a:pPr lvl="0">
              <a:spcAft>
                <a:spcPts val="600"/>
              </a:spcAft>
              <a:buClr>
                <a:srgbClr val="6BA9DA"/>
              </a:buClr>
              <a:buSzPct val="115000"/>
              <a:defRPr/>
            </a:pPr>
            <a:r>
              <a:rPr lang="en-US" dirty="0">
                <a:solidFill>
                  <a:prstClr val="white">
                    <a:tint val="75000"/>
                  </a:prstClr>
                </a:solidFill>
                <a:latin typeface="Rockwell" panose="02060603020205020403"/>
                <a:cs typeface="Times New Roman" pitchFamily="18" charset="0"/>
              </a:rPr>
              <a:t>Dare To Be Like Ananias</a:t>
            </a:r>
          </a:p>
        </p:txBody>
      </p:sp>
      <p:graphicFrame>
        <p:nvGraphicFramePr>
          <p:cNvPr id="164870" name="Text Box 3">
            <a:extLst>
              <a:ext uri="{FF2B5EF4-FFF2-40B4-BE49-F238E27FC236}">
                <a16:creationId xmlns:a16="http://schemas.microsoft.com/office/drawing/2014/main" id="{9189B442-F7E3-4E0F-96F6-7EE88C1C9B95}"/>
              </a:ext>
            </a:extLst>
          </p:cNvPr>
          <p:cNvGraphicFramePr/>
          <p:nvPr>
            <p:extLst>
              <p:ext uri="{D42A27DB-BD31-4B8C-83A1-F6EECF244321}">
                <p14:modId xmlns:p14="http://schemas.microsoft.com/office/powerpoint/2010/main" val="2720094181"/>
              </p:ext>
            </p:extLst>
          </p:nvPr>
        </p:nvGraphicFramePr>
        <p:xfrm>
          <a:off x="152400" y="1143000"/>
          <a:ext cx="8915400" cy="4816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 Box 3">
            <a:extLst>
              <a:ext uri="{FF2B5EF4-FFF2-40B4-BE49-F238E27FC236}">
                <a16:creationId xmlns:a16="http://schemas.microsoft.com/office/drawing/2014/main" id="{39C4A17D-A115-4C59-9F0A-5874E21AC4C7}"/>
              </a:ext>
            </a:extLst>
          </p:cNvPr>
          <p:cNvSpPr txBox="1">
            <a:spLocks noChangeArrowheads="1"/>
          </p:cNvSpPr>
          <p:nvPr/>
        </p:nvSpPr>
        <p:spPr bwMode="auto">
          <a:xfrm>
            <a:off x="2438400" y="1732520"/>
            <a:ext cx="1981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“Mental or moral strength to persevere” (Webster)</a:t>
            </a:r>
          </a:p>
        </p:txBody>
      </p:sp>
      <p:sp>
        <p:nvSpPr>
          <p:cNvPr id="8" name="Text Box 3">
            <a:extLst>
              <a:ext uri="{FF2B5EF4-FFF2-40B4-BE49-F238E27FC236}">
                <a16:creationId xmlns:a16="http://schemas.microsoft.com/office/drawing/2014/main" id="{9AFAB08D-88A6-4820-A31A-1B5A0B68882D}"/>
              </a:ext>
            </a:extLst>
          </p:cNvPr>
          <p:cNvSpPr txBox="1">
            <a:spLocks noChangeArrowheads="1"/>
          </p:cNvSpPr>
          <p:nvPr/>
        </p:nvSpPr>
        <p:spPr bwMode="auto">
          <a:xfrm>
            <a:off x="7039487" y="1886408"/>
            <a:ext cx="190099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Josh.</a:t>
            </a:r>
            <a:r>
              <a:rPr kumimoji="0" lang="en-US" sz="2000" b="1" i="0" u="none" strike="noStrike" kern="1200" cap="none" spc="0" normalizeH="0" noProof="0" dirty="0">
                <a:ln>
                  <a:noFill/>
                </a:ln>
                <a:solidFill>
                  <a:prstClr val="white"/>
                </a:solidFill>
                <a:effectLst/>
                <a:uLnTx/>
                <a:uFillTx/>
                <a:latin typeface="Tahoma" pitchFamily="34" charset="0"/>
                <a:ea typeface="+mn-ea"/>
                <a:cs typeface="Times New Roman" pitchFamily="18" charset="0"/>
              </a:rPr>
              <a:t> </a:t>
            </a: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1:6-7: </a:t>
            </a:r>
            <a:r>
              <a:rPr kumimoji="0" lang="en-US" sz="1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t>
            </a: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Be strong and very courageous</a:t>
            </a:r>
            <a:r>
              <a:rPr kumimoji="0" lang="en-US" sz="18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9" name="Text Box 3">
            <a:extLst>
              <a:ext uri="{FF2B5EF4-FFF2-40B4-BE49-F238E27FC236}">
                <a16:creationId xmlns:a16="http://schemas.microsoft.com/office/drawing/2014/main" id="{BE26348A-6689-44FC-B553-A270887561E3}"/>
              </a:ext>
            </a:extLst>
          </p:cNvPr>
          <p:cNvSpPr txBox="1">
            <a:spLocks noChangeArrowheads="1"/>
          </p:cNvSpPr>
          <p:nvPr/>
        </p:nvSpPr>
        <p:spPr bwMode="auto">
          <a:xfrm>
            <a:off x="4726711" y="1965747"/>
            <a:ext cx="2133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lang="en-US" b="1" dirty="0">
                <a:solidFill>
                  <a:prstClr val="white"/>
                </a:solidFill>
              </a:rPr>
              <a:t>Deut. 31:6: “Be strong and of good courage…”</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0" name="Text Box 3">
            <a:extLst>
              <a:ext uri="{FF2B5EF4-FFF2-40B4-BE49-F238E27FC236}">
                <a16:creationId xmlns:a16="http://schemas.microsoft.com/office/drawing/2014/main" id="{7D0BD1C7-1308-44E0-B9C9-4E423CE76C74}"/>
              </a:ext>
            </a:extLst>
          </p:cNvPr>
          <p:cNvSpPr txBox="1">
            <a:spLocks noChangeArrowheads="1"/>
          </p:cNvSpPr>
          <p:nvPr/>
        </p:nvSpPr>
        <p:spPr bwMode="auto">
          <a:xfrm>
            <a:off x="128116" y="4212902"/>
            <a:ext cx="24626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Acts 9:10-22: Ananias sent to Saul of Tarsus</a:t>
            </a:r>
          </a:p>
        </p:txBody>
      </p:sp>
      <p:sp>
        <p:nvSpPr>
          <p:cNvPr id="11" name="Text Box 3">
            <a:extLst>
              <a:ext uri="{FF2B5EF4-FFF2-40B4-BE49-F238E27FC236}">
                <a16:creationId xmlns:a16="http://schemas.microsoft.com/office/drawing/2014/main" id="{2F19E2FA-4781-46FE-8113-B9C204EA847C}"/>
              </a:ext>
            </a:extLst>
          </p:cNvPr>
          <p:cNvSpPr txBox="1">
            <a:spLocks noChangeArrowheads="1"/>
          </p:cNvSpPr>
          <p:nvPr/>
        </p:nvSpPr>
        <p:spPr bwMode="auto">
          <a:xfrm>
            <a:off x="2829600" y="4256947"/>
            <a:ext cx="27227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lvl="0" indent="0" algn="ctr">
              <a:buClr>
                <a:srgbClr val="6BA9DA"/>
              </a:buClr>
              <a:buSzPct val="115000"/>
            </a:pPr>
            <a:r>
              <a:rPr lang="en-US" b="1" dirty="0">
                <a:solidFill>
                  <a:prstClr val="white"/>
                </a:solidFill>
              </a:rPr>
              <a:t>Ananias displayed courage needed to serve God! </a:t>
            </a:r>
            <a:endPar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sp>
        <p:nvSpPr>
          <p:cNvPr id="12" name="Text Box 3">
            <a:extLst>
              <a:ext uri="{FF2B5EF4-FFF2-40B4-BE49-F238E27FC236}">
                <a16:creationId xmlns:a16="http://schemas.microsoft.com/office/drawing/2014/main" id="{A17549DE-FF00-4F91-B6E0-396C2AE756C8}"/>
              </a:ext>
            </a:extLst>
          </p:cNvPr>
          <p:cNvSpPr txBox="1">
            <a:spLocks noChangeArrowheads="1"/>
          </p:cNvSpPr>
          <p:nvPr/>
        </p:nvSpPr>
        <p:spPr bwMode="auto">
          <a:xfrm>
            <a:off x="5956161" y="3887615"/>
            <a:ext cx="3048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a:solidFill>
                  <a:schemeClr val="folHlink"/>
                </a:solidFill>
                <a:latin typeface="Tahoma" pitchFamily="34" charset="0"/>
                <a:cs typeface="Times New Roman" pitchFamily="18" charset="0"/>
              </a:defRPr>
            </a:lvl1pPr>
            <a:lvl2pPr marL="742950" indent="-285750" eaLnBrk="0" hangingPunct="0">
              <a:defRPr sz="2000">
                <a:solidFill>
                  <a:schemeClr val="folHlink"/>
                </a:solidFill>
                <a:latin typeface="Tahoma" pitchFamily="34" charset="0"/>
                <a:cs typeface="Times New Roman" pitchFamily="18" charset="0"/>
              </a:defRPr>
            </a:lvl2pPr>
            <a:lvl3pPr marL="1143000" indent="-228600" eaLnBrk="0" hangingPunct="0">
              <a:defRPr sz="2000">
                <a:solidFill>
                  <a:schemeClr val="folHlink"/>
                </a:solidFill>
                <a:latin typeface="Tahoma" pitchFamily="34" charset="0"/>
                <a:cs typeface="Times New Roman" pitchFamily="18" charset="0"/>
              </a:defRPr>
            </a:lvl3pPr>
            <a:lvl4pPr marL="1600200" indent="-228600" eaLnBrk="0" hangingPunct="0">
              <a:defRPr sz="2000">
                <a:solidFill>
                  <a:schemeClr val="folHlink"/>
                </a:solidFill>
                <a:latin typeface="Tahoma" pitchFamily="34" charset="0"/>
                <a:cs typeface="Times New Roman" pitchFamily="18" charset="0"/>
              </a:defRPr>
            </a:lvl4pPr>
            <a:lvl5pPr marL="2057400" indent="-228600" eaLnBrk="0" hangingPunct="0">
              <a:defRPr sz="2000">
                <a:solidFill>
                  <a:schemeClr val="folHlink"/>
                </a:solidFill>
                <a:latin typeface="Tahoma" pitchFamily="34" charset="0"/>
                <a:cs typeface="Times New Roman" pitchFamily="18" charset="0"/>
              </a:defRPr>
            </a:lvl5pPr>
            <a:lvl6pPr marL="25146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6pPr>
            <a:lvl7pPr marL="29718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7pPr>
            <a:lvl8pPr marL="34290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8pPr>
            <a:lvl9pPr marL="3886200" indent="-228600" eaLnBrk="0" fontAlgn="base" hangingPunct="0">
              <a:spcBef>
                <a:spcPct val="0"/>
              </a:spcBef>
              <a:spcAft>
                <a:spcPct val="0"/>
              </a:spcAft>
              <a:buClr>
                <a:schemeClr val="hlink"/>
              </a:buClr>
              <a:buSzPct val="115000"/>
              <a:buFont typeface="Wingdings" pitchFamily="2" charset="2"/>
              <a:buChar char="Ø"/>
              <a:defRPr sz="2000">
                <a:solidFill>
                  <a:schemeClr val="folHlink"/>
                </a:solidFill>
                <a:latin typeface="Tahoma" pitchFamily="34" charset="0"/>
                <a:cs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
                <a:srgbClr val="6BA9DA"/>
              </a:buClr>
              <a:buSzPct val="115000"/>
              <a:buFont typeface="Wingdings" pitchFamily="2" charset="2"/>
              <a:buNone/>
              <a:tabLst/>
              <a:defRPr/>
            </a:pPr>
            <a:r>
              <a:rPr kumimoji="0" lang="en-US" sz="3600" b="1" i="1" u="none" strike="noStrike" kern="1200" cap="none" spc="0" normalizeH="0" baseline="0" noProof="0" dirty="0">
                <a:ln>
                  <a:noFill/>
                </a:ln>
                <a:solidFill>
                  <a:prstClr val="white"/>
                </a:solidFill>
                <a:effectLst/>
                <a:uLnTx/>
                <a:uFillTx/>
                <a:latin typeface="Tahoma" pitchFamily="34" charset="0"/>
                <a:ea typeface="+mn-ea"/>
                <a:cs typeface="Times New Roman" pitchFamily="18" charset="0"/>
              </a:rPr>
              <a:t>Dare to be like Ananias!</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R="0" lvl="0" indent="0" algn="l" defTabSz="457200" fontAlgn="auto">
              <a:spcBef>
                <a:spcPts val="0"/>
              </a:spcBef>
              <a:spcAft>
                <a:spcPts val="600"/>
              </a:spcAft>
              <a:buClrTx/>
              <a:buSzTx/>
              <a:buFontTx/>
              <a:buNone/>
              <a:tabLst/>
              <a:defRPr/>
            </a:pPr>
            <a:r>
              <a:rPr kumimoji="0" lang="en-US" sz="1200" b="0" i="0" u="none" strike="noStrike" cap="all" spc="0" normalizeH="0" baseline="0" noProof="0" dirty="0">
                <a:ln>
                  <a:noFill/>
                </a:ln>
                <a:solidFill>
                  <a:srgbClr val="FFFFCC"/>
                </a:solidFill>
                <a:effectLst/>
                <a:uLnTx/>
                <a:uFillTx/>
                <a:latin typeface="+mn-lt"/>
                <a:cs typeface="+mn-cs"/>
              </a:rPr>
              <a:t>Dare To Be Like Ananias</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
            <a:ext cx="3490080" cy="1674935"/>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Courage Caused Him to be Ready</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769182"/>
            <a:ext cx="5653920" cy="44886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“Here I am, Lord”</a:t>
            </a:r>
          </a:p>
          <a:p>
            <a:pPr marL="857250" lvl="1" indent="-342900" fontAlgn="auto">
              <a:lnSpc>
                <a:spcPct val="120000"/>
              </a:lnSpc>
              <a:spcBef>
                <a:spcPct val="0"/>
              </a:spcBef>
              <a:spcAft>
                <a:spcPts val="600"/>
              </a:spcAft>
              <a:buClr>
                <a:srgbClr val="B80E0F"/>
              </a:buClr>
              <a:buSzPct val="160000"/>
              <a:buFont typeface="Wingdings" panose="05000000000000000000" pitchFamily="2" charset="2"/>
              <a:buChar char="q"/>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Abraham – Heb. 11:8 (Gen. 12:1-5)</a:t>
            </a:r>
          </a:p>
          <a:p>
            <a:pPr marL="857250" lvl="1" indent="-342900" fontAlgn="auto">
              <a:lnSpc>
                <a:spcPct val="120000"/>
              </a:lnSpc>
              <a:spcBef>
                <a:spcPct val="0"/>
              </a:spcBef>
              <a:spcAft>
                <a:spcPts val="600"/>
              </a:spcAft>
              <a:buClr>
                <a:srgbClr val="B80E0F"/>
              </a:buClr>
              <a:buSzPct val="160000"/>
              <a:buFont typeface="Wingdings" panose="05000000000000000000" pitchFamily="2" charset="2"/>
              <a:buChar char="q"/>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Samuel – I Sam. 3:10 </a:t>
            </a:r>
          </a:p>
          <a:p>
            <a:pPr marL="857250" lvl="1" indent="-342900" fontAlgn="auto">
              <a:lnSpc>
                <a:spcPct val="120000"/>
              </a:lnSpc>
              <a:spcBef>
                <a:spcPct val="0"/>
              </a:spcBef>
              <a:spcAft>
                <a:spcPts val="600"/>
              </a:spcAft>
              <a:buClr>
                <a:srgbClr val="B80E0F"/>
              </a:buClr>
              <a:buSzPct val="160000"/>
              <a:buFont typeface="Wingdings" panose="05000000000000000000" pitchFamily="2" charset="2"/>
              <a:buChar char="q"/>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Isaiah – Is. 6:8</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marR="0" lvl="1"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0" y="103219"/>
            <a:ext cx="5653918"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Acts 9:10</a:t>
            </a:r>
          </a:p>
          <a:p>
            <a:pPr>
              <a:defRPr/>
            </a:pPr>
            <a:r>
              <a:rPr lang="en-US" sz="2000" dirty="0">
                <a:solidFill>
                  <a:srgbClr val="006600"/>
                </a:solidFill>
                <a:latin typeface="Tahoma" pitchFamily="34" charset="0"/>
                <a:cs typeface="Times New Roman" pitchFamily="18" charset="0"/>
              </a:rPr>
              <a:t>10.  Now there was a certain disciple at Damascus named Ananias; and to him the Lord said in a vision, "Ananias." And he said, "Here I am, Lord."</a:t>
            </a:r>
          </a:p>
        </p:txBody>
      </p:sp>
      <p:pic>
        <p:nvPicPr>
          <p:cNvPr id="4" name="Picture 3" descr="A picture containing person, indoor, table, cutting&#10;&#10;Description automatically generated">
            <a:extLst>
              <a:ext uri="{FF2B5EF4-FFF2-40B4-BE49-F238E27FC236}">
                <a16:creationId xmlns:a16="http://schemas.microsoft.com/office/drawing/2014/main" id="{05812466-DECB-42B6-B789-9D376FEC3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94499"/>
            <a:ext cx="3475845" cy="2306325"/>
          </a:xfrm>
          <a:prstGeom prst="rect">
            <a:avLst/>
          </a:prstGeom>
        </p:spPr>
      </p:pic>
    </p:spTree>
    <p:extLst>
      <p:ext uri="{BB962C8B-B14F-4D97-AF65-F5344CB8AC3E}">
        <p14:creationId xmlns:p14="http://schemas.microsoft.com/office/powerpoint/2010/main" val="4250913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0-#ppt_w/2"/>
                                          </p:val>
                                        </p:tav>
                                        <p:tav tm="100000">
                                          <p:val>
                                            <p:strVal val="#ppt_x"/>
                                          </p:val>
                                        </p:tav>
                                      </p:tavLst>
                                    </p:anim>
                                    <p:anim calcmode="lin" valueType="num">
                                      <p:cBhvr additive="base">
                                        <p:cTn id="8" dur="500" fill="hold"/>
                                        <p:tgtEl>
                                          <p:spTgt spid="2027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13" grpId="0"/>
      <p:bldP spid="1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Ananias</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86842"/>
            <a:ext cx="3490080" cy="1255354"/>
          </a:xfrm>
        </p:spPr>
        <p:txBody>
          <a:bodyPr vert="horz" lIns="91440" tIns="45720" rIns="91440" bIns="45720" rtlCol="0" anchor="ctr">
            <a:noAutofit/>
          </a:bodyPr>
          <a:lstStyle/>
          <a:p>
            <a:pPr marL="571500" indent="-571500" defTabSz="914400">
              <a:buFont typeface="Wingdings" panose="05000000000000000000" pitchFamily="2" charset="2"/>
              <a:buChar char="v"/>
              <a:defRPr/>
            </a:pPr>
            <a:r>
              <a:rPr lang="en-US" sz="3200" b="1" dirty="0">
                <a:solidFill>
                  <a:srgbClr val="FFFF00"/>
                </a:solidFill>
              </a:rPr>
              <a:t>Courage Caused Him to be Ready</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1812367"/>
            <a:ext cx="5653920" cy="44886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marR="0" lvl="0"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4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Be Ready!</a:t>
            </a:r>
          </a:p>
          <a:p>
            <a:pPr marL="742950" marR="0" lvl="1" indent="-285750" algn="l" defTabSz="914400" rtl="0" eaLnBrk="1" fontAlgn="base" latinLnBrk="0" hangingPunct="1">
              <a:lnSpc>
                <a:spcPct val="100000"/>
              </a:lnSpc>
              <a:spcBef>
                <a:spcPct val="20000"/>
              </a:spcBef>
              <a:spcAft>
                <a:spcPct val="0"/>
              </a:spcAft>
              <a:buClr>
                <a:srgbClr val="FF0000"/>
              </a:buClr>
              <a:buSzPct val="11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rPr>
              <a:t>To give an answer of the hope within us – I Pet. 3:15</a:t>
            </a:r>
          </a:p>
          <a:p>
            <a:pPr marL="742950" marR="0" lvl="1" indent="-285750" algn="l" defTabSz="914400" rtl="0" eaLnBrk="1" fontAlgn="base" latinLnBrk="0" hangingPunct="1">
              <a:lnSpc>
                <a:spcPct val="100000"/>
              </a:lnSpc>
              <a:spcBef>
                <a:spcPct val="20000"/>
              </a:spcBef>
              <a:spcAft>
                <a:spcPct val="0"/>
              </a:spcAft>
              <a:buClr>
                <a:srgbClr val="FF0000"/>
              </a:buClr>
              <a:buSzPct val="11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rPr>
              <a:t>To preach the gospel as Paul was – Rom. 1:15</a:t>
            </a:r>
          </a:p>
          <a:p>
            <a:pPr marL="742950" marR="0" lvl="1" indent="-285750" algn="l" defTabSz="914400" rtl="0" eaLnBrk="1" fontAlgn="base" latinLnBrk="0" hangingPunct="1">
              <a:lnSpc>
                <a:spcPct val="100000"/>
              </a:lnSpc>
              <a:spcBef>
                <a:spcPct val="20000"/>
              </a:spcBef>
              <a:spcAft>
                <a:spcPct val="0"/>
              </a:spcAft>
              <a:buClr>
                <a:srgbClr val="FF0000"/>
              </a:buClr>
              <a:buSzPct val="11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rPr>
              <a:t>To do good to all men – Gal. 6:10</a:t>
            </a:r>
          </a:p>
          <a:p>
            <a:pPr marL="742950" marR="0" lvl="1" indent="-285750" algn="l" defTabSz="914400" rtl="0" eaLnBrk="1" fontAlgn="base" latinLnBrk="0" hangingPunct="1">
              <a:lnSpc>
                <a:spcPct val="100000"/>
              </a:lnSpc>
              <a:spcBef>
                <a:spcPct val="20000"/>
              </a:spcBef>
              <a:spcAft>
                <a:spcPct val="0"/>
              </a:spcAft>
              <a:buClr>
                <a:srgbClr val="FF0000"/>
              </a:buClr>
              <a:buSzPct val="11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rPr>
              <a:t>To pray for all saints – Eph. 6:18; Col. 4:2</a:t>
            </a:r>
          </a:p>
          <a:p>
            <a:pPr marL="742950" marR="0" lvl="1" indent="-285750" algn="l" defTabSz="914400" rtl="0" eaLnBrk="1" fontAlgn="base" latinLnBrk="0" hangingPunct="1">
              <a:lnSpc>
                <a:spcPct val="100000"/>
              </a:lnSpc>
              <a:spcBef>
                <a:spcPct val="20000"/>
              </a:spcBef>
              <a:spcAft>
                <a:spcPct val="0"/>
              </a:spcAft>
              <a:buClr>
                <a:srgbClr val="FF0000"/>
              </a:buClr>
              <a:buSzPct val="11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rPr>
              <a:t>To avoid temptation – I Pet. 5:8-9</a:t>
            </a:r>
          </a:p>
          <a:p>
            <a:pPr marL="742950" marR="0" lvl="1" indent="-285750" algn="l" defTabSz="914400" rtl="0" eaLnBrk="1" fontAlgn="base" latinLnBrk="0" hangingPunct="1">
              <a:lnSpc>
                <a:spcPct val="100000"/>
              </a:lnSpc>
              <a:spcBef>
                <a:spcPct val="20000"/>
              </a:spcBef>
              <a:spcAft>
                <a:spcPct val="0"/>
              </a:spcAft>
              <a:buClr>
                <a:srgbClr val="FF0000"/>
              </a:buClr>
              <a:buSzPct val="11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rPr>
              <a:t>To stand firm in the faith – I Cor. 16:13</a:t>
            </a:r>
          </a:p>
          <a:p>
            <a:pPr marL="742950" marR="0" lvl="1" indent="-285750" algn="l" defTabSz="914400" rtl="0" eaLnBrk="1" fontAlgn="base" latinLnBrk="0" hangingPunct="1">
              <a:lnSpc>
                <a:spcPct val="100000"/>
              </a:lnSpc>
              <a:spcBef>
                <a:spcPct val="20000"/>
              </a:spcBef>
              <a:spcAft>
                <a:spcPct val="0"/>
              </a:spcAft>
              <a:buClr>
                <a:srgbClr val="FF0000"/>
              </a:buClr>
              <a:buSzPct val="11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rPr>
              <a:t>For the coming day of the Lord – Mt. 24:42; 25:13</a:t>
            </a:r>
            <a:endParaRPr kumimoji="0" lang="en-US" altLang="en-US" sz="20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57250" marR="0" lvl="1"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endPar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0" y="103219"/>
            <a:ext cx="5653918" cy="169277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Acts 9:10</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10.  Now there was a certain disciple at Damascus named Ananias; and to him the Lord said in a vision, "Ananias." And he said, "Here I am, Lord."</a:t>
            </a:r>
          </a:p>
        </p:txBody>
      </p:sp>
      <p:sp>
        <p:nvSpPr>
          <p:cNvPr id="10" name="Text Box 7">
            <a:extLst>
              <a:ext uri="{FF2B5EF4-FFF2-40B4-BE49-F238E27FC236}">
                <a16:creationId xmlns:a16="http://schemas.microsoft.com/office/drawing/2014/main" id="{3379AF0C-A94E-4FB2-B498-1DC2AA6327E2}"/>
              </a:ext>
            </a:extLst>
          </p:cNvPr>
          <p:cNvSpPr txBox="1">
            <a:spLocks noChangeArrowheads="1"/>
          </p:cNvSpPr>
          <p:nvPr/>
        </p:nvSpPr>
        <p:spPr bwMode="auto">
          <a:xfrm>
            <a:off x="0" y="6051063"/>
            <a:ext cx="9134164"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marR="0" lvl="0" indent="-45720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Dare to be like Ananias in being ready to serve God, whatever the call may be!</a:t>
            </a:r>
          </a:p>
        </p:txBody>
      </p:sp>
      <p:pic>
        <p:nvPicPr>
          <p:cNvPr id="11" name="Picture 10">
            <a:extLst>
              <a:ext uri="{FF2B5EF4-FFF2-40B4-BE49-F238E27FC236}">
                <a16:creationId xmlns:a16="http://schemas.microsoft.com/office/drawing/2014/main" id="{E1B23219-6588-4FA3-8299-F69275FAC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 y="3728236"/>
            <a:ext cx="3482984" cy="2320538"/>
          </a:xfrm>
          <a:prstGeom prst="rect">
            <a:avLst/>
          </a:prstGeom>
        </p:spPr>
      </p:pic>
    </p:spTree>
    <p:extLst>
      <p:ext uri="{BB962C8B-B14F-4D97-AF65-F5344CB8AC3E}">
        <p14:creationId xmlns:p14="http://schemas.microsoft.com/office/powerpoint/2010/main" val="5477913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Ananias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1894372"/>
            <a:ext cx="5653920" cy="448861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571500" lvl="0" indent="-342900" fontAlgn="auto">
              <a:lnSpc>
                <a:spcPct val="120000"/>
              </a:lnSpc>
              <a:spcBef>
                <a:spcPct val="0"/>
              </a:spcBef>
              <a:spcAft>
                <a:spcPts val="600"/>
              </a:spcAft>
              <a:buClr>
                <a:srgbClr val="B80E0F"/>
              </a:buClr>
              <a:buSzPct val="160000"/>
              <a:buFont typeface="Wingdings" panose="05000000000000000000" pitchFamily="2" charset="2"/>
              <a:buChar char="ü"/>
            </a:pP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Knowing where Saul of Tarsus was would usually be the place one wouldn’t want to go</a:t>
            </a:r>
          </a:p>
          <a:p>
            <a:pPr marL="571500" lvl="0" indent="-342900" fontAlgn="auto">
              <a:lnSpc>
                <a:spcPct val="120000"/>
              </a:lnSpc>
              <a:spcBef>
                <a:spcPct val="0"/>
              </a:spcBef>
              <a:spcAft>
                <a:spcPts val="600"/>
              </a:spcAft>
              <a:buClr>
                <a:srgbClr val="B80E0F"/>
              </a:buClr>
              <a:buSzPct val="160000"/>
              <a:buFont typeface="Wingdings" panose="05000000000000000000" pitchFamily="2" charset="2"/>
              <a:buChar char="ü"/>
            </a:pPr>
            <a:r>
              <a:rPr lang="en-US" altLang="en-US" sz="2400" b="1"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Tim. 1:7: </a:t>
            </a:r>
            <a:r>
              <a:rPr lang="en-US" altLang="en-US" sz="24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need to strive to develop courage</a:t>
            </a:r>
            <a:endParaRPr kumimoji="0" lang="en-US" altLang="en-US" sz="2400" b="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0" y="103219"/>
            <a:ext cx="5653918" cy="2616101"/>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Acts 9:11-12</a:t>
            </a:r>
          </a:p>
          <a:p>
            <a:pPr lvl="0">
              <a:defRPr/>
            </a:pPr>
            <a:r>
              <a:rPr lang="en-US" sz="2000" dirty="0">
                <a:solidFill>
                  <a:srgbClr val="006600"/>
                </a:solidFill>
                <a:latin typeface="Tahoma" pitchFamily="34" charset="0"/>
                <a:cs typeface="Times New Roman" pitchFamily="18" charset="0"/>
              </a:rPr>
              <a:t>11.  So the Lord said to him, "Arise and go to the street called Straight, and inquire at the house of Judas for one called Saul of Tarsus, for behold, he is praying.</a:t>
            </a:r>
          </a:p>
          <a:p>
            <a:pPr lvl="0">
              <a:defRPr/>
            </a:pPr>
            <a:r>
              <a:rPr lang="en-US" sz="2000" dirty="0">
                <a:solidFill>
                  <a:srgbClr val="006600"/>
                </a:solidFill>
                <a:latin typeface="Tahoma" pitchFamily="34" charset="0"/>
                <a:cs typeface="Times New Roman" pitchFamily="18" charset="0"/>
              </a:rPr>
              <a:t>12.  And in a vision he has seen a man named Ananias coming in and putting his hand on him, so that he might receive his sight."</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3"/>
            <a:ext cx="3490080" cy="1219203"/>
          </a:xfrm>
        </p:spPr>
        <p:txBody>
          <a:bodyPr vert="horz" lIns="91440" tIns="45720" rIns="91440" bIns="45720" rtlCol="0" anchor="ctr">
            <a:normAutofit fontScale="90000"/>
          </a:bodyPr>
          <a:lstStyle/>
          <a:p>
            <a:pPr marL="457200" indent="-457200" defTabSz="914400">
              <a:buFont typeface="Wingdings" panose="05000000000000000000" pitchFamily="2" charset="2"/>
              <a:buChar char="v"/>
              <a:defRPr/>
            </a:pPr>
            <a:r>
              <a:rPr lang="en-US" sz="3200" i="1" dirty="0">
                <a:solidFill>
                  <a:srgbClr val="FFFF00"/>
                </a:solidFill>
              </a:rPr>
              <a:t>Courage Caused Him to be Ready</a:t>
            </a:r>
            <a:br>
              <a:rPr lang="en-US" sz="3200" i="1" dirty="0">
                <a:solidFill>
                  <a:srgbClr val="FFFF00"/>
                </a:solidFill>
              </a:rPr>
            </a:br>
            <a:endParaRPr lang="en-US" sz="3200" i="1" dirty="0">
              <a:solidFill>
                <a:srgbClr val="FFFF00"/>
              </a:solidFill>
            </a:endParaRPr>
          </a:p>
        </p:txBody>
      </p:sp>
      <p:sp>
        <p:nvSpPr>
          <p:cNvPr id="12" name="Rectangle 2">
            <a:extLst>
              <a:ext uri="{FF2B5EF4-FFF2-40B4-BE49-F238E27FC236}">
                <a16:creationId xmlns:a16="http://schemas.microsoft.com/office/drawing/2014/main" id="{5F99F90A-1331-435C-82F3-67BEE552E7D9}"/>
              </a:ext>
            </a:extLst>
          </p:cNvPr>
          <p:cNvSpPr txBox="1">
            <a:spLocks noChangeArrowheads="1"/>
          </p:cNvSpPr>
          <p:nvPr/>
        </p:nvSpPr>
        <p:spPr>
          <a:xfrm>
            <a:off x="0" y="934531"/>
            <a:ext cx="3490080" cy="1692771"/>
          </a:xfrm>
          <a:prstGeom prst="rect">
            <a:avLst/>
          </a:prstGeom>
        </p:spPr>
        <p:txBody>
          <a:bodyPr vert="horz" lIns="91440" tIns="45720" rIns="91440" bIns="45720" rtlCol="0" anchor="ctr">
            <a:normAutofit fontScale="75000" lnSpcReduction="200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indent="-457200" defTabSz="914400" fontAlgn="auto">
              <a:spcAft>
                <a:spcPts val="0"/>
              </a:spcAft>
              <a:buFont typeface="Wingdings" panose="05000000000000000000" pitchFamily="2" charset="2"/>
              <a:buChar char="v"/>
              <a:defRPr/>
            </a:pPr>
            <a:r>
              <a:rPr lang="en-US" sz="3900" b="1" dirty="0">
                <a:solidFill>
                  <a:srgbClr val="FFFF00"/>
                </a:solidFill>
              </a:rPr>
              <a:t>Courage Caused Him to Go Where He Wouldn’t Normally Go</a:t>
            </a:r>
            <a:br>
              <a:rPr lang="en-US" sz="3200" b="1" dirty="0">
                <a:solidFill>
                  <a:srgbClr val="FFFF00"/>
                </a:solidFill>
              </a:rPr>
            </a:br>
            <a:endParaRPr lang="en-US" sz="3200" b="1" dirty="0">
              <a:solidFill>
                <a:srgbClr val="FFFF00"/>
              </a:solidFill>
            </a:endParaRPr>
          </a:p>
        </p:txBody>
      </p:sp>
      <p:sp>
        <p:nvSpPr>
          <p:cNvPr id="15" name="Text Box 7">
            <a:extLst>
              <a:ext uri="{FF2B5EF4-FFF2-40B4-BE49-F238E27FC236}">
                <a16:creationId xmlns:a16="http://schemas.microsoft.com/office/drawing/2014/main" id="{C78B6E8F-8918-41E4-94D4-22E6B605C8CD}"/>
              </a:ext>
            </a:extLst>
          </p:cNvPr>
          <p:cNvSpPr txBox="1">
            <a:spLocks noChangeArrowheads="1"/>
          </p:cNvSpPr>
          <p:nvPr/>
        </p:nvSpPr>
        <p:spPr bwMode="auto">
          <a:xfrm>
            <a:off x="3490080" y="5593905"/>
            <a:ext cx="5677366" cy="1200329"/>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400" b="1" dirty="0">
                <a:solidFill>
                  <a:srgbClr val="0000FF"/>
                </a:solidFill>
                <a:latin typeface="Tahoma" pitchFamily="34" charset="0"/>
                <a:cs typeface="Times New Roman" pitchFamily="18" charset="0"/>
              </a:rPr>
              <a:t>Dare to be like Ananias in courage to go where you wouldn’t normally go!</a:t>
            </a:r>
          </a:p>
        </p:txBody>
      </p:sp>
      <p:pic>
        <p:nvPicPr>
          <p:cNvPr id="16" name="Picture 15" descr="godwin_bible460.jpg">
            <a:extLst>
              <a:ext uri="{FF2B5EF4-FFF2-40B4-BE49-F238E27FC236}">
                <a16:creationId xmlns:a16="http://schemas.microsoft.com/office/drawing/2014/main" id="{B5DA74D7-9689-4758-AD43-9646701E8A86}"/>
              </a:ext>
            </a:extLst>
          </p:cNvPr>
          <p:cNvPicPr>
            <a:picLocks noChangeAspect="1"/>
          </p:cNvPicPr>
          <p:nvPr/>
        </p:nvPicPr>
        <p:blipFill>
          <a:blip r:embed="rId3" cstate="print"/>
          <a:stretch>
            <a:fillRect/>
          </a:stretch>
        </p:blipFill>
        <p:spPr>
          <a:xfrm>
            <a:off x="0" y="4343401"/>
            <a:ext cx="3505197" cy="2285998"/>
          </a:xfrm>
          <a:prstGeom prst="rect">
            <a:avLst/>
          </a:prstGeom>
        </p:spPr>
      </p:pic>
    </p:spTree>
    <p:extLst>
      <p:ext uri="{BB962C8B-B14F-4D97-AF65-F5344CB8AC3E}">
        <p14:creationId xmlns:p14="http://schemas.microsoft.com/office/powerpoint/2010/main" val="4592143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autoUpdateAnimBg="0"/>
      <p:bldP spid="12"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Ananias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66634" y="2195946"/>
            <a:ext cx="5653920" cy="36812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Matthew 10:16: Sheep amidst the wolves – Need Courage!</a:t>
            </a:r>
          </a:p>
          <a:p>
            <a:pPr marL="461963" marR="0" lvl="0" indent="-461963"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Ananias feared for his life</a:t>
            </a:r>
          </a:p>
          <a:p>
            <a:pPr marL="461963" marR="0" lvl="0" indent="-461963"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There were times men of God walked away – Saints need to be realistic with their courage </a:t>
            </a:r>
          </a:p>
          <a:p>
            <a:pPr marL="857250" marR="0" lvl="1"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r>
              <a:rPr kumimoji="0" lang="en-US" altLang="en-US" sz="16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Elijah (I Kings 19)</a:t>
            </a:r>
          </a:p>
          <a:p>
            <a:pPr marL="857250" marR="0" lvl="1" indent="-342900"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q"/>
              <a:tabLst/>
              <a:defRPr/>
            </a:pPr>
            <a:r>
              <a:rPr kumimoji="0" lang="en-US" altLang="en-US" sz="1600" b="1"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Jesus (John 8:59)</a:t>
            </a: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0" y="71240"/>
            <a:ext cx="5653918" cy="230832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Acts 9:13-14</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13.  Then Ananias answered, "Lord, I have heard from many about this man, how much harm he has done to Your saints in Jerusalem.</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14.  And here he has authority from the chief priests to bind all who call on Your name."</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3"/>
            <a:ext cx="3490080" cy="1219203"/>
          </a:xfrm>
        </p:spPr>
        <p:txBody>
          <a:bodyPr vert="horz" lIns="91440" tIns="45720" rIns="91440" bIns="45720" rtlCol="0" anchor="ctr">
            <a:noAutofit/>
          </a:bodyPr>
          <a:lstStyle/>
          <a:p>
            <a:pPr marL="457200" indent="-457200" defTabSz="914400">
              <a:buFont typeface="Wingdings" panose="05000000000000000000" pitchFamily="2" charset="2"/>
              <a:buChar char="v"/>
              <a:defRPr/>
            </a:pPr>
            <a:r>
              <a:rPr lang="en-US" sz="2800" i="1" dirty="0">
                <a:solidFill>
                  <a:srgbClr val="FFFF00"/>
                </a:solidFill>
              </a:rPr>
              <a:t>Courage Caused Him to be Ready</a:t>
            </a:r>
            <a:br>
              <a:rPr lang="en-US" sz="2800" b="1" i="1" dirty="0">
                <a:solidFill>
                  <a:srgbClr val="FFFF00"/>
                </a:solidFill>
              </a:rPr>
            </a:br>
            <a:endParaRPr lang="en-US" sz="2800" b="1" i="1" dirty="0">
              <a:solidFill>
                <a:srgbClr val="FFFF00"/>
              </a:solidFill>
            </a:endParaRPr>
          </a:p>
        </p:txBody>
      </p:sp>
      <p:sp>
        <p:nvSpPr>
          <p:cNvPr id="12" name="Rectangle 2">
            <a:extLst>
              <a:ext uri="{FF2B5EF4-FFF2-40B4-BE49-F238E27FC236}">
                <a16:creationId xmlns:a16="http://schemas.microsoft.com/office/drawing/2014/main" id="{5F99F90A-1331-435C-82F3-67BEE552E7D9}"/>
              </a:ext>
            </a:extLst>
          </p:cNvPr>
          <p:cNvSpPr txBox="1">
            <a:spLocks noChangeArrowheads="1"/>
          </p:cNvSpPr>
          <p:nvPr/>
        </p:nvSpPr>
        <p:spPr>
          <a:xfrm>
            <a:off x="0" y="1047986"/>
            <a:ext cx="3490080" cy="169277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t>Courage Caused Him to Go Where He Wouldn’t Normally Go</a:t>
            </a:r>
            <a:b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br>
            <a:endPar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endParaRPr>
          </a:p>
        </p:txBody>
      </p:sp>
      <p:sp>
        <p:nvSpPr>
          <p:cNvPr id="15" name="Text Box 7">
            <a:extLst>
              <a:ext uri="{FF2B5EF4-FFF2-40B4-BE49-F238E27FC236}">
                <a16:creationId xmlns:a16="http://schemas.microsoft.com/office/drawing/2014/main" id="{C78B6E8F-8918-41E4-94D4-22E6B605C8CD}"/>
              </a:ext>
            </a:extLst>
          </p:cNvPr>
          <p:cNvSpPr txBox="1">
            <a:spLocks noChangeArrowheads="1"/>
          </p:cNvSpPr>
          <p:nvPr/>
        </p:nvSpPr>
        <p:spPr bwMode="auto">
          <a:xfrm>
            <a:off x="3490080" y="5593905"/>
            <a:ext cx="5677366" cy="1200329"/>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Dare to be like Ananias in doing whatever is needed,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ahoma" pitchFamily="34" charset="0"/>
                <a:ea typeface="+mn-ea"/>
                <a:cs typeface="Times New Roman" pitchFamily="18" charset="0"/>
              </a:rPr>
              <a:t>following the right course!</a:t>
            </a:r>
          </a:p>
        </p:txBody>
      </p:sp>
      <p:sp>
        <p:nvSpPr>
          <p:cNvPr id="17" name="Rectangle 2">
            <a:extLst>
              <a:ext uri="{FF2B5EF4-FFF2-40B4-BE49-F238E27FC236}">
                <a16:creationId xmlns:a16="http://schemas.microsoft.com/office/drawing/2014/main" id="{274D092F-B562-4389-A7A9-EA2F31D29A95}"/>
              </a:ext>
            </a:extLst>
          </p:cNvPr>
          <p:cNvSpPr txBox="1">
            <a:spLocks noChangeArrowheads="1"/>
          </p:cNvSpPr>
          <p:nvPr/>
        </p:nvSpPr>
        <p:spPr>
          <a:xfrm>
            <a:off x="21816" y="2694946"/>
            <a:ext cx="3490080" cy="1172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00"/>
                </a:solidFill>
                <a:effectLst/>
                <a:uLnTx/>
                <a:uFillTx/>
                <a:latin typeface="Corbel" panose="020B0503020204020204"/>
                <a:ea typeface="+mj-ea"/>
                <a:cs typeface="+mj-cs"/>
              </a:rPr>
              <a:t>Courage Caused Him to be Realistic</a:t>
            </a:r>
          </a:p>
        </p:txBody>
      </p:sp>
      <p:pic>
        <p:nvPicPr>
          <p:cNvPr id="18" name="Picture 17">
            <a:extLst>
              <a:ext uri="{FF2B5EF4-FFF2-40B4-BE49-F238E27FC236}">
                <a16:creationId xmlns:a16="http://schemas.microsoft.com/office/drawing/2014/main" id="{C20A5C0F-ECA0-44A6-8E8F-80F31C5A13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96033"/>
            <a:ext cx="3488124" cy="1962069"/>
          </a:xfrm>
          <a:prstGeom prst="rect">
            <a:avLst/>
          </a:prstGeom>
        </p:spPr>
      </p:pic>
    </p:spTree>
    <p:extLst>
      <p:ext uri="{BB962C8B-B14F-4D97-AF65-F5344CB8AC3E}">
        <p14:creationId xmlns:p14="http://schemas.microsoft.com/office/powerpoint/2010/main" val="1767517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autoUpdateAnimBg="0"/>
      <p:bldP spid="15"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5" name="Picture 14" descr="200215818-001.jpg">
            <a:extLst>
              <a:ext uri="{FF2B5EF4-FFF2-40B4-BE49-F238E27FC236}">
                <a16:creationId xmlns:a16="http://schemas.microsoft.com/office/drawing/2014/main" id="{B385F2C5-1AFB-43CB-BF7E-675C817072CF}"/>
              </a:ext>
            </a:extLst>
          </p:cNvPr>
          <p:cNvPicPr>
            <a:picLocks noChangeAspect="1"/>
          </p:cNvPicPr>
          <p:nvPr/>
        </p:nvPicPr>
        <p:blipFill>
          <a:blip r:embed="rId3" cstate="print"/>
          <a:stretch>
            <a:fillRect/>
          </a:stretch>
        </p:blipFill>
        <p:spPr>
          <a:xfrm>
            <a:off x="6766587" y="4191001"/>
            <a:ext cx="2382329" cy="2701412"/>
          </a:xfrm>
          <a:prstGeom prst="rect">
            <a:avLst/>
          </a:prstGeom>
        </p:spPr>
      </p:pic>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Ananias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66634" y="4297464"/>
            <a:ext cx="3285718" cy="25605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marR="0" lvl="0" indent="-461963" algn="l" defTabSz="914400" rtl="0" eaLnBrk="1" fontAlgn="auto" latinLnBrk="0" hangingPunct="1">
              <a:lnSpc>
                <a:spcPct val="120000"/>
              </a:lnSpc>
              <a:spcBef>
                <a:spcPct val="0"/>
              </a:spcBef>
              <a:spcAft>
                <a:spcPts val="600"/>
              </a:spcAft>
              <a:buClr>
                <a:srgbClr val="B80E0F"/>
              </a:buClr>
              <a:buSzPct val="160000"/>
              <a:buFont typeface="Wingdings" panose="05000000000000000000" pitchFamily="2" charset="2"/>
              <a:buChar char="ü"/>
              <a:tabLst/>
              <a:defRPr/>
            </a:pP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Ananias was ready to go and do what God said – didn’t run the opposite </a:t>
            </a:r>
            <a:r>
              <a:rPr kumimoji="0" lang="en-US" altLang="en-US" sz="2000" b="1" i="0" u="none" strike="noStrike" kern="1200" cap="all" spc="0" normalizeH="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direction like Jonah!</a:t>
            </a: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0" y="71240"/>
            <a:ext cx="5653918" cy="415498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Acts 9:15-17</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15.  But the Lord said to him, "Go, for he is a chosen vessel of Mine to bear My name before Gentiles, kings, and the children of Israel.</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16.  For I will show him how many things he must suffer for My name's sake."</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6600"/>
                </a:solidFill>
                <a:effectLst/>
                <a:uLnTx/>
                <a:uFillTx/>
                <a:latin typeface="Tahoma" pitchFamily="34" charset="0"/>
                <a:ea typeface="+mn-ea"/>
                <a:cs typeface="Times New Roman" pitchFamily="18" charset="0"/>
              </a:rPr>
              <a:t>17.  And Ananias went his way and entered the house; and laying his hands on him he said, "Brother Saul, the Lord Jesus, who appeared to you on the road as you came, has sent me that you may receive your sight and be filled with the Holy Spirit."</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3"/>
            <a:ext cx="3490080" cy="1219203"/>
          </a:xfrm>
        </p:spPr>
        <p:txBody>
          <a:bodyPr vert="horz" lIns="91440" tIns="45720" rIns="91440" bIns="45720" rtlCol="0" anchor="ctr">
            <a:noAutofit/>
          </a:bodyPr>
          <a:lstStyle/>
          <a:p>
            <a:pPr marL="457200" indent="-457200" defTabSz="914400">
              <a:buFont typeface="Wingdings" panose="05000000000000000000" pitchFamily="2" charset="2"/>
              <a:buChar char="v"/>
              <a:defRPr/>
            </a:pPr>
            <a:r>
              <a:rPr lang="en-US" sz="2800" i="1" dirty="0">
                <a:solidFill>
                  <a:srgbClr val="FFFF00"/>
                </a:solidFill>
              </a:rPr>
              <a:t>Courage Caused Him to be Ready</a:t>
            </a:r>
            <a:br>
              <a:rPr lang="en-US" sz="2800" b="1" i="1" dirty="0">
                <a:solidFill>
                  <a:srgbClr val="FFFF00"/>
                </a:solidFill>
              </a:rPr>
            </a:br>
            <a:endParaRPr lang="en-US" sz="2800" b="1" i="1" dirty="0">
              <a:solidFill>
                <a:srgbClr val="FFFF00"/>
              </a:solidFill>
            </a:endParaRPr>
          </a:p>
        </p:txBody>
      </p:sp>
      <p:sp>
        <p:nvSpPr>
          <p:cNvPr id="12" name="Rectangle 2">
            <a:extLst>
              <a:ext uri="{FF2B5EF4-FFF2-40B4-BE49-F238E27FC236}">
                <a16:creationId xmlns:a16="http://schemas.microsoft.com/office/drawing/2014/main" id="{5F99F90A-1331-435C-82F3-67BEE552E7D9}"/>
              </a:ext>
            </a:extLst>
          </p:cNvPr>
          <p:cNvSpPr txBox="1">
            <a:spLocks noChangeArrowheads="1"/>
          </p:cNvSpPr>
          <p:nvPr/>
        </p:nvSpPr>
        <p:spPr>
          <a:xfrm>
            <a:off x="0" y="1047986"/>
            <a:ext cx="3490080" cy="169277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t>Courage Caused Him to Go Where He Wouldn’t Normally Go</a:t>
            </a:r>
            <a:b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br>
            <a:endPar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endParaRPr>
          </a:p>
        </p:txBody>
      </p:sp>
      <p:sp>
        <p:nvSpPr>
          <p:cNvPr id="17" name="Rectangle 2">
            <a:extLst>
              <a:ext uri="{FF2B5EF4-FFF2-40B4-BE49-F238E27FC236}">
                <a16:creationId xmlns:a16="http://schemas.microsoft.com/office/drawing/2014/main" id="{274D092F-B562-4389-A7A9-EA2F31D29A95}"/>
              </a:ext>
            </a:extLst>
          </p:cNvPr>
          <p:cNvSpPr txBox="1">
            <a:spLocks noChangeArrowheads="1"/>
          </p:cNvSpPr>
          <p:nvPr/>
        </p:nvSpPr>
        <p:spPr>
          <a:xfrm>
            <a:off x="21816" y="2545416"/>
            <a:ext cx="3490080" cy="1172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t>Courage Caused Him to be Realistic</a:t>
            </a:r>
          </a:p>
        </p:txBody>
      </p:sp>
      <p:sp>
        <p:nvSpPr>
          <p:cNvPr id="16" name="Rectangle 2">
            <a:extLst>
              <a:ext uri="{FF2B5EF4-FFF2-40B4-BE49-F238E27FC236}">
                <a16:creationId xmlns:a16="http://schemas.microsoft.com/office/drawing/2014/main" id="{A1318E49-E406-47E4-A632-948F9C32D70A}"/>
              </a:ext>
            </a:extLst>
          </p:cNvPr>
          <p:cNvSpPr txBox="1">
            <a:spLocks noChangeArrowheads="1"/>
          </p:cNvSpPr>
          <p:nvPr/>
        </p:nvSpPr>
        <p:spPr>
          <a:xfrm>
            <a:off x="14235" y="3849767"/>
            <a:ext cx="3490080" cy="1172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00"/>
                </a:solidFill>
                <a:effectLst/>
                <a:uLnTx/>
                <a:uFillTx/>
                <a:latin typeface="Corbel" panose="020B0503020204020204"/>
                <a:ea typeface="+mj-ea"/>
                <a:cs typeface="+mj-cs"/>
              </a:rPr>
              <a:t>Courage Caused Him to Receive God’s Word</a:t>
            </a:r>
          </a:p>
        </p:txBody>
      </p:sp>
    </p:spTree>
    <p:extLst>
      <p:ext uri="{BB962C8B-B14F-4D97-AF65-F5344CB8AC3E}">
        <p14:creationId xmlns:p14="http://schemas.microsoft.com/office/powerpoint/2010/main" val="3981628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4"/>
                                        </p:tgtEl>
                                        <p:attrNameLst>
                                          <p:attrName>style.visibility</p:attrName>
                                        </p:attrNameLst>
                                      </p:cBhvr>
                                      <p:to>
                                        <p:strVal val="visible"/>
                                      </p:to>
                                    </p:se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autoUpdateAnimBg="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Ananias</a:t>
            </a: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75952" y="2381588"/>
            <a:ext cx="5646231" cy="12191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0" indent="-461963" fontAlgn="auto">
              <a:lnSpc>
                <a:spcPct val="120000"/>
              </a:lnSpc>
              <a:spcBef>
                <a:spcPct val="0"/>
              </a:spcBef>
              <a:spcAft>
                <a:spcPts val="600"/>
              </a:spcAft>
              <a:buClr>
                <a:srgbClr val="B80E0F"/>
              </a:buClr>
              <a:buSzPct val="160000"/>
              <a:buFont typeface="Wingdings" panose="05000000000000000000" pitchFamily="2" charset="2"/>
              <a:buChar char="ü"/>
            </a:pPr>
            <a:r>
              <a:rPr lang="en-US" altLang="en-US" sz="2000" b="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Think of the courage it took to go to the house he knew Saul of Tarsus was in! (I Thess. </a:t>
            </a:r>
            <a:r>
              <a:rPr lang="en-US" altLang="en-US" sz="2000" b="1" cap="all">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2:4)</a:t>
            </a:r>
            <a:endParaRPr kumimoji="0" lang="en-US" altLang="en-US" sz="16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0" y="71240"/>
            <a:ext cx="5653918" cy="230832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Acts 9:17</a:t>
            </a:r>
          </a:p>
          <a:p>
            <a:pPr lvl="0">
              <a:defRPr/>
            </a:pPr>
            <a:r>
              <a:rPr lang="en-US" sz="2000" dirty="0">
                <a:solidFill>
                  <a:srgbClr val="006600"/>
                </a:solidFill>
                <a:latin typeface="Tahoma" pitchFamily="34" charset="0"/>
                <a:cs typeface="Times New Roman" pitchFamily="18" charset="0"/>
              </a:rPr>
              <a:t>17.  And Ananias went his way and entered the house; and laying his hands on him he said, "Brother Saul, the Lord Jesus, who appeared to you on the road as you came, has sent me that you may receive your sight and be filled with the Holy Spirit."</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3"/>
            <a:ext cx="3490080" cy="1219203"/>
          </a:xfrm>
        </p:spPr>
        <p:txBody>
          <a:bodyPr vert="horz" lIns="91440" tIns="45720" rIns="91440" bIns="45720" rtlCol="0" anchor="ctr">
            <a:noAutofit/>
          </a:bodyPr>
          <a:lstStyle/>
          <a:p>
            <a:pPr marL="457200" indent="-457200" defTabSz="914400">
              <a:buFont typeface="Wingdings" panose="05000000000000000000" pitchFamily="2" charset="2"/>
              <a:buChar char="v"/>
              <a:defRPr/>
            </a:pPr>
            <a:r>
              <a:rPr lang="en-US" sz="2800" i="1" dirty="0">
                <a:solidFill>
                  <a:srgbClr val="FFFF00"/>
                </a:solidFill>
              </a:rPr>
              <a:t>Courage Caused Him to be Ready</a:t>
            </a:r>
            <a:br>
              <a:rPr lang="en-US" sz="2800" b="1" i="1" dirty="0">
                <a:solidFill>
                  <a:srgbClr val="FFFF00"/>
                </a:solidFill>
              </a:rPr>
            </a:br>
            <a:endParaRPr lang="en-US" sz="2800" b="1" i="1" dirty="0">
              <a:solidFill>
                <a:srgbClr val="FFFF00"/>
              </a:solidFill>
            </a:endParaRPr>
          </a:p>
        </p:txBody>
      </p:sp>
      <p:sp>
        <p:nvSpPr>
          <p:cNvPr id="12" name="Rectangle 2">
            <a:extLst>
              <a:ext uri="{FF2B5EF4-FFF2-40B4-BE49-F238E27FC236}">
                <a16:creationId xmlns:a16="http://schemas.microsoft.com/office/drawing/2014/main" id="{5F99F90A-1331-435C-82F3-67BEE552E7D9}"/>
              </a:ext>
            </a:extLst>
          </p:cNvPr>
          <p:cNvSpPr txBox="1">
            <a:spLocks noChangeArrowheads="1"/>
          </p:cNvSpPr>
          <p:nvPr/>
        </p:nvSpPr>
        <p:spPr>
          <a:xfrm>
            <a:off x="0" y="1047986"/>
            <a:ext cx="3490080" cy="169277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t>Courage Caused Him to Go Where He Wouldn’t Normally Go</a:t>
            </a:r>
            <a:b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br>
            <a:endPar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endParaRPr>
          </a:p>
        </p:txBody>
      </p:sp>
      <p:sp>
        <p:nvSpPr>
          <p:cNvPr id="17" name="Rectangle 2">
            <a:extLst>
              <a:ext uri="{FF2B5EF4-FFF2-40B4-BE49-F238E27FC236}">
                <a16:creationId xmlns:a16="http://schemas.microsoft.com/office/drawing/2014/main" id="{274D092F-B562-4389-A7A9-EA2F31D29A95}"/>
              </a:ext>
            </a:extLst>
          </p:cNvPr>
          <p:cNvSpPr txBox="1">
            <a:spLocks noChangeArrowheads="1"/>
          </p:cNvSpPr>
          <p:nvPr/>
        </p:nvSpPr>
        <p:spPr>
          <a:xfrm>
            <a:off x="21816" y="2545416"/>
            <a:ext cx="3490080" cy="1172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t>Courage Caused Him to be Realistic</a:t>
            </a:r>
          </a:p>
        </p:txBody>
      </p:sp>
      <p:sp>
        <p:nvSpPr>
          <p:cNvPr id="16" name="Rectangle 2">
            <a:extLst>
              <a:ext uri="{FF2B5EF4-FFF2-40B4-BE49-F238E27FC236}">
                <a16:creationId xmlns:a16="http://schemas.microsoft.com/office/drawing/2014/main" id="{A1318E49-E406-47E4-A632-948F9C32D70A}"/>
              </a:ext>
            </a:extLst>
          </p:cNvPr>
          <p:cNvSpPr txBox="1">
            <a:spLocks noChangeArrowheads="1"/>
          </p:cNvSpPr>
          <p:nvPr/>
        </p:nvSpPr>
        <p:spPr>
          <a:xfrm>
            <a:off x="21816" y="3860941"/>
            <a:ext cx="3490080" cy="1172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a:ln>
                  <a:noFill/>
                </a:ln>
                <a:solidFill>
                  <a:srgbClr val="FFFF00"/>
                </a:solidFill>
                <a:effectLst/>
                <a:uLnTx/>
                <a:uFillTx/>
                <a:latin typeface="Corbel" panose="020B0503020204020204"/>
                <a:ea typeface="+mj-ea"/>
                <a:cs typeface="+mj-cs"/>
              </a:rPr>
              <a:t>Courage Caused Him to Receive God’s Word</a:t>
            </a:r>
          </a:p>
        </p:txBody>
      </p:sp>
      <p:pic>
        <p:nvPicPr>
          <p:cNvPr id="15" name="Picture 14">
            <a:extLst>
              <a:ext uri="{FF2B5EF4-FFF2-40B4-BE49-F238E27FC236}">
                <a16:creationId xmlns:a16="http://schemas.microsoft.com/office/drawing/2014/main" id="{B385F2C5-1AFB-43CB-BF7E-675C817072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0" y="3541953"/>
            <a:ext cx="4097616" cy="2308516"/>
          </a:xfrm>
          <a:prstGeom prst="rect">
            <a:avLst/>
          </a:prstGeom>
        </p:spPr>
      </p:pic>
      <p:sp>
        <p:nvSpPr>
          <p:cNvPr id="18" name="Text Box 7">
            <a:extLst>
              <a:ext uri="{FF2B5EF4-FFF2-40B4-BE49-F238E27FC236}">
                <a16:creationId xmlns:a16="http://schemas.microsoft.com/office/drawing/2014/main" id="{3F3BFF11-DA91-4B19-9C74-51653878E9DE}"/>
              </a:ext>
            </a:extLst>
          </p:cNvPr>
          <p:cNvSpPr txBox="1">
            <a:spLocks noChangeArrowheads="1"/>
          </p:cNvSpPr>
          <p:nvPr/>
        </p:nvSpPr>
        <p:spPr bwMode="auto">
          <a:xfrm>
            <a:off x="3475953" y="5938736"/>
            <a:ext cx="5678956"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r>
              <a:rPr lang="en-US" sz="2400" b="1" dirty="0">
                <a:solidFill>
                  <a:srgbClr val="0000FF"/>
                </a:solidFill>
                <a:latin typeface="Tahoma" pitchFamily="34" charset="0"/>
                <a:cs typeface="Times New Roman" pitchFamily="18" charset="0"/>
              </a:rPr>
              <a:t>Dare to be like Ananias in being</a:t>
            </a:r>
          </a:p>
          <a:p>
            <a:pPr marL="0" indent="0" algn="ctr" eaLnBrk="1" hangingPunct="1"/>
            <a:r>
              <a:rPr lang="en-US" sz="2400" b="1" dirty="0">
                <a:solidFill>
                  <a:srgbClr val="0000FF"/>
                </a:solidFill>
                <a:latin typeface="Tahoma" pitchFamily="34" charset="0"/>
                <a:cs typeface="Times New Roman" pitchFamily="18" charset="0"/>
              </a:rPr>
              <a:t>ready to obey the word of God!</a:t>
            </a:r>
          </a:p>
        </p:txBody>
      </p:sp>
    </p:spTree>
    <p:extLst>
      <p:ext uri="{BB962C8B-B14F-4D97-AF65-F5344CB8AC3E}">
        <p14:creationId xmlns:p14="http://schemas.microsoft.com/office/powerpoint/2010/main" val="29023817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Footer Placeholder 4">
            <a:extLst>
              <a:ext uri="{FF2B5EF4-FFF2-40B4-BE49-F238E27FC236}">
                <a16:creationId xmlns:a16="http://schemas.microsoft.com/office/drawing/2014/main" id="{1DC66042-BF4A-43D2-9C57-FAD7517D581C}"/>
              </a:ext>
            </a:extLst>
          </p:cNvPr>
          <p:cNvSpPr>
            <a:spLocks noGrp="1"/>
          </p:cNvSpPr>
          <p:nvPr>
            <p:ph type="ftr" sz="quarter" idx="11"/>
          </p:nvPr>
        </p:nvSpPr>
        <p:spPr>
          <a:xfrm>
            <a:off x="0" y="6629400"/>
            <a:ext cx="3803198" cy="228600"/>
          </a:xfrm>
        </p:spPr>
        <p:txBody>
          <a:bodyPr vert="horz" lIns="91440" tIns="45720" rIns="91440" bIns="45720" rtlCol="0" anchor="ctr">
            <a:normAutofit fontScale="85000" lnSpcReduction="10000"/>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all" spc="0" normalizeH="0" baseline="0" noProof="0" dirty="0">
                <a:ln>
                  <a:noFill/>
                </a:ln>
                <a:solidFill>
                  <a:srgbClr val="FFFFCC"/>
                </a:solidFill>
                <a:effectLst/>
                <a:uLnTx/>
                <a:uFillTx/>
                <a:latin typeface="Corbel" panose="020B0503020204020204"/>
                <a:ea typeface="+mn-ea"/>
                <a:cs typeface="Arial" charset="0"/>
              </a:rPr>
              <a:t>Dare To Be Like Ananias</a:t>
            </a:r>
          </a:p>
        </p:txBody>
      </p:sp>
      <p:sp>
        <p:nvSpPr>
          <p:cNvPr id="14" name="Text Box 8">
            <a:extLst>
              <a:ext uri="{FF2B5EF4-FFF2-40B4-BE49-F238E27FC236}">
                <a16:creationId xmlns:a16="http://schemas.microsoft.com/office/drawing/2014/main" id="{1ECFAC2E-9F88-4E6F-8295-718628A14745}"/>
              </a:ext>
            </a:extLst>
          </p:cNvPr>
          <p:cNvSpPr txBox="1">
            <a:spLocks noChangeArrowheads="1"/>
          </p:cNvSpPr>
          <p:nvPr/>
        </p:nvSpPr>
        <p:spPr bwMode="auto">
          <a:xfrm>
            <a:off x="3490080" y="274289"/>
            <a:ext cx="5653918" cy="6309420"/>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ahoma" pitchFamily="34" charset="0"/>
                <a:ea typeface="+mn-ea"/>
                <a:cs typeface="Times New Roman" pitchFamily="18" charset="0"/>
              </a:rPr>
              <a:t>Acts 9:18-22 (22:12-16)</a:t>
            </a:r>
          </a:p>
          <a:p>
            <a:pPr lvl="0">
              <a:defRPr/>
            </a:pPr>
            <a:r>
              <a:rPr lang="en-US" sz="2000" dirty="0">
                <a:solidFill>
                  <a:srgbClr val="006600"/>
                </a:solidFill>
                <a:latin typeface="Tahoma" pitchFamily="34" charset="0"/>
                <a:cs typeface="Times New Roman" pitchFamily="18" charset="0"/>
              </a:rPr>
              <a:t>18.  Immediately there fell from his eyes something like scales, and he received his sight at once; and he arose and was baptized.</a:t>
            </a:r>
          </a:p>
          <a:p>
            <a:pPr lvl="0">
              <a:defRPr/>
            </a:pPr>
            <a:r>
              <a:rPr lang="en-US" sz="2000" dirty="0">
                <a:solidFill>
                  <a:srgbClr val="006600"/>
                </a:solidFill>
                <a:latin typeface="Tahoma" pitchFamily="34" charset="0"/>
                <a:cs typeface="Times New Roman" pitchFamily="18" charset="0"/>
              </a:rPr>
              <a:t>19.  So when he had received food, he was strengthened. Then Saul spent some days with the disciples at Damascus.</a:t>
            </a:r>
          </a:p>
          <a:p>
            <a:pPr lvl="0">
              <a:defRPr/>
            </a:pPr>
            <a:r>
              <a:rPr lang="en-US" sz="2000" dirty="0">
                <a:solidFill>
                  <a:srgbClr val="006600"/>
                </a:solidFill>
                <a:latin typeface="Tahoma" pitchFamily="34" charset="0"/>
                <a:cs typeface="Times New Roman" pitchFamily="18" charset="0"/>
              </a:rPr>
              <a:t>20.  Immediately he preached the Christ in the synagogues, that He is the Son of God.</a:t>
            </a:r>
          </a:p>
          <a:p>
            <a:pPr lvl="0">
              <a:defRPr/>
            </a:pPr>
            <a:r>
              <a:rPr lang="en-US" sz="2000" dirty="0">
                <a:solidFill>
                  <a:srgbClr val="006600"/>
                </a:solidFill>
                <a:latin typeface="Tahoma" pitchFamily="34" charset="0"/>
                <a:cs typeface="Times New Roman" pitchFamily="18" charset="0"/>
              </a:rPr>
              <a:t>21.  Then all who heard were amazed, and said, "Is this not he who destroyed those who called on this name in Jerusalem, and has come here for that purpose, so that he might bring them bound to the chief priests?"</a:t>
            </a:r>
          </a:p>
          <a:p>
            <a:pPr lvl="0">
              <a:defRPr/>
            </a:pPr>
            <a:r>
              <a:rPr lang="en-US" sz="2000" dirty="0">
                <a:solidFill>
                  <a:srgbClr val="006600"/>
                </a:solidFill>
                <a:latin typeface="Tahoma" pitchFamily="34" charset="0"/>
                <a:cs typeface="Times New Roman" pitchFamily="18" charset="0"/>
              </a:rPr>
              <a:t>22.  But Saul increased all the more in strength, and confounded the Jews who dwelt in Damascus, proving that this Jesus is the Christ.</a:t>
            </a: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3"/>
            <a:ext cx="3490080" cy="1219203"/>
          </a:xfrm>
        </p:spPr>
        <p:txBody>
          <a:bodyPr vert="horz" lIns="91440" tIns="45720" rIns="91440" bIns="45720" rtlCol="0" anchor="ctr">
            <a:noAutofit/>
          </a:bodyPr>
          <a:lstStyle/>
          <a:p>
            <a:pPr marL="457200" indent="-457200" defTabSz="914400">
              <a:buFont typeface="Wingdings" panose="05000000000000000000" pitchFamily="2" charset="2"/>
              <a:buChar char="v"/>
              <a:defRPr/>
            </a:pPr>
            <a:r>
              <a:rPr lang="en-US" sz="2800" i="1" dirty="0">
                <a:solidFill>
                  <a:srgbClr val="FFFF00"/>
                </a:solidFill>
              </a:rPr>
              <a:t>Courage Caused Him to be Ready</a:t>
            </a:r>
            <a:br>
              <a:rPr lang="en-US" sz="2800" b="1" i="1" dirty="0">
                <a:solidFill>
                  <a:srgbClr val="FFFF00"/>
                </a:solidFill>
              </a:rPr>
            </a:br>
            <a:endParaRPr lang="en-US" sz="2800" b="1" i="1" dirty="0">
              <a:solidFill>
                <a:srgbClr val="FFFF00"/>
              </a:solidFill>
            </a:endParaRPr>
          </a:p>
        </p:txBody>
      </p:sp>
      <p:sp>
        <p:nvSpPr>
          <p:cNvPr id="12" name="Rectangle 2">
            <a:extLst>
              <a:ext uri="{FF2B5EF4-FFF2-40B4-BE49-F238E27FC236}">
                <a16:creationId xmlns:a16="http://schemas.microsoft.com/office/drawing/2014/main" id="{5F99F90A-1331-435C-82F3-67BEE552E7D9}"/>
              </a:ext>
            </a:extLst>
          </p:cNvPr>
          <p:cNvSpPr txBox="1">
            <a:spLocks noChangeArrowheads="1"/>
          </p:cNvSpPr>
          <p:nvPr/>
        </p:nvSpPr>
        <p:spPr>
          <a:xfrm>
            <a:off x="0" y="1047986"/>
            <a:ext cx="3490080" cy="169277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t>Courage Caused Him to Go Where He Wouldn’t Normally Go</a:t>
            </a:r>
            <a:b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br>
            <a:endPar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endParaRPr>
          </a:p>
        </p:txBody>
      </p:sp>
      <p:sp>
        <p:nvSpPr>
          <p:cNvPr id="17" name="Rectangle 2">
            <a:extLst>
              <a:ext uri="{FF2B5EF4-FFF2-40B4-BE49-F238E27FC236}">
                <a16:creationId xmlns:a16="http://schemas.microsoft.com/office/drawing/2014/main" id="{274D092F-B562-4389-A7A9-EA2F31D29A95}"/>
              </a:ext>
            </a:extLst>
          </p:cNvPr>
          <p:cNvSpPr txBox="1">
            <a:spLocks noChangeArrowheads="1"/>
          </p:cNvSpPr>
          <p:nvPr/>
        </p:nvSpPr>
        <p:spPr>
          <a:xfrm>
            <a:off x="21816" y="2545416"/>
            <a:ext cx="3490080" cy="1172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b="0" i="1" u="none" strike="noStrike" kern="1200" cap="none" spc="0" normalizeH="0" baseline="0" noProof="0" dirty="0">
                <a:ln>
                  <a:noFill/>
                </a:ln>
                <a:solidFill>
                  <a:srgbClr val="FFFF00"/>
                </a:solidFill>
                <a:effectLst/>
                <a:uLnTx/>
                <a:uFillTx/>
                <a:latin typeface="Corbel" panose="020B0503020204020204"/>
                <a:ea typeface="+mj-ea"/>
                <a:cs typeface="+mj-cs"/>
              </a:rPr>
              <a:t>Courage Caused Him to be Realistic</a:t>
            </a:r>
          </a:p>
        </p:txBody>
      </p:sp>
      <p:sp>
        <p:nvSpPr>
          <p:cNvPr id="16" name="Rectangle 2">
            <a:extLst>
              <a:ext uri="{FF2B5EF4-FFF2-40B4-BE49-F238E27FC236}">
                <a16:creationId xmlns:a16="http://schemas.microsoft.com/office/drawing/2014/main" id="{A1318E49-E406-47E4-A632-948F9C32D70A}"/>
              </a:ext>
            </a:extLst>
          </p:cNvPr>
          <p:cNvSpPr txBox="1">
            <a:spLocks noChangeArrowheads="1"/>
          </p:cNvSpPr>
          <p:nvPr/>
        </p:nvSpPr>
        <p:spPr>
          <a:xfrm>
            <a:off x="14235" y="3800079"/>
            <a:ext cx="3490080" cy="1172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Wingdings" panose="05000000000000000000" pitchFamily="2" charset="2"/>
              <a:buChar char="v"/>
              <a:tabLst/>
              <a:defRPr/>
            </a:pPr>
            <a:r>
              <a:rPr kumimoji="0" lang="en-US" sz="2800" i="1" u="none" strike="noStrike" kern="1200" cap="none" spc="0" normalizeH="0" baseline="0" noProof="0" dirty="0">
                <a:ln>
                  <a:noFill/>
                </a:ln>
                <a:solidFill>
                  <a:srgbClr val="FFFF00"/>
                </a:solidFill>
                <a:effectLst/>
                <a:uLnTx/>
                <a:uFillTx/>
                <a:latin typeface="Corbel" panose="020B0503020204020204"/>
                <a:ea typeface="+mj-ea"/>
                <a:cs typeface="+mj-cs"/>
              </a:rPr>
              <a:t>Courage Caused Him to Receive God’s Word</a:t>
            </a:r>
          </a:p>
        </p:txBody>
      </p:sp>
      <p:sp>
        <p:nvSpPr>
          <p:cNvPr id="18" name="Rectangle 2">
            <a:extLst>
              <a:ext uri="{FF2B5EF4-FFF2-40B4-BE49-F238E27FC236}">
                <a16:creationId xmlns:a16="http://schemas.microsoft.com/office/drawing/2014/main" id="{40792FD3-AB18-4999-9216-F831BB933FD1}"/>
              </a:ext>
            </a:extLst>
          </p:cNvPr>
          <p:cNvSpPr txBox="1">
            <a:spLocks noChangeArrowheads="1"/>
          </p:cNvSpPr>
          <p:nvPr/>
        </p:nvSpPr>
        <p:spPr>
          <a:xfrm>
            <a:off x="0" y="5141158"/>
            <a:ext cx="3490080" cy="1172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457200" lvl="0" indent="-457200" defTabSz="914400" fontAlgn="auto">
              <a:spcAft>
                <a:spcPts val="0"/>
              </a:spcAft>
              <a:buFont typeface="Wingdings" panose="05000000000000000000" pitchFamily="2" charset="2"/>
              <a:buChar char="v"/>
              <a:defRPr/>
            </a:pPr>
            <a:r>
              <a:rPr lang="en-US" sz="3200" b="1" dirty="0">
                <a:solidFill>
                  <a:srgbClr val="FFFF00"/>
                </a:solidFill>
              </a:rPr>
              <a:t>Courage Helped Cause Great Results</a:t>
            </a:r>
            <a:endParaRPr kumimoji="0" lang="en-US" sz="3200" b="1" i="0" u="none" strike="noStrike" kern="1200" cap="none" spc="0" normalizeH="0" baseline="0" noProof="0" dirty="0">
              <a:ln>
                <a:noFill/>
              </a:ln>
              <a:solidFill>
                <a:srgbClr val="FFFF00"/>
              </a:solidFill>
              <a:effectLst/>
              <a:uLnTx/>
              <a:uFillTx/>
              <a:latin typeface="Corbel" panose="020B0503020204020204"/>
            </a:endParaRPr>
          </a:p>
        </p:txBody>
      </p:sp>
    </p:spTree>
    <p:extLst>
      <p:ext uri="{BB962C8B-B14F-4D97-AF65-F5344CB8AC3E}">
        <p14:creationId xmlns:p14="http://schemas.microsoft.com/office/powerpoint/2010/main" val="7272880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par>
                          <p:cTn id="7" fill="hold">
                            <p:stCondLst>
                              <p:cond delay="500"/>
                            </p:stCondLst>
                            <p:childTnLst>
                              <p:par>
                                <p:cTn id="8" presetID="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0-#ppt_w/2"/>
                                          </p:val>
                                        </p:tav>
                                        <p:tav tm="100000">
                                          <p:val>
                                            <p:strVal val="#ppt_x"/>
                                          </p:val>
                                        </p:tav>
                                      </p:tavLst>
                                    </p:anim>
                                    <p:anim calcmode="lin" valueType="num">
                                      <p:cBhvr additive="base">
                                        <p:cTn id="1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1491</Words>
  <Application>Microsoft Office PowerPoint</Application>
  <PresentationFormat>On-screen Show (4:3)</PresentationFormat>
  <Paragraphs>154</Paragraphs>
  <Slides>12</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Ameretto</vt:lpstr>
      <vt:lpstr>Arial</vt:lpstr>
      <vt:lpstr>Bookman Old Style</vt:lpstr>
      <vt:lpstr>Calisto MT</vt:lpstr>
      <vt:lpstr>Corbel</vt:lpstr>
      <vt:lpstr>Rockwell</vt:lpstr>
      <vt:lpstr>Tahoma</vt:lpstr>
      <vt:lpstr>Times New Roman</vt:lpstr>
      <vt:lpstr>Wingdings</vt:lpstr>
      <vt:lpstr>Mylar</vt:lpstr>
      <vt:lpstr>Damask</vt:lpstr>
      <vt:lpstr>Depth</vt:lpstr>
      <vt:lpstr>Dare To Be Like Ananias</vt:lpstr>
      <vt:lpstr>intro</vt:lpstr>
      <vt:lpstr>Courage Caused Him to be Ready</vt:lpstr>
      <vt:lpstr>Courage Caused Him to be Ready</vt:lpstr>
      <vt:lpstr>Courage Caused Him to be Ready </vt:lpstr>
      <vt:lpstr>Courage Caused Him to be Ready </vt:lpstr>
      <vt:lpstr>Courage Caused Him to be Ready </vt:lpstr>
      <vt:lpstr>Courage Caused Him to be Ready </vt:lpstr>
      <vt:lpstr>Courage Caused Him to be Ready </vt:lpstr>
      <vt:lpstr>Courage Caused Him to be Ready </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Dare To Be Like Ananias</dc:title>
  <dc:subject>06/23/2019</dc:subject>
  <dc:creator>Nathan Morrison</dc:creator>
  <dc:description>Based on a lesson by Richard Thetford</dc:description>
  <cp:lastModifiedBy>Nathan Morrison</cp:lastModifiedBy>
  <cp:revision>22</cp:revision>
  <dcterms:created xsi:type="dcterms:W3CDTF">2019-06-13T21:10:56Z</dcterms:created>
  <dcterms:modified xsi:type="dcterms:W3CDTF">2020-03-17T20:53:37Z</dcterms:modified>
</cp:coreProperties>
</file>