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68" r:id="rId4"/>
    <p:sldId id="263" r:id="rId5"/>
    <p:sldId id="274" r:id="rId6"/>
    <p:sldId id="27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C0E2-9036-4EB5-A36A-75B8AB32C19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DFC5-6393-4FB4-AFEF-4A427D1E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1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C0E2-9036-4EB5-A36A-75B8AB32C19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DFC5-6393-4FB4-AFEF-4A427D1E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8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C0E2-9036-4EB5-A36A-75B8AB32C19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DFC5-6393-4FB4-AFEF-4A427D1E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5954"/>
            <a:ext cx="9159876" cy="68699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8914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C0E2-9036-4EB5-A36A-75B8AB32C19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DFC5-6393-4FB4-AFEF-4A427D1E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3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C0E2-9036-4EB5-A36A-75B8AB32C19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DFC5-6393-4FB4-AFEF-4A427D1E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2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C0E2-9036-4EB5-A36A-75B8AB32C19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DFC5-6393-4FB4-AFEF-4A427D1E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5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C0E2-9036-4EB5-A36A-75B8AB32C19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DFC5-6393-4FB4-AFEF-4A427D1E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5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C0E2-9036-4EB5-A36A-75B8AB32C19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DFC5-6393-4FB4-AFEF-4A427D1E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2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C0E2-9036-4EB5-A36A-75B8AB32C19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DFC5-6393-4FB4-AFEF-4A427D1E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4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C0E2-9036-4EB5-A36A-75B8AB32C19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DFC5-6393-4FB4-AFEF-4A427D1E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9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C0E2-9036-4EB5-A36A-75B8AB32C19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DFC5-6393-4FB4-AFEF-4A427D1E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C0E2-9036-4EB5-A36A-75B8AB32C19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CDFC5-6393-4FB4-AFEF-4A427D1E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ECF03-130D-4523-940D-AB9E975CA4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978FA-8178-4CB9-9E86-71EC9E79E9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64446-31AB-45F6-BD1A-23730E19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7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2D6CB2-B13A-48AC-858C-835855865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53006"/>
            <a:ext cx="7953288" cy="6039868"/>
          </a:xfrm>
        </p:spPr>
      </p:pic>
    </p:spTree>
    <p:extLst>
      <p:ext uri="{BB962C8B-B14F-4D97-AF65-F5344CB8AC3E}">
        <p14:creationId xmlns:p14="http://schemas.microsoft.com/office/powerpoint/2010/main" val="74051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F0010-796D-4C9D-9063-9016F058B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528F6C-D99D-4AD4-8A69-3528E6A6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50031"/>
            <a:ext cx="871993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orbel" panose="020B0503020204020204" pitchFamily="34" charset="0"/>
              </a:rPr>
              <a:t>John 13:6 (NKJV)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78FE26-47C6-4775-87FE-79E0E5664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7" y="1669774"/>
            <a:ext cx="8909108" cy="4938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i="1" dirty="0">
                <a:solidFill>
                  <a:srgbClr val="FFFFFF"/>
                </a:solidFill>
                <a:latin typeface="Bahnschrift" panose="020B0502040204020203" pitchFamily="34" charset="0"/>
              </a:rPr>
              <a:t>“Lord, are You washing my feet?”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Bahnschrift" panose="020B0502040204020203" pitchFamily="34" charset="0"/>
              </a:rPr>
              <a:t>- Apostle Peter, to Jesus</a:t>
            </a:r>
          </a:p>
        </p:txBody>
      </p:sp>
    </p:spTree>
    <p:extLst>
      <p:ext uri="{BB962C8B-B14F-4D97-AF65-F5344CB8AC3E}">
        <p14:creationId xmlns:p14="http://schemas.microsoft.com/office/powerpoint/2010/main" val="3526395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8094-E3C0-4DB0-B44B-D82955AE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06472"/>
            <a:ext cx="3479292" cy="1279047"/>
          </a:xfrm>
        </p:spPr>
        <p:txBody>
          <a:bodyPr>
            <a:noAutofit/>
          </a:bodyPr>
          <a:lstStyle/>
          <a:p>
            <a:pPr algn="ctr"/>
            <a:r>
              <a:rPr lang="en-US" sz="3450" b="1" dirty="0">
                <a:solidFill>
                  <a:schemeClr val="bg1"/>
                </a:solidFill>
                <a:latin typeface="Papyrus" panose="03070502060502030205" pitchFamily="66" charset="0"/>
              </a:rPr>
              <a:t>Setting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BE2AE-AE51-46BF-82DB-7BC7FAF5F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28132"/>
            <a:ext cx="3479292" cy="5272471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bg1"/>
                </a:solidFill>
                <a:latin typeface="Papyrus" panose="03070502060502030205" pitchFamily="66" charset="0"/>
              </a:rPr>
              <a:t>Jesus’ public ministry complete</a:t>
            </a:r>
          </a:p>
          <a:p>
            <a:r>
              <a:rPr lang="en-US" sz="3100" b="1" dirty="0">
                <a:solidFill>
                  <a:schemeClr val="bg1"/>
                </a:solidFill>
                <a:latin typeface="Papyrus" panose="03070502060502030205" pitchFamily="66" charset="0"/>
              </a:rPr>
              <a:t>John 13:2</a:t>
            </a:r>
          </a:p>
          <a:p>
            <a:r>
              <a:rPr lang="en-US" sz="3100" b="1" dirty="0">
                <a:solidFill>
                  <a:schemeClr val="bg1"/>
                </a:solidFill>
                <a:latin typeface="Papyrus" panose="03070502060502030205" pitchFamily="66" charset="0"/>
              </a:rPr>
              <a:t>John 13:3</a:t>
            </a:r>
          </a:p>
          <a:p>
            <a:r>
              <a:rPr lang="en-US" sz="3100" dirty="0">
                <a:solidFill>
                  <a:schemeClr val="bg1"/>
                </a:solidFill>
                <a:latin typeface="Papyrus" panose="03070502060502030205" pitchFamily="66" charset="0"/>
              </a:rPr>
              <a:t>Competition among disciples</a:t>
            </a:r>
          </a:p>
          <a:p>
            <a:r>
              <a:rPr lang="en-US" sz="3100" dirty="0">
                <a:solidFill>
                  <a:schemeClr val="bg1"/>
                </a:solidFill>
                <a:latin typeface="Papyrus" panose="03070502060502030205" pitchFamily="66" charset="0"/>
              </a:rPr>
              <a:t>Turning point</a:t>
            </a:r>
          </a:p>
        </p:txBody>
      </p:sp>
      <p:pic>
        <p:nvPicPr>
          <p:cNvPr id="2050" name="Picture 2" descr="Image result for questions asked to Jesus">
            <a:extLst>
              <a:ext uri="{FF2B5EF4-FFF2-40B4-BE49-F238E27FC236}">
                <a16:creationId xmlns:a16="http://schemas.microsoft.com/office/drawing/2014/main" id="{85AC90A6-E3DD-4AB3-A697-1227442B0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0" r="22544" b="-1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F0010-796D-4C9D-9063-9016F058B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528F6C-D99D-4AD4-8A69-3528E6A6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031"/>
            <a:ext cx="914399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Poor Richard" panose="02080502050505020702" pitchFamily="18" charset="0"/>
              </a:rPr>
              <a:t>Must We Wash Feet Today?</a:t>
            </a:r>
          </a:p>
        </p:txBody>
      </p:sp>
    </p:spTree>
    <p:extLst>
      <p:ext uri="{BB962C8B-B14F-4D97-AF65-F5344CB8AC3E}">
        <p14:creationId xmlns:p14="http://schemas.microsoft.com/office/powerpoint/2010/main" val="1939264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F0010-796D-4C9D-9063-9016F058B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528F6C-D99D-4AD4-8A69-3528E6A6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031"/>
            <a:ext cx="914399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Poor Richard" panose="02080502050505020702" pitchFamily="18" charset="0"/>
              </a:rPr>
              <a:t>If I Want to Be a Servant Like Jesus 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78FE26-47C6-4775-87FE-79E0E5664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669774"/>
            <a:ext cx="8719930" cy="278478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Poor Richard" panose="02080502050505020702" pitchFamily="18" charset="0"/>
              </a:rPr>
              <a:t>I must figure out who I am</a:t>
            </a:r>
          </a:p>
          <a:p>
            <a:pPr marL="0" indent="0">
              <a:buNone/>
            </a:pPr>
            <a:endParaRPr lang="en-US" sz="1100" dirty="0">
              <a:solidFill>
                <a:srgbClr val="FFFFFF"/>
              </a:solidFill>
              <a:latin typeface="Poor Richard" panose="02080502050505020702" pitchFamily="18" charset="0"/>
            </a:endParaRPr>
          </a:p>
          <a:p>
            <a:r>
              <a:rPr lang="en-US" sz="4000" dirty="0">
                <a:solidFill>
                  <a:srgbClr val="FFFFFF"/>
                </a:solidFill>
                <a:latin typeface="Poor Richard" panose="02080502050505020702" pitchFamily="18" charset="0"/>
              </a:rPr>
              <a:t>I must start thinking about others</a:t>
            </a:r>
          </a:p>
          <a:p>
            <a:pPr marL="0" indent="0">
              <a:buNone/>
            </a:pPr>
            <a:endParaRPr lang="en-US" sz="1100" dirty="0">
              <a:solidFill>
                <a:srgbClr val="FFFFFF"/>
              </a:solidFill>
              <a:latin typeface="Poor Richard" panose="02080502050505020702" pitchFamily="18" charset="0"/>
            </a:endParaRPr>
          </a:p>
          <a:p>
            <a:r>
              <a:rPr lang="en-US" sz="4000" dirty="0">
                <a:solidFill>
                  <a:srgbClr val="FFFFFF"/>
                </a:solidFill>
                <a:latin typeface="Poor Richard" panose="02080502050505020702" pitchFamily="18" charset="0"/>
              </a:rPr>
              <a:t>I must be willing to get my hands dirty</a:t>
            </a:r>
          </a:p>
        </p:txBody>
      </p:sp>
    </p:spTree>
    <p:extLst>
      <p:ext uri="{BB962C8B-B14F-4D97-AF65-F5344CB8AC3E}">
        <p14:creationId xmlns:p14="http://schemas.microsoft.com/office/powerpoint/2010/main" val="2267108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50" y="1144898"/>
            <a:ext cx="6482220" cy="550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3516" b="1" dirty="0">
                <a:solidFill>
                  <a:schemeClr val="bg1">
                    <a:alpha val="80000"/>
                  </a:schemeClr>
                </a:solidFill>
                <a:cs typeface="Tahoma" panose="020B0604030504040204" pitchFamily="34" charset="0"/>
              </a:rPr>
              <a:t>Hear </a:t>
            </a:r>
            <a:r>
              <a:rPr lang="en-US" altLang="en-US" sz="3516" dirty="0">
                <a:solidFill>
                  <a:schemeClr val="bg1">
                    <a:alpha val="80000"/>
                  </a:schemeClr>
                </a:solidFill>
                <a:cs typeface="Tahoma" panose="020B0604030504040204" pitchFamily="34" charset="0"/>
              </a:rPr>
              <a:t>(Rom. 1:16; 10:14, 17)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3516" b="1" dirty="0">
                <a:solidFill>
                  <a:schemeClr val="bg1">
                    <a:alpha val="80000"/>
                  </a:schemeClr>
                </a:solidFill>
                <a:cs typeface="Tahoma" panose="020B0604030504040204" pitchFamily="34" charset="0"/>
              </a:rPr>
              <a:t>Believe</a:t>
            </a:r>
            <a:r>
              <a:rPr lang="en-US" altLang="en-US" sz="3516" dirty="0">
                <a:solidFill>
                  <a:schemeClr val="bg1">
                    <a:alpha val="80000"/>
                  </a:schemeClr>
                </a:solidFill>
                <a:cs typeface="Tahoma" panose="020B0604030504040204" pitchFamily="34" charset="0"/>
              </a:rPr>
              <a:t> (John 8:24; Mark 16:16; Heb. 11:6)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3516" b="1" dirty="0">
                <a:solidFill>
                  <a:schemeClr val="bg1">
                    <a:alpha val="80000"/>
                  </a:schemeClr>
                </a:solidFill>
                <a:cs typeface="Tahoma" panose="020B0604030504040204" pitchFamily="34" charset="0"/>
              </a:rPr>
              <a:t>Repent</a:t>
            </a:r>
            <a:r>
              <a:rPr lang="en-US" altLang="en-US" sz="3516" dirty="0">
                <a:solidFill>
                  <a:schemeClr val="bg1">
                    <a:alpha val="80000"/>
                  </a:schemeClr>
                </a:solidFill>
                <a:cs typeface="Tahoma" panose="020B0604030504040204" pitchFamily="34" charset="0"/>
              </a:rPr>
              <a:t> (Acts 2:38; 3:19; 17:30)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3516" b="1" dirty="0">
                <a:solidFill>
                  <a:schemeClr val="bg1">
                    <a:alpha val="80000"/>
                  </a:schemeClr>
                </a:solidFill>
                <a:cs typeface="Tahoma" panose="020B0604030504040204" pitchFamily="34" charset="0"/>
              </a:rPr>
              <a:t>Confess</a:t>
            </a:r>
            <a:r>
              <a:rPr lang="en-US" altLang="en-US" sz="3516" dirty="0">
                <a:solidFill>
                  <a:schemeClr val="bg1">
                    <a:alpha val="80000"/>
                  </a:schemeClr>
                </a:solidFill>
                <a:cs typeface="Tahoma" panose="020B0604030504040204" pitchFamily="34" charset="0"/>
              </a:rPr>
              <a:t> (Rom. 10:9-10; Matt. 10:32-33)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3516" b="1" dirty="0">
                <a:solidFill>
                  <a:schemeClr val="bg1">
                    <a:alpha val="80000"/>
                  </a:schemeClr>
                </a:solidFill>
                <a:cs typeface="Tahoma" panose="020B0604030504040204" pitchFamily="34" charset="0"/>
              </a:rPr>
              <a:t>Be baptized </a:t>
            </a:r>
            <a:r>
              <a:rPr lang="en-US" altLang="en-US" sz="3516" dirty="0">
                <a:solidFill>
                  <a:schemeClr val="bg1">
                    <a:alpha val="80000"/>
                  </a:schemeClr>
                </a:solidFill>
                <a:cs typeface="Tahoma" panose="020B0604030504040204" pitchFamily="34" charset="0"/>
              </a:rPr>
              <a:t>(Acts 2:38; 22:16; Mark 16:16)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3516" b="1" dirty="0">
                <a:solidFill>
                  <a:schemeClr val="bg1">
                    <a:alpha val="80000"/>
                  </a:schemeClr>
                </a:solidFill>
                <a:cs typeface="Tahoma" panose="020B0604030504040204" pitchFamily="34" charset="0"/>
              </a:rPr>
              <a:t>Live faithfully </a:t>
            </a:r>
            <a:r>
              <a:rPr lang="en-US" altLang="en-US" sz="3516" dirty="0">
                <a:solidFill>
                  <a:schemeClr val="bg1">
                    <a:alpha val="80000"/>
                  </a:schemeClr>
                </a:solidFill>
                <a:cs typeface="Tahoma" panose="020B0604030504040204" pitchFamily="34" charset="0"/>
              </a:rPr>
              <a:t>(Rev. 2:10; Matt. 6:33; Rom. 12:1-2; I Cor. 15:58)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981" y="214355"/>
            <a:ext cx="8703905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625" b="1" dirty="0">
                <a:solidFill>
                  <a:schemeClr val="bg1">
                    <a:alpha val="80000"/>
                  </a:schemeClr>
                </a:solidFill>
              </a:rPr>
              <a:t>GOD’S PLAN OF SALVATION</a:t>
            </a:r>
            <a:endParaRPr lang="en-US" sz="5625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33209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151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Bahnschrift</vt:lpstr>
      <vt:lpstr>Calibri</vt:lpstr>
      <vt:lpstr>Calibri Light</vt:lpstr>
      <vt:lpstr>Corbel</vt:lpstr>
      <vt:lpstr>Papyrus</vt:lpstr>
      <vt:lpstr>Poor Richard</vt:lpstr>
      <vt:lpstr>Wingdings</vt:lpstr>
      <vt:lpstr>Office Theme</vt:lpstr>
      <vt:lpstr>PowerPoint Presentation</vt:lpstr>
      <vt:lpstr>PowerPoint Presentation</vt:lpstr>
      <vt:lpstr>John 13:6 (NKJV)</vt:lpstr>
      <vt:lpstr>Setting the Scene</vt:lpstr>
      <vt:lpstr>Must We Wash Feet Today?</vt:lpstr>
      <vt:lpstr>If I Want to Be a Servant Like Jesus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Matthews</dc:creator>
  <cp:lastModifiedBy>TCoC</cp:lastModifiedBy>
  <cp:revision>44</cp:revision>
  <dcterms:created xsi:type="dcterms:W3CDTF">2019-10-04T19:51:09Z</dcterms:created>
  <dcterms:modified xsi:type="dcterms:W3CDTF">2020-01-07T20:30:41Z</dcterms:modified>
</cp:coreProperties>
</file>