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</p:sldMasterIdLst>
  <p:notesMasterIdLst>
    <p:notesMasterId r:id="rId27"/>
  </p:notesMasterIdLst>
  <p:handoutMasterIdLst>
    <p:handoutMasterId r:id="rId28"/>
  </p:handoutMasterIdLst>
  <p:sldIdLst>
    <p:sldId id="256" r:id="rId10"/>
    <p:sldId id="454" r:id="rId11"/>
    <p:sldId id="567" r:id="rId12"/>
    <p:sldId id="524" r:id="rId13"/>
    <p:sldId id="549" r:id="rId14"/>
    <p:sldId id="550" r:id="rId15"/>
    <p:sldId id="551" r:id="rId16"/>
    <p:sldId id="555" r:id="rId17"/>
    <p:sldId id="556" r:id="rId18"/>
    <p:sldId id="557" r:id="rId19"/>
    <p:sldId id="560" r:id="rId20"/>
    <p:sldId id="561" r:id="rId21"/>
    <p:sldId id="563" r:id="rId22"/>
    <p:sldId id="335" r:id="rId23"/>
    <p:sldId id="569" r:id="rId24"/>
    <p:sldId id="490" r:id="rId25"/>
    <p:sldId id="565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C"/>
    <a:srgbClr val="FFCCFF"/>
    <a:srgbClr val="FF0066"/>
    <a:srgbClr val="FFFF00"/>
    <a:srgbClr val="66FFFF"/>
    <a:srgbClr val="CCFF33"/>
    <a:srgbClr val="FFFFFF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the NASB,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16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1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3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What Is Your Life?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17166"/>
            <a:ext cx="9052606" cy="6223667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447800"/>
          </a:xfrm>
        </p:spPr>
        <p:txBody>
          <a:bodyPr/>
          <a:lstStyle/>
          <a:p>
            <a:pPr eaLnBrk="1" hangingPunct="1"/>
            <a:r>
              <a:rPr lang="en-US" sz="7200" b="1" u="sng" dirty="0">
                <a:solidFill>
                  <a:srgbClr val="FFC000"/>
                </a:solidFill>
                <a:cs typeface="Times New Roman" pitchFamily="18" charset="0"/>
              </a:rPr>
              <a:t>What Is Your Life?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8999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000C"/>
                </a:solidFill>
              </a:rPr>
              <a:t>Text: James 4:13-16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Destiny?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801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12290" y="1600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God’s word clearly reveals the destiny of some people is: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“Destruction” – Mt. 7:13-14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“Eternal punishment” – Mt. 25:46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“Eternal separation from God” – II Thess. 1:9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“A lake of fire and brimstone” (“2</a:t>
            </a:r>
            <a:r>
              <a:rPr lang="en-US" sz="2000" b="0" baseline="30000" dirty="0"/>
              <a:t>nd</a:t>
            </a:r>
            <a:r>
              <a:rPr lang="en-US" sz="2000" b="0" dirty="0"/>
              <a:t> death”)  – Rev. 21:8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03" y="2171700"/>
            <a:ext cx="2204297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10" y="3475703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Destiny?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" y="1524000"/>
            <a:ext cx="914400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God’s word clearly reveals the destiny of some people is: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“Life” – Mt. 7:13-14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“Eternal life” &amp; “rest” – Rom. 6:23; Rev. 14:13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“Immortality with glory and honor” – Rom. 2:7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“New Jerusalem” (“Heaven” – I Pet. 1:4) – Rev. 21:1-7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3" y="3886200"/>
            <a:ext cx="5256231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95" y="1981200"/>
            <a:ext cx="230500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Destiny?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16" y="1295400"/>
            <a:ext cx="9144000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purpose of life determines the destiny </a:t>
            </a:r>
          </a:p>
          <a:p>
            <a:pPr>
              <a:defRPr/>
            </a:pPr>
            <a:r>
              <a:rPr lang="en-US" i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(Mt. 7:13-14: Two roads of life)!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16" y="2209800"/>
            <a:ext cx="3581400" cy="268605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953000"/>
            <a:ext cx="9141543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While life on earth is brief, man’s destiny is 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eternal, so self-inventory is important to make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sure we are on the right road!</a:t>
            </a:r>
            <a:endParaRPr lang="en-US" sz="2800" b="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</a:t>
            </a:r>
            <a:endParaRPr lang="en-US" sz="3600" b="1" i="1" u="sng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5216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16" y="838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An “Inventory” of a business is only beneficial if the picture is accurate of where they stand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“Inventory” often reveals weaknesses, and if the company is honest they will use their findings to fix the problem areas, not just cover them up.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16" y="26670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Christians need not only “take inventory” but be honest to see what God sees (Heb. 4:12-13):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Need to be honest enough with ourselves and God to repent! (I Jn. 1:9-10; II Sam. 12:13)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If not honest with ourselves, the Scriptures will not be profitable for reproof and correction to us – Prov. 22:3; II Tim. 3:16-17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79" y="4729103"/>
            <a:ext cx="3136873" cy="18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 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53200"/>
            <a:ext cx="48006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What Is Your Life?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4748" y="762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All people are confronted with the question, </a:t>
            </a:r>
          </a:p>
          <a:p>
            <a:pPr>
              <a:defRPr/>
            </a:pPr>
            <a:r>
              <a:rPr lang="en-US" i="1" dirty="0">
                <a:solidFill>
                  <a:schemeClr val="tx1"/>
                </a:solidFill>
              </a:rPr>
              <a:t>“What is your life?”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828800"/>
            <a:ext cx="9156290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answer with our </a:t>
            </a:r>
            <a:r>
              <a:rPr lang="en-US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duration, purpose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</a:p>
          <a:p>
            <a:pPr marL="457200" indent="-457200">
              <a:defRPr/>
            </a:pPr>
            <a:r>
              <a:rPr lang="en-US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destiny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 mind – BE PREPARED!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4748" y="2819400"/>
            <a:ext cx="45341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purpose and the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destiny of life are decided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 a few vapor years!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(James 4:14; Eph. 5:16; Col. 4:5)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84" y="2819400"/>
            <a:ext cx="4609868" cy="1905000"/>
          </a:xfrm>
          <a:prstGeom prst="rect">
            <a:avLst/>
          </a:prstGeom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E1E9C313-0BD2-4065-BBEB-9BED6854F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48" y="52010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Despite all that we may accomplish in life, what truly matters is we are remembered as a faithful servant of God and follower of Jesus! </a:t>
            </a:r>
            <a:r>
              <a:rPr lang="en-US" i="1" dirty="0">
                <a:solidFill>
                  <a:schemeClr val="tx1"/>
                </a:solidFill>
              </a:rPr>
              <a:t>(John 12:26)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1644289"/>
            <a:ext cx="9156290" cy="3772608"/>
          </a:xfrm>
          <a:prstGeom prst="rect">
            <a:avLst/>
          </a:prstGeom>
        </p:spPr>
      </p:pic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 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53200"/>
            <a:ext cx="48006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What Is Your Life?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2838095"/>
            <a:ext cx="9156290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We should use our brief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duration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to ensure we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are living up to our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purpose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so we may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confidently face the future of an eternal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destiny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17166"/>
            <a:ext cx="9052606" cy="622366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4AAF939-E26E-49E8-9DD3-A6B4F5BC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5" y="1600200"/>
            <a:ext cx="9031550" cy="427809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3200" dirty="0"/>
              <a:t>James 4:13-16 (NKJV)</a:t>
            </a:r>
          </a:p>
          <a:p>
            <a:pPr marL="511175" indent="-511175" algn="l" eaLnBrk="1" hangingPunct="1"/>
            <a:r>
              <a:rPr lang="en-US" dirty="0">
                <a:solidFill>
                  <a:srgbClr val="00000C"/>
                </a:solidFill>
              </a:rPr>
              <a:t>13.  Come now, you who say, "Today or tomorrow we will go to such and such a city, spend a year there, buy and sell, and make a profit";</a:t>
            </a:r>
          </a:p>
          <a:p>
            <a:pPr marL="511175" indent="-511175" algn="l" eaLnBrk="1" hangingPunct="1"/>
            <a:r>
              <a:rPr lang="en-US" dirty="0">
                <a:solidFill>
                  <a:srgbClr val="00000C"/>
                </a:solidFill>
              </a:rPr>
              <a:t>14.  whereas you do not know what will happen tomorrow. For what is your life? It is even a vapor that appears for a little time and then vanishes away.</a:t>
            </a:r>
          </a:p>
          <a:p>
            <a:pPr marL="511175" indent="-511175" algn="l" eaLnBrk="1" hangingPunct="1"/>
            <a:r>
              <a:rPr lang="en-US" dirty="0">
                <a:solidFill>
                  <a:srgbClr val="00000C"/>
                </a:solidFill>
              </a:rPr>
              <a:t>15.  Instead you ought to say, "If the Lord wills, we shall live and do this or that."</a:t>
            </a:r>
          </a:p>
          <a:p>
            <a:pPr marL="511175" indent="-511175" algn="l" eaLnBrk="1" hangingPunct="1"/>
            <a:r>
              <a:rPr lang="en-US" dirty="0">
                <a:solidFill>
                  <a:srgbClr val="00000C"/>
                </a:solidFill>
              </a:rPr>
              <a:t>16.  But now you boast in your arrogance. All such boasting is evil.</a:t>
            </a:r>
            <a:endParaRPr lang="en-US" sz="2000" dirty="0">
              <a:solidFill>
                <a:srgbClr val="0000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15100"/>
            <a:ext cx="44196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For the Christian, a funeral or memorial service is a reminder of the frailty of life </a:t>
            </a:r>
          </a:p>
          <a:p>
            <a:pPr marL="457200" indent="-457200">
              <a:defRPr/>
            </a:pPr>
            <a:r>
              <a:rPr lang="en-US" i="1" dirty="0">
                <a:solidFill>
                  <a:schemeClr val="tx1"/>
                </a:solidFill>
              </a:rPr>
              <a:t>(Heb. 9:27; Rev. 14:12-13)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6146" y="2164778"/>
            <a:ext cx="59497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We don’t know if we will be given another hour or tomorrow, so we live daily for Jesus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Mt. 24:36: </a:t>
            </a:r>
            <a:r>
              <a:rPr lang="en-US" sz="2000" b="0" dirty="0"/>
              <a:t>“But of that day and hour no one knows, no, not even the angels of heaven, but My Father only.”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Mt. 25:13: </a:t>
            </a:r>
            <a:r>
              <a:rPr lang="en-US" sz="2000" b="0" dirty="0"/>
              <a:t>“Watch therefore, for you know neither the day nor the hour in which the Son of Man is coming” (NKJV).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58" y="5562600"/>
            <a:ext cx="9141542" cy="461665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Christians are urged to “examine” ourselves – II Cor. 13:5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25" y="2163941"/>
            <a:ext cx="3140485" cy="236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317166"/>
            <a:ext cx="9052606" cy="6223667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A4AAF939-E26E-49E8-9DD3-A6B4F5BC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5" y="1371600"/>
            <a:ext cx="9031550" cy="427809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James 4:13-16 (NKJV)</a:t>
            </a:r>
          </a:p>
          <a:p>
            <a:pPr marL="511175" marR="0" lvl="0" indent="-511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13.  Come now, you who say, "Today or tomorrow we will go to such and such a city, spend a year there, buy and sell, and make a profit";</a:t>
            </a:r>
          </a:p>
          <a:p>
            <a:pPr marL="511175" marR="0" lvl="0" indent="-511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14.  whereas you do not know what will happen tomorrow. For what is your life? It is even a vapor that appears for a little time and then vanishes away.</a:t>
            </a:r>
          </a:p>
          <a:p>
            <a:pPr marL="511175" marR="0" lvl="0" indent="-511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15.  Instead you ought to say, "If the Lord wills, we shall live and do this or that."</a:t>
            </a:r>
          </a:p>
          <a:p>
            <a:pPr marL="511175" marR="0" lvl="0" indent="-511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16.  But now you boast in your arrogance. All such boasting is evil.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53F413-94EC-4EA0-870B-6917D82D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169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 kern="0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817BC68-80E2-4915-9010-BD8A01BA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" y="5830558"/>
            <a:ext cx="9141543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It’s important to “take inventory,” especially in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view of the answer to “What Is Your Life?”</a:t>
            </a:r>
            <a:endParaRPr lang="en-US" sz="2800" b="0" i="1" dirty="0">
              <a:solidFill>
                <a:srgbClr val="0000FF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CA03E6-DA8D-4134-B69F-C06E567E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13" y="0"/>
            <a:ext cx="1890887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What Is Your Life?</a:t>
            </a:r>
          </a:p>
        </p:txBody>
      </p:sp>
    </p:spTree>
    <p:extLst>
      <p:ext uri="{BB962C8B-B14F-4D97-AF65-F5344CB8AC3E}">
        <p14:creationId xmlns:p14="http://schemas.microsoft.com/office/powerpoint/2010/main" val="32222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Duration?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05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16" y="1219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Need to recognize because: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Man lives but one time on earth – Heb. 9:27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Man’s eternal destiny is dependent on the choices made in life – II Cor. 5:10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What man plans to do in life must be done immediately – Jn. 9:4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16" y="338783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Life is brief: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James 4:14: </a:t>
            </a:r>
            <a:r>
              <a:rPr lang="en-US" sz="2000" b="0" dirty="0"/>
              <a:t>Like a vapor!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Job 14:1:</a:t>
            </a:r>
            <a:r>
              <a:rPr lang="en-US" sz="2000" b="0" dirty="0"/>
              <a:t> Short &amp; full of trouble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89" y="3200400"/>
            <a:ext cx="4741709" cy="365760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374" y="5223301"/>
            <a:ext cx="4203292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brief life is full of change (and trouble)!</a:t>
            </a:r>
          </a:p>
        </p:txBody>
      </p:sp>
    </p:spTree>
    <p:extLst>
      <p:ext uri="{BB962C8B-B14F-4D97-AF65-F5344CB8AC3E}">
        <p14:creationId xmlns:p14="http://schemas.microsoft.com/office/powerpoint/2010/main" val="27741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Duration?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16" y="12192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Self-Inventory is necessary because there’s a danger of “drifting” as long as life lasts: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Heb. 2:1: </a:t>
            </a:r>
            <a:r>
              <a:rPr lang="en-US" sz="2000" b="0" dirty="0"/>
              <a:t>We must be diligent in the things we know to be right!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Gal. 1:6: </a:t>
            </a:r>
            <a:r>
              <a:rPr lang="en-US" sz="2000" b="0" dirty="0"/>
              <a:t>The Galatians had “drifted away” to another gospel!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Rom. 11:22: </a:t>
            </a:r>
            <a:r>
              <a:rPr lang="en-US" sz="2000" b="0" dirty="0"/>
              <a:t>The goodness of God is bestowed on those who “continue in His goodness.”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Rev. 3:1-2: </a:t>
            </a:r>
            <a:r>
              <a:rPr lang="en-US" sz="2000" b="0" dirty="0"/>
              <a:t>The church at Sardis was charged to take inventory and strengthen the things that remained!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16" y="4505771"/>
            <a:ext cx="5483943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The duration of man’s life is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brief </a:t>
            </a:r>
            <a:r>
              <a:rPr lang="en-US" sz="2800" i="1" dirty="0">
                <a:solidFill>
                  <a:srgbClr val="0000FF"/>
                </a:solidFill>
              </a:rPr>
              <a:t>(Job 14:2) </a:t>
            </a:r>
            <a:r>
              <a:rPr lang="en-US" sz="2800" dirty="0">
                <a:solidFill>
                  <a:srgbClr val="0000FF"/>
                </a:solidFill>
              </a:rPr>
              <a:t>so we must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examine ourselves!</a:t>
            </a:r>
            <a:endParaRPr lang="en-US" sz="2800" b="0" i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16" y="4191000"/>
            <a:ext cx="3581400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Purpose?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The true value of life is not measured by quantity but by quality!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The biography of the oldest man on record (Methuselah lived 969 years) is given in three verses (Gen. 5:25-27)!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Christ lived on earth approx. 33 years, but there are 4 books of biography (the gospels) about His life and even they could not contain all that He did (Jn. 21:25)!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It’s not how long one lives, but what one does with the time given! </a:t>
            </a:r>
            <a:r>
              <a:rPr lang="en-US" sz="2000" b="0" i="1" dirty="0"/>
              <a:t>(Alexander the Great had conquered the known world by the time he died at age 32!)</a:t>
            </a:r>
          </a:p>
        </p:txBody>
      </p:sp>
    </p:spTree>
    <p:extLst>
      <p:ext uri="{BB962C8B-B14F-4D97-AF65-F5344CB8AC3E}">
        <p14:creationId xmlns:p14="http://schemas.microsoft.com/office/powerpoint/2010/main" val="26979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Purpose?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The purpose in life for some seems to be “Eat, drink, and be merry”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The rich farmer had this philosophy of life:  was called a “fool” (Lk. 12:15-21)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If life on earth is the totality of man’s existence then this view of life makes sense, according to Paul (I Cor. 15:32).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7206" y="39624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The purpose in life for some is to get as many material things as they can get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Lk. 12:15; Mt. 6:19-20; I Tim. 6:9-10: </a:t>
            </a:r>
            <a:r>
              <a:rPr lang="en-US" sz="2000" b="0" dirty="0"/>
              <a:t>The pursuit of riches can be a snare!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“He who dies with the most toys wins”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“He who dies with the most toys still dies!” </a:t>
            </a:r>
          </a:p>
          <a:p>
            <a:pPr lvl="1" algn="l">
              <a:buClr>
                <a:schemeClr val="tx2"/>
              </a:buClr>
              <a:buSzPct val="115000"/>
              <a:defRPr/>
            </a:pPr>
            <a:r>
              <a:rPr lang="en-US" sz="2000" b="0" dirty="0"/>
              <a:t>(Luke 12:20)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5148072"/>
            <a:ext cx="2671762" cy="17099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C83948-F4E1-4945-A237-3BDA6EE1EFDC}"/>
              </a:ext>
            </a:extLst>
          </p:cNvPr>
          <p:cNvCxnSpPr/>
          <p:nvPr/>
        </p:nvCxnSpPr>
        <p:spPr>
          <a:xfrm>
            <a:off x="533400" y="5516545"/>
            <a:ext cx="441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Purpose?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4916" y="12954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should be man’s purpose in life?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Mt. 6:33: </a:t>
            </a:r>
            <a:r>
              <a:rPr lang="en-US" sz="2000" b="0" dirty="0"/>
              <a:t>Jesus said the necessities of life will be added to the one who puts God first!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To “keep his commandments” we must know them! (Ps. 119:105: God’s word is lamp to our path!; II Tim. 2:15: We must study to rightly divide God’s word)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4916" y="3429000"/>
            <a:ext cx="9139084" cy="15696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Eccl. 12:13-14 (NKJ)</a:t>
            </a:r>
          </a:p>
          <a:p>
            <a:pPr marL="511175" indent="-511175" algn="l" eaLnBrk="1" hangingPunct="1"/>
            <a:r>
              <a:rPr lang="en-US" sz="1800" b="0" dirty="0">
                <a:solidFill>
                  <a:srgbClr val="002060"/>
                </a:solidFill>
              </a:rPr>
              <a:t>13.  Let us hear the conclusion of the whole matter: Fear God and keep His commandments, For this is man's all.</a:t>
            </a:r>
          </a:p>
          <a:p>
            <a:pPr marL="511175" indent="-511175" algn="l" eaLnBrk="1" hangingPunct="1"/>
            <a:r>
              <a:rPr lang="en-US" sz="1800" b="0" dirty="0">
                <a:solidFill>
                  <a:srgbClr val="002060"/>
                </a:solidFill>
              </a:rPr>
              <a:t>14.  For God will bring every work into judgment, Including every secret thing, Whether good or evil.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4916" y="5130105"/>
            <a:ext cx="7243916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Since life is brief, self-inventory is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necessary to see if we continue in the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</a:rPr>
              <a:t>same purpose!</a:t>
            </a:r>
            <a:endParaRPr lang="en-US" sz="2800" b="0" i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43268"/>
            <a:ext cx="1828800" cy="18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“What Is Your Life” In Relation to </a:t>
            </a:r>
            <a:r>
              <a:rPr lang="en-US" sz="3600" b="1" i="1" u="sng" dirty="0">
                <a:solidFill>
                  <a:srgbClr val="FFC000"/>
                </a:solidFill>
                <a:cs typeface="Times New Roman" pitchFamily="18" charset="0"/>
              </a:rPr>
              <a:t>Destiny?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What Is Your Life?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16" y="1524000"/>
            <a:ext cx="9144000" cy="830997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issue of </a:t>
            </a:r>
            <a:r>
              <a:rPr lang="en-US" i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destiny</a:t>
            </a:r>
            <a:r>
              <a:rPr lang="en-US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directly connected to the issue of </a:t>
            </a:r>
            <a:r>
              <a:rPr lang="en-US" i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64" y="2971800"/>
            <a:ext cx="4761504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5108</TotalTime>
  <Words>1791</Words>
  <Application>Microsoft Office PowerPoint</Application>
  <PresentationFormat>On-screen Show (4:3)</PresentationFormat>
  <Paragraphs>172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Ameretto</vt:lpstr>
      <vt:lpstr>Arial</vt:lpstr>
      <vt:lpstr>Calisto MT</vt:lpstr>
      <vt:lpstr>Tahoma</vt:lpstr>
      <vt:lpstr>Times New Roman</vt:lpstr>
      <vt:lpstr>Wingdings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What Is Your Life?</vt:lpstr>
      <vt:lpstr>Intro</vt:lpstr>
      <vt:lpstr>PowerPoint Presentation</vt:lpstr>
      <vt:lpstr>“What Is Your Life” In Relation to Duration?</vt:lpstr>
      <vt:lpstr>“What Is Your Life” In Relation to Duration?</vt:lpstr>
      <vt:lpstr>“What Is Your Life” In Relation to Purpose?</vt:lpstr>
      <vt:lpstr>“What Is Your Life” In Relation to Purpose?</vt:lpstr>
      <vt:lpstr>“What Is Your Life” In Relation to Purpose?</vt:lpstr>
      <vt:lpstr>“What Is Your Life” In Relation to Destiny?</vt:lpstr>
      <vt:lpstr>“What Is Your Life” In Relation to Destiny?</vt:lpstr>
      <vt:lpstr>“What Is Your Life” In Relation to Destiny?</vt:lpstr>
      <vt:lpstr>“What Is Your Life” In Relation to Destiny?</vt:lpstr>
      <vt:lpstr>Conclusion</vt:lpstr>
      <vt:lpstr>Conclusion </vt:lpstr>
      <vt:lpstr>Conclusion </vt:lpstr>
      <vt:lpstr>“What Must I Do To Be Saved?”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Life?</dc:title>
  <dc:subject>11/17/2019</dc:subject>
  <dc:creator>DarkWolf</dc:creator>
  <cp:lastModifiedBy>Nathan Morrison</cp:lastModifiedBy>
  <cp:revision>26</cp:revision>
  <dcterms:created xsi:type="dcterms:W3CDTF">2005-06-04T23:49:02Z</dcterms:created>
  <dcterms:modified xsi:type="dcterms:W3CDTF">2019-11-17T00:33:14Z</dcterms:modified>
</cp:coreProperties>
</file>