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sldIdLst>
    <p:sldId id="338" r:id="rId2"/>
    <p:sldId id="266" r:id="rId3"/>
    <p:sldId id="268" r:id="rId4"/>
    <p:sldId id="267" r:id="rId5"/>
    <p:sldId id="280" r:id="rId6"/>
    <p:sldId id="269" r:id="rId7"/>
    <p:sldId id="270" r:id="rId8"/>
    <p:sldId id="265" r:id="rId9"/>
    <p:sldId id="262" r:id="rId10"/>
    <p:sldId id="263" r:id="rId11"/>
    <p:sldId id="264" r:id="rId12"/>
    <p:sldId id="271" r:id="rId13"/>
    <p:sldId id="276" r:id="rId14"/>
    <p:sldId id="272" r:id="rId15"/>
    <p:sldId id="273" r:id="rId16"/>
    <p:sldId id="279" r:id="rId17"/>
    <p:sldId id="278" r:id="rId1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a:srgbClr val="FFFFFF"/>
    <a:srgbClr val="A50021"/>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2742" autoAdjust="0"/>
    <p:restoredTop sz="72553" autoAdjust="0"/>
  </p:normalViewPr>
  <p:slideViewPr>
    <p:cSldViewPr>
      <p:cViewPr varScale="1">
        <p:scale>
          <a:sx n="48" d="100"/>
          <a:sy n="48" d="100"/>
        </p:scale>
        <p:origin x="1644"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846"/>
    </p:cViewPr>
  </p:sorterViewPr>
  <p:notesViewPr>
    <p:cSldViewPr>
      <p:cViewPr varScale="1">
        <p:scale>
          <a:sx n="78" d="100"/>
          <a:sy n="78" d="100"/>
        </p:scale>
        <p:origin x="2343" y="3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4D142B42-D326-4255-8A07-4BFF3CB8754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7171" name="Rectangle 3">
            <a:extLst>
              <a:ext uri="{FF2B5EF4-FFF2-40B4-BE49-F238E27FC236}">
                <a16:creationId xmlns:a16="http://schemas.microsoft.com/office/drawing/2014/main" id="{7836BECE-1AE8-48AF-8402-BE135D7F3F96}"/>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2052" name="Rectangle 4">
            <a:extLst>
              <a:ext uri="{FF2B5EF4-FFF2-40B4-BE49-F238E27FC236}">
                <a16:creationId xmlns:a16="http://schemas.microsoft.com/office/drawing/2014/main" id="{BCC9D104-FD34-462B-8BE8-0539C3957131}"/>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a:extLst>
              <a:ext uri="{FF2B5EF4-FFF2-40B4-BE49-F238E27FC236}">
                <a16:creationId xmlns:a16="http://schemas.microsoft.com/office/drawing/2014/main" id="{CC0C7A5F-C96C-4097-A5DA-B26C45BBCEDA}"/>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7174" name="Rectangle 6">
            <a:extLst>
              <a:ext uri="{FF2B5EF4-FFF2-40B4-BE49-F238E27FC236}">
                <a16:creationId xmlns:a16="http://schemas.microsoft.com/office/drawing/2014/main" id="{61B4C27C-5D8C-415D-AE5C-4FF16EA0D3A1}"/>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7175" name="Rectangle 7">
            <a:extLst>
              <a:ext uri="{FF2B5EF4-FFF2-40B4-BE49-F238E27FC236}">
                <a16:creationId xmlns:a16="http://schemas.microsoft.com/office/drawing/2014/main" id="{980C72DB-6177-42A4-BEF5-E909C716E928}"/>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6642A28-BC7B-4AA3-A4D7-4779047B3AB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3BC3F9DD-CFF4-4F2D-B047-D69B145CEDAD}"/>
              </a:ext>
            </a:extLst>
          </p:cNvPr>
          <p:cNvSpPr>
            <a:spLocks noGrp="1" noRot="1" noChangeAspect="1" noChangeArrowheads="1" noTextEdit="1"/>
          </p:cNvSpPr>
          <p:nvPr>
            <p:ph type="sldImg"/>
          </p:nvPr>
        </p:nvSpPr>
        <p:spPr>
          <a:ln/>
        </p:spPr>
      </p:sp>
      <p:sp>
        <p:nvSpPr>
          <p:cNvPr id="5123" name="Notes Placeholder 2">
            <a:extLst>
              <a:ext uri="{FF2B5EF4-FFF2-40B4-BE49-F238E27FC236}">
                <a16:creationId xmlns:a16="http://schemas.microsoft.com/office/drawing/2014/main" id="{5BD24E12-5B42-4D35-83D7-09C35420F129}"/>
              </a:ext>
            </a:extLst>
          </p:cNvPr>
          <p:cNvSpPr>
            <a:spLocks noGrp="1" noChangeArrowheads="1"/>
          </p:cNvSpPr>
          <p:nvPr>
            <p:ph type="body" idx="1"/>
          </p:nvPr>
        </p:nvSpPr>
        <p:spPr>
          <a:noFill/>
        </p:spPr>
        <p:txBody>
          <a:bodyPr/>
          <a:lstStyle/>
          <a:p>
            <a:r>
              <a:rPr lang="en-US" altLang="en-US"/>
              <a:t>Thus TWO ‘groups’ of people – (seen from the Jewish standpoint)</a:t>
            </a:r>
          </a:p>
          <a:p>
            <a:r>
              <a:rPr lang="en-US" altLang="en-US"/>
              <a:t>How is that working?</a:t>
            </a:r>
          </a:p>
          <a:p>
            <a:r>
              <a:rPr lang="en-US" altLang="en-US"/>
              <a:t>TWO groups – but no fellowship, love, acceptance ??</a:t>
            </a:r>
          </a:p>
          <a:p>
            <a:r>
              <a:rPr lang="en-US" altLang="en-US"/>
              <a:t>This seen as the Jews demanded that the Gentiles become proselytes </a:t>
            </a:r>
          </a:p>
          <a:p>
            <a:r>
              <a:rPr lang="en-US" altLang="en-US" b="1">
                <a:sym typeface="Wingdings" panose="05000000000000000000" pitchFamily="2" charset="2"/>
              </a:rPr>
              <a:t> Acts 15 -</a:t>
            </a:r>
            <a:endParaRPr lang="en-US" altLang="en-US" b="1"/>
          </a:p>
        </p:txBody>
      </p:sp>
      <p:sp>
        <p:nvSpPr>
          <p:cNvPr id="5124" name="Slide Number Placeholder 3">
            <a:extLst>
              <a:ext uri="{FF2B5EF4-FFF2-40B4-BE49-F238E27FC236}">
                <a16:creationId xmlns:a16="http://schemas.microsoft.com/office/drawing/2014/main" id="{00D57BE4-DF6C-4611-8586-4689B7FF1476}"/>
              </a:ext>
            </a:extLst>
          </p:cNvPr>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8D0C6F8-1DF6-4B4A-A366-F31DD78EC877}" type="slidenum">
              <a:rPr lang="en-US" altLang="en-US" sz="1200" smtClean="0"/>
              <a:pPr/>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F7AEB584-A560-4557-AF94-F76454CBB743}"/>
              </a:ext>
            </a:extLst>
          </p:cNvPr>
          <p:cNvSpPr>
            <a:spLocks noGrp="1" noRot="1" noChangeAspect="1" noChangeArrowheads="1" noTextEdit="1"/>
          </p:cNvSpPr>
          <p:nvPr>
            <p:ph type="sldImg"/>
          </p:nvPr>
        </p:nvSpPr>
        <p:spPr>
          <a:ln/>
        </p:spPr>
      </p:sp>
      <p:sp>
        <p:nvSpPr>
          <p:cNvPr id="25603" name="Notes Placeholder 2">
            <a:extLst>
              <a:ext uri="{FF2B5EF4-FFF2-40B4-BE49-F238E27FC236}">
                <a16:creationId xmlns:a16="http://schemas.microsoft.com/office/drawing/2014/main" id="{1AC51E76-2A07-4EAB-A264-9C15CA1C32FB}"/>
              </a:ext>
            </a:extLst>
          </p:cNvPr>
          <p:cNvSpPr>
            <a:spLocks noGrp="1" noChangeArrowheads="1"/>
          </p:cNvSpPr>
          <p:nvPr>
            <p:ph type="body" idx="1"/>
          </p:nvPr>
        </p:nvSpPr>
        <p:spPr>
          <a:noFill/>
        </p:spPr>
        <p:txBody>
          <a:bodyPr/>
          <a:lstStyle/>
          <a:p>
            <a:r>
              <a:rPr lang="en-US" altLang="en-US"/>
              <a:t>Gentiles / Jews</a:t>
            </a:r>
          </a:p>
          <a:p>
            <a:r>
              <a:rPr lang="en-US" altLang="en-US"/>
              <a:t>WALL – </a:t>
            </a:r>
          </a:p>
          <a:p>
            <a:r>
              <a:rPr lang="en-US" altLang="en-US"/>
              <a:t>NOW PEACE</a:t>
            </a:r>
          </a:p>
          <a:p>
            <a:endParaRPr lang="en-US" altLang="en-US"/>
          </a:p>
          <a:p>
            <a:r>
              <a:rPr lang="en-US" altLang="en-US" b="1" i="1">
                <a:sym typeface="Wingdings" panose="05000000000000000000" pitchFamily="2" charset="2"/>
              </a:rPr>
              <a:t>  </a:t>
            </a:r>
            <a:r>
              <a:rPr lang="en-US" altLang="en-US" b="1" i="1"/>
              <a:t>THUS NO LONGER  </a:t>
            </a:r>
          </a:p>
        </p:txBody>
      </p:sp>
      <p:sp>
        <p:nvSpPr>
          <p:cNvPr id="25604" name="Slide Number Placeholder 3">
            <a:extLst>
              <a:ext uri="{FF2B5EF4-FFF2-40B4-BE49-F238E27FC236}">
                <a16:creationId xmlns:a16="http://schemas.microsoft.com/office/drawing/2014/main" id="{929559E4-7DD0-47FF-B153-52A77A2348A0}"/>
              </a:ext>
            </a:extLst>
          </p:cNvPr>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7F3A9F1-D2F0-4AD9-8E87-7CAE71D39495}" type="slidenum">
              <a:rPr lang="en-US" altLang="en-US" sz="1200" smtClean="0"/>
              <a:pPr/>
              <a:t>12</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EA66B3B9-2C34-47D3-8AC6-BC53267B9631}"/>
              </a:ext>
            </a:extLst>
          </p:cNvPr>
          <p:cNvSpPr>
            <a:spLocks noGrp="1" noRot="1" noChangeAspect="1" noChangeArrowheads="1" noTextEdit="1"/>
          </p:cNvSpPr>
          <p:nvPr>
            <p:ph type="sldImg"/>
          </p:nvPr>
        </p:nvSpPr>
        <p:spPr>
          <a:ln/>
        </p:spPr>
      </p:sp>
      <p:sp>
        <p:nvSpPr>
          <p:cNvPr id="27651" name="Notes Placeholder 2">
            <a:extLst>
              <a:ext uri="{FF2B5EF4-FFF2-40B4-BE49-F238E27FC236}">
                <a16:creationId xmlns:a16="http://schemas.microsoft.com/office/drawing/2014/main" id="{D4D142DA-A822-4C3C-9993-2C560AA824F7}"/>
              </a:ext>
            </a:extLst>
          </p:cNvPr>
          <p:cNvSpPr>
            <a:spLocks noGrp="1" noChangeArrowheads="1"/>
          </p:cNvSpPr>
          <p:nvPr>
            <p:ph type="body" idx="1"/>
          </p:nvPr>
        </p:nvSpPr>
        <p:spPr>
          <a:noFill/>
        </p:spPr>
        <p:txBody>
          <a:bodyPr/>
          <a:lstStyle/>
          <a:p>
            <a:r>
              <a:rPr lang="en-US" altLang="en-US"/>
              <a:t>Gentiles NO LONGER (19)</a:t>
            </a:r>
          </a:p>
          <a:p>
            <a:r>
              <a:rPr lang="en-US" altLang="en-US"/>
              <a:t>Strangers</a:t>
            </a:r>
          </a:p>
          <a:p>
            <a:r>
              <a:rPr lang="en-US" altLang="en-US"/>
              <a:t>Aliens</a:t>
            </a:r>
          </a:p>
          <a:p>
            <a:r>
              <a:rPr lang="en-US" altLang="en-US" sz="2000" i="1" u="sng">
                <a:solidFill>
                  <a:srgbClr val="FFFFFF"/>
                </a:solidFill>
              </a:rPr>
              <a:t>BUT</a:t>
            </a:r>
          </a:p>
          <a:p>
            <a:r>
              <a:rPr lang="en-US" altLang="en-US">
                <a:solidFill>
                  <a:srgbClr val="FFFFFF"/>
                </a:solidFill>
              </a:rPr>
              <a:t>Fellow Citizens</a:t>
            </a:r>
          </a:p>
          <a:p>
            <a:r>
              <a:rPr lang="en-US" altLang="en-US">
                <a:solidFill>
                  <a:srgbClr val="FFFFFF"/>
                </a:solidFill>
              </a:rPr>
              <a:t>Saints</a:t>
            </a:r>
          </a:p>
          <a:p>
            <a:r>
              <a:rPr lang="en-US" altLang="en-US">
                <a:solidFill>
                  <a:srgbClr val="FFFFFF"/>
                </a:solidFill>
              </a:rPr>
              <a:t>God’s household (family)</a:t>
            </a:r>
          </a:p>
          <a:p>
            <a:endParaRPr lang="en-US" altLang="en-US"/>
          </a:p>
          <a:p>
            <a:r>
              <a:rPr lang="en-US" altLang="en-US" b="1">
                <a:sym typeface="Wingdings" panose="05000000000000000000" pitchFamily="2" charset="2"/>
              </a:rPr>
              <a:t>  NOW IN CHRIST</a:t>
            </a:r>
            <a:endParaRPr lang="en-US" altLang="en-US" b="1"/>
          </a:p>
        </p:txBody>
      </p:sp>
      <p:sp>
        <p:nvSpPr>
          <p:cNvPr id="27652" name="Slide Number Placeholder 3">
            <a:extLst>
              <a:ext uri="{FF2B5EF4-FFF2-40B4-BE49-F238E27FC236}">
                <a16:creationId xmlns:a16="http://schemas.microsoft.com/office/drawing/2014/main" id="{1877DC87-6925-4456-A730-DBB220070119}"/>
              </a:ext>
            </a:extLst>
          </p:cNvPr>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9565504-00EA-492C-941F-8414819F808B}" type="slidenum">
              <a:rPr lang="en-US" altLang="en-US" sz="1200" smtClean="0"/>
              <a:pPr/>
              <a:t>13</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CC4BCD52-069D-4DB1-867F-7B252BE375DC}"/>
              </a:ext>
            </a:extLst>
          </p:cNvPr>
          <p:cNvSpPr>
            <a:spLocks noGrp="1" noRot="1" noChangeAspect="1" noChangeArrowheads="1" noTextEdit="1"/>
          </p:cNvSpPr>
          <p:nvPr>
            <p:ph type="sldImg"/>
          </p:nvPr>
        </p:nvSpPr>
        <p:spPr>
          <a:ln/>
        </p:spPr>
      </p:sp>
      <p:sp>
        <p:nvSpPr>
          <p:cNvPr id="29699" name="Notes Placeholder 2">
            <a:extLst>
              <a:ext uri="{FF2B5EF4-FFF2-40B4-BE49-F238E27FC236}">
                <a16:creationId xmlns:a16="http://schemas.microsoft.com/office/drawing/2014/main" id="{8B2BBA19-493F-4716-9375-4EF4640A3EC0}"/>
              </a:ext>
            </a:extLst>
          </p:cNvPr>
          <p:cNvSpPr>
            <a:spLocks noGrp="1" noChangeArrowheads="1"/>
          </p:cNvSpPr>
          <p:nvPr>
            <p:ph type="body" idx="1"/>
          </p:nvPr>
        </p:nvSpPr>
        <p:spPr>
          <a:noFill/>
        </p:spPr>
        <p:txBody>
          <a:bodyPr/>
          <a:lstStyle/>
          <a:p>
            <a:r>
              <a:rPr lang="en-US" altLang="en-US" b="1"/>
              <a:t>NOW IN CHRIST</a:t>
            </a:r>
          </a:p>
          <a:p>
            <a:pPr>
              <a:spcBef>
                <a:spcPct val="0"/>
              </a:spcBef>
              <a:spcAft>
                <a:spcPts val="3000"/>
              </a:spcAft>
            </a:pPr>
            <a:r>
              <a:rPr lang="en-US" altLang="en-US"/>
              <a:t>BOTH – access thru ONE SPIRIT   (18)</a:t>
            </a:r>
          </a:p>
          <a:p>
            <a:pPr>
              <a:spcBef>
                <a:spcPct val="0"/>
              </a:spcBef>
              <a:spcAft>
                <a:spcPts val="3000"/>
              </a:spcAft>
            </a:pPr>
            <a:r>
              <a:rPr lang="en-US" altLang="en-US"/>
              <a:t>WHOLE building </a:t>
            </a:r>
            <a:r>
              <a:rPr lang="en-US" altLang="en-US">
                <a:sym typeface="Wingdings" panose="05000000000000000000" pitchFamily="2" charset="2"/>
              </a:rPr>
              <a:t> Temple   (21)</a:t>
            </a:r>
          </a:p>
          <a:p>
            <a:pPr>
              <a:spcBef>
                <a:spcPct val="0"/>
              </a:spcBef>
              <a:spcAft>
                <a:spcPts val="3000"/>
              </a:spcAft>
            </a:pPr>
            <a:r>
              <a:rPr lang="en-US" altLang="en-US">
                <a:sym typeface="Wingdings" panose="05000000000000000000" pitchFamily="2" charset="2"/>
              </a:rPr>
              <a:t>Built TOGETHER  Dwelling of God</a:t>
            </a:r>
            <a:endParaRPr lang="en-US" altLang="en-US"/>
          </a:p>
          <a:p>
            <a:endParaRPr lang="en-US" altLang="en-US" b="1"/>
          </a:p>
          <a:p>
            <a:r>
              <a:rPr lang="en-US" altLang="en-US" b="1">
                <a:sym typeface="Wingdings" panose="05000000000000000000" pitchFamily="2" charset="2"/>
              </a:rPr>
              <a:t> All TOGETHER WE LEARN</a:t>
            </a:r>
            <a:endParaRPr lang="en-US" altLang="en-US" b="1"/>
          </a:p>
        </p:txBody>
      </p:sp>
      <p:sp>
        <p:nvSpPr>
          <p:cNvPr id="29700" name="Slide Number Placeholder 3">
            <a:extLst>
              <a:ext uri="{FF2B5EF4-FFF2-40B4-BE49-F238E27FC236}">
                <a16:creationId xmlns:a16="http://schemas.microsoft.com/office/drawing/2014/main" id="{576D258A-0CAF-4546-81E1-A1B4B495CBE4}"/>
              </a:ext>
            </a:extLst>
          </p:cNvPr>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676612C-ACA0-4B72-BC98-555F80D14B11}" type="slidenum">
              <a:rPr lang="en-US" altLang="en-US" sz="1200" smtClean="0"/>
              <a:pPr/>
              <a:t>14</a:t>
            </a:fld>
            <a:endParaRPr lang="en-US"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D15B19F5-4532-4CBC-80D7-6F7627080E9C}"/>
              </a:ext>
            </a:extLst>
          </p:cNvPr>
          <p:cNvSpPr>
            <a:spLocks noGrp="1" noRot="1" noChangeAspect="1" noChangeArrowheads="1" noTextEdit="1"/>
          </p:cNvSpPr>
          <p:nvPr>
            <p:ph type="sldImg"/>
          </p:nvPr>
        </p:nvSpPr>
        <p:spPr>
          <a:ln/>
        </p:spPr>
      </p:sp>
      <p:sp>
        <p:nvSpPr>
          <p:cNvPr id="31747" name="Notes Placeholder 2">
            <a:extLst>
              <a:ext uri="{FF2B5EF4-FFF2-40B4-BE49-F238E27FC236}">
                <a16:creationId xmlns:a16="http://schemas.microsoft.com/office/drawing/2014/main" id="{FDB545ED-65FC-4EFF-8EEB-45563455F3FD}"/>
              </a:ext>
            </a:extLst>
          </p:cNvPr>
          <p:cNvSpPr>
            <a:spLocks noGrp="1" noChangeArrowheads="1"/>
          </p:cNvSpPr>
          <p:nvPr>
            <p:ph type="body" idx="1"/>
          </p:nvPr>
        </p:nvSpPr>
        <p:spPr>
          <a:noFill/>
        </p:spPr>
        <p:txBody>
          <a:bodyPr/>
          <a:lstStyle/>
          <a:p>
            <a:r>
              <a:rPr lang="en-US" altLang="en-US" sz="1800" i="1" u="sng"/>
              <a:t>IN Christ</a:t>
            </a:r>
          </a:p>
          <a:p>
            <a:r>
              <a:rPr lang="en-US" altLang="en-US"/>
              <a:t>Made Alive (5)</a:t>
            </a:r>
          </a:p>
          <a:p>
            <a:r>
              <a:rPr lang="en-US" altLang="en-US"/>
              <a:t>Raised Up (6)</a:t>
            </a:r>
          </a:p>
          <a:p>
            <a:r>
              <a:rPr lang="en-US" altLang="en-US"/>
              <a:t>Saved (5)</a:t>
            </a:r>
          </a:p>
          <a:p>
            <a:r>
              <a:rPr lang="en-US" altLang="en-US"/>
              <a:t>Brought near (13)</a:t>
            </a:r>
          </a:p>
          <a:p>
            <a:r>
              <a:rPr lang="en-US" altLang="en-US"/>
              <a:t>Reconciled (16)</a:t>
            </a:r>
          </a:p>
          <a:p>
            <a:r>
              <a:rPr lang="en-US" altLang="en-US"/>
              <a:t>Citizens (19)</a:t>
            </a:r>
          </a:p>
          <a:p>
            <a:r>
              <a:rPr lang="en-US" altLang="en-US"/>
              <a:t>God’s Family (19)</a:t>
            </a:r>
          </a:p>
          <a:p>
            <a:r>
              <a:rPr lang="en-US" altLang="en-US"/>
              <a:t>God’s Temple (21)</a:t>
            </a:r>
          </a:p>
          <a:p>
            <a:r>
              <a:rPr lang="en-US" altLang="en-US"/>
              <a:t>Together – ONE new man – ONE new group</a:t>
            </a:r>
          </a:p>
          <a:p>
            <a:r>
              <a:rPr lang="en-US" altLang="en-US" b="1">
                <a:sym typeface="Wingdings" panose="05000000000000000000" pitchFamily="2" charset="2"/>
              </a:rPr>
              <a:t> Baptized INTO CHRIST</a:t>
            </a:r>
            <a:endParaRPr lang="en-US" altLang="en-US" b="1"/>
          </a:p>
          <a:p>
            <a:endParaRPr lang="en-US" altLang="en-US"/>
          </a:p>
        </p:txBody>
      </p:sp>
      <p:sp>
        <p:nvSpPr>
          <p:cNvPr id="31748" name="Slide Number Placeholder 3">
            <a:extLst>
              <a:ext uri="{FF2B5EF4-FFF2-40B4-BE49-F238E27FC236}">
                <a16:creationId xmlns:a16="http://schemas.microsoft.com/office/drawing/2014/main" id="{0DE9B211-F381-4D7B-A3A1-EB7064E171D4}"/>
              </a:ext>
            </a:extLst>
          </p:cNvPr>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162B4D1-C699-4626-9563-15326610EBCE}" type="slidenum">
              <a:rPr lang="en-US" altLang="en-US" sz="1200" smtClean="0"/>
              <a:pPr/>
              <a:t>15</a:t>
            </a:fld>
            <a:endParaRPr lang="en-US"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9D99C77C-F835-4AE0-92A2-82AEE572F675}"/>
              </a:ext>
            </a:extLst>
          </p:cNvPr>
          <p:cNvSpPr>
            <a:spLocks noGrp="1" noRot="1" noChangeAspect="1" noChangeArrowheads="1" noTextEdit="1"/>
          </p:cNvSpPr>
          <p:nvPr>
            <p:ph type="sldImg"/>
          </p:nvPr>
        </p:nvSpPr>
        <p:spPr>
          <a:ln/>
        </p:spPr>
      </p:sp>
      <p:sp>
        <p:nvSpPr>
          <p:cNvPr id="33795" name="Notes Placeholder 2">
            <a:extLst>
              <a:ext uri="{FF2B5EF4-FFF2-40B4-BE49-F238E27FC236}">
                <a16:creationId xmlns:a16="http://schemas.microsoft.com/office/drawing/2014/main" id="{46DEE92A-80B2-4166-9C32-068C6BCF18DB}"/>
              </a:ext>
            </a:extLst>
          </p:cNvPr>
          <p:cNvSpPr>
            <a:spLocks noGrp="1" noChangeArrowheads="1"/>
          </p:cNvSpPr>
          <p:nvPr>
            <p:ph type="body" idx="1"/>
          </p:nvPr>
        </p:nvSpPr>
        <p:spPr>
          <a:noFill/>
        </p:spPr>
        <p:txBody>
          <a:bodyPr/>
          <a:lstStyle/>
          <a:p>
            <a:r>
              <a:rPr lang="en-US" altLang="en-US" b="1"/>
              <a:t>Romans 6:3-4</a:t>
            </a:r>
          </a:p>
          <a:p>
            <a:r>
              <a:rPr lang="en-US" altLang="en-US"/>
              <a:t>3   Or do you not know that </a:t>
            </a:r>
            <a:r>
              <a:rPr lang="en-US" altLang="en-US" sz="1600" i="1" u="sng">
                <a:solidFill>
                  <a:srgbClr val="FFFFFF"/>
                </a:solidFill>
              </a:rPr>
              <a:t>all of us </a:t>
            </a:r>
            <a:r>
              <a:rPr lang="en-US" altLang="en-US"/>
              <a:t>who have been </a:t>
            </a:r>
            <a:r>
              <a:rPr lang="en-US" altLang="en-US" i="1" u="sng">
                <a:solidFill>
                  <a:srgbClr val="FFFFFF"/>
                </a:solidFill>
              </a:rPr>
              <a:t>baptized into Christ </a:t>
            </a:r>
            <a:r>
              <a:rPr lang="en-US" altLang="en-US"/>
              <a:t>Jesus have been </a:t>
            </a:r>
            <a:r>
              <a:rPr lang="en-US" altLang="en-US" i="1" u="sng">
                <a:solidFill>
                  <a:srgbClr val="FFFFFF"/>
                </a:solidFill>
              </a:rPr>
              <a:t>baptized into His death?</a:t>
            </a:r>
          </a:p>
          <a:p>
            <a:r>
              <a:rPr lang="en-US" altLang="en-US"/>
              <a:t>4 	Therefore we have been buried with Him through baptism into death, so that as Christ was </a:t>
            </a:r>
            <a:r>
              <a:rPr lang="en-US" altLang="en-US" i="1" u="sng">
                <a:solidFill>
                  <a:srgbClr val="FFFFFF"/>
                </a:solidFill>
              </a:rPr>
              <a:t>raised</a:t>
            </a:r>
            <a:r>
              <a:rPr lang="en-US" altLang="en-US"/>
              <a:t> from the dead through the glory of the Father, so </a:t>
            </a:r>
            <a:r>
              <a:rPr lang="en-US" altLang="en-US" i="1" u="sng">
                <a:solidFill>
                  <a:srgbClr val="FFFFFF"/>
                </a:solidFill>
              </a:rPr>
              <a:t>we too might walk in newness of life.</a:t>
            </a:r>
          </a:p>
          <a:p>
            <a:endParaRPr lang="en-US" altLang="en-US"/>
          </a:p>
          <a:p>
            <a:r>
              <a:rPr lang="en-US" altLang="en-US" b="1">
                <a:sym typeface="Wingdings" panose="05000000000000000000" pitchFamily="2" charset="2"/>
              </a:rPr>
              <a:t>  </a:t>
            </a:r>
            <a:r>
              <a:rPr lang="en-US" altLang="en-US" b="1"/>
              <a:t>HENCE – whether JEW or GENTILE</a:t>
            </a:r>
          </a:p>
        </p:txBody>
      </p:sp>
      <p:sp>
        <p:nvSpPr>
          <p:cNvPr id="33796" name="Slide Number Placeholder 3">
            <a:extLst>
              <a:ext uri="{FF2B5EF4-FFF2-40B4-BE49-F238E27FC236}">
                <a16:creationId xmlns:a16="http://schemas.microsoft.com/office/drawing/2014/main" id="{14E8BCC6-8F4A-42FB-BE5C-D7DFAC33FAF9}"/>
              </a:ext>
            </a:extLst>
          </p:cNvPr>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79003C6-7A5F-4B25-9BCE-4E281CC004EE}" type="slidenum">
              <a:rPr lang="en-US" altLang="en-US" sz="1200" smtClean="0"/>
              <a:pPr/>
              <a:t>16</a:t>
            </a:fld>
            <a:endParaRPr lang="en-US"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C2DF5F97-DFCB-424E-9D20-AD87024729E4}"/>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B948130D-760F-4612-AAF6-4693FB6E2A0F}"/>
              </a:ext>
            </a:extLst>
          </p:cNvPr>
          <p:cNvSpPr>
            <a:spLocks noGrp="1" noChangeArrowheads="1"/>
          </p:cNvSpPr>
          <p:nvPr>
            <p:ph type="body" idx="1"/>
          </p:nvPr>
        </p:nvSpPr>
        <p:spPr>
          <a:noFill/>
        </p:spPr>
        <p:txBody>
          <a:bodyPr/>
          <a:lstStyle/>
          <a:p>
            <a:endParaRPr lang="en-US" altLang="en-US"/>
          </a:p>
        </p:txBody>
      </p:sp>
      <p:sp>
        <p:nvSpPr>
          <p:cNvPr id="35844" name="Slide Number Placeholder 3">
            <a:extLst>
              <a:ext uri="{FF2B5EF4-FFF2-40B4-BE49-F238E27FC236}">
                <a16:creationId xmlns:a16="http://schemas.microsoft.com/office/drawing/2014/main" id="{44D61C74-58CC-40C2-A15A-C65DFF6CB8EC}"/>
              </a:ext>
            </a:extLst>
          </p:cNvPr>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E311C1F-7918-4031-8FF6-DD39DEB83740}" type="slidenum">
              <a:rPr lang="en-US" altLang="en-US" sz="1200" smtClean="0"/>
              <a:pPr/>
              <a:t>17</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9A9FB31D-17B9-4AD2-9D1B-B05BEA414EAA}"/>
              </a:ext>
            </a:extLst>
          </p:cNvPr>
          <p:cNvSpPr>
            <a:spLocks noGrp="1" noRot="1" noChangeAspect="1" noChangeArrowheads="1" noTextEdit="1"/>
          </p:cNvSpPr>
          <p:nvPr>
            <p:ph type="sldImg"/>
          </p:nvPr>
        </p:nvSpPr>
        <p:spPr>
          <a:ln/>
        </p:spPr>
      </p:sp>
      <p:sp>
        <p:nvSpPr>
          <p:cNvPr id="8195" name="Notes Placeholder 2">
            <a:extLst>
              <a:ext uri="{FF2B5EF4-FFF2-40B4-BE49-F238E27FC236}">
                <a16:creationId xmlns:a16="http://schemas.microsoft.com/office/drawing/2014/main" id="{E9197793-40B0-438E-B545-924CC58E749B}"/>
              </a:ext>
            </a:extLst>
          </p:cNvPr>
          <p:cNvSpPr>
            <a:spLocks noGrp="1" noChangeArrowheads="1"/>
          </p:cNvSpPr>
          <p:nvPr>
            <p:ph type="body" idx="1"/>
          </p:nvPr>
        </p:nvSpPr>
        <p:spPr>
          <a:noFill/>
        </p:spPr>
        <p:txBody>
          <a:bodyPr/>
          <a:lstStyle/>
          <a:p>
            <a:r>
              <a:rPr lang="en-US" altLang="en-US"/>
              <a:t>YOU…   WE TOO</a:t>
            </a:r>
          </a:p>
          <a:p>
            <a:r>
              <a:rPr lang="en-US" altLang="en-US"/>
              <a:t>Identify this…  </a:t>
            </a:r>
          </a:p>
          <a:p>
            <a:r>
              <a:rPr lang="en-US" altLang="en-US" b="1">
                <a:sym typeface="Wingdings" panose="05000000000000000000" pitchFamily="2" charset="2"/>
              </a:rPr>
              <a:t> </a:t>
            </a:r>
            <a:r>
              <a:rPr lang="en-US" altLang="en-US" b="1"/>
              <a:t>2:11 -  you, the gentiles in the flesh</a:t>
            </a:r>
          </a:p>
        </p:txBody>
      </p:sp>
      <p:sp>
        <p:nvSpPr>
          <p:cNvPr id="8196" name="Slide Number Placeholder 3">
            <a:extLst>
              <a:ext uri="{FF2B5EF4-FFF2-40B4-BE49-F238E27FC236}">
                <a16:creationId xmlns:a16="http://schemas.microsoft.com/office/drawing/2014/main" id="{EFE12A15-6F1A-4C35-BFBC-20C7A22C6D26}"/>
              </a:ext>
            </a:extLst>
          </p:cNvPr>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12D63BE-648E-4B18-A05E-0021A8BABC7D}" type="slidenum">
              <a:rPr lang="en-US" altLang="en-US" sz="1200" smtClean="0"/>
              <a:pPr/>
              <a:t>3</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762F386C-0C40-44D9-98A9-4D128002C3D8}"/>
              </a:ext>
            </a:extLst>
          </p:cNvPr>
          <p:cNvSpPr>
            <a:spLocks noGrp="1" noRot="1" noChangeAspect="1" noChangeArrowheads="1" noTextEdit="1"/>
          </p:cNvSpPr>
          <p:nvPr>
            <p:ph type="sldImg"/>
          </p:nvPr>
        </p:nvSpPr>
        <p:spPr>
          <a:ln/>
        </p:spPr>
      </p:sp>
      <p:sp>
        <p:nvSpPr>
          <p:cNvPr id="10243" name="Notes Placeholder 2">
            <a:extLst>
              <a:ext uri="{FF2B5EF4-FFF2-40B4-BE49-F238E27FC236}">
                <a16:creationId xmlns:a16="http://schemas.microsoft.com/office/drawing/2014/main" id="{EFBBFC35-EEAE-46EF-B214-6B510801CF16}"/>
              </a:ext>
            </a:extLst>
          </p:cNvPr>
          <p:cNvSpPr>
            <a:spLocks noGrp="1" noChangeArrowheads="1"/>
          </p:cNvSpPr>
          <p:nvPr>
            <p:ph type="body" idx="1"/>
          </p:nvPr>
        </p:nvSpPr>
        <p:spPr>
          <a:noFill/>
        </p:spPr>
        <p:txBody>
          <a:bodyPr/>
          <a:lstStyle/>
          <a:p>
            <a:r>
              <a:rPr lang="en-US" altLang="en-US"/>
              <a:t>WE = JEWISH people</a:t>
            </a:r>
          </a:p>
          <a:p>
            <a:r>
              <a:rPr lang="en-US" altLang="en-US"/>
              <a:t>HOW did they do?</a:t>
            </a:r>
          </a:p>
          <a:p>
            <a:r>
              <a:rPr lang="en-US" altLang="en-US">
                <a:sym typeface="Wingdings" panose="05000000000000000000" pitchFamily="2" charset="2"/>
              </a:rPr>
              <a:t> vs. 3 - </a:t>
            </a:r>
            <a:endParaRPr lang="en-US" altLang="en-US"/>
          </a:p>
        </p:txBody>
      </p:sp>
      <p:sp>
        <p:nvSpPr>
          <p:cNvPr id="10244" name="Slide Number Placeholder 3">
            <a:extLst>
              <a:ext uri="{FF2B5EF4-FFF2-40B4-BE49-F238E27FC236}">
                <a16:creationId xmlns:a16="http://schemas.microsoft.com/office/drawing/2014/main" id="{08B63B51-08C2-4241-8831-A9C8861D97E4}"/>
              </a:ext>
            </a:extLst>
          </p:cNvPr>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3997031-1AB2-481B-AFE0-6E17DF89E034}" type="slidenum">
              <a:rPr lang="en-US" altLang="en-US" sz="1200" smtClean="0"/>
              <a:pPr/>
              <a:t>4</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0E5ACAC0-B447-4F6C-9ABB-AB48EE9BA81A}"/>
              </a:ext>
            </a:extLst>
          </p:cNvPr>
          <p:cNvSpPr>
            <a:spLocks noGrp="1" noRot="1" noChangeAspect="1" noChangeArrowheads="1" noTextEdit="1"/>
          </p:cNvSpPr>
          <p:nvPr>
            <p:ph type="sldImg"/>
          </p:nvPr>
        </p:nvSpPr>
        <p:spPr>
          <a:ln/>
        </p:spPr>
      </p:sp>
      <p:sp>
        <p:nvSpPr>
          <p:cNvPr id="13315" name="Notes Placeholder 2">
            <a:extLst>
              <a:ext uri="{FF2B5EF4-FFF2-40B4-BE49-F238E27FC236}">
                <a16:creationId xmlns:a16="http://schemas.microsoft.com/office/drawing/2014/main" id="{47899E29-A2F6-4C41-AEE6-C091EF82D5B1}"/>
              </a:ext>
            </a:extLst>
          </p:cNvPr>
          <p:cNvSpPr>
            <a:spLocks noGrp="1" noChangeArrowheads="1"/>
          </p:cNvSpPr>
          <p:nvPr>
            <p:ph type="body" idx="1"/>
          </p:nvPr>
        </p:nvSpPr>
        <p:spPr>
          <a:noFill/>
        </p:spPr>
        <p:txBody>
          <a:bodyPr/>
          <a:lstStyle/>
          <a:p>
            <a:r>
              <a:rPr lang="en-US" altLang="en-US"/>
              <a:t>ALL had sinned</a:t>
            </a:r>
          </a:p>
          <a:p>
            <a:r>
              <a:rPr lang="en-US" altLang="en-US"/>
              <a:t>ALL were dead in sin</a:t>
            </a:r>
          </a:p>
          <a:p>
            <a:r>
              <a:rPr lang="en-US" altLang="en-US"/>
              <a:t>ALL deserved Judgment</a:t>
            </a:r>
          </a:p>
          <a:p>
            <a:pPr algn="ctr"/>
            <a:r>
              <a:rPr lang="en-US" altLang="en-US" sz="3200" i="1" u="sng">
                <a:solidFill>
                  <a:srgbClr val="FFFFFF"/>
                </a:solidFill>
              </a:rPr>
              <a:t>But</a:t>
            </a:r>
          </a:p>
          <a:p>
            <a:r>
              <a:rPr lang="en-US" altLang="en-US"/>
              <a:t>BUT</a:t>
            </a:r>
          </a:p>
          <a:p>
            <a:r>
              <a:rPr lang="en-US" altLang="en-US" b="1">
                <a:sym typeface="Wingdings" panose="05000000000000000000" pitchFamily="2" charset="2"/>
              </a:rPr>
              <a:t> WHAT FOLLOWS ‘good news’</a:t>
            </a:r>
            <a:endParaRPr lang="en-US" altLang="en-US" b="1"/>
          </a:p>
        </p:txBody>
      </p:sp>
      <p:sp>
        <p:nvSpPr>
          <p:cNvPr id="13316" name="Slide Number Placeholder 3">
            <a:extLst>
              <a:ext uri="{FF2B5EF4-FFF2-40B4-BE49-F238E27FC236}">
                <a16:creationId xmlns:a16="http://schemas.microsoft.com/office/drawing/2014/main" id="{D5517066-EB50-4730-824C-0E8A320779F3}"/>
              </a:ext>
            </a:extLst>
          </p:cNvPr>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EFEC5A9-4738-4AF3-AB44-8497AAFD99C0}" type="slidenum">
              <a:rPr lang="en-US" altLang="en-US" sz="1200" smtClean="0"/>
              <a:pPr/>
              <a:t>6</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FBB2F27A-DB33-4CFA-93B9-8ECE1706C18D}"/>
              </a:ext>
            </a:extLst>
          </p:cNvPr>
          <p:cNvSpPr>
            <a:spLocks noGrp="1" noRot="1" noChangeAspect="1" noChangeArrowheads="1" noTextEdit="1"/>
          </p:cNvSpPr>
          <p:nvPr>
            <p:ph type="sldImg"/>
          </p:nvPr>
        </p:nvSpPr>
        <p:spPr>
          <a:ln/>
        </p:spPr>
      </p:sp>
      <p:sp>
        <p:nvSpPr>
          <p:cNvPr id="15363" name="Notes Placeholder 2">
            <a:extLst>
              <a:ext uri="{FF2B5EF4-FFF2-40B4-BE49-F238E27FC236}">
                <a16:creationId xmlns:a16="http://schemas.microsoft.com/office/drawing/2014/main" id="{9720C144-001B-45CC-AD61-EBBC15C030A9}"/>
              </a:ext>
            </a:extLst>
          </p:cNvPr>
          <p:cNvSpPr>
            <a:spLocks noGrp="1" noChangeArrowheads="1"/>
          </p:cNvSpPr>
          <p:nvPr>
            <p:ph type="body" idx="1"/>
          </p:nvPr>
        </p:nvSpPr>
        <p:spPr>
          <a:noFill/>
        </p:spPr>
        <p:txBody>
          <a:bodyPr/>
          <a:lstStyle/>
          <a:p>
            <a:r>
              <a:rPr lang="en-US" altLang="en-US"/>
              <a:t>Mercy</a:t>
            </a:r>
          </a:p>
          <a:p>
            <a:r>
              <a:rPr lang="en-US" altLang="en-US"/>
              <a:t>Love</a:t>
            </a:r>
          </a:p>
          <a:p>
            <a:r>
              <a:rPr lang="en-US" altLang="en-US"/>
              <a:t>Made us alive</a:t>
            </a:r>
          </a:p>
          <a:p>
            <a:r>
              <a:rPr lang="en-US" altLang="en-US"/>
              <a:t>Raised us Up</a:t>
            </a:r>
          </a:p>
          <a:p>
            <a:r>
              <a:rPr lang="en-US" altLang="en-US"/>
              <a:t>Seated with Christ</a:t>
            </a:r>
          </a:p>
          <a:p>
            <a:r>
              <a:rPr lang="en-US" altLang="en-US"/>
              <a:t>Saved by GRACE</a:t>
            </a:r>
          </a:p>
          <a:p>
            <a:r>
              <a:rPr lang="en-US" altLang="en-US"/>
              <a:t>Saved by FAITH</a:t>
            </a:r>
          </a:p>
          <a:p>
            <a:endParaRPr lang="en-US" altLang="en-US"/>
          </a:p>
          <a:p>
            <a:r>
              <a:rPr lang="en-US" altLang="en-US" b="1">
                <a:sym typeface="Wingdings" panose="05000000000000000000" pitchFamily="2" charset="2"/>
              </a:rPr>
              <a:t> Note parallel in Col. 2!</a:t>
            </a:r>
            <a:endParaRPr lang="en-US" altLang="en-US" b="1"/>
          </a:p>
        </p:txBody>
      </p:sp>
      <p:sp>
        <p:nvSpPr>
          <p:cNvPr id="15364" name="Slide Number Placeholder 3">
            <a:extLst>
              <a:ext uri="{FF2B5EF4-FFF2-40B4-BE49-F238E27FC236}">
                <a16:creationId xmlns:a16="http://schemas.microsoft.com/office/drawing/2014/main" id="{A6E7B11D-C4D6-48FB-9C50-21227747E47C}"/>
              </a:ext>
            </a:extLst>
          </p:cNvPr>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488710B-1EE2-492B-B613-D24AC4CD4F2F}" type="slidenum">
              <a:rPr lang="en-US" altLang="en-US" sz="1200" smtClean="0"/>
              <a:pPr/>
              <a:t>7</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C5588CE9-C425-42FF-B703-240FA1A1D9C0}"/>
              </a:ext>
            </a:extLst>
          </p:cNvPr>
          <p:cNvSpPr>
            <a:spLocks noGrp="1" noRot="1" noChangeAspect="1" noChangeArrowheads="1" noTextEdit="1"/>
          </p:cNvSpPr>
          <p:nvPr>
            <p:ph type="sldImg"/>
          </p:nvPr>
        </p:nvSpPr>
        <p:spPr>
          <a:ln/>
        </p:spPr>
      </p:sp>
      <p:sp>
        <p:nvSpPr>
          <p:cNvPr id="17411" name="Notes Placeholder 2">
            <a:extLst>
              <a:ext uri="{FF2B5EF4-FFF2-40B4-BE49-F238E27FC236}">
                <a16:creationId xmlns:a16="http://schemas.microsoft.com/office/drawing/2014/main" id="{07B2A071-37D0-4860-9CAE-C1C94C234529}"/>
              </a:ext>
            </a:extLst>
          </p:cNvPr>
          <p:cNvSpPr>
            <a:spLocks noGrp="1" noChangeArrowheads="1"/>
          </p:cNvSpPr>
          <p:nvPr>
            <p:ph type="body" idx="1"/>
          </p:nvPr>
        </p:nvSpPr>
        <p:spPr>
          <a:noFill/>
        </p:spPr>
        <p:txBody>
          <a:bodyPr/>
          <a:lstStyle/>
          <a:p>
            <a:pPr eaLnBrk="1" hangingPunct="1"/>
            <a:r>
              <a:rPr lang="en-US" altLang="en-US"/>
              <a:t>DEAD in sin</a:t>
            </a:r>
          </a:p>
          <a:p>
            <a:pPr eaLnBrk="1" hangingPunct="1"/>
            <a:r>
              <a:rPr lang="en-US" altLang="en-US"/>
              <a:t>Made ALIVE</a:t>
            </a:r>
          </a:p>
          <a:p>
            <a:pPr eaLnBrk="1" hangingPunct="1"/>
            <a:r>
              <a:rPr lang="en-US" altLang="en-US"/>
              <a:t>RAISED UP</a:t>
            </a:r>
          </a:p>
          <a:p>
            <a:pPr eaLnBrk="1" hangingPunct="1"/>
            <a:r>
              <a:rPr lang="en-US" altLang="en-US"/>
              <a:t>FAITH – </a:t>
            </a:r>
          </a:p>
          <a:p>
            <a:pPr eaLnBrk="1" hangingPunct="1"/>
            <a:r>
              <a:rPr lang="en-US" altLang="en-US"/>
              <a:t>SAVED – FORGIVEN</a:t>
            </a:r>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r>
              <a:rPr lang="en-US" altLang="en-US"/>
              <a:t>2018 San Angelo – redo all ppts for this series</a:t>
            </a:r>
          </a:p>
          <a:p>
            <a:pPr eaLnBrk="1" hangingPunct="1"/>
            <a:r>
              <a:rPr lang="en-US" altLang="en-US"/>
              <a:t>Unity – to the praise of His glory</a:t>
            </a:r>
          </a:p>
          <a:p>
            <a:pPr eaLnBrk="1" hangingPunct="1"/>
            <a:r>
              <a:rPr lang="en-US" altLang="en-US"/>
              <a:t>Gentiles – 1-2</a:t>
            </a:r>
          </a:p>
          <a:p>
            <a:pPr eaLnBrk="1" hangingPunct="1"/>
            <a:r>
              <a:rPr lang="en-US" altLang="en-US"/>
              <a:t>Jews – 3</a:t>
            </a:r>
          </a:p>
          <a:p>
            <a:pPr eaLnBrk="1" hangingPunct="1"/>
            <a:r>
              <a:rPr lang="en-US" altLang="en-US"/>
              <a:t>BUT – Made alive / raised / forgiven </a:t>
            </a:r>
          </a:p>
          <a:p>
            <a:pPr eaLnBrk="1" hangingPunct="1"/>
            <a:r>
              <a:rPr lang="en-US" altLang="en-US"/>
              <a:t>Eph 2 &amp; Col. 2 – </a:t>
            </a:r>
          </a:p>
          <a:p>
            <a:pPr eaLnBrk="1" hangingPunct="1"/>
            <a:endParaRPr lang="en-US" altLang="en-US"/>
          </a:p>
          <a:p>
            <a:pPr eaLnBrk="1" hangingPunct="1"/>
            <a:r>
              <a:rPr lang="en-US" altLang="en-US"/>
              <a:t>Gentiles WERE --  </a:t>
            </a:r>
          </a:p>
          <a:p>
            <a:pPr eaLnBrk="1" hangingPunct="1"/>
            <a:r>
              <a:rPr lang="en-US" altLang="en-US"/>
              <a:t>BUT NOW</a:t>
            </a:r>
          </a:p>
          <a:p>
            <a:pPr eaLnBrk="1" hangingPunct="1"/>
            <a:r>
              <a:rPr lang="en-US" altLang="en-US"/>
              <a:t>Two </a:t>
            </a:r>
            <a:r>
              <a:rPr lang="en-US" altLang="en-US">
                <a:sym typeface="Wingdings" panose="05000000000000000000" pitchFamily="2" charset="2"/>
              </a:rPr>
              <a:t> one</a:t>
            </a:r>
          </a:p>
          <a:p>
            <a:pPr eaLnBrk="1" hangingPunct="1"/>
            <a:r>
              <a:rPr lang="en-US" altLang="en-US">
                <a:sym typeface="Wingdings" panose="05000000000000000000" pitchFamily="2" charset="2"/>
              </a:rPr>
              <a:t>Both  one</a:t>
            </a:r>
          </a:p>
          <a:p>
            <a:pPr eaLnBrk="1" hangingPunct="1"/>
            <a:r>
              <a:rPr lang="en-US" altLang="en-US">
                <a:sym typeface="Wingdings" panose="05000000000000000000" pitchFamily="2" charset="2"/>
              </a:rPr>
              <a:t>Etc.</a:t>
            </a:r>
          </a:p>
          <a:p>
            <a:pPr eaLnBrk="1" hangingPunct="1"/>
            <a:r>
              <a:rPr lang="en-US" altLang="en-US">
                <a:sym typeface="Wingdings" panose="05000000000000000000" pitchFamily="2" charset="2"/>
              </a:rPr>
              <a:t>Built TOGETHER into holy Temple</a:t>
            </a:r>
            <a:endParaRPr lang="en-US" altLang="en-US"/>
          </a:p>
        </p:txBody>
      </p:sp>
      <p:sp>
        <p:nvSpPr>
          <p:cNvPr id="17412" name="Slide Number Placeholder 3">
            <a:extLst>
              <a:ext uri="{FF2B5EF4-FFF2-40B4-BE49-F238E27FC236}">
                <a16:creationId xmlns:a16="http://schemas.microsoft.com/office/drawing/2014/main" id="{11E2FD45-93B7-464A-BE9E-2BD772DC67EE}"/>
              </a:ext>
            </a:extLst>
          </p:cNvPr>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0A3B521-B8D3-4B56-8E42-0CF301AF3810}" type="slidenum">
              <a:rPr lang="en-US" altLang="en-US" sz="1200" smtClean="0"/>
              <a:pPr/>
              <a:t>8</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731479CC-90B9-4ED0-B55F-77926ADEE4C2}"/>
              </a:ext>
            </a:extLst>
          </p:cNvPr>
          <p:cNvSpPr>
            <a:spLocks noGrp="1" noRot="1" noChangeAspect="1" noChangeArrowheads="1" noTextEdit="1"/>
          </p:cNvSpPr>
          <p:nvPr>
            <p:ph type="sldImg"/>
          </p:nvPr>
        </p:nvSpPr>
        <p:spPr>
          <a:ln/>
        </p:spPr>
      </p:sp>
      <p:sp>
        <p:nvSpPr>
          <p:cNvPr id="19459" name="Notes Placeholder 2">
            <a:extLst>
              <a:ext uri="{FF2B5EF4-FFF2-40B4-BE49-F238E27FC236}">
                <a16:creationId xmlns:a16="http://schemas.microsoft.com/office/drawing/2014/main" id="{60636289-817A-4BD5-94D8-FDD16275FAD7}"/>
              </a:ext>
            </a:extLst>
          </p:cNvPr>
          <p:cNvSpPr>
            <a:spLocks noGrp="1" noChangeArrowheads="1"/>
          </p:cNvSpPr>
          <p:nvPr>
            <p:ph type="body" idx="1"/>
          </p:nvPr>
        </p:nvSpPr>
        <p:spPr>
          <a:noFill/>
        </p:spPr>
        <p:txBody>
          <a:bodyPr/>
          <a:lstStyle/>
          <a:p>
            <a:r>
              <a:rPr lang="en-US" altLang="en-US"/>
              <a:t>Dead in SIN</a:t>
            </a:r>
          </a:p>
          <a:p>
            <a:r>
              <a:rPr lang="en-US" altLang="en-US"/>
              <a:t>Made alive</a:t>
            </a:r>
          </a:p>
          <a:p>
            <a:r>
              <a:rPr lang="en-US" altLang="en-US"/>
              <a:t>RAISED Up</a:t>
            </a:r>
          </a:p>
          <a:p>
            <a:r>
              <a:rPr lang="en-US" altLang="en-US"/>
              <a:t>Saved / Forgiven</a:t>
            </a:r>
          </a:p>
          <a:p>
            <a:r>
              <a:rPr lang="en-US" altLang="en-US"/>
              <a:t>By faith (in the working of God)</a:t>
            </a:r>
          </a:p>
          <a:p>
            <a:r>
              <a:rPr lang="en-US" altLang="en-US" b="1"/>
              <a:t>HAVING BEEN BAPTIZED IN WHICH YOU WERE RAISED….</a:t>
            </a:r>
          </a:p>
          <a:p>
            <a:endParaRPr lang="en-US" altLang="en-US"/>
          </a:p>
          <a:p>
            <a:r>
              <a:rPr lang="en-US" altLang="en-US" b="1">
                <a:sym typeface="Wingdings" panose="05000000000000000000" pitchFamily="2" charset="2"/>
              </a:rPr>
              <a:t>  </a:t>
            </a:r>
            <a:r>
              <a:rPr lang="en-US" altLang="en-US" b="1"/>
              <a:t>NOW – the gentiles WERE</a:t>
            </a:r>
          </a:p>
        </p:txBody>
      </p:sp>
      <p:sp>
        <p:nvSpPr>
          <p:cNvPr id="19460" name="Slide Number Placeholder 3">
            <a:extLst>
              <a:ext uri="{FF2B5EF4-FFF2-40B4-BE49-F238E27FC236}">
                <a16:creationId xmlns:a16="http://schemas.microsoft.com/office/drawing/2014/main" id="{5E306442-8E37-4494-ADC0-D3E088F84645}"/>
              </a:ext>
            </a:extLst>
          </p:cNvPr>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F8E9A4B-A275-4AE6-8B41-65C9024058A6}" type="slidenum">
              <a:rPr lang="en-US" altLang="en-US" sz="1200" smtClean="0"/>
              <a:pPr/>
              <a:t>9</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085EBA68-5388-420E-9406-911021689CB5}"/>
              </a:ext>
            </a:extLst>
          </p:cNvPr>
          <p:cNvSpPr>
            <a:spLocks noGrp="1" noRot="1" noChangeAspect="1" noChangeArrowheads="1" noTextEdit="1"/>
          </p:cNvSpPr>
          <p:nvPr>
            <p:ph type="sldImg"/>
          </p:nvPr>
        </p:nvSpPr>
        <p:spPr>
          <a:ln/>
        </p:spPr>
      </p:sp>
      <p:sp>
        <p:nvSpPr>
          <p:cNvPr id="21507" name="Notes Placeholder 2">
            <a:extLst>
              <a:ext uri="{FF2B5EF4-FFF2-40B4-BE49-F238E27FC236}">
                <a16:creationId xmlns:a16="http://schemas.microsoft.com/office/drawing/2014/main" id="{8AFD4DF7-F047-45EC-93D5-811DABC15C8A}"/>
              </a:ext>
            </a:extLst>
          </p:cNvPr>
          <p:cNvSpPr>
            <a:spLocks noGrp="1" noChangeArrowheads="1"/>
          </p:cNvSpPr>
          <p:nvPr>
            <p:ph type="body" idx="1"/>
          </p:nvPr>
        </p:nvSpPr>
        <p:spPr>
          <a:noFill/>
        </p:spPr>
        <p:txBody>
          <a:bodyPr/>
          <a:lstStyle/>
          <a:p>
            <a:r>
              <a:rPr lang="en-US" altLang="en-US" b="1" i="1"/>
              <a:t>Gentiles WERE</a:t>
            </a:r>
          </a:p>
          <a:p>
            <a:pPr eaLnBrk="1" hangingPunct="1"/>
            <a:r>
              <a:rPr lang="en-US" altLang="en-US"/>
              <a:t>Separated from Christ</a:t>
            </a:r>
          </a:p>
          <a:p>
            <a:pPr eaLnBrk="1" hangingPunct="1"/>
            <a:r>
              <a:rPr lang="en-US" altLang="en-US"/>
              <a:t>Excluded from commonwealth</a:t>
            </a:r>
          </a:p>
          <a:p>
            <a:pPr eaLnBrk="1" hangingPunct="1"/>
            <a:r>
              <a:rPr lang="en-US" altLang="en-US"/>
              <a:t>Strangers to covenants</a:t>
            </a:r>
          </a:p>
          <a:p>
            <a:pPr eaLnBrk="1" hangingPunct="1"/>
            <a:r>
              <a:rPr lang="en-US" altLang="en-US"/>
              <a:t>No HOPE</a:t>
            </a:r>
          </a:p>
          <a:p>
            <a:pPr eaLnBrk="1" hangingPunct="1"/>
            <a:r>
              <a:rPr lang="en-US" altLang="en-US"/>
              <a:t>Without God</a:t>
            </a:r>
          </a:p>
          <a:p>
            <a:pPr eaLnBrk="1" hangingPunct="1"/>
            <a:r>
              <a:rPr lang="en-US" altLang="en-US" sz="2000" i="1" u="sng">
                <a:solidFill>
                  <a:srgbClr val="FFFFFF"/>
                </a:solidFill>
              </a:rPr>
              <a:t>BUT NOW</a:t>
            </a:r>
          </a:p>
          <a:p>
            <a:r>
              <a:rPr lang="en-US" altLang="en-US" b="1">
                <a:sym typeface="Wingdings" panose="05000000000000000000" pitchFamily="2" charset="2"/>
              </a:rPr>
              <a:t> </a:t>
            </a:r>
            <a:r>
              <a:rPr lang="en-US" altLang="en-US" b="1"/>
              <a:t>BUT NOW</a:t>
            </a:r>
          </a:p>
        </p:txBody>
      </p:sp>
      <p:sp>
        <p:nvSpPr>
          <p:cNvPr id="21508" name="Slide Number Placeholder 3">
            <a:extLst>
              <a:ext uri="{FF2B5EF4-FFF2-40B4-BE49-F238E27FC236}">
                <a16:creationId xmlns:a16="http://schemas.microsoft.com/office/drawing/2014/main" id="{5206E06E-C9E3-40A5-B742-4D9CB255D6AD}"/>
              </a:ext>
            </a:extLst>
          </p:cNvPr>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A7F44C5-A701-454D-93B8-BE2264CD2047}" type="slidenum">
              <a:rPr lang="en-US" altLang="en-US" sz="1200" smtClean="0"/>
              <a:pPr/>
              <a:t>10</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7DA0B6F2-C24F-4CE7-86F6-E3A55299E9F2}"/>
              </a:ext>
            </a:extLst>
          </p:cNvPr>
          <p:cNvSpPr>
            <a:spLocks noGrp="1" noRot="1" noChangeAspect="1" noChangeArrowheads="1" noTextEdit="1"/>
          </p:cNvSpPr>
          <p:nvPr>
            <p:ph type="sldImg"/>
          </p:nvPr>
        </p:nvSpPr>
        <p:spPr>
          <a:ln/>
        </p:spPr>
      </p:sp>
      <p:sp>
        <p:nvSpPr>
          <p:cNvPr id="23555" name="Notes Placeholder 2">
            <a:extLst>
              <a:ext uri="{FF2B5EF4-FFF2-40B4-BE49-F238E27FC236}">
                <a16:creationId xmlns:a16="http://schemas.microsoft.com/office/drawing/2014/main" id="{56FC65DE-5B11-4877-96C1-F0A7D3A738B6}"/>
              </a:ext>
            </a:extLst>
          </p:cNvPr>
          <p:cNvSpPr>
            <a:spLocks noGrp="1" noChangeArrowheads="1"/>
          </p:cNvSpPr>
          <p:nvPr>
            <p:ph type="body" idx="1"/>
          </p:nvPr>
        </p:nvSpPr>
        <p:spPr>
          <a:noFill/>
        </p:spPr>
        <p:txBody>
          <a:bodyPr/>
          <a:lstStyle/>
          <a:p>
            <a:pPr eaLnBrk="1" hangingPunct="1"/>
            <a:r>
              <a:rPr lang="en-US" altLang="en-US"/>
              <a:t>BOTH </a:t>
            </a:r>
            <a:r>
              <a:rPr lang="en-US" altLang="en-US">
                <a:sym typeface="Wingdings" panose="05000000000000000000" pitchFamily="2" charset="2"/>
              </a:rPr>
              <a:t>  ONE</a:t>
            </a:r>
          </a:p>
          <a:p>
            <a:pPr eaLnBrk="1" hangingPunct="1"/>
            <a:r>
              <a:rPr lang="en-US" altLang="en-US">
                <a:sym typeface="Wingdings" panose="05000000000000000000" pitchFamily="2" charset="2"/>
              </a:rPr>
              <a:t>TWO  ONE new man</a:t>
            </a:r>
          </a:p>
          <a:p>
            <a:pPr eaLnBrk="1" hangingPunct="1"/>
            <a:r>
              <a:rPr lang="en-US" altLang="en-US">
                <a:sym typeface="Wingdings" panose="05000000000000000000" pitchFamily="2" charset="2"/>
              </a:rPr>
              <a:t>Both reconciled in ONE Body</a:t>
            </a:r>
          </a:p>
          <a:p>
            <a:endParaRPr lang="en-US" altLang="en-US"/>
          </a:p>
          <a:p>
            <a:r>
              <a:rPr lang="en-US" altLang="en-US" b="1">
                <a:sym typeface="Wingdings" panose="05000000000000000000" pitchFamily="2" charset="2"/>
              </a:rPr>
              <a:t>  </a:t>
            </a:r>
            <a:r>
              <a:rPr lang="en-US" altLang="en-US" b="1"/>
              <a:t>THUS MAKING PEACE</a:t>
            </a:r>
          </a:p>
        </p:txBody>
      </p:sp>
      <p:sp>
        <p:nvSpPr>
          <p:cNvPr id="23556" name="Slide Number Placeholder 3">
            <a:extLst>
              <a:ext uri="{FF2B5EF4-FFF2-40B4-BE49-F238E27FC236}">
                <a16:creationId xmlns:a16="http://schemas.microsoft.com/office/drawing/2014/main" id="{97E703B3-5AE1-487E-B070-820D044F7697}"/>
              </a:ext>
            </a:extLst>
          </p:cNvPr>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127296A-A71E-4732-9690-1623161A0D2F}" type="slidenum">
              <a:rPr lang="en-US" altLang="en-US" sz="1200" smtClean="0"/>
              <a:pPr/>
              <a:t>11</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C3DE4-78DE-4FD6-BBC1-B4308E4F1B7E}"/>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926E99D-1E3F-4B40-AC1F-70A8693F107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715414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A4A2D-F23B-45AB-A0BD-1F012C00A1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6202CD-4648-4ACE-ABBA-8898FCE82AA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28665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D98E0F-EC28-45A4-B7E6-A79D570E7BA5}"/>
              </a:ext>
            </a:extLst>
          </p:cNvPr>
          <p:cNvSpPr>
            <a:spLocks noGrp="1"/>
          </p:cNvSpPr>
          <p:nvPr>
            <p:ph type="title" orient="vert"/>
          </p:nvPr>
        </p:nvSpPr>
        <p:spPr>
          <a:xfrm>
            <a:off x="6686550" y="0"/>
            <a:ext cx="2152650" cy="6400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863AD13-EA1B-4807-8FE5-DB189634638C}"/>
              </a:ext>
            </a:extLst>
          </p:cNvPr>
          <p:cNvSpPr>
            <a:spLocks noGrp="1"/>
          </p:cNvSpPr>
          <p:nvPr>
            <p:ph type="body" orient="vert" idx="1"/>
          </p:nvPr>
        </p:nvSpPr>
        <p:spPr>
          <a:xfrm>
            <a:off x="228600" y="0"/>
            <a:ext cx="6305550" cy="6400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28524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10866-E1E7-4F69-A72C-4AE91EFA4E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513B0C-FB95-4568-8538-A26763B5477B}"/>
              </a:ext>
            </a:extLst>
          </p:cNvPr>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52218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DB3D2-05B8-4E0A-8B22-0EA512956C05}"/>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B05C14-0CB7-43C2-B0E9-871960C469E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541830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F12D1-46F1-4C70-A713-743DF7383B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759D8A-3E6B-45FC-BBAC-CD8D02676A18}"/>
              </a:ext>
            </a:extLst>
          </p:cNvPr>
          <p:cNvSpPr>
            <a:spLocks noGrp="1"/>
          </p:cNvSpPr>
          <p:nvPr>
            <p:ph sz="half" idx="1"/>
          </p:nvPr>
        </p:nvSpPr>
        <p:spPr>
          <a:xfrm>
            <a:off x="228600" y="1524000"/>
            <a:ext cx="4229100" cy="48768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3836F547-5C1E-4EAF-BA11-8F20225CB9EE}"/>
              </a:ext>
            </a:extLst>
          </p:cNvPr>
          <p:cNvSpPr>
            <a:spLocks noGrp="1"/>
          </p:cNvSpPr>
          <p:nvPr>
            <p:ph sz="half" idx="2"/>
          </p:nvPr>
        </p:nvSpPr>
        <p:spPr>
          <a:xfrm>
            <a:off x="4610100" y="1524000"/>
            <a:ext cx="4229100" cy="48768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60813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B4C7A-B076-4B21-8637-8C7A36022D9D}"/>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E3A1136-5405-4F1A-A014-FEAA23D379C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A59D1B0-2C92-4870-A24A-5268E1C62A76}"/>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A9B3D1-3A21-4306-931E-2A0EE238587A}"/>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8678A1D-D197-41AB-BE9B-A943AF3D6916}"/>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85052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C7F49-CC13-4302-AE32-3D5D76E7D6A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1582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2691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FB620-E346-424A-A396-91E47ACC62E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19635C-BB4C-4CE7-8258-7D56B445F36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018373-F8D3-429C-ADC3-3E410569120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65687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33A31-2BD6-412A-82D6-BE52C18199F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6ECD58-F93C-40FA-8E44-1E62094391F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16:creationId xmlns:a16="http://schemas.microsoft.com/office/drawing/2014/main" id="{ABD1E286-C8E0-4A5C-A245-54EEEE93FE8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783575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92929"/>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BE11BA2-CE3C-4EA3-8EAE-3971E1991F28}"/>
              </a:ext>
            </a:extLst>
          </p:cNvPr>
          <p:cNvSpPr>
            <a:spLocks noGrp="1" noChangeArrowheads="1"/>
          </p:cNvSpPr>
          <p:nvPr>
            <p:ph type="title"/>
          </p:nvPr>
        </p:nvSpPr>
        <p:spPr bwMode="auto">
          <a:xfrm>
            <a:off x="609600" y="0"/>
            <a:ext cx="7848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F77BC9A-EB4E-4BB9-B046-CC5296573498}"/>
              </a:ext>
            </a:extLst>
          </p:cNvPr>
          <p:cNvSpPr>
            <a:spLocks noGrp="1" noChangeArrowheads="1"/>
          </p:cNvSpPr>
          <p:nvPr>
            <p:ph type="body" idx="1"/>
          </p:nvPr>
        </p:nvSpPr>
        <p:spPr bwMode="auto">
          <a:xfrm>
            <a:off x="228600" y="1524000"/>
            <a:ext cx="86106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b="1" kern="1200">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Arial" panose="020B0604020202020204" pitchFamily="34" charset="0"/>
        </a:defRPr>
      </a:lvl2pPr>
      <a:lvl3pPr algn="ctr" rtl="0" eaLnBrk="0" fontAlgn="base" hangingPunct="0">
        <a:spcBef>
          <a:spcPct val="0"/>
        </a:spcBef>
        <a:spcAft>
          <a:spcPct val="0"/>
        </a:spcAft>
        <a:defRPr sz="4400" b="1">
          <a:solidFill>
            <a:schemeClr val="tx2"/>
          </a:solidFill>
          <a:latin typeface="Arial" panose="020B0604020202020204" pitchFamily="34" charset="0"/>
        </a:defRPr>
      </a:lvl3pPr>
      <a:lvl4pPr algn="ctr" rtl="0" eaLnBrk="0" fontAlgn="base" hangingPunct="0">
        <a:spcBef>
          <a:spcPct val="0"/>
        </a:spcBef>
        <a:spcAft>
          <a:spcPct val="0"/>
        </a:spcAft>
        <a:defRPr sz="4400" b="1">
          <a:solidFill>
            <a:schemeClr val="tx2"/>
          </a:solidFill>
          <a:latin typeface="Arial" panose="020B0604020202020204" pitchFamily="34" charset="0"/>
        </a:defRPr>
      </a:lvl4pPr>
      <a:lvl5pPr algn="ctr" rtl="0" eaLnBrk="0" fontAlgn="base" hangingPunct="0">
        <a:spcBef>
          <a:spcPct val="0"/>
        </a:spcBef>
        <a:spcAft>
          <a:spcPct val="0"/>
        </a:spcAft>
        <a:defRPr sz="4400" b="1">
          <a:solidFill>
            <a:schemeClr val="tx2"/>
          </a:solidFill>
          <a:latin typeface="Arial" panose="020B0604020202020204" pitchFamily="34" charset="0"/>
        </a:defRPr>
      </a:lvl5pPr>
      <a:lvl6pPr marL="457200" algn="ctr" rtl="0" fontAlgn="base">
        <a:spcBef>
          <a:spcPct val="0"/>
        </a:spcBef>
        <a:spcAft>
          <a:spcPct val="0"/>
        </a:spcAft>
        <a:defRPr sz="4400" b="1">
          <a:solidFill>
            <a:schemeClr val="tx2"/>
          </a:solidFill>
          <a:latin typeface="Arial" panose="020B0604020202020204" pitchFamily="34" charset="0"/>
        </a:defRPr>
      </a:lvl6pPr>
      <a:lvl7pPr marL="914400" algn="ctr" rtl="0" fontAlgn="base">
        <a:spcBef>
          <a:spcPct val="0"/>
        </a:spcBef>
        <a:spcAft>
          <a:spcPct val="0"/>
        </a:spcAft>
        <a:defRPr sz="4400" b="1">
          <a:solidFill>
            <a:schemeClr val="tx2"/>
          </a:solidFill>
          <a:latin typeface="Arial" panose="020B0604020202020204" pitchFamily="34" charset="0"/>
        </a:defRPr>
      </a:lvl7pPr>
      <a:lvl8pPr marL="1371600" algn="ctr" rtl="0" fontAlgn="base">
        <a:spcBef>
          <a:spcPct val="0"/>
        </a:spcBef>
        <a:spcAft>
          <a:spcPct val="0"/>
        </a:spcAft>
        <a:defRPr sz="4400" b="1">
          <a:solidFill>
            <a:schemeClr val="tx2"/>
          </a:solidFill>
          <a:latin typeface="Arial" panose="020B0604020202020204" pitchFamily="34" charset="0"/>
        </a:defRPr>
      </a:lvl8pPr>
      <a:lvl9pPr marL="1828800" algn="ctr" rtl="0" fontAlgn="base">
        <a:spcBef>
          <a:spcPct val="0"/>
        </a:spcBef>
        <a:spcAft>
          <a:spcPct val="0"/>
        </a:spcAft>
        <a:defRPr sz="4400" b="1">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b="1"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3200" b="1"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3200" b="1"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3200" b="1"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32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8">
            <a:extLst>
              <a:ext uri="{FF2B5EF4-FFF2-40B4-BE49-F238E27FC236}">
                <a16:creationId xmlns:a16="http://schemas.microsoft.com/office/drawing/2014/main" id="{363E5DC4-A131-4F86-9F3C-D01FB35FF1B7}"/>
              </a:ext>
            </a:extLst>
          </p:cNvPr>
          <p:cNvGrpSpPr>
            <a:grpSpLocks/>
          </p:cNvGrpSpPr>
          <p:nvPr/>
        </p:nvGrpSpPr>
        <p:grpSpPr bwMode="auto">
          <a:xfrm>
            <a:off x="2552700" y="1260475"/>
            <a:ext cx="4041775" cy="4989513"/>
            <a:chOff x="2552915" y="1260135"/>
            <a:chExt cx="4040787" cy="4989219"/>
          </a:xfrm>
        </p:grpSpPr>
        <p:sp>
          <p:nvSpPr>
            <p:cNvPr id="6" name="Isosceles Triangle 5">
              <a:extLst>
                <a:ext uri="{FF2B5EF4-FFF2-40B4-BE49-F238E27FC236}">
                  <a16:creationId xmlns:a16="http://schemas.microsoft.com/office/drawing/2014/main" id="{990C6286-2355-4D9E-820B-E254FBC0A462}"/>
                </a:ext>
              </a:extLst>
            </p:cNvPr>
            <p:cNvSpPr/>
            <p:nvPr/>
          </p:nvSpPr>
          <p:spPr>
            <a:xfrm rot="18570641">
              <a:off x="1932820" y="1880230"/>
              <a:ext cx="3528805" cy="2288615"/>
            </a:xfrm>
            <a:prstGeom prst="triangle">
              <a:avLst>
                <a:gd name="adj" fmla="val 49661"/>
              </a:avLst>
            </a:prstGeom>
            <a:solidFill>
              <a:srgbClr val="9933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Isosceles Triangle 10">
              <a:extLst>
                <a:ext uri="{FF2B5EF4-FFF2-40B4-BE49-F238E27FC236}">
                  <a16:creationId xmlns:a16="http://schemas.microsoft.com/office/drawing/2014/main" id="{1ACBF0EC-4DF0-45BD-9B8C-6C35C494E4F2}"/>
                </a:ext>
              </a:extLst>
            </p:cNvPr>
            <p:cNvSpPr/>
            <p:nvPr/>
          </p:nvSpPr>
          <p:spPr>
            <a:xfrm rot="7758542">
              <a:off x="3684992" y="3340644"/>
              <a:ext cx="3528805" cy="2288615"/>
            </a:xfrm>
            <a:prstGeom prst="triangle">
              <a:avLst>
                <a:gd name="adj" fmla="val 49661"/>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099" name="Title 3">
            <a:extLst>
              <a:ext uri="{FF2B5EF4-FFF2-40B4-BE49-F238E27FC236}">
                <a16:creationId xmlns:a16="http://schemas.microsoft.com/office/drawing/2014/main" id="{45D74F3B-85CA-4583-BEE7-5C57ED6379B2}"/>
              </a:ext>
            </a:extLst>
          </p:cNvPr>
          <p:cNvSpPr>
            <a:spLocks noGrp="1" noChangeArrowheads="1"/>
          </p:cNvSpPr>
          <p:nvPr>
            <p:ph type="title"/>
          </p:nvPr>
        </p:nvSpPr>
        <p:spPr>
          <a:xfrm>
            <a:off x="609600" y="671513"/>
            <a:ext cx="7848600" cy="1295400"/>
          </a:xfrm>
        </p:spPr>
        <p:txBody>
          <a:bodyPr/>
          <a:lstStyle/>
          <a:p>
            <a:r>
              <a:rPr lang="en-US" altLang="en-US"/>
              <a:t>ONE CHURCH</a:t>
            </a:r>
          </a:p>
        </p:txBody>
      </p:sp>
      <p:sp>
        <p:nvSpPr>
          <p:cNvPr id="4100" name="TextBox 6">
            <a:extLst>
              <a:ext uri="{FF2B5EF4-FFF2-40B4-BE49-F238E27FC236}">
                <a16:creationId xmlns:a16="http://schemas.microsoft.com/office/drawing/2014/main" id="{F4768D32-6AE5-4A6E-96D4-B9F4D43B0F6A}"/>
              </a:ext>
            </a:extLst>
          </p:cNvPr>
          <p:cNvSpPr txBox="1">
            <a:spLocks noChangeArrowheads="1"/>
          </p:cNvSpPr>
          <p:nvPr/>
        </p:nvSpPr>
        <p:spPr bwMode="auto">
          <a:xfrm>
            <a:off x="3302000" y="2657475"/>
            <a:ext cx="1066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b="1">
                <a:solidFill>
                  <a:schemeClr val="tx1"/>
                </a:solidFill>
                <a:latin typeface="Arial" panose="020B0604020202020204" pitchFamily="34" charset="0"/>
              </a:defRPr>
            </a:lvl1pPr>
            <a:lvl2pPr marL="742950" indent="-285750">
              <a:spcBef>
                <a:spcPct val="20000"/>
              </a:spcBef>
              <a:buChar char="–"/>
              <a:defRPr sz="3200" b="1">
                <a:solidFill>
                  <a:schemeClr val="tx1"/>
                </a:solidFill>
                <a:latin typeface="Arial" panose="020B0604020202020204" pitchFamily="34" charset="0"/>
              </a:defRPr>
            </a:lvl2pPr>
            <a:lvl3pPr marL="1143000" indent="-228600">
              <a:spcBef>
                <a:spcPct val="20000"/>
              </a:spcBef>
              <a:buChar char="•"/>
              <a:defRPr sz="3200" b="1">
                <a:solidFill>
                  <a:schemeClr val="tx1"/>
                </a:solidFill>
                <a:latin typeface="Arial" panose="020B0604020202020204" pitchFamily="34" charset="0"/>
              </a:defRPr>
            </a:lvl3pPr>
            <a:lvl4pPr marL="1600200" indent="-228600">
              <a:spcBef>
                <a:spcPct val="20000"/>
              </a:spcBef>
              <a:buChar char="–"/>
              <a:defRPr sz="3200" b="1">
                <a:solidFill>
                  <a:schemeClr val="tx1"/>
                </a:solidFill>
                <a:latin typeface="Arial" panose="020B0604020202020204" pitchFamily="34" charset="0"/>
              </a:defRPr>
            </a:lvl4pPr>
            <a:lvl5pPr marL="2057400" indent="-228600">
              <a:spcBef>
                <a:spcPct val="20000"/>
              </a:spcBef>
              <a:buChar char="»"/>
              <a:defRPr sz="32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2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2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2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200" b="1">
                <a:solidFill>
                  <a:schemeClr val="tx1"/>
                </a:solidFill>
                <a:latin typeface="Arial" panose="020B0604020202020204" pitchFamily="34" charset="0"/>
              </a:defRPr>
            </a:lvl9pPr>
          </a:lstStyle>
          <a:p>
            <a:pPr algn="ctr">
              <a:spcBef>
                <a:spcPct val="0"/>
              </a:spcBef>
              <a:buFontTx/>
              <a:buNone/>
            </a:pPr>
            <a:r>
              <a:rPr lang="en-US" altLang="en-US" sz="3600" b="0">
                <a:latin typeface="Times New Roman" panose="02020603050405020304" pitchFamily="18" charset="0"/>
              </a:rPr>
              <a:t>Jews</a:t>
            </a:r>
          </a:p>
        </p:txBody>
      </p:sp>
      <p:sp>
        <p:nvSpPr>
          <p:cNvPr id="4101" name="TextBox 9">
            <a:extLst>
              <a:ext uri="{FF2B5EF4-FFF2-40B4-BE49-F238E27FC236}">
                <a16:creationId xmlns:a16="http://schemas.microsoft.com/office/drawing/2014/main" id="{45ADF6D4-3A59-42BC-AEBD-9C74E55B2AA4}"/>
              </a:ext>
            </a:extLst>
          </p:cNvPr>
          <p:cNvSpPr txBox="1">
            <a:spLocks noChangeArrowheads="1"/>
          </p:cNvSpPr>
          <p:nvPr/>
        </p:nvSpPr>
        <p:spPr bwMode="auto">
          <a:xfrm>
            <a:off x="4270375" y="4162425"/>
            <a:ext cx="17192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b="1">
                <a:solidFill>
                  <a:schemeClr val="tx1"/>
                </a:solidFill>
                <a:latin typeface="Arial" panose="020B0604020202020204" pitchFamily="34" charset="0"/>
              </a:defRPr>
            </a:lvl1pPr>
            <a:lvl2pPr marL="742950" indent="-285750">
              <a:spcBef>
                <a:spcPct val="20000"/>
              </a:spcBef>
              <a:buChar char="–"/>
              <a:defRPr sz="3200" b="1">
                <a:solidFill>
                  <a:schemeClr val="tx1"/>
                </a:solidFill>
                <a:latin typeface="Arial" panose="020B0604020202020204" pitchFamily="34" charset="0"/>
              </a:defRPr>
            </a:lvl2pPr>
            <a:lvl3pPr marL="1143000" indent="-228600">
              <a:spcBef>
                <a:spcPct val="20000"/>
              </a:spcBef>
              <a:buChar char="•"/>
              <a:defRPr sz="3200" b="1">
                <a:solidFill>
                  <a:schemeClr val="tx1"/>
                </a:solidFill>
                <a:latin typeface="Arial" panose="020B0604020202020204" pitchFamily="34" charset="0"/>
              </a:defRPr>
            </a:lvl3pPr>
            <a:lvl4pPr marL="1600200" indent="-228600">
              <a:spcBef>
                <a:spcPct val="20000"/>
              </a:spcBef>
              <a:buChar char="–"/>
              <a:defRPr sz="3200" b="1">
                <a:solidFill>
                  <a:schemeClr val="tx1"/>
                </a:solidFill>
                <a:latin typeface="Arial" panose="020B0604020202020204" pitchFamily="34" charset="0"/>
              </a:defRPr>
            </a:lvl4pPr>
            <a:lvl5pPr marL="2057400" indent="-228600">
              <a:spcBef>
                <a:spcPct val="20000"/>
              </a:spcBef>
              <a:buChar char="»"/>
              <a:defRPr sz="32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2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2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2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200" b="1">
                <a:solidFill>
                  <a:schemeClr val="tx1"/>
                </a:solidFill>
                <a:latin typeface="Arial" panose="020B0604020202020204" pitchFamily="34" charset="0"/>
              </a:defRPr>
            </a:lvl9pPr>
          </a:lstStyle>
          <a:p>
            <a:pPr algn="ctr">
              <a:spcBef>
                <a:spcPct val="0"/>
              </a:spcBef>
              <a:buFontTx/>
              <a:buNone/>
            </a:pPr>
            <a:r>
              <a:rPr lang="en-US" altLang="en-US" sz="3600" b="0">
                <a:latin typeface="Times New Roman" panose="02020603050405020304" pitchFamily="18" charset="0"/>
              </a:rPr>
              <a:t>Gentiles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46369189-49DF-4593-B35A-5DE54D5C73BF}"/>
              </a:ext>
            </a:extLst>
          </p:cNvPr>
          <p:cNvSpPr>
            <a:spLocks noGrp="1" noChangeArrowheads="1"/>
          </p:cNvSpPr>
          <p:nvPr>
            <p:ph type="title"/>
          </p:nvPr>
        </p:nvSpPr>
        <p:spPr>
          <a:xfrm>
            <a:off x="533400" y="609600"/>
            <a:ext cx="7848600" cy="685800"/>
          </a:xfrm>
        </p:spPr>
        <p:txBody>
          <a:bodyPr/>
          <a:lstStyle/>
          <a:p>
            <a:pPr eaLnBrk="1" hangingPunct="1"/>
            <a:r>
              <a:rPr lang="en-US" altLang="en-US"/>
              <a:t>Gentiles WERE (11-12)</a:t>
            </a:r>
          </a:p>
        </p:txBody>
      </p:sp>
      <p:sp>
        <p:nvSpPr>
          <p:cNvPr id="9219" name="Content Placeholder 2">
            <a:extLst>
              <a:ext uri="{FF2B5EF4-FFF2-40B4-BE49-F238E27FC236}">
                <a16:creationId xmlns:a16="http://schemas.microsoft.com/office/drawing/2014/main" id="{B656E00F-5EFE-415C-B7C4-CEC2D1014737}"/>
              </a:ext>
            </a:extLst>
          </p:cNvPr>
          <p:cNvSpPr>
            <a:spLocks noGrp="1" noChangeArrowheads="1"/>
          </p:cNvSpPr>
          <p:nvPr>
            <p:ph idx="1"/>
          </p:nvPr>
        </p:nvSpPr>
        <p:spPr>
          <a:xfrm>
            <a:off x="1524000" y="1600200"/>
            <a:ext cx="7010400" cy="4876800"/>
          </a:xfrm>
        </p:spPr>
        <p:txBody>
          <a:bodyPr/>
          <a:lstStyle/>
          <a:p>
            <a:pPr eaLnBrk="1" hangingPunct="1">
              <a:defRPr/>
            </a:pPr>
            <a:r>
              <a:rPr lang="en-US" altLang="en-US" b="0" dirty="0"/>
              <a:t>Separated from Christ</a:t>
            </a:r>
          </a:p>
          <a:p>
            <a:pPr eaLnBrk="1" hangingPunct="1">
              <a:defRPr/>
            </a:pPr>
            <a:r>
              <a:rPr lang="en-US" altLang="en-US" b="0" dirty="0"/>
              <a:t>Excluded from commonwealth</a:t>
            </a:r>
          </a:p>
          <a:p>
            <a:pPr eaLnBrk="1" hangingPunct="1">
              <a:defRPr/>
            </a:pPr>
            <a:r>
              <a:rPr lang="en-US" altLang="en-US" b="0" dirty="0"/>
              <a:t>Strangers to covenants</a:t>
            </a:r>
          </a:p>
          <a:p>
            <a:pPr eaLnBrk="1" hangingPunct="1">
              <a:defRPr/>
            </a:pPr>
            <a:r>
              <a:rPr lang="en-US" altLang="en-US" b="0" dirty="0"/>
              <a:t>No HOPE</a:t>
            </a:r>
          </a:p>
          <a:p>
            <a:pPr eaLnBrk="1" hangingPunct="1">
              <a:defRPr/>
            </a:pPr>
            <a:r>
              <a:rPr lang="en-US" altLang="en-US" b="0" dirty="0"/>
              <a:t>Without God</a:t>
            </a:r>
          </a:p>
          <a:p>
            <a:pPr marL="0" indent="0" algn="ctr" eaLnBrk="1" hangingPunct="1">
              <a:buFontTx/>
              <a:buNone/>
              <a:defRPr/>
            </a:pPr>
            <a:r>
              <a:rPr lang="en-US" altLang="en-US" sz="4800" i="1" u="sng" dirty="0">
                <a:solidFill>
                  <a:srgbClr val="FFFFFF"/>
                </a:solidFill>
              </a:rPr>
              <a:t>BUT NOW  (13)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2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580D5B7C-DD45-448E-B68F-0C0D7D4AEA88}"/>
              </a:ext>
            </a:extLst>
          </p:cNvPr>
          <p:cNvSpPr>
            <a:spLocks noGrp="1" noChangeArrowheads="1"/>
          </p:cNvSpPr>
          <p:nvPr>
            <p:ph type="title"/>
          </p:nvPr>
        </p:nvSpPr>
        <p:spPr>
          <a:xfrm>
            <a:off x="609600" y="762000"/>
            <a:ext cx="7848600" cy="1066800"/>
          </a:xfrm>
        </p:spPr>
        <p:txBody>
          <a:bodyPr/>
          <a:lstStyle/>
          <a:p>
            <a:pPr eaLnBrk="1" hangingPunct="1"/>
            <a:r>
              <a:rPr lang="en-US" altLang="en-US" i="1">
                <a:solidFill>
                  <a:srgbClr val="FFFFFF"/>
                </a:solidFill>
              </a:rPr>
              <a:t>But NOW</a:t>
            </a:r>
          </a:p>
        </p:txBody>
      </p:sp>
      <p:sp>
        <p:nvSpPr>
          <p:cNvPr id="20483" name="Content Placeholder 2">
            <a:extLst>
              <a:ext uri="{FF2B5EF4-FFF2-40B4-BE49-F238E27FC236}">
                <a16:creationId xmlns:a16="http://schemas.microsoft.com/office/drawing/2014/main" id="{AF3ED84B-DF49-4670-95B8-D73B50AB367F}"/>
              </a:ext>
            </a:extLst>
          </p:cNvPr>
          <p:cNvSpPr>
            <a:spLocks noGrp="1" noChangeArrowheads="1"/>
          </p:cNvSpPr>
          <p:nvPr>
            <p:ph idx="1"/>
          </p:nvPr>
        </p:nvSpPr>
        <p:spPr>
          <a:xfrm>
            <a:off x="838200" y="2057400"/>
            <a:ext cx="7315200" cy="4343400"/>
          </a:xfrm>
        </p:spPr>
        <p:txBody>
          <a:bodyPr/>
          <a:lstStyle/>
          <a:p>
            <a:pPr eaLnBrk="1" hangingPunct="1"/>
            <a:r>
              <a:rPr lang="en-US" altLang="en-US"/>
              <a:t>BOTH </a:t>
            </a:r>
            <a:r>
              <a:rPr lang="en-US" altLang="en-US">
                <a:sym typeface="Wingdings" panose="05000000000000000000" pitchFamily="2" charset="2"/>
              </a:rPr>
              <a:t>  ONE  (14)</a:t>
            </a:r>
          </a:p>
          <a:p>
            <a:pPr eaLnBrk="1" hangingPunct="1"/>
            <a:r>
              <a:rPr lang="en-US" altLang="en-US">
                <a:sym typeface="Wingdings" panose="05000000000000000000" pitchFamily="2" charset="2"/>
              </a:rPr>
              <a:t>TWO  ONE new man  (15)</a:t>
            </a:r>
          </a:p>
          <a:p>
            <a:pPr eaLnBrk="1" hangingPunct="1"/>
            <a:r>
              <a:rPr lang="en-US" altLang="en-US">
                <a:sym typeface="Wingdings" panose="05000000000000000000" pitchFamily="2" charset="2"/>
              </a:rPr>
              <a:t>Both reconciled in ONE Body (16)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Image result for brick wall images">
            <a:extLst>
              <a:ext uri="{FF2B5EF4-FFF2-40B4-BE49-F238E27FC236}">
                <a16:creationId xmlns:a16="http://schemas.microsoft.com/office/drawing/2014/main" id="{8AC03901-C1CF-40D3-86FC-1D38F67A80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03438" y="2765425"/>
            <a:ext cx="4860925"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Title 5">
            <a:extLst>
              <a:ext uri="{FF2B5EF4-FFF2-40B4-BE49-F238E27FC236}">
                <a16:creationId xmlns:a16="http://schemas.microsoft.com/office/drawing/2014/main" id="{642C1FD5-0898-4DBF-B49A-3F57C56756CA}"/>
              </a:ext>
            </a:extLst>
          </p:cNvPr>
          <p:cNvSpPr>
            <a:spLocks noGrp="1" noChangeArrowheads="1"/>
          </p:cNvSpPr>
          <p:nvPr>
            <p:ph type="title"/>
          </p:nvPr>
        </p:nvSpPr>
        <p:spPr>
          <a:xfrm>
            <a:off x="647700" y="612775"/>
            <a:ext cx="7848600" cy="1295400"/>
          </a:xfrm>
        </p:spPr>
        <p:txBody>
          <a:bodyPr/>
          <a:lstStyle/>
          <a:p>
            <a:r>
              <a:rPr lang="en-US" altLang="en-US"/>
              <a:t>Eph. 2:13-14</a:t>
            </a:r>
          </a:p>
        </p:txBody>
      </p:sp>
      <p:sp>
        <p:nvSpPr>
          <p:cNvPr id="7" name="Rectangle 6">
            <a:extLst>
              <a:ext uri="{FF2B5EF4-FFF2-40B4-BE49-F238E27FC236}">
                <a16:creationId xmlns:a16="http://schemas.microsoft.com/office/drawing/2014/main" id="{E7CD6E75-50C8-4818-A1E9-EE204DFCDF0A}"/>
              </a:ext>
            </a:extLst>
          </p:cNvPr>
          <p:cNvSpPr/>
          <p:nvPr/>
        </p:nvSpPr>
        <p:spPr>
          <a:xfrm>
            <a:off x="3189288" y="1938338"/>
            <a:ext cx="2514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dirty="0">
                <a:solidFill>
                  <a:srgbClr val="FFFFFF"/>
                </a:solidFill>
              </a:rPr>
              <a:t>Gentiles</a:t>
            </a:r>
          </a:p>
        </p:txBody>
      </p:sp>
      <p:sp>
        <p:nvSpPr>
          <p:cNvPr id="8" name="Rectangle 7">
            <a:extLst>
              <a:ext uri="{FF2B5EF4-FFF2-40B4-BE49-F238E27FC236}">
                <a16:creationId xmlns:a16="http://schemas.microsoft.com/office/drawing/2014/main" id="{9C9093DB-BF57-4E28-A575-CD720596F3AB}"/>
              </a:ext>
            </a:extLst>
          </p:cNvPr>
          <p:cNvSpPr/>
          <p:nvPr/>
        </p:nvSpPr>
        <p:spPr>
          <a:xfrm>
            <a:off x="3211513" y="4419600"/>
            <a:ext cx="2514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dirty="0">
                <a:solidFill>
                  <a:srgbClr val="FFFFFF"/>
                </a:solidFill>
              </a:rPr>
              <a:t>Jews</a:t>
            </a:r>
          </a:p>
        </p:txBody>
      </p:sp>
      <p:sp>
        <p:nvSpPr>
          <p:cNvPr id="9" name="Rectangle 8">
            <a:extLst>
              <a:ext uri="{FF2B5EF4-FFF2-40B4-BE49-F238E27FC236}">
                <a16:creationId xmlns:a16="http://schemas.microsoft.com/office/drawing/2014/main" id="{D2DC8450-4771-42AE-B639-622952E553EE}"/>
              </a:ext>
            </a:extLst>
          </p:cNvPr>
          <p:cNvSpPr/>
          <p:nvPr/>
        </p:nvSpPr>
        <p:spPr>
          <a:xfrm>
            <a:off x="3232150" y="3048000"/>
            <a:ext cx="2514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i="1" u="sng" dirty="0">
                <a:solidFill>
                  <a:srgbClr val="FFFF00"/>
                </a:solidFill>
              </a:rPr>
              <a:t>The Law</a:t>
            </a:r>
          </a:p>
        </p:txBody>
      </p:sp>
      <p:sp>
        <p:nvSpPr>
          <p:cNvPr id="10" name="TextBox 9">
            <a:extLst>
              <a:ext uri="{FF2B5EF4-FFF2-40B4-BE49-F238E27FC236}">
                <a16:creationId xmlns:a16="http://schemas.microsoft.com/office/drawing/2014/main" id="{3B4F4393-85EE-4E90-9CEA-3DE12DD054E5}"/>
              </a:ext>
            </a:extLst>
          </p:cNvPr>
          <p:cNvSpPr txBox="1">
            <a:spLocks noChangeArrowheads="1"/>
          </p:cNvSpPr>
          <p:nvPr/>
        </p:nvSpPr>
        <p:spPr bwMode="auto">
          <a:xfrm>
            <a:off x="2041525" y="2765425"/>
            <a:ext cx="4984750" cy="1477963"/>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b="1">
                <a:solidFill>
                  <a:schemeClr val="tx1"/>
                </a:solidFill>
                <a:latin typeface="Arial" panose="020B0604020202020204" pitchFamily="34" charset="0"/>
              </a:defRPr>
            </a:lvl1pPr>
            <a:lvl2pPr marL="742950" indent="-285750">
              <a:spcBef>
                <a:spcPct val="20000"/>
              </a:spcBef>
              <a:buChar char="–"/>
              <a:defRPr sz="3200" b="1">
                <a:solidFill>
                  <a:schemeClr val="tx1"/>
                </a:solidFill>
                <a:latin typeface="Arial" panose="020B0604020202020204" pitchFamily="34" charset="0"/>
              </a:defRPr>
            </a:lvl2pPr>
            <a:lvl3pPr marL="1143000" indent="-228600">
              <a:spcBef>
                <a:spcPct val="20000"/>
              </a:spcBef>
              <a:buChar char="•"/>
              <a:defRPr sz="3200" b="1">
                <a:solidFill>
                  <a:schemeClr val="tx1"/>
                </a:solidFill>
                <a:latin typeface="Arial" panose="020B0604020202020204" pitchFamily="34" charset="0"/>
              </a:defRPr>
            </a:lvl3pPr>
            <a:lvl4pPr marL="1600200" indent="-228600">
              <a:spcBef>
                <a:spcPct val="20000"/>
              </a:spcBef>
              <a:buChar char="–"/>
              <a:defRPr sz="3200" b="1">
                <a:solidFill>
                  <a:schemeClr val="tx1"/>
                </a:solidFill>
                <a:latin typeface="Arial" panose="020B0604020202020204" pitchFamily="34" charset="0"/>
              </a:defRPr>
            </a:lvl4pPr>
            <a:lvl5pPr marL="2057400" indent="-228600">
              <a:spcBef>
                <a:spcPct val="20000"/>
              </a:spcBef>
              <a:buChar char="»"/>
              <a:defRPr sz="32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2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2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2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200" b="1">
                <a:solidFill>
                  <a:schemeClr val="tx1"/>
                </a:solidFill>
                <a:latin typeface="Arial" panose="020B0604020202020204" pitchFamily="34" charset="0"/>
              </a:defRPr>
            </a:lvl9pPr>
          </a:lstStyle>
          <a:p>
            <a:pPr algn="ctr">
              <a:spcBef>
                <a:spcPct val="0"/>
              </a:spcBef>
              <a:buFontTx/>
              <a:buNone/>
            </a:pPr>
            <a:endParaRPr lang="en-US" altLang="en-US" sz="1200" b="0">
              <a:latin typeface="Times New Roman" panose="02020603050405020304" pitchFamily="18" charset="0"/>
            </a:endParaRPr>
          </a:p>
          <a:p>
            <a:pPr algn="ctr">
              <a:spcBef>
                <a:spcPct val="0"/>
              </a:spcBef>
              <a:buFontTx/>
              <a:buNone/>
            </a:pPr>
            <a:r>
              <a:rPr lang="en-US" altLang="en-US" sz="6600" b="0">
                <a:latin typeface="Times New Roman" panose="02020603050405020304" pitchFamily="18" charset="0"/>
              </a:rPr>
              <a:t>Jesus = Peace</a:t>
            </a:r>
          </a:p>
          <a:p>
            <a:pPr algn="ctr">
              <a:spcBef>
                <a:spcPct val="0"/>
              </a:spcBef>
              <a:buFontTx/>
              <a:buNone/>
            </a:pPr>
            <a:endParaRPr lang="en-US" altLang="en-US" sz="1200" b="0">
              <a:latin typeface="Times New Roman" panose="02020603050405020304" pitchFamily="18" charset="0"/>
            </a:endParaRPr>
          </a:p>
        </p:txBody>
      </p:sp>
      <p:sp>
        <p:nvSpPr>
          <p:cNvPr id="11" name="Oval 10">
            <a:extLst>
              <a:ext uri="{FF2B5EF4-FFF2-40B4-BE49-F238E27FC236}">
                <a16:creationId xmlns:a16="http://schemas.microsoft.com/office/drawing/2014/main" id="{FBE8A1C5-E77D-4599-AE47-E700B0EEEEA3}"/>
              </a:ext>
            </a:extLst>
          </p:cNvPr>
          <p:cNvSpPr/>
          <p:nvPr/>
        </p:nvSpPr>
        <p:spPr>
          <a:xfrm>
            <a:off x="1524000" y="1676400"/>
            <a:ext cx="6096000" cy="3962400"/>
          </a:xfrm>
          <a:prstGeom prst="ellipse">
            <a:avLst/>
          </a:prstGeom>
          <a:noFill/>
          <a:ln w="158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38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2">
            <a:extLst>
              <a:ext uri="{FF2B5EF4-FFF2-40B4-BE49-F238E27FC236}">
                <a16:creationId xmlns:a16="http://schemas.microsoft.com/office/drawing/2014/main" id="{CDA7838F-37D1-4ACC-AF8A-C8EB5D51F55A}"/>
              </a:ext>
            </a:extLst>
          </p:cNvPr>
          <p:cNvSpPr>
            <a:spLocks noGrp="1" noChangeArrowheads="1"/>
          </p:cNvSpPr>
          <p:nvPr>
            <p:ph type="title"/>
          </p:nvPr>
        </p:nvSpPr>
        <p:spPr>
          <a:xfrm>
            <a:off x="533400" y="914400"/>
            <a:ext cx="7848600" cy="914400"/>
          </a:xfrm>
        </p:spPr>
        <p:txBody>
          <a:bodyPr/>
          <a:lstStyle/>
          <a:p>
            <a:r>
              <a:rPr lang="en-US" altLang="en-US" sz="4000" b="0"/>
              <a:t>Gentiles </a:t>
            </a:r>
            <a:r>
              <a:rPr lang="en-US" altLang="en-US" sz="4000" b="0" i="1" u="sng"/>
              <a:t>NO LONGER</a:t>
            </a:r>
            <a:r>
              <a:rPr lang="en-US" altLang="en-US" sz="4000" b="0" i="1"/>
              <a:t>  (19)</a:t>
            </a:r>
          </a:p>
        </p:txBody>
      </p:sp>
      <p:sp>
        <p:nvSpPr>
          <p:cNvPr id="26627" name="Content Placeholder 3">
            <a:extLst>
              <a:ext uri="{FF2B5EF4-FFF2-40B4-BE49-F238E27FC236}">
                <a16:creationId xmlns:a16="http://schemas.microsoft.com/office/drawing/2014/main" id="{F1061F31-B358-4EFB-948D-A7BC2FF64EC9}"/>
              </a:ext>
            </a:extLst>
          </p:cNvPr>
          <p:cNvSpPr>
            <a:spLocks noGrp="1" noChangeArrowheads="1"/>
          </p:cNvSpPr>
          <p:nvPr>
            <p:ph idx="1"/>
          </p:nvPr>
        </p:nvSpPr>
        <p:spPr>
          <a:xfrm>
            <a:off x="1143000" y="1981200"/>
            <a:ext cx="7086600" cy="4191000"/>
          </a:xfrm>
        </p:spPr>
        <p:txBody>
          <a:bodyPr/>
          <a:lstStyle/>
          <a:p>
            <a:pPr marL="0" indent="0" algn="ctr">
              <a:buFontTx/>
              <a:buNone/>
            </a:pPr>
            <a:r>
              <a:rPr lang="en-US" altLang="en-US" b="0"/>
              <a:t>Strangers</a:t>
            </a:r>
          </a:p>
          <a:p>
            <a:pPr marL="0" indent="0" algn="ctr">
              <a:buFontTx/>
              <a:buNone/>
            </a:pPr>
            <a:r>
              <a:rPr lang="en-US" altLang="en-US" b="0"/>
              <a:t>Aliens</a:t>
            </a:r>
          </a:p>
          <a:p>
            <a:pPr marL="0" indent="0" algn="ctr">
              <a:buFontTx/>
              <a:buNone/>
            </a:pPr>
            <a:r>
              <a:rPr lang="en-US" altLang="en-US" sz="4800" i="1" u="sng">
                <a:solidFill>
                  <a:srgbClr val="FFFFFF"/>
                </a:solidFill>
              </a:rPr>
              <a:t>BUT</a:t>
            </a:r>
          </a:p>
          <a:p>
            <a:pPr marL="0" indent="0" algn="ctr">
              <a:buFontTx/>
              <a:buNone/>
            </a:pPr>
            <a:r>
              <a:rPr lang="en-US" altLang="en-US" b="0">
                <a:solidFill>
                  <a:srgbClr val="FFFFFF"/>
                </a:solidFill>
              </a:rPr>
              <a:t>Fellow Citizens</a:t>
            </a:r>
          </a:p>
          <a:p>
            <a:pPr marL="0" indent="0" algn="ctr">
              <a:buFontTx/>
              <a:buNone/>
            </a:pPr>
            <a:r>
              <a:rPr lang="en-US" altLang="en-US" b="0">
                <a:solidFill>
                  <a:srgbClr val="FFFFFF"/>
                </a:solidFill>
              </a:rPr>
              <a:t>Saints</a:t>
            </a:r>
          </a:p>
          <a:p>
            <a:pPr marL="0" indent="0" algn="ctr">
              <a:buFontTx/>
              <a:buNone/>
            </a:pPr>
            <a:r>
              <a:rPr lang="en-US" altLang="en-US" b="0">
                <a:solidFill>
                  <a:srgbClr val="FFFFFF"/>
                </a:solidFill>
              </a:rPr>
              <a:t>God’s household (family)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0C47E488-1878-4000-8275-60D9111C9578}"/>
              </a:ext>
            </a:extLst>
          </p:cNvPr>
          <p:cNvSpPr>
            <a:spLocks noGrp="1" noChangeArrowheads="1"/>
          </p:cNvSpPr>
          <p:nvPr>
            <p:ph type="title"/>
          </p:nvPr>
        </p:nvSpPr>
        <p:spPr>
          <a:xfrm>
            <a:off x="609600" y="838200"/>
            <a:ext cx="7848600" cy="1295400"/>
          </a:xfrm>
        </p:spPr>
        <p:txBody>
          <a:bodyPr/>
          <a:lstStyle/>
          <a:p>
            <a:r>
              <a:rPr lang="en-US" altLang="en-US" sz="5400" b="0"/>
              <a:t>Now IN Christ</a:t>
            </a:r>
          </a:p>
        </p:txBody>
      </p:sp>
      <p:sp>
        <p:nvSpPr>
          <p:cNvPr id="28675" name="Content Placeholder 2">
            <a:extLst>
              <a:ext uri="{FF2B5EF4-FFF2-40B4-BE49-F238E27FC236}">
                <a16:creationId xmlns:a16="http://schemas.microsoft.com/office/drawing/2014/main" id="{E856B4CE-E787-421B-8F16-2B2015446C45}"/>
              </a:ext>
            </a:extLst>
          </p:cNvPr>
          <p:cNvSpPr>
            <a:spLocks noGrp="1" noChangeArrowheads="1"/>
          </p:cNvSpPr>
          <p:nvPr>
            <p:ph idx="1"/>
          </p:nvPr>
        </p:nvSpPr>
        <p:spPr>
          <a:xfrm>
            <a:off x="228600" y="2438400"/>
            <a:ext cx="8610600" cy="3962400"/>
          </a:xfrm>
        </p:spPr>
        <p:txBody>
          <a:bodyPr/>
          <a:lstStyle/>
          <a:p>
            <a:pPr algn="ctr">
              <a:spcBef>
                <a:spcPct val="0"/>
              </a:spcBef>
              <a:spcAft>
                <a:spcPts val="3000"/>
              </a:spcAft>
            </a:pPr>
            <a:r>
              <a:rPr lang="en-US" altLang="en-US" i="1" u="sng"/>
              <a:t>BOTH</a:t>
            </a:r>
            <a:r>
              <a:rPr lang="en-US" altLang="en-US" b="0"/>
              <a:t> – access thru ONE SPIRIT   (18)</a:t>
            </a:r>
          </a:p>
          <a:p>
            <a:pPr algn="ctr">
              <a:spcBef>
                <a:spcPct val="0"/>
              </a:spcBef>
              <a:spcAft>
                <a:spcPts val="3000"/>
              </a:spcAft>
            </a:pPr>
            <a:r>
              <a:rPr lang="en-US" altLang="en-US" i="1" u="sng"/>
              <a:t>WHOLE</a:t>
            </a:r>
            <a:r>
              <a:rPr lang="en-US" altLang="en-US" b="0"/>
              <a:t> building </a:t>
            </a:r>
            <a:r>
              <a:rPr lang="en-US" altLang="en-US" b="0">
                <a:sym typeface="Wingdings" panose="05000000000000000000" pitchFamily="2" charset="2"/>
              </a:rPr>
              <a:t> Temple   (21)</a:t>
            </a:r>
          </a:p>
          <a:p>
            <a:pPr algn="ctr">
              <a:spcBef>
                <a:spcPct val="0"/>
              </a:spcBef>
              <a:spcAft>
                <a:spcPts val="3000"/>
              </a:spcAft>
            </a:pPr>
            <a:r>
              <a:rPr lang="en-US" altLang="en-US" b="0">
                <a:sym typeface="Wingdings" panose="05000000000000000000" pitchFamily="2" charset="2"/>
              </a:rPr>
              <a:t>Built </a:t>
            </a:r>
            <a:r>
              <a:rPr lang="en-US" altLang="en-US" i="1" u="sng">
                <a:sym typeface="Wingdings" panose="05000000000000000000" pitchFamily="2" charset="2"/>
              </a:rPr>
              <a:t>TOGETHER</a:t>
            </a:r>
            <a:r>
              <a:rPr lang="en-US" altLang="en-US" b="0">
                <a:sym typeface="Wingdings" panose="05000000000000000000" pitchFamily="2" charset="2"/>
              </a:rPr>
              <a:t>  Dwelling of God</a:t>
            </a:r>
            <a:endParaRPr lang="en-US" altLang="en-US" b="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C4981E-A648-49B9-A811-3EBEA10E05E2}"/>
              </a:ext>
            </a:extLst>
          </p:cNvPr>
          <p:cNvSpPr>
            <a:spLocks noGrp="1" noChangeArrowheads="1"/>
          </p:cNvSpPr>
          <p:nvPr>
            <p:ph idx="1"/>
          </p:nvPr>
        </p:nvSpPr>
        <p:spPr>
          <a:xfrm>
            <a:off x="3733800" y="533400"/>
            <a:ext cx="5105400" cy="5867400"/>
          </a:xfrm>
        </p:spPr>
        <p:txBody>
          <a:bodyPr/>
          <a:lstStyle/>
          <a:p>
            <a:pPr marL="0" indent="0" algn="ctr">
              <a:buFontTx/>
              <a:buNone/>
            </a:pPr>
            <a:r>
              <a:rPr lang="en-US" altLang="en-US" sz="4400" i="1" u="sng"/>
              <a:t>IN Christ</a:t>
            </a:r>
          </a:p>
          <a:p>
            <a:pPr marL="0" indent="0" algn="ctr">
              <a:buFontTx/>
              <a:buNone/>
            </a:pPr>
            <a:r>
              <a:rPr lang="en-US" altLang="en-US" b="0"/>
              <a:t>Made Alive (5)</a:t>
            </a:r>
          </a:p>
          <a:p>
            <a:pPr marL="0" indent="0" algn="ctr">
              <a:buFontTx/>
              <a:buNone/>
            </a:pPr>
            <a:r>
              <a:rPr lang="en-US" altLang="en-US" b="0"/>
              <a:t>Raised Up (6)</a:t>
            </a:r>
          </a:p>
          <a:p>
            <a:pPr marL="0" indent="0" algn="ctr">
              <a:buFontTx/>
              <a:buNone/>
            </a:pPr>
            <a:r>
              <a:rPr lang="en-US" altLang="en-US" b="0"/>
              <a:t>Saved (5)</a:t>
            </a:r>
          </a:p>
          <a:p>
            <a:pPr marL="0" indent="0" algn="ctr">
              <a:buFontTx/>
              <a:buNone/>
            </a:pPr>
            <a:r>
              <a:rPr lang="en-US" altLang="en-US" b="0"/>
              <a:t>Brought near (13)</a:t>
            </a:r>
          </a:p>
          <a:p>
            <a:pPr marL="0" indent="0" algn="ctr">
              <a:buFontTx/>
              <a:buNone/>
            </a:pPr>
            <a:r>
              <a:rPr lang="en-US" altLang="en-US" b="0"/>
              <a:t>Reconciled (16)</a:t>
            </a:r>
          </a:p>
          <a:p>
            <a:pPr marL="0" indent="0" algn="ctr">
              <a:buFontTx/>
              <a:buNone/>
            </a:pPr>
            <a:r>
              <a:rPr lang="en-US" altLang="en-US" b="0"/>
              <a:t>Citizens (19)</a:t>
            </a:r>
          </a:p>
          <a:p>
            <a:pPr marL="0" indent="0" algn="ctr">
              <a:buFontTx/>
              <a:buNone/>
            </a:pPr>
            <a:r>
              <a:rPr lang="en-US" altLang="en-US" b="0"/>
              <a:t>God’s Family (19)</a:t>
            </a:r>
          </a:p>
          <a:p>
            <a:pPr marL="0" indent="0" algn="ctr">
              <a:buFontTx/>
              <a:buNone/>
            </a:pPr>
            <a:r>
              <a:rPr lang="en-US" altLang="en-US" b="0"/>
              <a:t>God’s Temple (21)</a:t>
            </a:r>
          </a:p>
        </p:txBody>
      </p:sp>
      <p:sp>
        <p:nvSpPr>
          <p:cNvPr id="4" name="Rectangle 3">
            <a:extLst>
              <a:ext uri="{FF2B5EF4-FFF2-40B4-BE49-F238E27FC236}">
                <a16:creationId xmlns:a16="http://schemas.microsoft.com/office/drawing/2014/main" id="{E65CE19D-3190-4EDA-92B5-437BDF427A36}"/>
              </a:ext>
            </a:extLst>
          </p:cNvPr>
          <p:cNvSpPr/>
          <p:nvPr/>
        </p:nvSpPr>
        <p:spPr>
          <a:xfrm>
            <a:off x="3733800" y="533400"/>
            <a:ext cx="5029200" cy="5867400"/>
          </a:xfrm>
          <a:prstGeom prst="rect">
            <a:avLst/>
          </a:prstGeom>
          <a:noFill/>
          <a:ln w="146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TextBox 4">
            <a:extLst>
              <a:ext uri="{FF2B5EF4-FFF2-40B4-BE49-F238E27FC236}">
                <a16:creationId xmlns:a16="http://schemas.microsoft.com/office/drawing/2014/main" id="{0C3F1E7A-12FD-46BA-BB29-E0F1E85303DF}"/>
              </a:ext>
            </a:extLst>
          </p:cNvPr>
          <p:cNvSpPr txBox="1">
            <a:spLocks noChangeArrowheads="1"/>
          </p:cNvSpPr>
          <p:nvPr/>
        </p:nvSpPr>
        <p:spPr bwMode="auto">
          <a:xfrm>
            <a:off x="914400" y="990600"/>
            <a:ext cx="21812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b="1">
                <a:solidFill>
                  <a:schemeClr val="tx1"/>
                </a:solidFill>
                <a:latin typeface="Arial" panose="020B0604020202020204" pitchFamily="34" charset="0"/>
              </a:defRPr>
            </a:lvl1pPr>
            <a:lvl2pPr marL="742950" indent="-285750">
              <a:spcBef>
                <a:spcPct val="20000"/>
              </a:spcBef>
              <a:buChar char="–"/>
              <a:defRPr sz="3200" b="1">
                <a:solidFill>
                  <a:schemeClr val="tx1"/>
                </a:solidFill>
                <a:latin typeface="Arial" panose="020B0604020202020204" pitchFamily="34" charset="0"/>
              </a:defRPr>
            </a:lvl2pPr>
            <a:lvl3pPr marL="1143000" indent="-228600">
              <a:spcBef>
                <a:spcPct val="20000"/>
              </a:spcBef>
              <a:buChar char="•"/>
              <a:defRPr sz="3200" b="1">
                <a:solidFill>
                  <a:schemeClr val="tx1"/>
                </a:solidFill>
                <a:latin typeface="Arial" panose="020B0604020202020204" pitchFamily="34" charset="0"/>
              </a:defRPr>
            </a:lvl3pPr>
            <a:lvl4pPr marL="1600200" indent="-228600">
              <a:spcBef>
                <a:spcPct val="20000"/>
              </a:spcBef>
              <a:buChar char="–"/>
              <a:defRPr sz="3200" b="1">
                <a:solidFill>
                  <a:schemeClr val="tx1"/>
                </a:solidFill>
                <a:latin typeface="Arial" panose="020B0604020202020204" pitchFamily="34" charset="0"/>
              </a:defRPr>
            </a:lvl4pPr>
            <a:lvl5pPr marL="2057400" indent="-228600">
              <a:spcBef>
                <a:spcPct val="20000"/>
              </a:spcBef>
              <a:buChar char="»"/>
              <a:defRPr sz="32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2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2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2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200" b="1">
                <a:solidFill>
                  <a:schemeClr val="tx1"/>
                </a:solidFill>
                <a:latin typeface="Arial" panose="020B0604020202020204" pitchFamily="34" charset="0"/>
              </a:defRPr>
            </a:lvl9pPr>
          </a:lstStyle>
          <a:p>
            <a:pPr algn="ctr">
              <a:spcBef>
                <a:spcPct val="0"/>
              </a:spcBef>
              <a:buFontTx/>
              <a:buNone/>
            </a:pPr>
            <a:r>
              <a:rPr lang="en-US" altLang="en-US" sz="4400" b="0">
                <a:latin typeface="Times New Roman" panose="02020603050405020304" pitchFamily="18" charset="0"/>
              </a:rPr>
              <a:t>Together</a:t>
            </a:r>
          </a:p>
        </p:txBody>
      </p:sp>
      <p:sp>
        <p:nvSpPr>
          <p:cNvPr id="6" name="TextBox 5">
            <a:extLst>
              <a:ext uri="{FF2B5EF4-FFF2-40B4-BE49-F238E27FC236}">
                <a16:creationId xmlns:a16="http://schemas.microsoft.com/office/drawing/2014/main" id="{B3D3B7B0-94E9-481D-B5EF-FCCB871E9DB1}"/>
              </a:ext>
            </a:extLst>
          </p:cNvPr>
          <p:cNvSpPr txBox="1">
            <a:spLocks noChangeArrowheads="1"/>
          </p:cNvSpPr>
          <p:nvPr/>
        </p:nvSpPr>
        <p:spPr bwMode="auto">
          <a:xfrm>
            <a:off x="839788" y="2286000"/>
            <a:ext cx="233045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b="1">
                <a:solidFill>
                  <a:schemeClr val="tx1"/>
                </a:solidFill>
                <a:latin typeface="Arial" panose="020B0604020202020204" pitchFamily="34" charset="0"/>
              </a:defRPr>
            </a:lvl1pPr>
            <a:lvl2pPr marL="742950" indent="-285750">
              <a:spcBef>
                <a:spcPct val="20000"/>
              </a:spcBef>
              <a:buChar char="–"/>
              <a:defRPr sz="3200" b="1">
                <a:solidFill>
                  <a:schemeClr val="tx1"/>
                </a:solidFill>
                <a:latin typeface="Arial" panose="020B0604020202020204" pitchFamily="34" charset="0"/>
              </a:defRPr>
            </a:lvl2pPr>
            <a:lvl3pPr marL="1143000" indent="-228600">
              <a:spcBef>
                <a:spcPct val="20000"/>
              </a:spcBef>
              <a:buChar char="•"/>
              <a:defRPr sz="3200" b="1">
                <a:solidFill>
                  <a:schemeClr val="tx1"/>
                </a:solidFill>
                <a:latin typeface="Arial" panose="020B0604020202020204" pitchFamily="34" charset="0"/>
              </a:defRPr>
            </a:lvl3pPr>
            <a:lvl4pPr marL="1600200" indent="-228600">
              <a:spcBef>
                <a:spcPct val="20000"/>
              </a:spcBef>
              <a:buChar char="–"/>
              <a:defRPr sz="3200" b="1">
                <a:solidFill>
                  <a:schemeClr val="tx1"/>
                </a:solidFill>
                <a:latin typeface="Arial" panose="020B0604020202020204" pitchFamily="34" charset="0"/>
              </a:defRPr>
            </a:lvl4pPr>
            <a:lvl5pPr marL="2057400" indent="-228600">
              <a:spcBef>
                <a:spcPct val="20000"/>
              </a:spcBef>
              <a:buChar char="»"/>
              <a:defRPr sz="32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2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2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2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200" b="1">
                <a:solidFill>
                  <a:schemeClr val="tx1"/>
                </a:solidFill>
                <a:latin typeface="Arial" panose="020B0604020202020204" pitchFamily="34" charset="0"/>
              </a:defRPr>
            </a:lvl9pPr>
          </a:lstStyle>
          <a:p>
            <a:pPr algn="ctr">
              <a:spcBef>
                <a:spcPct val="0"/>
              </a:spcBef>
              <a:buFontTx/>
              <a:buNone/>
            </a:pPr>
            <a:r>
              <a:rPr lang="en-US" altLang="en-US" sz="4400" b="0">
                <a:latin typeface="Times New Roman" panose="02020603050405020304" pitchFamily="18" charset="0"/>
              </a:rPr>
              <a:t>One New</a:t>
            </a:r>
          </a:p>
          <a:p>
            <a:pPr algn="ctr">
              <a:spcBef>
                <a:spcPct val="0"/>
              </a:spcBef>
              <a:buFontTx/>
              <a:buNone/>
            </a:pPr>
            <a:r>
              <a:rPr lang="en-US" altLang="en-US" sz="4400" b="0">
                <a:latin typeface="Times New Roman" panose="02020603050405020304" pitchFamily="18" charset="0"/>
              </a:rPr>
              <a:t>Man</a:t>
            </a:r>
          </a:p>
        </p:txBody>
      </p:sp>
      <p:sp>
        <p:nvSpPr>
          <p:cNvPr id="7" name="TextBox 6">
            <a:extLst>
              <a:ext uri="{FF2B5EF4-FFF2-40B4-BE49-F238E27FC236}">
                <a16:creationId xmlns:a16="http://schemas.microsoft.com/office/drawing/2014/main" id="{99ED6135-6C7F-4F21-A340-5D3B56D43678}"/>
              </a:ext>
            </a:extLst>
          </p:cNvPr>
          <p:cNvSpPr txBox="1">
            <a:spLocks noChangeArrowheads="1"/>
          </p:cNvSpPr>
          <p:nvPr/>
        </p:nvSpPr>
        <p:spPr bwMode="auto">
          <a:xfrm>
            <a:off x="914400" y="4114800"/>
            <a:ext cx="2328863"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b="1">
                <a:solidFill>
                  <a:schemeClr val="tx1"/>
                </a:solidFill>
                <a:latin typeface="Arial" panose="020B0604020202020204" pitchFamily="34" charset="0"/>
              </a:defRPr>
            </a:lvl1pPr>
            <a:lvl2pPr marL="742950" indent="-285750">
              <a:spcBef>
                <a:spcPct val="20000"/>
              </a:spcBef>
              <a:buChar char="–"/>
              <a:defRPr sz="3200" b="1">
                <a:solidFill>
                  <a:schemeClr val="tx1"/>
                </a:solidFill>
                <a:latin typeface="Arial" panose="020B0604020202020204" pitchFamily="34" charset="0"/>
              </a:defRPr>
            </a:lvl2pPr>
            <a:lvl3pPr marL="1143000" indent="-228600">
              <a:spcBef>
                <a:spcPct val="20000"/>
              </a:spcBef>
              <a:buChar char="•"/>
              <a:defRPr sz="3200" b="1">
                <a:solidFill>
                  <a:schemeClr val="tx1"/>
                </a:solidFill>
                <a:latin typeface="Arial" panose="020B0604020202020204" pitchFamily="34" charset="0"/>
              </a:defRPr>
            </a:lvl3pPr>
            <a:lvl4pPr marL="1600200" indent="-228600">
              <a:spcBef>
                <a:spcPct val="20000"/>
              </a:spcBef>
              <a:buChar char="–"/>
              <a:defRPr sz="3200" b="1">
                <a:solidFill>
                  <a:schemeClr val="tx1"/>
                </a:solidFill>
                <a:latin typeface="Arial" panose="020B0604020202020204" pitchFamily="34" charset="0"/>
              </a:defRPr>
            </a:lvl4pPr>
            <a:lvl5pPr marL="2057400" indent="-228600">
              <a:spcBef>
                <a:spcPct val="20000"/>
              </a:spcBef>
              <a:buChar char="»"/>
              <a:defRPr sz="32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2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2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2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200" b="1">
                <a:solidFill>
                  <a:schemeClr val="tx1"/>
                </a:solidFill>
                <a:latin typeface="Arial" panose="020B0604020202020204" pitchFamily="34" charset="0"/>
              </a:defRPr>
            </a:lvl9pPr>
          </a:lstStyle>
          <a:p>
            <a:pPr algn="ctr">
              <a:spcBef>
                <a:spcPct val="0"/>
              </a:spcBef>
              <a:buFontTx/>
              <a:buNone/>
            </a:pPr>
            <a:r>
              <a:rPr lang="en-US" altLang="en-US" sz="4400" b="0">
                <a:latin typeface="Times New Roman" panose="02020603050405020304" pitchFamily="18" charset="0"/>
              </a:rPr>
              <a:t>One New</a:t>
            </a:r>
          </a:p>
          <a:p>
            <a:pPr algn="ctr">
              <a:spcBef>
                <a:spcPct val="0"/>
              </a:spcBef>
              <a:buFontTx/>
              <a:buNone/>
            </a:pPr>
            <a:r>
              <a:rPr lang="en-US" altLang="en-US" sz="4400" b="0">
                <a:latin typeface="Times New Roman" panose="02020603050405020304" pitchFamily="18" charset="0"/>
              </a:rPr>
              <a:t>Group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C6152B55-66BC-449F-9E15-BC3A465F1CCC}"/>
              </a:ext>
            </a:extLst>
          </p:cNvPr>
          <p:cNvSpPr>
            <a:spLocks noGrp="1" noChangeArrowheads="1"/>
          </p:cNvSpPr>
          <p:nvPr>
            <p:ph type="title"/>
          </p:nvPr>
        </p:nvSpPr>
        <p:spPr/>
        <p:txBody>
          <a:bodyPr/>
          <a:lstStyle/>
          <a:p>
            <a:r>
              <a:rPr lang="en-US" altLang="en-US"/>
              <a:t>Romans 6:3-4</a:t>
            </a:r>
          </a:p>
        </p:txBody>
      </p:sp>
      <p:sp>
        <p:nvSpPr>
          <p:cNvPr id="32771" name="Content Placeholder 2">
            <a:extLst>
              <a:ext uri="{FF2B5EF4-FFF2-40B4-BE49-F238E27FC236}">
                <a16:creationId xmlns:a16="http://schemas.microsoft.com/office/drawing/2014/main" id="{46F095AB-A833-4978-9222-A7EA521E56B6}"/>
              </a:ext>
            </a:extLst>
          </p:cNvPr>
          <p:cNvSpPr>
            <a:spLocks noGrp="1" noChangeArrowheads="1"/>
          </p:cNvSpPr>
          <p:nvPr>
            <p:ph idx="1"/>
          </p:nvPr>
        </p:nvSpPr>
        <p:spPr>
          <a:xfrm>
            <a:off x="1066800" y="1143000"/>
            <a:ext cx="6934200" cy="5181600"/>
          </a:xfrm>
        </p:spPr>
        <p:txBody>
          <a:bodyPr/>
          <a:lstStyle/>
          <a:p>
            <a:pPr marL="0" indent="0">
              <a:buFontTx/>
              <a:buNone/>
            </a:pPr>
            <a:r>
              <a:rPr lang="en-US" altLang="en-US" b="0"/>
              <a:t>3   Or do you not know that </a:t>
            </a:r>
            <a:r>
              <a:rPr lang="en-US" altLang="en-US" sz="4000" b="0" i="1" u="sng">
                <a:solidFill>
                  <a:srgbClr val="FFFFFF"/>
                </a:solidFill>
              </a:rPr>
              <a:t>all of us </a:t>
            </a:r>
            <a:r>
              <a:rPr lang="en-US" altLang="en-US" b="0"/>
              <a:t>who have been </a:t>
            </a:r>
            <a:r>
              <a:rPr lang="en-US" altLang="en-US" i="1" u="sng">
                <a:solidFill>
                  <a:srgbClr val="FFFFFF"/>
                </a:solidFill>
              </a:rPr>
              <a:t>baptized into Christ </a:t>
            </a:r>
            <a:r>
              <a:rPr lang="en-US" altLang="en-US" b="0"/>
              <a:t>Jesus have been </a:t>
            </a:r>
            <a:r>
              <a:rPr lang="en-US" altLang="en-US" b="0" i="1" u="sng">
                <a:solidFill>
                  <a:srgbClr val="FFFFFF"/>
                </a:solidFill>
              </a:rPr>
              <a:t>baptized into His death?</a:t>
            </a:r>
          </a:p>
          <a:p>
            <a:pPr marL="0" indent="0">
              <a:buFontTx/>
              <a:buNone/>
            </a:pPr>
            <a:r>
              <a:rPr lang="en-US" altLang="en-US" b="0"/>
              <a:t>4 	Therefore we have been buried with Him through baptism into death, so that as Christ was </a:t>
            </a:r>
            <a:r>
              <a:rPr lang="en-US" altLang="en-US" b="0" i="1" u="sng">
                <a:solidFill>
                  <a:srgbClr val="FFFFFF"/>
                </a:solidFill>
              </a:rPr>
              <a:t>raised</a:t>
            </a:r>
            <a:r>
              <a:rPr lang="en-US" altLang="en-US" b="0"/>
              <a:t> from the dead through the glory of the Father, so </a:t>
            </a:r>
            <a:r>
              <a:rPr lang="en-US" altLang="en-US" b="0" i="1" u="sng">
                <a:solidFill>
                  <a:srgbClr val="FFFFFF"/>
                </a:solidFill>
              </a:rPr>
              <a:t>we too might walk in newness of life.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a:extLst>
              <a:ext uri="{FF2B5EF4-FFF2-40B4-BE49-F238E27FC236}">
                <a16:creationId xmlns:a16="http://schemas.microsoft.com/office/drawing/2014/main" id="{5C64E32C-DE8D-45D3-BBF3-90A86D2B58A7}"/>
              </a:ext>
            </a:extLst>
          </p:cNvPr>
          <p:cNvSpPr>
            <a:spLocks noGrp="1" noChangeArrowheads="1"/>
          </p:cNvSpPr>
          <p:nvPr>
            <p:ph idx="1"/>
          </p:nvPr>
        </p:nvSpPr>
        <p:spPr>
          <a:xfrm>
            <a:off x="3733800" y="533400"/>
            <a:ext cx="5105400" cy="5867400"/>
          </a:xfrm>
        </p:spPr>
        <p:txBody>
          <a:bodyPr/>
          <a:lstStyle/>
          <a:p>
            <a:pPr marL="0" indent="0" algn="ctr">
              <a:buFontTx/>
              <a:buNone/>
            </a:pPr>
            <a:r>
              <a:rPr lang="en-US" altLang="en-US" sz="4400" i="1" u="sng"/>
              <a:t>IN Christ</a:t>
            </a:r>
          </a:p>
          <a:p>
            <a:pPr marL="0" indent="0" algn="ctr">
              <a:buFontTx/>
              <a:buNone/>
            </a:pPr>
            <a:r>
              <a:rPr lang="en-US" altLang="en-US" b="0"/>
              <a:t>Made Alive (5)</a:t>
            </a:r>
          </a:p>
          <a:p>
            <a:pPr marL="0" indent="0" algn="ctr">
              <a:buFontTx/>
              <a:buNone/>
            </a:pPr>
            <a:r>
              <a:rPr lang="en-US" altLang="en-US" b="0"/>
              <a:t>Raised Up (6)</a:t>
            </a:r>
          </a:p>
          <a:p>
            <a:pPr marL="0" indent="0" algn="ctr">
              <a:buFontTx/>
              <a:buNone/>
            </a:pPr>
            <a:r>
              <a:rPr lang="en-US" altLang="en-US" b="0"/>
              <a:t>Saved (5)</a:t>
            </a:r>
          </a:p>
          <a:p>
            <a:pPr marL="0" indent="0" algn="ctr">
              <a:buFontTx/>
              <a:buNone/>
            </a:pPr>
            <a:r>
              <a:rPr lang="en-US" altLang="en-US" b="0"/>
              <a:t>Brought near (13)</a:t>
            </a:r>
          </a:p>
          <a:p>
            <a:pPr marL="0" indent="0" algn="ctr">
              <a:buFontTx/>
              <a:buNone/>
            </a:pPr>
            <a:r>
              <a:rPr lang="en-US" altLang="en-US" b="0"/>
              <a:t>Reconciled (16)</a:t>
            </a:r>
          </a:p>
          <a:p>
            <a:pPr marL="0" indent="0" algn="ctr">
              <a:buFontTx/>
              <a:buNone/>
            </a:pPr>
            <a:r>
              <a:rPr lang="en-US" altLang="en-US" b="0"/>
              <a:t>Citizens (19)</a:t>
            </a:r>
          </a:p>
          <a:p>
            <a:pPr marL="0" indent="0" algn="ctr">
              <a:buFontTx/>
              <a:buNone/>
            </a:pPr>
            <a:r>
              <a:rPr lang="en-US" altLang="en-US" b="0"/>
              <a:t>God’s Family (19)</a:t>
            </a:r>
          </a:p>
          <a:p>
            <a:pPr marL="0" indent="0" algn="ctr">
              <a:buFontTx/>
              <a:buNone/>
            </a:pPr>
            <a:r>
              <a:rPr lang="en-US" altLang="en-US" b="0"/>
              <a:t>God’s Temple (21)</a:t>
            </a:r>
          </a:p>
        </p:txBody>
      </p:sp>
      <p:sp>
        <p:nvSpPr>
          <p:cNvPr id="4" name="Rectangle 3">
            <a:extLst>
              <a:ext uri="{FF2B5EF4-FFF2-40B4-BE49-F238E27FC236}">
                <a16:creationId xmlns:a16="http://schemas.microsoft.com/office/drawing/2014/main" id="{E65CE19D-3190-4EDA-92B5-437BDF427A36}"/>
              </a:ext>
            </a:extLst>
          </p:cNvPr>
          <p:cNvSpPr/>
          <p:nvPr/>
        </p:nvSpPr>
        <p:spPr>
          <a:xfrm>
            <a:off x="3733800" y="533400"/>
            <a:ext cx="5029200" cy="5867400"/>
          </a:xfrm>
          <a:prstGeom prst="rect">
            <a:avLst/>
          </a:prstGeom>
          <a:noFill/>
          <a:ln w="146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extBox 1">
            <a:extLst>
              <a:ext uri="{FF2B5EF4-FFF2-40B4-BE49-F238E27FC236}">
                <a16:creationId xmlns:a16="http://schemas.microsoft.com/office/drawing/2014/main" id="{D0E269CC-E1DB-4F1F-BD38-52481FDE98F6}"/>
              </a:ext>
            </a:extLst>
          </p:cNvPr>
          <p:cNvSpPr txBox="1">
            <a:spLocks noChangeArrowheads="1"/>
          </p:cNvSpPr>
          <p:nvPr/>
        </p:nvSpPr>
        <p:spPr bwMode="auto">
          <a:xfrm>
            <a:off x="685800" y="1981200"/>
            <a:ext cx="2411413"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b="1">
                <a:solidFill>
                  <a:schemeClr val="tx1"/>
                </a:solidFill>
                <a:latin typeface="Arial" panose="020B0604020202020204" pitchFamily="34" charset="0"/>
              </a:defRPr>
            </a:lvl1pPr>
            <a:lvl2pPr marL="742950" indent="-285750">
              <a:spcBef>
                <a:spcPct val="20000"/>
              </a:spcBef>
              <a:buChar char="–"/>
              <a:defRPr sz="3200" b="1">
                <a:solidFill>
                  <a:schemeClr val="tx1"/>
                </a:solidFill>
                <a:latin typeface="Arial" panose="020B0604020202020204" pitchFamily="34" charset="0"/>
              </a:defRPr>
            </a:lvl2pPr>
            <a:lvl3pPr marL="1143000" indent="-228600">
              <a:spcBef>
                <a:spcPct val="20000"/>
              </a:spcBef>
              <a:buChar char="•"/>
              <a:defRPr sz="3200" b="1">
                <a:solidFill>
                  <a:schemeClr val="tx1"/>
                </a:solidFill>
                <a:latin typeface="Arial" panose="020B0604020202020204" pitchFamily="34" charset="0"/>
              </a:defRPr>
            </a:lvl3pPr>
            <a:lvl4pPr marL="1600200" indent="-228600">
              <a:spcBef>
                <a:spcPct val="20000"/>
              </a:spcBef>
              <a:buChar char="–"/>
              <a:defRPr sz="3200" b="1">
                <a:solidFill>
                  <a:schemeClr val="tx1"/>
                </a:solidFill>
                <a:latin typeface="Arial" panose="020B0604020202020204" pitchFamily="34" charset="0"/>
              </a:defRPr>
            </a:lvl4pPr>
            <a:lvl5pPr marL="2057400" indent="-228600">
              <a:spcBef>
                <a:spcPct val="20000"/>
              </a:spcBef>
              <a:buChar char="»"/>
              <a:defRPr sz="32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2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2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2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200" b="1">
                <a:solidFill>
                  <a:schemeClr val="tx1"/>
                </a:solidFill>
                <a:latin typeface="Arial" panose="020B0604020202020204" pitchFamily="34" charset="0"/>
              </a:defRPr>
            </a:lvl9pPr>
          </a:lstStyle>
          <a:p>
            <a:pPr>
              <a:spcBef>
                <a:spcPct val="0"/>
              </a:spcBef>
              <a:buFontTx/>
              <a:buNone/>
            </a:pPr>
            <a:r>
              <a:rPr lang="en-US" altLang="en-US" sz="4800" b="0">
                <a:latin typeface="Times New Roman" panose="02020603050405020304" pitchFamily="18" charset="0"/>
              </a:rPr>
              <a:t>By Faith</a:t>
            </a:r>
          </a:p>
          <a:p>
            <a:pPr>
              <a:spcBef>
                <a:spcPct val="0"/>
              </a:spcBef>
              <a:buFontTx/>
              <a:buNone/>
            </a:pPr>
            <a:r>
              <a:rPr lang="en-US" altLang="en-US" sz="4800" b="0">
                <a:latin typeface="Times New Roman" panose="02020603050405020304" pitchFamily="18" charset="0"/>
              </a:rPr>
              <a:t>We Were</a:t>
            </a:r>
          </a:p>
        </p:txBody>
      </p:sp>
      <p:sp>
        <p:nvSpPr>
          <p:cNvPr id="5" name="Arrow: Right 4">
            <a:extLst>
              <a:ext uri="{FF2B5EF4-FFF2-40B4-BE49-F238E27FC236}">
                <a16:creationId xmlns:a16="http://schemas.microsoft.com/office/drawing/2014/main" id="{FDEE0520-9598-4D5C-9DA7-F57907112CB6}"/>
              </a:ext>
            </a:extLst>
          </p:cNvPr>
          <p:cNvSpPr/>
          <p:nvPr/>
        </p:nvSpPr>
        <p:spPr>
          <a:xfrm>
            <a:off x="304800" y="3132138"/>
            <a:ext cx="4267200" cy="2895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a:t>Baptized INTO</a:t>
            </a:r>
          </a:p>
          <a:p>
            <a:pPr algn="ctr">
              <a:defRPr/>
            </a:pPr>
            <a:r>
              <a:rPr lang="en-US" sz="4000" dirty="0"/>
              <a:t>Christ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033F36FC-B699-409B-AD4B-56F02DEE84B4}"/>
              </a:ext>
            </a:extLst>
          </p:cNvPr>
          <p:cNvSpPr>
            <a:spLocks noGrp="1" noChangeArrowheads="1"/>
          </p:cNvSpPr>
          <p:nvPr>
            <p:ph type="title"/>
          </p:nvPr>
        </p:nvSpPr>
        <p:spPr>
          <a:xfrm>
            <a:off x="609600" y="533400"/>
            <a:ext cx="7848600" cy="762000"/>
          </a:xfrm>
        </p:spPr>
        <p:txBody>
          <a:bodyPr/>
          <a:lstStyle/>
          <a:p>
            <a:r>
              <a:rPr lang="en-US" altLang="en-US" sz="3600"/>
              <a:t>Ephesians 2</a:t>
            </a:r>
          </a:p>
        </p:txBody>
      </p:sp>
      <p:sp>
        <p:nvSpPr>
          <p:cNvPr id="4" name="Rectangle 3">
            <a:extLst>
              <a:ext uri="{FF2B5EF4-FFF2-40B4-BE49-F238E27FC236}">
                <a16:creationId xmlns:a16="http://schemas.microsoft.com/office/drawing/2014/main" id="{6EB2E1C1-ED59-4115-88C3-CABF1BA2976C}"/>
              </a:ext>
            </a:extLst>
          </p:cNvPr>
          <p:cNvSpPr/>
          <p:nvPr/>
        </p:nvSpPr>
        <p:spPr>
          <a:xfrm>
            <a:off x="2286000" y="1524000"/>
            <a:ext cx="762000" cy="6096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a:extLst>
              <a:ext uri="{FF2B5EF4-FFF2-40B4-BE49-F238E27FC236}">
                <a16:creationId xmlns:a16="http://schemas.microsoft.com/office/drawing/2014/main" id="{C48837AF-3E69-4C71-BEB4-93EA490407F4}"/>
              </a:ext>
            </a:extLst>
          </p:cNvPr>
          <p:cNvSpPr/>
          <p:nvPr/>
        </p:nvSpPr>
        <p:spPr>
          <a:xfrm>
            <a:off x="3081338" y="2590800"/>
            <a:ext cx="762000" cy="6096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a:extLst>
              <a:ext uri="{FF2B5EF4-FFF2-40B4-BE49-F238E27FC236}">
                <a16:creationId xmlns:a16="http://schemas.microsoft.com/office/drawing/2014/main" id="{30F367CF-3FAB-4BA5-B78A-EA1128414315}"/>
              </a:ext>
            </a:extLst>
          </p:cNvPr>
          <p:cNvSpPr/>
          <p:nvPr/>
        </p:nvSpPr>
        <p:spPr>
          <a:xfrm>
            <a:off x="5600700" y="1524000"/>
            <a:ext cx="990600" cy="6096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Rounded Corners 6">
            <a:extLst>
              <a:ext uri="{FF2B5EF4-FFF2-40B4-BE49-F238E27FC236}">
                <a16:creationId xmlns:a16="http://schemas.microsoft.com/office/drawing/2014/main" id="{57659BE1-9795-4608-ADF1-F7854B1BE791}"/>
              </a:ext>
            </a:extLst>
          </p:cNvPr>
          <p:cNvSpPr/>
          <p:nvPr/>
        </p:nvSpPr>
        <p:spPr>
          <a:xfrm>
            <a:off x="4114800" y="1600200"/>
            <a:ext cx="1066800" cy="533400"/>
          </a:xfrm>
          <a:prstGeom prst="roundRect">
            <a:avLst/>
          </a:prstGeom>
          <a:solidFill>
            <a:srgbClr val="A5002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Rounded Corners 7">
            <a:extLst>
              <a:ext uri="{FF2B5EF4-FFF2-40B4-BE49-F238E27FC236}">
                <a16:creationId xmlns:a16="http://schemas.microsoft.com/office/drawing/2014/main" id="{7161A61C-C95F-451D-BA84-844091F35FF6}"/>
              </a:ext>
            </a:extLst>
          </p:cNvPr>
          <p:cNvSpPr/>
          <p:nvPr/>
        </p:nvSpPr>
        <p:spPr>
          <a:xfrm>
            <a:off x="5618163" y="2590800"/>
            <a:ext cx="1544637" cy="533400"/>
          </a:xfrm>
          <a:prstGeom prst="roundRect">
            <a:avLst/>
          </a:prstGeom>
          <a:solidFill>
            <a:srgbClr val="A5002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152" name="Content Placeholder 2">
            <a:extLst>
              <a:ext uri="{FF2B5EF4-FFF2-40B4-BE49-F238E27FC236}">
                <a16:creationId xmlns:a16="http://schemas.microsoft.com/office/drawing/2014/main" id="{085370AD-D619-4F91-9857-B7CB4C09D5C9}"/>
              </a:ext>
            </a:extLst>
          </p:cNvPr>
          <p:cNvSpPr>
            <a:spLocks noGrp="1" noChangeArrowheads="1"/>
          </p:cNvSpPr>
          <p:nvPr>
            <p:ph idx="1"/>
          </p:nvPr>
        </p:nvSpPr>
        <p:spPr>
          <a:xfrm>
            <a:off x="914400" y="1524000"/>
            <a:ext cx="7543800" cy="4876800"/>
          </a:xfrm>
        </p:spPr>
        <p:txBody>
          <a:bodyPr/>
          <a:lstStyle/>
          <a:p>
            <a:pPr marL="0" indent="0">
              <a:buFontTx/>
              <a:buNone/>
            </a:pPr>
            <a:r>
              <a:rPr lang="en-US" altLang="en-US" baseline="30000"/>
              <a:t>1</a:t>
            </a:r>
            <a:r>
              <a:rPr lang="en-US" altLang="en-US"/>
              <a:t>  And you were dead in your trespasses and sins,</a:t>
            </a:r>
          </a:p>
          <a:p>
            <a:pPr marL="0" indent="0">
              <a:buFontTx/>
              <a:buNone/>
            </a:pPr>
            <a:r>
              <a:rPr lang="en-US" altLang="en-US" baseline="30000"/>
              <a:t>2   </a:t>
            </a:r>
            <a:r>
              <a:rPr lang="en-US" altLang="en-US"/>
              <a:t>in which you formerly walked according to the course of this world, according to the prince of the power of the air, of the spirit that is now working in the sons of disobedience.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96936289-5B8D-45B3-8C7B-CF2EF9EDC184}"/>
              </a:ext>
            </a:extLst>
          </p:cNvPr>
          <p:cNvSpPr>
            <a:spLocks noGrp="1" noChangeArrowheads="1"/>
          </p:cNvSpPr>
          <p:nvPr>
            <p:ph type="title"/>
          </p:nvPr>
        </p:nvSpPr>
        <p:spPr>
          <a:xfrm>
            <a:off x="504825" y="742950"/>
            <a:ext cx="7848600" cy="762000"/>
          </a:xfrm>
        </p:spPr>
        <p:txBody>
          <a:bodyPr/>
          <a:lstStyle/>
          <a:p>
            <a:r>
              <a:rPr lang="en-US" altLang="en-US" sz="3600"/>
              <a:t>Ephesians 2:3</a:t>
            </a:r>
          </a:p>
        </p:txBody>
      </p:sp>
      <p:sp>
        <p:nvSpPr>
          <p:cNvPr id="5124" name="Content Placeholder 9">
            <a:extLst>
              <a:ext uri="{FF2B5EF4-FFF2-40B4-BE49-F238E27FC236}">
                <a16:creationId xmlns:a16="http://schemas.microsoft.com/office/drawing/2014/main" id="{61BA9229-2EDD-4A82-A6F7-96F61D4366F9}"/>
              </a:ext>
            </a:extLst>
          </p:cNvPr>
          <p:cNvSpPr>
            <a:spLocks noGrp="1" noChangeArrowheads="1"/>
          </p:cNvSpPr>
          <p:nvPr>
            <p:ph idx="1"/>
          </p:nvPr>
        </p:nvSpPr>
        <p:spPr>
          <a:xfrm>
            <a:off x="914400" y="1828800"/>
            <a:ext cx="7315200" cy="4572000"/>
          </a:xfrm>
        </p:spPr>
        <p:txBody>
          <a:bodyPr/>
          <a:lstStyle/>
          <a:p>
            <a:pPr marL="0" indent="0">
              <a:buFontTx/>
              <a:buNone/>
              <a:defRPr/>
            </a:pPr>
            <a:r>
              <a:rPr lang="en-US" altLang="en-US" sz="4000" dirty="0">
                <a:highlight>
                  <a:srgbClr val="FF0000"/>
                </a:highlight>
              </a:rPr>
              <a:t>Among them </a:t>
            </a:r>
            <a:r>
              <a:rPr lang="en-US" altLang="en-US" sz="4000" dirty="0">
                <a:highlight>
                  <a:srgbClr val="0000FF"/>
                </a:highlight>
              </a:rPr>
              <a:t>we too </a:t>
            </a:r>
            <a:r>
              <a:rPr lang="en-US" altLang="en-US" sz="4000" dirty="0"/>
              <a:t>….</a:t>
            </a:r>
          </a:p>
          <a:p>
            <a:pPr marL="0" indent="0">
              <a:buFontTx/>
              <a:buNone/>
              <a:defRPr/>
            </a:pPr>
            <a:endParaRPr lang="en-US" altLang="en-US" dirty="0"/>
          </a:p>
          <a:p>
            <a:pPr marL="0" indent="0">
              <a:buFontTx/>
              <a:buNone/>
              <a:defRPr/>
            </a:pPr>
            <a:r>
              <a:rPr lang="en-US" altLang="en-US" dirty="0"/>
              <a:t>all formerly lived in the lusts of our flesh, indulging the desires of the flesh and of the mind, and were by nature children of wrath, even as the rest.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B0AFA69D-522B-4E82-B01D-249D18E6668D}"/>
              </a:ext>
            </a:extLst>
          </p:cNvPr>
          <p:cNvSpPr>
            <a:spLocks noGrp="1" noChangeArrowheads="1"/>
          </p:cNvSpPr>
          <p:nvPr>
            <p:ph type="title"/>
          </p:nvPr>
        </p:nvSpPr>
        <p:spPr/>
        <p:txBody>
          <a:bodyPr/>
          <a:lstStyle/>
          <a:p>
            <a:endParaRPr lang="en-US" altLang="en-US"/>
          </a:p>
        </p:txBody>
      </p:sp>
      <p:sp>
        <p:nvSpPr>
          <p:cNvPr id="3" name="Content Placeholder 2">
            <a:extLst>
              <a:ext uri="{FF2B5EF4-FFF2-40B4-BE49-F238E27FC236}">
                <a16:creationId xmlns:a16="http://schemas.microsoft.com/office/drawing/2014/main" id="{0947F1B6-6930-4247-9CAE-749D7B46D4D2}"/>
              </a:ext>
            </a:extLst>
          </p:cNvPr>
          <p:cNvSpPr>
            <a:spLocks noGrp="1" noChangeArrowheads="1"/>
          </p:cNvSpPr>
          <p:nvPr>
            <p:ph idx="1"/>
          </p:nvPr>
        </p:nvSpPr>
        <p:spPr>
          <a:xfrm>
            <a:off x="914400" y="1524000"/>
            <a:ext cx="7620000" cy="4876800"/>
          </a:xfrm>
        </p:spPr>
        <p:txBody>
          <a:bodyPr/>
          <a:lstStyle/>
          <a:p>
            <a:pPr marL="0" indent="0" algn="ctr">
              <a:buFontTx/>
              <a:buNone/>
            </a:pPr>
            <a:r>
              <a:rPr lang="en-US" altLang="en-US" b="0"/>
              <a:t>YOU (1)     -     WE TOO  (3)</a:t>
            </a:r>
          </a:p>
          <a:p>
            <a:pPr marL="0" indent="0" algn="ctr">
              <a:buFontTx/>
              <a:buNone/>
            </a:pPr>
            <a:r>
              <a:rPr lang="en-US" altLang="en-US" sz="4000" b="0">
                <a:solidFill>
                  <a:srgbClr val="92D050"/>
                </a:solidFill>
              </a:rPr>
              <a:t>Gentiles   -          Jews    </a:t>
            </a:r>
          </a:p>
          <a:p>
            <a:pPr marL="0" indent="0" algn="ctr">
              <a:buFontTx/>
              <a:buNone/>
            </a:pPr>
            <a:endParaRPr lang="en-US" altLang="en-US" sz="1400" b="0">
              <a:solidFill>
                <a:srgbClr val="FFFFFF"/>
              </a:solidFill>
            </a:endParaRPr>
          </a:p>
          <a:p>
            <a:pPr marL="0" indent="0" algn="ctr">
              <a:buFontTx/>
              <a:buNone/>
            </a:pPr>
            <a:r>
              <a:rPr lang="en-US" altLang="en-US" b="0">
                <a:solidFill>
                  <a:srgbClr val="FFFFFF"/>
                </a:solidFill>
              </a:rPr>
              <a:t>Therefore remember that formerly </a:t>
            </a:r>
            <a:r>
              <a:rPr lang="en-US" altLang="en-US" i="1" u="sng">
                <a:solidFill>
                  <a:srgbClr val="92D050"/>
                </a:solidFill>
              </a:rPr>
              <a:t>you, </a:t>
            </a:r>
            <a:r>
              <a:rPr lang="en-US" altLang="en-US" b="0">
                <a:solidFill>
                  <a:srgbClr val="FFFFFF"/>
                </a:solidFill>
              </a:rPr>
              <a:t>the </a:t>
            </a:r>
            <a:r>
              <a:rPr lang="en-US" altLang="en-US" i="1" u="sng">
                <a:solidFill>
                  <a:srgbClr val="92D050"/>
                </a:solidFill>
              </a:rPr>
              <a:t>Gentiles in the flesh, </a:t>
            </a:r>
            <a:r>
              <a:rPr lang="en-US" altLang="en-US" b="0">
                <a:solidFill>
                  <a:srgbClr val="FFFFFF"/>
                </a:solidFill>
              </a:rPr>
              <a:t>who are called “Uncircumcision” by the so-called “Circumcision,” </a:t>
            </a:r>
            <a:r>
              <a:rPr lang="en-US" altLang="en-US" b="0" i="1">
                <a:solidFill>
                  <a:srgbClr val="FFFFFF"/>
                </a:solidFill>
              </a:rPr>
              <a:t>which is performed in the flesh by human hands— (11)</a:t>
            </a:r>
            <a:endParaRPr lang="en-US" altLang="en-US" b="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6E0FAC6D-D26F-4249-AE31-6F92B94DF790}"/>
              </a:ext>
            </a:extLst>
          </p:cNvPr>
          <p:cNvSpPr>
            <a:spLocks noGrp="1" noChangeArrowheads="1"/>
          </p:cNvSpPr>
          <p:nvPr>
            <p:ph type="title"/>
          </p:nvPr>
        </p:nvSpPr>
        <p:spPr>
          <a:xfrm>
            <a:off x="504825" y="579438"/>
            <a:ext cx="7848600" cy="762000"/>
          </a:xfrm>
        </p:spPr>
        <p:txBody>
          <a:bodyPr/>
          <a:lstStyle/>
          <a:p>
            <a:r>
              <a:rPr lang="en-US" altLang="en-US" sz="3600"/>
              <a:t>Ephesians 2</a:t>
            </a:r>
          </a:p>
        </p:txBody>
      </p:sp>
      <p:sp>
        <p:nvSpPr>
          <p:cNvPr id="7" name="Rectangle: Rounded Corners 6">
            <a:extLst>
              <a:ext uri="{FF2B5EF4-FFF2-40B4-BE49-F238E27FC236}">
                <a16:creationId xmlns:a16="http://schemas.microsoft.com/office/drawing/2014/main" id="{57659BE1-9795-4608-ADF1-F7854B1BE791}"/>
              </a:ext>
            </a:extLst>
          </p:cNvPr>
          <p:cNvSpPr/>
          <p:nvPr/>
        </p:nvSpPr>
        <p:spPr>
          <a:xfrm>
            <a:off x="3200400" y="2070100"/>
            <a:ext cx="3276600" cy="533400"/>
          </a:xfrm>
          <a:prstGeom prst="roundRect">
            <a:avLst/>
          </a:prstGeom>
          <a:solidFill>
            <a:srgbClr val="A5002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a:extLst>
              <a:ext uri="{FF2B5EF4-FFF2-40B4-BE49-F238E27FC236}">
                <a16:creationId xmlns:a16="http://schemas.microsoft.com/office/drawing/2014/main" id="{546AA9EC-FADB-4E0D-BDD6-D883EA2BE044}"/>
              </a:ext>
            </a:extLst>
          </p:cNvPr>
          <p:cNvSpPr/>
          <p:nvPr/>
        </p:nvSpPr>
        <p:spPr>
          <a:xfrm>
            <a:off x="3581400" y="1524000"/>
            <a:ext cx="1371600" cy="6096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ectangle: Rounded Corners 11">
            <a:extLst>
              <a:ext uri="{FF2B5EF4-FFF2-40B4-BE49-F238E27FC236}">
                <a16:creationId xmlns:a16="http://schemas.microsoft.com/office/drawing/2014/main" id="{7D6C7DC1-4747-431A-BBC8-3B62DC553CAD}"/>
              </a:ext>
            </a:extLst>
          </p:cNvPr>
          <p:cNvSpPr/>
          <p:nvPr/>
        </p:nvSpPr>
        <p:spPr>
          <a:xfrm>
            <a:off x="914400" y="2057400"/>
            <a:ext cx="1066800" cy="533400"/>
          </a:xfrm>
          <a:prstGeom prst="roundRect">
            <a:avLst/>
          </a:prstGeom>
          <a:solidFill>
            <a:srgbClr val="A5002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Rectangle: Rounded Corners 13">
            <a:extLst>
              <a:ext uri="{FF2B5EF4-FFF2-40B4-BE49-F238E27FC236}">
                <a16:creationId xmlns:a16="http://schemas.microsoft.com/office/drawing/2014/main" id="{BC380BEA-B737-4242-A2E9-89C4AA44F4A1}"/>
              </a:ext>
            </a:extLst>
          </p:cNvPr>
          <p:cNvSpPr/>
          <p:nvPr/>
        </p:nvSpPr>
        <p:spPr>
          <a:xfrm>
            <a:off x="981075" y="2590800"/>
            <a:ext cx="1914525" cy="533400"/>
          </a:xfrm>
          <a:prstGeom prst="roundRect">
            <a:avLst/>
          </a:prstGeom>
          <a:solidFill>
            <a:srgbClr val="A5002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Rounded Corners 14">
            <a:extLst>
              <a:ext uri="{FF2B5EF4-FFF2-40B4-BE49-F238E27FC236}">
                <a16:creationId xmlns:a16="http://schemas.microsoft.com/office/drawing/2014/main" id="{0EFF87C5-B96B-430D-9B8B-91F5B485DA04}"/>
              </a:ext>
            </a:extLst>
          </p:cNvPr>
          <p:cNvSpPr/>
          <p:nvPr/>
        </p:nvSpPr>
        <p:spPr>
          <a:xfrm>
            <a:off x="5029200" y="3048000"/>
            <a:ext cx="3033713" cy="533400"/>
          </a:xfrm>
          <a:prstGeom prst="roundRect">
            <a:avLst/>
          </a:prstGeom>
          <a:solidFill>
            <a:srgbClr val="A5002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Rectangle: Rounded Corners 15">
            <a:extLst>
              <a:ext uri="{FF2B5EF4-FFF2-40B4-BE49-F238E27FC236}">
                <a16:creationId xmlns:a16="http://schemas.microsoft.com/office/drawing/2014/main" id="{162DAD6A-0F2A-459F-8184-1A0A16E677DD}"/>
              </a:ext>
            </a:extLst>
          </p:cNvPr>
          <p:cNvSpPr/>
          <p:nvPr/>
        </p:nvSpPr>
        <p:spPr>
          <a:xfrm>
            <a:off x="914400" y="3581400"/>
            <a:ext cx="3429000" cy="533400"/>
          </a:xfrm>
          <a:prstGeom prst="roundRect">
            <a:avLst/>
          </a:prstGeom>
          <a:solidFill>
            <a:srgbClr val="A5002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Rectangle: Rounded Corners 16">
            <a:extLst>
              <a:ext uri="{FF2B5EF4-FFF2-40B4-BE49-F238E27FC236}">
                <a16:creationId xmlns:a16="http://schemas.microsoft.com/office/drawing/2014/main" id="{B53B7C15-F816-4931-B1A2-F8483B01097D}"/>
              </a:ext>
            </a:extLst>
          </p:cNvPr>
          <p:cNvSpPr/>
          <p:nvPr/>
        </p:nvSpPr>
        <p:spPr>
          <a:xfrm>
            <a:off x="4429125" y="3581400"/>
            <a:ext cx="3276600" cy="5334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274" name="Content Placeholder 9">
            <a:extLst>
              <a:ext uri="{FF2B5EF4-FFF2-40B4-BE49-F238E27FC236}">
                <a16:creationId xmlns:a16="http://schemas.microsoft.com/office/drawing/2014/main" id="{065FE108-A1A8-4ED2-900E-9E8A550C45B4}"/>
              </a:ext>
            </a:extLst>
          </p:cNvPr>
          <p:cNvSpPr>
            <a:spLocks noGrp="1" noChangeArrowheads="1"/>
          </p:cNvSpPr>
          <p:nvPr>
            <p:ph idx="1"/>
          </p:nvPr>
        </p:nvSpPr>
        <p:spPr>
          <a:xfrm>
            <a:off x="914400" y="1524000"/>
            <a:ext cx="7315200" cy="4876800"/>
          </a:xfrm>
        </p:spPr>
        <p:txBody>
          <a:bodyPr/>
          <a:lstStyle/>
          <a:p>
            <a:pPr marL="0" indent="0">
              <a:buFontTx/>
              <a:buNone/>
            </a:pPr>
            <a:r>
              <a:rPr lang="en-US" altLang="en-US"/>
              <a:t>Among them we too all formerly lived in the lusts of our flesh, indulging the desires of the flesh and of the mind, and were by nature children of wrath, even as the rest.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12" grpId="0" animBg="1"/>
      <p:bldP spid="14" grpId="0" animBg="1"/>
      <p:bldP spid="15" grpId="0" animBg="1"/>
      <p:bldP spid="16" grpId="0"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272BE31B-8CCF-460B-82F2-6A9444603328}"/>
              </a:ext>
            </a:extLst>
          </p:cNvPr>
          <p:cNvSpPr>
            <a:spLocks noGrp="1" noChangeArrowheads="1"/>
          </p:cNvSpPr>
          <p:nvPr>
            <p:ph type="title"/>
          </p:nvPr>
        </p:nvSpPr>
        <p:spPr/>
        <p:txBody>
          <a:bodyPr/>
          <a:lstStyle/>
          <a:p>
            <a:r>
              <a:rPr lang="en-US" altLang="en-US"/>
              <a:t>What Then?</a:t>
            </a:r>
          </a:p>
        </p:txBody>
      </p:sp>
      <p:sp>
        <p:nvSpPr>
          <p:cNvPr id="3" name="Content Placeholder 2">
            <a:extLst>
              <a:ext uri="{FF2B5EF4-FFF2-40B4-BE49-F238E27FC236}">
                <a16:creationId xmlns:a16="http://schemas.microsoft.com/office/drawing/2014/main" id="{26FA7DD9-8536-479C-80B1-B44B8E255CD2}"/>
              </a:ext>
            </a:extLst>
          </p:cNvPr>
          <p:cNvSpPr>
            <a:spLocks noGrp="1"/>
          </p:cNvSpPr>
          <p:nvPr>
            <p:ph idx="1"/>
          </p:nvPr>
        </p:nvSpPr>
        <p:spPr>
          <a:xfrm>
            <a:off x="1447800" y="1524000"/>
            <a:ext cx="7010400" cy="4876800"/>
          </a:xfrm>
        </p:spPr>
        <p:txBody>
          <a:bodyPr/>
          <a:lstStyle/>
          <a:p>
            <a:pPr>
              <a:defRPr/>
            </a:pPr>
            <a:r>
              <a:rPr lang="en-US" b="0" dirty="0"/>
              <a:t>ALL had sinned</a:t>
            </a:r>
          </a:p>
          <a:p>
            <a:pPr>
              <a:defRPr/>
            </a:pPr>
            <a:r>
              <a:rPr lang="en-US" b="0" dirty="0"/>
              <a:t>ALL were dead in sin</a:t>
            </a:r>
          </a:p>
          <a:p>
            <a:pPr>
              <a:defRPr/>
            </a:pPr>
            <a:r>
              <a:rPr lang="en-US" b="0" dirty="0"/>
              <a:t>ALL deserved Judgment</a:t>
            </a:r>
          </a:p>
          <a:p>
            <a:pPr marL="0" indent="0" algn="ctr">
              <a:buFontTx/>
              <a:buNone/>
              <a:defRPr/>
            </a:pPr>
            <a:r>
              <a:rPr lang="en-US" sz="6600" i="1" u="sng" dirty="0">
                <a:solidFill>
                  <a:srgbClr val="FFFFFF"/>
                </a:solidFill>
              </a:rPr>
              <a:t>But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CAD9684F-7F47-4B39-8D04-485DAE8BB1F0}"/>
              </a:ext>
            </a:extLst>
          </p:cNvPr>
          <p:cNvSpPr>
            <a:spLocks noGrp="1" noChangeArrowheads="1"/>
          </p:cNvSpPr>
          <p:nvPr>
            <p:ph type="title"/>
          </p:nvPr>
        </p:nvSpPr>
        <p:spPr/>
        <p:txBody>
          <a:bodyPr/>
          <a:lstStyle/>
          <a:p>
            <a:r>
              <a:rPr lang="en-US" altLang="en-US"/>
              <a:t>BUT - God</a:t>
            </a:r>
          </a:p>
        </p:txBody>
      </p:sp>
      <p:sp>
        <p:nvSpPr>
          <p:cNvPr id="12291" name="Content Placeholder 2">
            <a:extLst>
              <a:ext uri="{FF2B5EF4-FFF2-40B4-BE49-F238E27FC236}">
                <a16:creationId xmlns:a16="http://schemas.microsoft.com/office/drawing/2014/main" id="{3226B0F3-226B-4919-BE90-36B029A248CE}"/>
              </a:ext>
            </a:extLst>
          </p:cNvPr>
          <p:cNvSpPr>
            <a:spLocks noGrp="1" noChangeArrowheads="1"/>
          </p:cNvSpPr>
          <p:nvPr>
            <p:ph idx="1"/>
          </p:nvPr>
        </p:nvSpPr>
        <p:spPr>
          <a:xfrm>
            <a:off x="1752600" y="1143000"/>
            <a:ext cx="7086600" cy="5257800"/>
          </a:xfrm>
        </p:spPr>
        <p:txBody>
          <a:bodyPr/>
          <a:lstStyle/>
          <a:p>
            <a:r>
              <a:rPr lang="en-US" altLang="en-US" sz="3600" b="0"/>
              <a:t>Mercy (4)</a:t>
            </a:r>
          </a:p>
          <a:p>
            <a:r>
              <a:rPr lang="en-US" altLang="en-US" sz="3600" b="0"/>
              <a:t>Love  (4)</a:t>
            </a:r>
          </a:p>
          <a:p>
            <a:r>
              <a:rPr lang="en-US" altLang="en-US" sz="3600" b="0"/>
              <a:t>Made us alive  (5)</a:t>
            </a:r>
          </a:p>
          <a:p>
            <a:r>
              <a:rPr lang="en-US" altLang="en-US" sz="3600" b="0"/>
              <a:t>Raised us Up (6)</a:t>
            </a:r>
          </a:p>
          <a:p>
            <a:r>
              <a:rPr lang="en-US" altLang="en-US" sz="3600" b="0"/>
              <a:t>Seated with Christ  (6)</a:t>
            </a:r>
          </a:p>
          <a:p>
            <a:r>
              <a:rPr lang="en-US" altLang="en-US" sz="3600" b="0"/>
              <a:t>Saved by GRACE  (5, 8)</a:t>
            </a:r>
          </a:p>
          <a:p>
            <a:r>
              <a:rPr lang="en-US" altLang="en-US" sz="3600" b="0"/>
              <a:t>Saved through FAITH  (8)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29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29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686FED3B-7218-40C3-A923-24F86E8AED1F}"/>
              </a:ext>
            </a:extLst>
          </p:cNvPr>
          <p:cNvSpPr/>
          <p:nvPr/>
        </p:nvSpPr>
        <p:spPr>
          <a:xfrm>
            <a:off x="685800" y="1143000"/>
            <a:ext cx="3352800" cy="3810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Rounded Corners 4">
            <a:extLst>
              <a:ext uri="{FF2B5EF4-FFF2-40B4-BE49-F238E27FC236}">
                <a16:creationId xmlns:a16="http://schemas.microsoft.com/office/drawing/2014/main" id="{A0818EC8-D9F7-4CAE-8E1C-FEEB4E721D0B}"/>
              </a:ext>
            </a:extLst>
          </p:cNvPr>
          <p:cNvSpPr/>
          <p:nvPr/>
        </p:nvSpPr>
        <p:spPr>
          <a:xfrm>
            <a:off x="5562600" y="5016500"/>
            <a:ext cx="2743200" cy="2667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Rounded Corners 5">
            <a:extLst>
              <a:ext uri="{FF2B5EF4-FFF2-40B4-BE49-F238E27FC236}">
                <a16:creationId xmlns:a16="http://schemas.microsoft.com/office/drawing/2014/main" id="{46AC3013-68A5-4591-BB9C-D42667D6BF60}"/>
              </a:ext>
            </a:extLst>
          </p:cNvPr>
          <p:cNvSpPr/>
          <p:nvPr/>
        </p:nvSpPr>
        <p:spPr>
          <a:xfrm>
            <a:off x="6210300" y="1520825"/>
            <a:ext cx="1524000" cy="320675"/>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Rounded Corners 6">
            <a:extLst>
              <a:ext uri="{FF2B5EF4-FFF2-40B4-BE49-F238E27FC236}">
                <a16:creationId xmlns:a16="http://schemas.microsoft.com/office/drawing/2014/main" id="{64D217B6-9FAE-4327-A4A7-CB596117E83E}"/>
              </a:ext>
            </a:extLst>
          </p:cNvPr>
          <p:cNvSpPr/>
          <p:nvPr/>
        </p:nvSpPr>
        <p:spPr>
          <a:xfrm>
            <a:off x="736600" y="5600700"/>
            <a:ext cx="1143000" cy="3048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Rounded Corners 8">
            <a:extLst>
              <a:ext uri="{FF2B5EF4-FFF2-40B4-BE49-F238E27FC236}">
                <a16:creationId xmlns:a16="http://schemas.microsoft.com/office/drawing/2014/main" id="{A985E00F-463C-4BED-B587-DB1F0FA852D3}"/>
              </a:ext>
            </a:extLst>
          </p:cNvPr>
          <p:cNvSpPr/>
          <p:nvPr/>
        </p:nvSpPr>
        <p:spPr>
          <a:xfrm>
            <a:off x="3892550" y="1520825"/>
            <a:ext cx="1479550" cy="3048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Rounded Corners 9">
            <a:extLst>
              <a:ext uri="{FF2B5EF4-FFF2-40B4-BE49-F238E27FC236}">
                <a16:creationId xmlns:a16="http://schemas.microsoft.com/office/drawing/2014/main" id="{2470B0CD-4A95-4EE9-B3F1-048D249BCBE1}"/>
              </a:ext>
            </a:extLst>
          </p:cNvPr>
          <p:cNvSpPr/>
          <p:nvPr/>
        </p:nvSpPr>
        <p:spPr>
          <a:xfrm>
            <a:off x="1336675" y="4727575"/>
            <a:ext cx="1143000" cy="2286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Rounded Corners 10">
            <a:extLst>
              <a:ext uri="{FF2B5EF4-FFF2-40B4-BE49-F238E27FC236}">
                <a16:creationId xmlns:a16="http://schemas.microsoft.com/office/drawing/2014/main" id="{EDB604AF-B890-4741-AABD-B7736FCBE0D8}"/>
              </a:ext>
            </a:extLst>
          </p:cNvPr>
          <p:cNvSpPr/>
          <p:nvPr/>
        </p:nvSpPr>
        <p:spPr>
          <a:xfrm>
            <a:off x="4114800" y="1216025"/>
            <a:ext cx="1752600" cy="3048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ectangle: Rounded Corners 11">
            <a:extLst>
              <a:ext uri="{FF2B5EF4-FFF2-40B4-BE49-F238E27FC236}">
                <a16:creationId xmlns:a16="http://schemas.microsoft.com/office/drawing/2014/main" id="{D40BA6D1-6CF9-43B5-9FCD-96BE06AED189}"/>
              </a:ext>
            </a:extLst>
          </p:cNvPr>
          <p:cNvSpPr/>
          <p:nvPr/>
        </p:nvSpPr>
        <p:spPr>
          <a:xfrm>
            <a:off x="6794500" y="5295900"/>
            <a:ext cx="1143000" cy="3048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ectangle: Rounded Corners 12">
            <a:extLst>
              <a:ext uri="{FF2B5EF4-FFF2-40B4-BE49-F238E27FC236}">
                <a16:creationId xmlns:a16="http://schemas.microsoft.com/office/drawing/2014/main" id="{FED925B5-44A9-4028-B9C6-C5EB10FC2B83}"/>
              </a:ext>
            </a:extLst>
          </p:cNvPr>
          <p:cNvSpPr/>
          <p:nvPr/>
        </p:nvSpPr>
        <p:spPr>
          <a:xfrm>
            <a:off x="6808788" y="2741613"/>
            <a:ext cx="925512" cy="320675"/>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Rectangle: Rounded Corners 13">
            <a:extLst>
              <a:ext uri="{FF2B5EF4-FFF2-40B4-BE49-F238E27FC236}">
                <a16:creationId xmlns:a16="http://schemas.microsoft.com/office/drawing/2014/main" id="{294C88CB-2ABC-4E36-9614-248B708C842C}"/>
              </a:ext>
            </a:extLst>
          </p:cNvPr>
          <p:cNvSpPr/>
          <p:nvPr/>
        </p:nvSpPr>
        <p:spPr>
          <a:xfrm>
            <a:off x="693738" y="3022600"/>
            <a:ext cx="762000" cy="3048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Rounded Corners 14">
            <a:extLst>
              <a:ext uri="{FF2B5EF4-FFF2-40B4-BE49-F238E27FC236}">
                <a16:creationId xmlns:a16="http://schemas.microsoft.com/office/drawing/2014/main" id="{7A677C60-8110-496E-9BAB-A17933AAA2FA}"/>
              </a:ext>
            </a:extLst>
          </p:cNvPr>
          <p:cNvSpPr/>
          <p:nvPr/>
        </p:nvSpPr>
        <p:spPr>
          <a:xfrm>
            <a:off x="4205288" y="5562600"/>
            <a:ext cx="2333625" cy="3048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Rectangle: Rounded Corners 15">
            <a:extLst>
              <a:ext uri="{FF2B5EF4-FFF2-40B4-BE49-F238E27FC236}">
                <a16:creationId xmlns:a16="http://schemas.microsoft.com/office/drawing/2014/main" id="{1E8EDFD0-52A4-4D82-839B-CDA02C67801E}"/>
              </a:ext>
            </a:extLst>
          </p:cNvPr>
          <p:cNvSpPr/>
          <p:nvPr/>
        </p:nvSpPr>
        <p:spPr>
          <a:xfrm>
            <a:off x="3657600" y="4724400"/>
            <a:ext cx="1600200" cy="236538"/>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Rectangle: Rounded Corners 16">
            <a:extLst>
              <a:ext uri="{FF2B5EF4-FFF2-40B4-BE49-F238E27FC236}">
                <a16:creationId xmlns:a16="http://schemas.microsoft.com/office/drawing/2014/main" id="{48FC84C7-4DBA-4508-AD6D-ED48C84E6048}"/>
              </a:ext>
            </a:extLst>
          </p:cNvPr>
          <p:cNvSpPr/>
          <p:nvPr/>
        </p:nvSpPr>
        <p:spPr>
          <a:xfrm>
            <a:off x="838200" y="4356100"/>
            <a:ext cx="5105400" cy="3048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399" name="Content Placeholder 2">
            <a:extLst>
              <a:ext uri="{FF2B5EF4-FFF2-40B4-BE49-F238E27FC236}">
                <a16:creationId xmlns:a16="http://schemas.microsoft.com/office/drawing/2014/main" id="{408BB760-A06B-4AA0-B720-30EEF3CFD621}"/>
              </a:ext>
            </a:extLst>
          </p:cNvPr>
          <p:cNvSpPr>
            <a:spLocks noGrp="1" noChangeArrowheads="1"/>
          </p:cNvSpPr>
          <p:nvPr>
            <p:ph idx="1"/>
          </p:nvPr>
        </p:nvSpPr>
        <p:spPr>
          <a:xfrm>
            <a:off x="711200" y="533400"/>
            <a:ext cx="7696200" cy="6172200"/>
          </a:xfrm>
        </p:spPr>
        <p:txBody>
          <a:bodyPr/>
          <a:lstStyle/>
          <a:p>
            <a:pPr marL="0" indent="0">
              <a:buFontTx/>
              <a:buNone/>
            </a:pPr>
            <a:r>
              <a:rPr lang="en-US" altLang="en-US" sz="2000">
                <a:solidFill>
                  <a:srgbClr val="FFFF00"/>
                </a:solidFill>
              </a:rPr>
              <a:t>Ephesians 2:4-8 </a:t>
            </a:r>
            <a:r>
              <a:rPr lang="en-US" altLang="en-US" sz="2000" baseline="30000">
                <a:solidFill>
                  <a:srgbClr val="F8F8F8"/>
                </a:solidFill>
              </a:rPr>
              <a:t>4 </a:t>
            </a:r>
            <a:r>
              <a:rPr lang="en-US" altLang="en-US" sz="2000">
                <a:solidFill>
                  <a:srgbClr val="F8F8F8"/>
                </a:solidFill>
              </a:rPr>
              <a:t>But God, being rich in mercy, because of His great love with which He loved us, </a:t>
            </a:r>
            <a:r>
              <a:rPr lang="en-US" altLang="en-US" sz="2000" baseline="30000">
                <a:solidFill>
                  <a:srgbClr val="F8F8F8"/>
                </a:solidFill>
              </a:rPr>
              <a:t>5 </a:t>
            </a:r>
            <a:r>
              <a:rPr lang="en-US" altLang="en-US" sz="2000">
                <a:solidFill>
                  <a:srgbClr val="F8F8F8"/>
                </a:solidFill>
              </a:rPr>
              <a:t>even when we were dead in our transgressions, made us alive together with Christ (by grace you have been saved), </a:t>
            </a:r>
            <a:r>
              <a:rPr lang="en-US" altLang="en-US" sz="2000" baseline="30000">
                <a:solidFill>
                  <a:srgbClr val="F8F8F8"/>
                </a:solidFill>
              </a:rPr>
              <a:t>6 </a:t>
            </a:r>
            <a:r>
              <a:rPr lang="en-US" altLang="en-US" sz="2000">
                <a:solidFill>
                  <a:srgbClr val="F8F8F8"/>
                </a:solidFill>
              </a:rPr>
              <a:t>and raised us up with Him, and seated us with Him in the heavenly </a:t>
            </a:r>
            <a:r>
              <a:rPr lang="en-US" altLang="en-US" sz="2000" i="1">
                <a:solidFill>
                  <a:srgbClr val="F8F8F8"/>
                </a:solidFill>
              </a:rPr>
              <a:t>places</a:t>
            </a:r>
            <a:r>
              <a:rPr lang="en-US" altLang="en-US" sz="2000">
                <a:solidFill>
                  <a:srgbClr val="F8F8F8"/>
                </a:solidFill>
              </a:rPr>
              <a:t> in Christ Jesus, </a:t>
            </a:r>
            <a:r>
              <a:rPr lang="en-US" altLang="en-US" sz="2000" baseline="30000">
                <a:solidFill>
                  <a:srgbClr val="F8F8F8"/>
                </a:solidFill>
              </a:rPr>
              <a:t>7 </a:t>
            </a:r>
            <a:r>
              <a:rPr lang="en-US" altLang="en-US" sz="2000">
                <a:solidFill>
                  <a:srgbClr val="F8F8F8"/>
                </a:solidFill>
              </a:rPr>
              <a:t>so that in the ages to come He might show the surpassing riches of His grace in kindness toward us in Christ Jesus. </a:t>
            </a:r>
            <a:r>
              <a:rPr lang="en-US" altLang="en-US" sz="2000" baseline="30000">
                <a:solidFill>
                  <a:srgbClr val="F8F8F8"/>
                </a:solidFill>
              </a:rPr>
              <a:t>8 </a:t>
            </a:r>
            <a:r>
              <a:rPr lang="en-US" altLang="en-US" sz="2000">
                <a:solidFill>
                  <a:srgbClr val="F8F8F8"/>
                </a:solidFill>
              </a:rPr>
              <a:t>For by grace you have been saved through faith; and that not of yourselves, </a:t>
            </a:r>
            <a:r>
              <a:rPr lang="en-US" altLang="en-US" sz="2000" i="1">
                <a:solidFill>
                  <a:srgbClr val="F8F8F8"/>
                </a:solidFill>
              </a:rPr>
              <a:t>it is</a:t>
            </a:r>
            <a:r>
              <a:rPr lang="en-US" altLang="en-US" sz="2000">
                <a:solidFill>
                  <a:srgbClr val="F8F8F8"/>
                </a:solidFill>
              </a:rPr>
              <a:t> the gift of God;</a:t>
            </a:r>
          </a:p>
          <a:p>
            <a:pPr marL="0" indent="0">
              <a:buFontTx/>
              <a:buNone/>
            </a:pPr>
            <a:endParaRPr lang="en-US" altLang="en-US" sz="2000">
              <a:solidFill>
                <a:srgbClr val="FFFF00"/>
              </a:solidFill>
            </a:endParaRPr>
          </a:p>
          <a:p>
            <a:pPr marL="0" indent="0">
              <a:buFontTx/>
              <a:buNone/>
            </a:pPr>
            <a:r>
              <a:rPr lang="en-US" altLang="en-US" sz="2000">
                <a:solidFill>
                  <a:srgbClr val="FFFF00"/>
                </a:solidFill>
              </a:rPr>
              <a:t>Colossians 2:9-13 </a:t>
            </a:r>
            <a:r>
              <a:rPr lang="en-US" altLang="en-US" sz="2000" baseline="30000">
                <a:solidFill>
                  <a:srgbClr val="F8F8F8"/>
                </a:solidFill>
              </a:rPr>
              <a:t>9 </a:t>
            </a:r>
            <a:r>
              <a:rPr lang="en-US" altLang="en-US" sz="2000">
                <a:solidFill>
                  <a:srgbClr val="F8F8F8"/>
                </a:solidFill>
              </a:rPr>
              <a:t>For in Him all the fullness of Deity dwells in bodily form, </a:t>
            </a:r>
            <a:r>
              <a:rPr lang="en-US" altLang="en-US" sz="2000" baseline="30000">
                <a:solidFill>
                  <a:srgbClr val="F8F8F8"/>
                </a:solidFill>
              </a:rPr>
              <a:t>10 </a:t>
            </a:r>
            <a:r>
              <a:rPr lang="en-US" altLang="en-US" sz="2000">
                <a:solidFill>
                  <a:srgbClr val="F8F8F8"/>
                </a:solidFill>
              </a:rPr>
              <a:t>and in Him you have been made complete,…; </a:t>
            </a:r>
            <a:r>
              <a:rPr lang="en-US" altLang="en-US" sz="2000" baseline="30000">
                <a:solidFill>
                  <a:srgbClr val="F8F8F8"/>
                </a:solidFill>
              </a:rPr>
              <a:t>12 </a:t>
            </a:r>
            <a:r>
              <a:rPr lang="en-US" altLang="en-US" sz="2000" i="1" u="sng">
                <a:solidFill>
                  <a:srgbClr val="F8F8F8"/>
                </a:solidFill>
              </a:rPr>
              <a:t>having been buried with Him in baptism</a:t>
            </a:r>
            <a:r>
              <a:rPr lang="en-US" altLang="en-US" sz="2000">
                <a:solidFill>
                  <a:srgbClr val="F8F8F8"/>
                </a:solidFill>
              </a:rPr>
              <a:t>, </a:t>
            </a:r>
            <a:r>
              <a:rPr lang="en-US" altLang="en-US" sz="2000" i="1">
                <a:solidFill>
                  <a:srgbClr val="F8F8F8"/>
                </a:solidFill>
              </a:rPr>
              <a:t>in which you</a:t>
            </a:r>
            <a:r>
              <a:rPr lang="en-US" altLang="en-US" sz="2000">
                <a:solidFill>
                  <a:srgbClr val="F8F8F8"/>
                </a:solidFill>
              </a:rPr>
              <a:t> were also </a:t>
            </a:r>
            <a:r>
              <a:rPr lang="en-US" altLang="en-US" sz="2000" i="1">
                <a:solidFill>
                  <a:srgbClr val="F8F8F8"/>
                </a:solidFill>
              </a:rPr>
              <a:t>raised up</a:t>
            </a:r>
            <a:r>
              <a:rPr lang="en-US" altLang="en-US" sz="2000">
                <a:solidFill>
                  <a:srgbClr val="F8F8F8"/>
                </a:solidFill>
              </a:rPr>
              <a:t> with Him </a:t>
            </a:r>
            <a:r>
              <a:rPr lang="en-US" altLang="en-US" sz="2000" i="1">
                <a:solidFill>
                  <a:srgbClr val="F8F8F8"/>
                </a:solidFill>
              </a:rPr>
              <a:t>through faith in the working of God</a:t>
            </a:r>
            <a:r>
              <a:rPr lang="en-US" altLang="en-US" sz="2000">
                <a:solidFill>
                  <a:srgbClr val="F8F8F8"/>
                </a:solidFill>
              </a:rPr>
              <a:t>, who raised Him from the dead. </a:t>
            </a:r>
            <a:r>
              <a:rPr lang="en-US" altLang="en-US" sz="2000" baseline="30000">
                <a:solidFill>
                  <a:srgbClr val="F8F8F8"/>
                </a:solidFill>
              </a:rPr>
              <a:t>13 </a:t>
            </a:r>
            <a:r>
              <a:rPr lang="en-US" altLang="en-US" sz="2000">
                <a:solidFill>
                  <a:srgbClr val="F8F8F8"/>
                </a:solidFill>
              </a:rPr>
              <a:t>When you were dead in your transgressions and uncircumcision of your flesh, He made you alive together with Him, having forgiven us all our transgressions,the </a:t>
            </a:r>
            <a:endParaRPr lang="en-US" altLang="en-US" sz="1800">
              <a:solidFill>
                <a:srgbClr val="F8F8F8"/>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P spid="9" grpId="0" animBg="1"/>
      <p:bldP spid="10" grpId="0" animBg="1"/>
      <p:bldP spid="11" grpId="0" animBg="1"/>
      <p:bldP spid="12" grpId="0" animBg="1"/>
      <p:bldP spid="13" grpId="0" animBg="1"/>
      <p:bldP spid="14" grpId="0" animBg="1"/>
      <p:bldP spid="15" grpId="0" animBg="1"/>
      <p:bldP spid="16" grpId="0" animBg="1"/>
      <p:bldP spid="1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353C2775-9DAC-4168-8AF4-ECCC49402E43}"/>
              </a:ext>
            </a:extLst>
          </p:cNvPr>
          <p:cNvSpPr>
            <a:spLocks noGrp="1" noChangeArrowheads="1"/>
          </p:cNvSpPr>
          <p:nvPr>
            <p:ph type="title"/>
          </p:nvPr>
        </p:nvSpPr>
        <p:spPr/>
        <p:txBody>
          <a:bodyPr/>
          <a:lstStyle/>
          <a:p>
            <a:r>
              <a:rPr lang="en-US" altLang="en-US"/>
              <a:t>Ephesians &amp; Colossians</a:t>
            </a:r>
          </a:p>
        </p:txBody>
      </p:sp>
      <p:sp>
        <p:nvSpPr>
          <p:cNvPr id="3" name="Content Placeholder 2">
            <a:extLst>
              <a:ext uri="{FF2B5EF4-FFF2-40B4-BE49-F238E27FC236}">
                <a16:creationId xmlns:a16="http://schemas.microsoft.com/office/drawing/2014/main" id="{337D0890-C72D-4533-A068-F28BDA51C10F}"/>
              </a:ext>
            </a:extLst>
          </p:cNvPr>
          <p:cNvSpPr>
            <a:spLocks noGrp="1" noChangeArrowheads="1"/>
          </p:cNvSpPr>
          <p:nvPr>
            <p:ph sz="half" idx="1"/>
          </p:nvPr>
        </p:nvSpPr>
        <p:spPr/>
        <p:txBody>
          <a:bodyPr/>
          <a:lstStyle/>
          <a:p>
            <a:r>
              <a:rPr lang="en-US" altLang="en-US"/>
              <a:t>Dead in sin</a:t>
            </a:r>
          </a:p>
          <a:p>
            <a:r>
              <a:rPr lang="en-US" altLang="en-US"/>
              <a:t>Made alive</a:t>
            </a:r>
          </a:p>
          <a:p>
            <a:endParaRPr lang="en-US" altLang="en-US"/>
          </a:p>
          <a:p>
            <a:r>
              <a:rPr lang="en-US" altLang="en-US"/>
              <a:t>Raised up</a:t>
            </a:r>
          </a:p>
          <a:p>
            <a:r>
              <a:rPr lang="en-US" altLang="en-US"/>
              <a:t>Saved</a:t>
            </a:r>
          </a:p>
          <a:p>
            <a:r>
              <a:rPr lang="en-US" altLang="en-US"/>
              <a:t>By Faith</a:t>
            </a:r>
          </a:p>
        </p:txBody>
      </p:sp>
      <p:sp>
        <p:nvSpPr>
          <p:cNvPr id="4" name="Content Placeholder 3">
            <a:extLst>
              <a:ext uri="{FF2B5EF4-FFF2-40B4-BE49-F238E27FC236}">
                <a16:creationId xmlns:a16="http://schemas.microsoft.com/office/drawing/2014/main" id="{A037FE40-D30D-4A8D-AABC-48BC73D96887}"/>
              </a:ext>
            </a:extLst>
          </p:cNvPr>
          <p:cNvSpPr>
            <a:spLocks noGrp="1" noChangeArrowheads="1"/>
          </p:cNvSpPr>
          <p:nvPr>
            <p:ph sz="half" idx="2"/>
          </p:nvPr>
        </p:nvSpPr>
        <p:spPr/>
        <p:txBody>
          <a:bodyPr/>
          <a:lstStyle/>
          <a:p>
            <a:r>
              <a:rPr lang="en-US" altLang="en-US"/>
              <a:t>Dead in Sin</a:t>
            </a:r>
          </a:p>
          <a:p>
            <a:r>
              <a:rPr lang="en-US" altLang="en-US"/>
              <a:t>Made alive</a:t>
            </a:r>
          </a:p>
          <a:p>
            <a:endParaRPr lang="en-US" altLang="en-US"/>
          </a:p>
          <a:p>
            <a:r>
              <a:rPr lang="en-US" altLang="en-US"/>
              <a:t>Raised up</a:t>
            </a:r>
          </a:p>
          <a:p>
            <a:r>
              <a:rPr lang="en-US" altLang="en-US"/>
              <a:t>Forgiven</a:t>
            </a:r>
          </a:p>
          <a:p>
            <a:r>
              <a:rPr lang="en-US" altLang="en-US"/>
              <a:t>By Faith in the working of God</a:t>
            </a:r>
          </a:p>
        </p:txBody>
      </p:sp>
      <p:sp>
        <p:nvSpPr>
          <p:cNvPr id="5" name="TextBox 4">
            <a:extLst>
              <a:ext uri="{FF2B5EF4-FFF2-40B4-BE49-F238E27FC236}">
                <a16:creationId xmlns:a16="http://schemas.microsoft.com/office/drawing/2014/main" id="{5E76F49E-DC15-48CE-9D37-6FB18A470006}"/>
              </a:ext>
            </a:extLst>
          </p:cNvPr>
          <p:cNvSpPr txBox="1">
            <a:spLocks noChangeArrowheads="1"/>
          </p:cNvSpPr>
          <p:nvPr/>
        </p:nvSpPr>
        <p:spPr bwMode="auto">
          <a:xfrm>
            <a:off x="249238" y="2698750"/>
            <a:ext cx="8589962" cy="70802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b="1">
                <a:solidFill>
                  <a:schemeClr val="tx1"/>
                </a:solidFill>
                <a:latin typeface="Arial" panose="020B0604020202020204" pitchFamily="34" charset="0"/>
              </a:defRPr>
            </a:lvl1pPr>
            <a:lvl2pPr marL="742950" indent="-285750">
              <a:spcBef>
                <a:spcPct val="20000"/>
              </a:spcBef>
              <a:buChar char="–"/>
              <a:defRPr sz="3200" b="1">
                <a:solidFill>
                  <a:schemeClr val="tx1"/>
                </a:solidFill>
                <a:latin typeface="Arial" panose="020B0604020202020204" pitchFamily="34" charset="0"/>
              </a:defRPr>
            </a:lvl2pPr>
            <a:lvl3pPr marL="1143000" indent="-228600">
              <a:spcBef>
                <a:spcPct val="20000"/>
              </a:spcBef>
              <a:buChar char="•"/>
              <a:defRPr sz="3200" b="1">
                <a:solidFill>
                  <a:schemeClr val="tx1"/>
                </a:solidFill>
                <a:latin typeface="Arial" panose="020B0604020202020204" pitchFamily="34" charset="0"/>
              </a:defRPr>
            </a:lvl3pPr>
            <a:lvl4pPr marL="1600200" indent="-228600">
              <a:spcBef>
                <a:spcPct val="20000"/>
              </a:spcBef>
              <a:buChar char="–"/>
              <a:defRPr sz="3200" b="1">
                <a:solidFill>
                  <a:schemeClr val="tx1"/>
                </a:solidFill>
                <a:latin typeface="Arial" panose="020B0604020202020204" pitchFamily="34" charset="0"/>
              </a:defRPr>
            </a:lvl4pPr>
            <a:lvl5pPr marL="2057400" indent="-228600">
              <a:spcBef>
                <a:spcPct val="20000"/>
              </a:spcBef>
              <a:buChar char="»"/>
              <a:defRPr sz="32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2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2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2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200" b="1">
                <a:solidFill>
                  <a:schemeClr val="tx1"/>
                </a:solidFill>
                <a:latin typeface="Arial" panose="020B0604020202020204" pitchFamily="34" charset="0"/>
              </a:defRPr>
            </a:lvl9pPr>
          </a:lstStyle>
          <a:p>
            <a:pPr algn="ctr">
              <a:spcBef>
                <a:spcPct val="0"/>
              </a:spcBef>
              <a:buFontTx/>
              <a:buNone/>
            </a:pPr>
            <a:r>
              <a:rPr lang="en-US" altLang="en-US" sz="4000" b="0">
                <a:latin typeface="Times New Roman" panose="02020603050405020304" pitchFamily="18" charset="0"/>
              </a:rPr>
              <a:t>Having been baptized in which you were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P spid="5" grpId="0" animBg="1"/>
    </p:bldLst>
  </p:timing>
</p:sld>
</file>

<file path=ppt/theme/theme1.xml><?xml version="1.0" encoding="utf-8"?>
<a:theme xmlns:a="http://schemas.openxmlformats.org/drawingml/2006/main" name="12Hugh">
  <a:themeElements>
    <a:clrScheme name="">
      <a:dk1>
        <a:srgbClr val="808080"/>
      </a:dk1>
      <a:lt1>
        <a:srgbClr val="FFFF66"/>
      </a:lt1>
      <a:dk2>
        <a:srgbClr val="292929"/>
      </a:dk2>
      <a:lt2>
        <a:srgbClr val="FFFF66"/>
      </a:lt2>
      <a:accent1>
        <a:srgbClr val="292929"/>
      </a:accent1>
      <a:accent2>
        <a:srgbClr val="3333CC"/>
      </a:accent2>
      <a:accent3>
        <a:srgbClr val="ACACAC"/>
      </a:accent3>
      <a:accent4>
        <a:srgbClr val="DADA56"/>
      </a:accent4>
      <a:accent5>
        <a:srgbClr val="ACACAC"/>
      </a:accent5>
      <a:accent6>
        <a:srgbClr val="2D2DB9"/>
      </a:accent6>
      <a:hlink>
        <a:srgbClr val="CCCCFF"/>
      </a:hlink>
      <a:folHlink>
        <a:srgbClr val="B2B2B2"/>
      </a:folHlink>
    </a:clrScheme>
    <a:fontScheme name="12Hugh">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2Hugh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2Hugh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2Hugh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2Hugh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2Hugh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2Hugh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2Hugh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C:\Documents and Settings\Hugh\Application Data\Microsoft\Templates\12Hugh.pot</Template>
  <TotalTime>516</TotalTime>
  <Words>1120</Words>
  <Application>Microsoft Office PowerPoint</Application>
  <PresentationFormat>On-screen Show (4:3)</PresentationFormat>
  <Paragraphs>224</Paragraphs>
  <Slides>17</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Times New Roman</vt:lpstr>
      <vt:lpstr>12Hugh</vt:lpstr>
      <vt:lpstr>ONE CHURCH</vt:lpstr>
      <vt:lpstr>Ephesians 2</vt:lpstr>
      <vt:lpstr>Ephesians 2:3</vt:lpstr>
      <vt:lpstr>PowerPoint Presentation</vt:lpstr>
      <vt:lpstr>Ephesians 2</vt:lpstr>
      <vt:lpstr>What Then?</vt:lpstr>
      <vt:lpstr>BUT - God</vt:lpstr>
      <vt:lpstr>PowerPoint Presentation</vt:lpstr>
      <vt:lpstr>Ephesians &amp; Colossians</vt:lpstr>
      <vt:lpstr>Gentiles WERE (11-12)</vt:lpstr>
      <vt:lpstr>But NOW</vt:lpstr>
      <vt:lpstr>Eph. 2:13-14</vt:lpstr>
      <vt:lpstr>Gentiles NO LONGER  (19)</vt:lpstr>
      <vt:lpstr>Now IN Christ</vt:lpstr>
      <vt:lpstr>PowerPoint Presentation</vt:lpstr>
      <vt:lpstr>Romans 6:3-4</vt:lpstr>
      <vt:lpstr>PowerPoint Presentation</vt:lpstr>
    </vt:vector>
  </TitlesOfParts>
  <Company>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saved from Sin</dc:title>
  <dc:creator>Hugh DeLong</dc:creator>
  <cp:lastModifiedBy>Nathan Morrison</cp:lastModifiedBy>
  <cp:revision>35</cp:revision>
  <dcterms:created xsi:type="dcterms:W3CDTF">2000-04-16T21:27:04Z</dcterms:created>
  <dcterms:modified xsi:type="dcterms:W3CDTF">2019-10-06T23:55:34Z</dcterms:modified>
</cp:coreProperties>
</file>