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16" r:id="rId2"/>
    <p:sldId id="321" r:id="rId3"/>
    <p:sldId id="330" r:id="rId4"/>
    <p:sldId id="327" r:id="rId5"/>
    <p:sldId id="337" r:id="rId6"/>
    <p:sldId id="328" r:id="rId7"/>
    <p:sldId id="338" r:id="rId8"/>
    <p:sldId id="329" r:id="rId9"/>
    <p:sldId id="298" r:id="rId10"/>
    <p:sldId id="299" r:id="rId11"/>
    <p:sldId id="331" r:id="rId12"/>
    <p:sldId id="332" r:id="rId13"/>
    <p:sldId id="339" r:id="rId14"/>
    <p:sldId id="333" r:id="rId15"/>
    <p:sldId id="336" r:id="rId16"/>
    <p:sldId id="350" r:id="rId17"/>
    <p:sldId id="326" r:id="rId18"/>
    <p:sldId id="340" r:id="rId19"/>
    <p:sldId id="341" r:id="rId20"/>
    <p:sldId id="342" r:id="rId21"/>
    <p:sldId id="343"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477" autoAdjust="0"/>
    <p:restoredTop sz="65212" autoAdjust="0"/>
  </p:normalViewPr>
  <p:slideViewPr>
    <p:cSldViewPr snapToGrid="0" snapToObjects="1">
      <p:cViewPr varScale="1">
        <p:scale>
          <a:sx n="43" d="100"/>
          <a:sy n="43" d="100"/>
        </p:scale>
        <p:origin x="1638" y="48"/>
      </p:cViewPr>
      <p:guideLst>
        <p:guide orient="horz" pos="2160"/>
        <p:guide pos="2880"/>
      </p:guideLst>
    </p:cSldViewPr>
  </p:slideViewPr>
  <p:notesTextViewPr>
    <p:cViewPr>
      <p:scale>
        <a:sx n="3" d="2"/>
        <a:sy n="3" d="2"/>
      </p:scale>
      <p:origin x="0" y="0"/>
    </p:cViewPr>
  </p:notesTextViewPr>
  <p:sorterViewPr>
    <p:cViewPr varScale="1">
      <p:scale>
        <a:sx n="1" d="1"/>
        <a:sy n="1" d="1"/>
      </p:scale>
      <p:origin x="0" y="-52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FAAF3F1-2029-8448-9949-040AADFBB1AB}" type="datetimeFigureOut">
              <a:rPr lang="en-US" smtClean="0"/>
              <a:t>10/6/2019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 lesson – A Church to the PRAISE of God’s Glory</a:t>
            </a:r>
          </a:p>
          <a:p>
            <a:r>
              <a:rPr lang="en-US" b="1" dirty="0"/>
              <a:t>A church (as well as each individual) is to exist to bring praise of the glory of GOD.</a:t>
            </a:r>
          </a:p>
          <a:p>
            <a:r>
              <a:rPr lang="en-US" b="1" dirty="0"/>
              <a:t>Hence some 4 verses in this 1</a:t>
            </a:r>
            <a:r>
              <a:rPr lang="en-US" b="1" baseline="30000" dirty="0"/>
              <a:t>st</a:t>
            </a:r>
            <a:r>
              <a:rPr lang="en-US" b="1" dirty="0"/>
              <a:t> chapter </a:t>
            </a:r>
          </a:p>
          <a:p>
            <a:endParaRPr lang="en-US" b="1" dirty="0"/>
          </a:p>
          <a:p>
            <a:r>
              <a:rPr lang="en-US" sz="1300" dirty="0"/>
              <a:t>4  </a:t>
            </a:r>
            <a:r>
              <a:rPr lang="en-US" sz="1300" b="1" i="1" dirty="0">
                <a:solidFill>
                  <a:srgbClr val="FFFF00"/>
                </a:solidFill>
              </a:rPr>
              <a:t>Blessed be -   praise God</a:t>
            </a:r>
          </a:p>
          <a:p>
            <a:r>
              <a:rPr lang="en-US" sz="1300" dirty="0"/>
              <a:t>6   Adopted… to the </a:t>
            </a:r>
            <a:r>
              <a:rPr lang="en-US" sz="1300" b="1" i="1" dirty="0">
                <a:solidFill>
                  <a:srgbClr val="FFFF00"/>
                </a:solidFill>
              </a:rPr>
              <a:t>praise of the glory </a:t>
            </a:r>
            <a:r>
              <a:rPr lang="en-US" sz="1300" dirty="0"/>
              <a:t>of His grace…</a:t>
            </a:r>
          </a:p>
          <a:p>
            <a:r>
              <a:rPr lang="en-US" sz="1300" dirty="0"/>
              <a:t>12   hope…  would be to the </a:t>
            </a:r>
            <a:r>
              <a:rPr lang="en-US" sz="1300" b="1" i="1" dirty="0">
                <a:solidFill>
                  <a:srgbClr val="FFFF00"/>
                </a:solidFill>
              </a:rPr>
              <a:t>praise of His glory</a:t>
            </a:r>
            <a:r>
              <a:rPr lang="en-US" sz="1300" dirty="0"/>
              <a:t>…</a:t>
            </a:r>
          </a:p>
          <a:p>
            <a:pPr marL="241653" indent="-241653">
              <a:buAutoNum type="arabicPlain" startAt="14"/>
            </a:pPr>
            <a:r>
              <a:rPr lang="en-US" sz="1300" dirty="0"/>
              <a:t>redemption… to the </a:t>
            </a:r>
            <a:r>
              <a:rPr lang="en-US" sz="1300" b="1" i="1" dirty="0">
                <a:solidFill>
                  <a:srgbClr val="FFFF00"/>
                </a:solidFill>
              </a:rPr>
              <a:t>praise of His glory</a:t>
            </a:r>
          </a:p>
          <a:p>
            <a:pPr marL="241653" indent="-241653">
              <a:buAutoNum type="arabicPlain" startAt="14"/>
            </a:pPr>
            <a:endParaRPr lang="en-US" sz="1300" b="1" i="1" dirty="0">
              <a:solidFill>
                <a:srgbClr val="FFFF00"/>
              </a:solidFill>
            </a:endParaRPr>
          </a:p>
          <a:p>
            <a:r>
              <a:rPr lang="en-US" sz="1300" b="1" i="1" dirty="0">
                <a:solidFill>
                  <a:srgbClr val="FFFF00"/>
                </a:solidFill>
              </a:rPr>
              <a:t>BUT such doesn’t always happen! THINGS get in the way..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1303524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CHIRST – the specifics</a:t>
            </a:r>
          </a:p>
          <a:p>
            <a:r>
              <a:rPr lang="en-US" b="1" dirty="0"/>
              <a:t>THEN – note the US WE…. </a:t>
            </a:r>
          </a:p>
          <a:p>
            <a:r>
              <a:rPr lang="en-US" b="1" dirty="0"/>
              <a:t>THEN – YOU ALSO </a:t>
            </a:r>
          </a:p>
          <a:p>
            <a:r>
              <a:rPr lang="en-US" b="1" dirty="0">
                <a:sym typeface="Wingdings" panose="05000000000000000000" pitchFamily="2" charset="2"/>
              </a:rPr>
              <a:t> </a:t>
            </a:r>
            <a:r>
              <a:rPr lang="en-US" b="1" dirty="0"/>
              <a:t>YOU?  2:11</a:t>
            </a:r>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1573564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200" dirty="0"/>
              <a:t>Therefore remember that formerly you, </a:t>
            </a:r>
            <a:r>
              <a:rPr lang="en-US" sz="4200" i="1" u="sng" dirty="0">
                <a:solidFill>
                  <a:srgbClr val="FFFF00"/>
                </a:solidFill>
              </a:rPr>
              <a:t>the Gentiles in the flesh,</a:t>
            </a:r>
          </a:p>
          <a:p>
            <a:pPr lvl="1"/>
            <a:r>
              <a:rPr lang="en-US" sz="3800" dirty="0"/>
              <a:t> Separate from Christ</a:t>
            </a:r>
          </a:p>
          <a:p>
            <a:pPr lvl="1"/>
            <a:r>
              <a:rPr lang="en-US" sz="3800" dirty="0"/>
              <a:t> Excluded from commonwealth</a:t>
            </a:r>
          </a:p>
          <a:p>
            <a:pPr lvl="1"/>
            <a:r>
              <a:rPr lang="en-US" sz="3800" dirty="0"/>
              <a:t> Strangers to Covenants</a:t>
            </a:r>
          </a:p>
          <a:p>
            <a:endParaRPr lang="en-US" dirty="0"/>
          </a:p>
          <a:p>
            <a:r>
              <a:rPr lang="en-US" b="1" dirty="0">
                <a:sym typeface="Wingdings" panose="05000000000000000000" pitchFamily="2" charset="2"/>
              </a:rPr>
              <a:t> WHAT happens to GENTILE BELIEVERS?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1181153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GENTILES Also – (1:14-15)</a:t>
            </a:r>
          </a:p>
          <a:p>
            <a:r>
              <a:rPr lang="en-US" sz="4200" dirty="0"/>
              <a:t>IN HIM </a:t>
            </a:r>
          </a:p>
          <a:p>
            <a:r>
              <a:rPr lang="en-US" sz="4200" dirty="0"/>
              <a:t>You ALSO</a:t>
            </a:r>
          </a:p>
          <a:p>
            <a:pPr lvl="1"/>
            <a:r>
              <a:rPr lang="en-US" sz="4200" dirty="0"/>
              <a:t> after listening</a:t>
            </a:r>
          </a:p>
          <a:p>
            <a:pPr lvl="1"/>
            <a:r>
              <a:rPr lang="en-US" sz="4200" dirty="0"/>
              <a:t> Believed</a:t>
            </a:r>
          </a:p>
          <a:p>
            <a:pPr lvl="1"/>
            <a:r>
              <a:rPr lang="en-US" sz="4200" dirty="0"/>
              <a:t> Sealed IN HIM</a:t>
            </a:r>
          </a:p>
          <a:p>
            <a:pPr lvl="1"/>
            <a:r>
              <a:rPr lang="en-US" sz="4200" dirty="0"/>
              <a:t>To the praise of His Glory!</a:t>
            </a:r>
          </a:p>
          <a:p>
            <a:r>
              <a:rPr lang="en-US" b="1" dirty="0">
                <a:sym typeface="Wingdings" panose="05000000000000000000" pitchFamily="2" charset="2"/>
              </a:rPr>
              <a:t> Return to chart but NOW – BOTH in CHRIST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4137481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Jew and Gentile</a:t>
            </a:r>
          </a:p>
          <a:p>
            <a:r>
              <a:rPr lang="en-US" dirty="0"/>
              <a:t>SAME BLESSINGS</a:t>
            </a:r>
          </a:p>
          <a:p>
            <a:r>
              <a:rPr lang="en-US" dirty="0"/>
              <a:t>SAME Christ</a:t>
            </a:r>
          </a:p>
          <a:p>
            <a:endParaRPr lang="en-US" dirty="0"/>
          </a:p>
          <a:p>
            <a:r>
              <a:rPr lang="en-US" dirty="0">
                <a:sym typeface="Wingdings" panose="05000000000000000000" pitchFamily="2" charset="2"/>
              </a:rPr>
              <a:t> SO WHAT?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590570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 WHAT of this</a:t>
            </a:r>
          </a:p>
          <a:p>
            <a:r>
              <a:rPr lang="en-US" dirty="0"/>
              <a:t>Chinese man – love / accept the Japanese?</a:t>
            </a:r>
          </a:p>
          <a:p>
            <a:r>
              <a:rPr lang="en-US" dirty="0"/>
              <a:t> Division is WRONG – </a:t>
            </a:r>
          </a:p>
          <a:p>
            <a:r>
              <a:rPr lang="en-US" dirty="0"/>
              <a:t>Almost every country, era, civilization had such division over ‘things’</a:t>
            </a:r>
          </a:p>
          <a:p>
            <a:r>
              <a:rPr lang="en-US" dirty="0"/>
              <a:t>BUT NOW – IT IS DIFFERENT</a:t>
            </a:r>
          </a:p>
          <a:p>
            <a:r>
              <a:rPr lang="en-US" dirty="0"/>
              <a:t>BUT ALL OF THIS IS “IN CHRIST”</a:t>
            </a:r>
          </a:p>
          <a:p>
            <a:r>
              <a:rPr lang="en-US" dirty="0"/>
              <a:t>Hence – the need to love one another, to accept one another, to support one another…</a:t>
            </a:r>
          </a:p>
          <a:p>
            <a:endParaRPr lang="en-US" dirty="0"/>
          </a:p>
          <a:p>
            <a:r>
              <a:rPr lang="en-US" b="1" dirty="0">
                <a:sym typeface="Wingdings" panose="05000000000000000000" pitchFamily="2" charset="2"/>
              </a:rPr>
              <a:t>  </a:t>
            </a:r>
            <a:r>
              <a:rPr lang="en-US" b="1" dirty="0"/>
              <a:t>HOW get INTO CHRIST</a:t>
            </a:r>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100238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484367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1031169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1188202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617959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931971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Blessed Be God</a:t>
            </a:r>
          </a:p>
          <a:p>
            <a:r>
              <a:rPr lang="en-US" sz="1300" dirty="0"/>
              <a:t> 20  Now to Him who is able to do far more abundantly beyond all that we ask or think, according to the power that works within us,</a:t>
            </a:r>
          </a:p>
          <a:p>
            <a:r>
              <a:rPr lang="en-US" sz="1300" dirty="0"/>
              <a:t>21 	</a:t>
            </a:r>
            <a:r>
              <a:rPr lang="en-US" sz="1300" i="1" dirty="0">
                <a:solidFill>
                  <a:srgbClr val="FFFF00"/>
                </a:solidFill>
              </a:rPr>
              <a:t>to Him be the glory in the church </a:t>
            </a:r>
            <a:r>
              <a:rPr lang="en-US" sz="1300" i="1" dirty="0"/>
              <a:t>and in Christ Jesus to all generations forever and ever. Amen.</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146000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200" dirty="0"/>
              <a:t>MANKIND Created</a:t>
            </a:r>
          </a:p>
          <a:p>
            <a:r>
              <a:rPr lang="en-US" sz="4200" dirty="0"/>
              <a:t>Abraham</a:t>
            </a:r>
          </a:p>
          <a:p>
            <a:r>
              <a:rPr lang="en-US" sz="4200" dirty="0"/>
              <a:t> Isaac</a:t>
            </a:r>
          </a:p>
          <a:p>
            <a:r>
              <a:rPr lang="en-US" sz="4200" dirty="0"/>
              <a:t> Jacob</a:t>
            </a:r>
          </a:p>
          <a:p>
            <a:r>
              <a:rPr lang="en-US" sz="4200" dirty="0"/>
              <a:t> 12 Tribes of Israel</a:t>
            </a:r>
          </a:p>
          <a:p>
            <a:r>
              <a:rPr lang="en-US" sz="4200" dirty="0"/>
              <a:t>  Moses and the Law</a:t>
            </a:r>
          </a:p>
          <a:p>
            <a:r>
              <a:rPr lang="en-US" sz="4200" dirty="0"/>
              <a:t>  Circumcision</a:t>
            </a:r>
          </a:p>
          <a:p>
            <a:r>
              <a:rPr lang="en-US" sz="4200" b="1" dirty="0">
                <a:sym typeface="Wingdings" panose="05000000000000000000" pitchFamily="2" charset="2"/>
              </a:rPr>
              <a:t> LEAVING A DIVISION</a:t>
            </a:r>
            <a:endParaRPr lang="en-US" sz="4200" b="1" dirty="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958183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TWO ‘groups’ of people – (seen from the Jewish standpoint)</a:t>
            </a:r>
          </a:p>
          <a:p>
            <a:endParaRPr lang="en-US" dirty="0"/>
          </a:p>
          <a:p>
            <a:r>
              <a:rPr lang="en-US" dirty="0"/>
              <a:t>Paul – brings gospel to Ephesus – </a:t>
            </a:r>
          </a:p>
          <a:p>
            <a:r>
              <a:rPr lang="en-US" dirty="0"/>
              <a:t>a Jewish synagogue and home of Pagan Gentile religion</a:t>
            </a:r>
          </a:p>
          <a:p>
            <a:r>
              <a:rPr lang="en-US" b="1" dirty="0">
                <a:sym typeface="Wingdings" panose="05000000000000000000" pitchFamily="2" charset="2"/>
              </a:rPr>
              <a:t> Gospel to BOTH</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424785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300" dirty="0"/>
              <a:t>	8 	And he entered the synagogue and continued speaking out boldly for three months, reasoning and persuading </a:t>
            </a:r>
            <a:r>
              <a:rPr lang="en-US" sz="1300" i="1" dirty="0"/>
              <a:t>them about the kingdom of God.</a:t>
            </a:r>
          </a:p>
          <a:p>
            <a:pPr rtl="0"/>
            <a:r>
              <a:rPr lang="en-US" sz="1300" dirty="0"/>
              <a:t>	9 	But when some were becoming hardened and disobedient, speaking evil of the Way before the people, he withdrew from them and took away the disciples, reasoning daily in the school of Tyrannus.</a:t>
            </a:r>
          </a:p>
          <a:p>
            <a:pPr rtl="0"/>
            <a:r>
              <a:rPr lang="en-US" sz="1300" dirty="0"/>
              <a:t>	10 	This took place for two years, so that all who lived in Asia heard the word of the Lord, both Jews and Greeks.</a:t>
            </a:r>
          </a:p>
          <a:p>
            <a:r>
              <a:rPr lang="en-US" b="1" dirty="0">
                <a:sym typeface="Wingdings" panose="05000000000000000000" pitchFamily="2" charset="2"/>
              </a:rPr>
              <a:t> </a:t>
            </a:r>
            <a:r>
              <a:rPr lang="en-US" b="1" dirty="0"/>
              <a:t>Result – a church of Jews AND Greeks</a:t>
            </a: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758830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TWO ‘groups’ of people – (seen from the Jewish standpoint)</a:t>
            </a:r>
          </a:p>
          <a:p>
            <a:r>
              <a:rPr lang="en-US" dirty="0"/>
              <a:t>How is that working?</a:t>
            </a:r>
          </a:p>
          <a:p>
            <a:r>
              <a:rPr lang="en-US" dirty="0"/>
              <a:t>TWO groups – but no fellowship, love, acceptance ??</a:t>
            </a:r>
          </a:p>
          <a:p>
            <a:r>
              <a:rPr lang="en-US" dirty="0"/>
              <a:t>This seen as the Jews demanded that the Gentiles become proselytes </a:t>
            </a:r>
          </a:p>
          <a:p>
            <a:r>
              <a:rPr lang="en-US" b="1" dirty="0">
                <a:sym typeface="Wingdings" panose="05000000000000000000" pitchFamily="2" charset="2"/>
              </a:rPr>
              <a:t> Acts 15 -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512976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DEMAND that Gentiles be circumcised / keep the law -  become JEWS (at least proselytes )</a:t>
            </a:r>
          </a:p>
          <a:p>
            <a:r>
              <a:rPr lang="en-US" dirty="0"/>
              <a:t>NO – </a:t>
            </a:r>
          </a:p>
          <a:p>
            <a:r>
              <a:rPr lang="en-US" dirty="0"/>
              <a:t>HOW to change this? HOW to change the thinking?</a:t>
            </a:r>
          </a:p>
          <a:p>
            <a:r>
              <a:rPr lang="en-US" dirty="0"/>
              <a:t>HOW to bring ‘one body’?</a:t>
            </a:r>
          </a:p>
          <a:p>
            <a:r>
              <a:rPr lang="en-US" dirty="0"/>
              <a:t>HOW to bring praise out of a divided church? </a:t>
            </a:r>
          </a:p>
          <a:p>
            <a:r>
              <a:rPr lang="en-US" b="1" dirty="0">
                <a:sym typeface="Wingdings" panose="05000000000000000000" pitchFamily="2" charset="2"/>
              </a:rPr>
              <a:t> Ephesian letter written for this purpose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742250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Church in Ephesus – Jews and Gentiles – </a:t>
            </a:r>
          </a:p>
          <a:p>
            <a:r>
              <a:rPr lang="en-US" dirty="0"/>
              <a:t>Meet in same building</a:t>
            </a:r>
          </a:p>
          <a:p>
            <a:r>
              <a:rPr lang="en-US" dirty="0"/>
              <a:t>Worship same God</a:t>
            </a:r>
          </a:p>
          <a:p>
            <a:r>
              <a:rPr lang="en-US" dirty="0"/>
              <a:t>Take SAME Lord’s Supper</a:t>
            </a:r>
          </a:p>
          <a:p>
            <a:r>
              <a:rPr lang="en-US" dirty="0"/>
              <a:t>…. But NOT accept one another?</a:t>
            </a:r>
          </a:p>
          <a:p>
            <a:r>
              <a:rPr lang="en-US" b="1" dirty="0">
                <a:sym typeface="Wingdings" panose="05000000000000000000" pitchFamily="2" charset="2"/>
              </a:rPr>
              <a:t>  All Spiritual Blessings IN CHRIST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Eph</a:t>
            </a:r>
            <a:r>
              <a:rPr lang="en-US" dirty="0"/>
              <a:t> 1:3 – ALL spiritual blessings IN Christ</a:t>
            </a:r>
          </a:p>
          <a:p>
            <a:r>
              <a:rPr lang="en-US" dirty="0"/>
              <a:t>While</a:t>
            </a:r>
            <a:r>
              <a:rPr lang="en-US" baseline="0" dirty="0"/>
              <a:t> many physical / material ‘blessings’ come upon all</a:t>
            </a:r>
          </a:p>
          <a:p>
            <a:r>
              <a:rPr lang="en-US" baseline="0" dirty="0"/>
              <a:t>ALL Spiritual Blessings are in CHRIST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B9EAB2-D9A4-452F-9185-6C2F952A60F2}" type="datetime1">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F3B458-0BDC-46BB-A723-76AF0C6A8F92}" type="datetime1">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759259-0406-4760-B822-C3E7C4D70E00}" type="datetime1">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B12AD-D380-438D-9B92-5E6EF1919EC2}" type="datetime1">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800"/>
            </a:lvl1p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F49A0-A7B0-4106-8E01-8FFE8FD846D9}" type="datetime1">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F7B5AB-CBB0-4299-8E80-6523850D3E00}" type="datetime1">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2D804D-8C89-4B89-9FC5-66C0B42E8A5B}" type="datetime1">
              <a:rPr lang="en-US" smtClean="0"/>
              <a:t>10/6/2019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46A5DC-B507-4E26-AB5D-A34EA32325B5}" type="datetime1">
              <a:rPr lang="en-US" smtClean="0"/>
              <a:t>10/6/2019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81ABE-75A3-4495-893D-ABCC0641EDBF}" type="datetime1">
              <a:rPr lang="en-US" smtClean="0"/>
              <a:t>10/6/2019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5ABF9D-53D2-4465-809B-227DA6DA5F0D}" type="datetime1">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851842-5EC1-4149-B071-14FB67B10819}" type="datetime1">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C5F1D-C711-4AAA-8B6A-0F41844EA972}" type="datetime1">
              <a:rPr lang="en-US" smtClean="0"/>
              <a:t>10/6/2019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80"/>
            <a:ext cx="8229600" cy="4663149"/>
          </a:xfrm>
        </p:spPr>
        <p:txBody>
          <a:bodyPr/>
          <a:lstStyle/>
          <a:p>
            <a:r>
              <a:rPr lang="en-US"/>
              <a:t>Ephesians 1</a:t>
            </a:r>
            <a:endParaRPr lang="en-US" dirty="0"/>
          </a:p>
        </p:txBody>
      </p:sp>
      <p:sp>
        <p:nvSpPr>
          <p:cNvPr id="6" name="Content Placeholder 5">
            <a:extLst>
              <a:ext uri="{FF2B5EF4-FFF2-40B4-BE49-F238E27FC236}">
                <a16:creationId xmlns:a16="http://schemas.microsoft.com/office/drawing/2014/main" id="{EE3DF7BC-20A8-4636-9F96-F1D2B81D9D62}"/>
              </a:ext>
            </a:extLst>
          </p:cNvPr>
          <p:cNvSpPr>
            <a:spLocks noGrp="1"/>
          </p:cNvSpPr>
          <p:nvPr>
            <p:ph idx="1"/>
          </p:nvPr>
        </p:nvSpPr>
        <p:spPr>
          <a:xfrm>
            <a:off x="187739" y="4694830"/>
            <a:ext cx="8790609" cy="2026645"/>
          </a:xfrm>
        </p:spPr>
        <p:txBody>
          <a:bodyPr/>
          <a:lstStyle/>
          <a:p>
            <a:endParaRPr lang="en-US" dirty="0"/>
          </a:p>
        </p:txBody>
      </p:sp>
      <p:sp>
        <p:nvSpPr>
          <p:cNvPr id="3" name="Slide Number Placeholder 2">
            <a:extLst>
              <a:ext uri="{FF2B5EF4-FFF2-40B4-BE49-F238E27FC236}">
                <a16:creationId xmlns:a16="http://schemas.microsoft.com/office/drawing/2014/main" id="{A647A48F-42B2-444D-A96C-C559D3F9C8D6}"/>
              </a:ext>
            </a:extLst>
          </p:cNvPr>
          <p:cNvSpPr>
            <a:spLocks noGrp="1"/>
          </p:cNvSpPr>
          <p:nvPr>
            <p:ph type="sldNum" sz="quarter" idx="12"/>
          </p:nvPr>
        </p:nvSpPr>
        <p:spPr/>
        <p:txBody>
          <a:bodyPr/>
          <a:lstStyle/>
          <a:p>
            <a:fld id="{0FB56013-B943-42BA-886F-6F9D4EB85E9D}" type="slidenum">
              <a:rPr lang="en-US" smtClean="0"/>
              <a:t>1</a:t>
            </a:fld>
            <a:endParaRPr lang="en-US" dirty="0"/>
          </a:p>
        </p:txBody>
      </p:sp>
    </p:spTree>
    <p:extLst>
      <p:ext uri="{BB962C8B-B14F-4D97-AF65-F5344CB8AC3E}">
        <p14:creationId xmlns:p14="http://schemas.microsoft.com/office/powerpoint/2010/main" val="2883032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a:t>All Spiritual</a:t>
            </a:r>
            <a:br>
              <a:rPr lang="en-US" sz="8800" dirty="0"/>
            </a:br>
            <a:r>
              <a:rPr lang="en-US" sz="8800" dirty="0"/>
              <a:t>Blessings</a:t>
            </a:r>
            <a:br>
              <a:rPr lang="en-US" sz="8800" dirty="0"/>
            </a:br>
            <a:r>
              <a:rPr lang="en-US" sz="8800" b="1" i="1" dirty="0">
                <a:solidFill>
                  <a:srgbClr val="FFFF00"/>
                </a:solidFill>
              </a:rPr>
              <a:t>IN CHRIST</a:t>
            </a:r>
          </a:p>
        </p:txBody>
      </p:sp>
      <p:sp>
        <p:nvSpPr>
          <p:cNvPr id="3" name="Subtitle 2"/>
          <p:cNvSpPr>
            <a:spLocks noGrp="1"/>
          </p:cNvSpPr>
          <p:nvPr>
            <p:ph type="subTitle" idx="1"/>
          </p:nvPr>
        </p:nvSpPr>
        <p:spPr>
          <a:xfrm>
            <a:off x="0" y="4902222"/>
            <a:ext cx="9144000" cy="1072114"/>
          </a:xfrm>
        </p:spPr>
        <p:txBody>
          <a:bodyPr/>
          <a:lstStyle/>
          <a:p>
            <a:r>
              <a:rPr lang="en-US" dirty="0"/>
              <a:t>Eph. 1:3</a:t>
            </a:r>
          </a:p>
        </p:txBody>
      </p:sp>
      <p:sp>
        <p:nvSpPr>
          <p:cNvPr id="4" name="Slide Number Placeholder 3">
            <a:extLst>
              <a:ext uri="{FF2B5EF4-FFF2-40B4-BE49-F238E27FC236}">
                <a16:creationId xmlns:a16="http://schemas.microsoft.com/office/drawing/2014/main" id="{6098BD87-80F3-45EA-932F-C32A1B864E3A}"/>
              </a:ext>
            </a:extLst>
          </p:cNvPr>
          <p:cNvSpPr>
            <a:spLocks noGrp="1"/>
          </p:cNvSpPr>
          <p:nvPr>
            <p:ph type="sldNum" sz="quarter" idx="12"/>
          </p:nvPr>
        </p:nvSpPr>
        <p:spPr/>
        <p:txBody>
          <a:bodyPr/>
          <a:lstStyle/>
          <a:p>
            <a:fld id="{0FB56013-B943-42BA-886F-6F9D4EB85E9D}" type="slidenum">
              <a:rPr lang="en-US" smtClean="0"/>
              <a:t>10</a:t>
            </a:fld>
            <a:endParaRPr lang="en-US"/>
          </a:p>
        </p:txBody>
      </p:sp>
    </p:spTree>
    <p:extLst>
      <p:ext uri="{BB962C8B-B14F-4D97-AF65-F5344CB8AC3E}">
        <p14:creationId xmlns:p14="http://schemas.microsoft.com/office/powerpoint/2010/main" val="410321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D5DD0E-0573-4E9B-8894-61A70DE00ECD}"/>
              </a:ext>
            </a:extLst>
          </p:cNvPr>
          <p:cNvSpPr>
            <a:spLocks noGrp="1"/>
          </p:cNvSpPr>
          <p:nvPr>
            <p:ph sz="half" idx="1"/>
          </p:nvPr>
        </p:nvSpPr>
        <p:spPr>
          <a:xfrm>
            <a:off x="2007395" y="1600200"/>
            <a:ext cx="3159919" cy="4525963"/>
          </a:xfrm>
        </p:spPr>
        <p:txBody>
          <a:bodyPr>
            <a:normAutofit lnSpcReduction="10000"/>
          </a:bodyPr>
          <a:lstStyle/>
          <a:p>
            <a:pPr marL="0" indent="0">
              <a:buNone/>
            </a:pPr>
            <a:r>
              <a:rPr lang="en-US" b="1" dirty="0"/>
              <a:t>4 in Him</a:t>
            </a:r>
          </a:p>
          <a:p>
            <a:pPr marL="0" indent="0">
              <a:buNone/>
            </a:pPr>
            <a:r>
              <a:rPr lang="en-US" b="1" dirty="0"/>
              <a:t>    in Him</a:t>
            </a:r>
          </a:p>
          <a:p>
            <a:pPr marL="0" indent="0">
              <a:buNone/>
            </a:pPr>
            <a:r>
              <a:rPr lang="en-US" b="1" dirty="0"/>
              <a:t>    in Him</a:t>
            </a:r>
          </a:p>
          <a:p>
            <a:pPr marL="0" indent="0">
              <a:buNone/>
            </a:pPr>
            <a:r>
              <a:rPr lang="en-US" b="1" dirty="0"/>
              <a:t>5  Through Jesus</a:t>
            </a:r>
          </a:p>
          <a:p>
            <a:pPr marL="514350" indent="-514350">
              <a:buAutoNum type="arabicPlain" startAt="6"/>
            </a:pPr>
            <a:r>
              <a:rPr lang="en-US" b="1" dirty="0"/>
              <a:t>In the Beloved</a:t>
            </a:r>
          </a:p>
          <a:p>
            <a:pPr marL="514350" indent="-514350">
              <a:buAutoNum type="arabicPlain" startAt="7"/>
            </a:pPr>
            <a:r>
              <a:rPr lang="en-US" b="1" dirty="0"/>
              <a:t>In Him</a:t>
            </a:r>
          </a:p>
          <a:p>
            <a:pPr marL="514350" indent="-514350">
              <a:buAutoNum type="arabicPlain" startAt="7"/>
            </a:pPr>
            <a:endParaRPr lang="en-US" b="1" dirty="0"/>
          </a:p>
          <a:p>
            <a:pPr marL="0" indent="0">
              <a:buNone/>
            </a:pPr>
            <a:r>
              <a:rPr lang="en-US" b="1" dirty="0"/>
              <a:t>11  In Him (10)</a:t>
            </a:r>
          </a:p>
        </p:txBody>
      </p:sp>
      <p:sp>
        <p:nvSpPr>
          <p:cNvPr id="3" name="Title 2">
            <a:extLst>
              <a:ext uri="{FF2B5EF4-FFF2-40B4-BE49-F238E27FC236}">
                <a16:creationId xmlns:a16="http://schemas.microsoft.com/office/drawing/2014/main" id="{F2F6C288-798E-45A6-AD20-117A5C3A2084}"/>
              </a:ext>
            </a:extLst>
          </p:cNvPr>
          <p:cNvSpPr>
            <a:spLocks noGrp="1"/>
          </p:cNvSpPr>
          <p:nvPr>
            <p:ph type="title"/>
          </p:nvPr>
        </p:nvSpPr>
        <p:spPr>
          <a:xfrm>
            <a:off x="533400" y="750743"/>
            <a:ext cx="8229600" cy="678656"/>
          </a:xfrm>
        </p:spPr>
        <p:txBody>
          <a:bodyPr/>
          <a:lstStyle/>
          <a:p>
            <a:r>
              <a:rPr lang="en-US" sz="4800" dirty="0"/>
              <a:t>All Spiritual Blessings In Christ</a:t>
            </a:r>
          </a:p>
        </p:txBody>
      </p:sp>
      <p:sp>
        <p:nvSpPr>
          <p:cNvPr id="5" name="Content Placeholder 4">
            <a:extLst>
              <a:ext uri="{FF2B5EF4-FFF2-40B4-BE49-F238E27FC236}">
                <a16:creationId xmlns:a16="http://schemas.microsoft.com/office/drawing/2014/main" id="{E6034AC7-2791-4DF8-806C-F975361272C0}"/>
              </a:ext>
            </a:extLst>
          </p:cNvPr>
          <p:cNvSpPr>
            <a:spLocks noGrp="1"/>
          </p:cNvSpPr>
          <p:nvPr>
            <p:ph sz="half" idx="2"/>
          </p:nvPr>
        </p:nvSpPr>
        <p:spPr>
          <a:xfrm>
            <a:off x="4931569" y="1600199"/>
            <a:ext cx="3517106" cy="4525963"/>
          </a:xfrm>
        </p:spPr>
        <p:txBody>
          <a:bodyPr>
            <a:normAutofit lnSpcReduction="10000"/>
          </a:bodyPr>
          <a:lstStyle/>
          <a:p>
            <a:pPr marL="0" indent="0">
              <a:buNone/>
            </a:pPr>
            <a:r>
              <a:rPr lang="en-US" b="1" dirty="0">
                <a:solidFill>
                  <a:srgbClr val="FFFF00"/>
                </a:solidFill>
              </a:rPr>
              <a:t>Chosen</a:t>
            </a:r>
          </a:p>
          <a:p>
            <a:pPr marL="0" indent="0">
              <a:buNone/>
            </a:pPr>
            <a:r>
              <a:rPr lang="en-US" b="1" dirty="0">
                <a:solidFill>
                  <a:srgbClr val="FFFF00"/>
                </a:solidFill>
              </a:rPr>
              <a:t>Holy</a:t>
            </a:r>
          </a:p>
          <a:p>
            <a:pPr marL="0" indent="0">
              <a:buNone/>
            </a:pPr>
            <a:r>
              <a:rPr lang="en-US" b="1" dirty="0">
                <a:solidFill>
                  <a:srgbClr val="FFFF00"/>
                </a:solidFill>
              </a:rPr>
              <a:t>Blameless</a:t>
            </a:r>
          </a:p>
          <a:p>
            <a:pPr marL="0" indent="0">
              <a:buNone/>
            </a:pPr>
            <a:r>
              <a:rPr lang="en-US" b="1" dirty="0">
                <a:solidFill>
                  <a:srgbClr val="FFFF00"/>
                </a:solidFill>
              </a:rPr>
              <a:t>Adopted as sons</a:t>
            </a:r>
          </a:p>
          <a:p>
            <a:pPr marL="0" indent="0">
              <a:buNone/>
            </a:pPr>
            <a:r>
              <a:rPr lang="en-US" b="1" dirty="0">
                <a:solidFill>
                  <a:srgbClr val="FFFF00"/>
                </a:solidFill>
              </a:rPr>
              <a:t>Grace bestowed</a:t>
            </a:r>
          </a:p>
          <a:p>
            <a:pPr marL="0" indent="0">
              <a:buNone/>
            </a:pPr>
            <a:r>
              <a:rPr lang="en-US" b="1" dirty="0">
                <a:solidFill>
                  <a:srgbClr val="FFFF00"/>
                </a:solidFill>
              </a:rPr>
              <a:t>Redemption and</a:t>
            </a:r>
          </a:p>
          <a:p>
            <a:pPr marL="0" indent="0">
              <a:buNone/>
            </a:pPr>
            <a:r>
              <a:rPr lang="en-US" b="1" dirty="0">
                <a:solidFill>
                  <a:srgbClr val="FFFF00"/>
                </a:solidFill>
              </a:rPr>
              <a:t>       Forgiveness of sins</a:t>
            </a:r>
          </a:p>
          <a:p>
            <a:pPr marL="0" indent="0">
              <a:buNone/>
            </a:pPr>
            <a:r>
              <a:rPr lang="en-US" b="1" dirty="0">
                <a:solidFill>
                  <a:srgbClr val="FFFF00"/>
                </a:solidFill>
              </a:rPr>
              <a:t>Obtain an</a:t>
            </a:r>
          </a:p>
          <a:p>
            <a:pPr marL="0" indent="0">
              <a:buNone/>
            </a:pPr>
            <a:r>
              <a:rPr lang="en-US" b="1" dirty="0">
                <a:solidFill>
                  <a:srgbClr val="FFFF00"/>
                </a:solidFill>
              </a:rPr>
              <a:t>     Inheritance</a:t>
            </a:r>
          </a:p>
        </p:txBody>
      </p:sp>
      <p:sp>
        <p:nvSpPr>
          <p:cNvPr id="7" name="Content Placeholder 3">
            <a:extLst>
              <a:ext uri="{FF2B5EF4-FFF2-40B4-BE49-F238E27FC236}">
                <a16:creationId xmlns:a16="http://schemas.microsoft.com/office/drawing/2014/main" id="{A29A6498-4F49-4ADC-9AC6-3730AFD12BD0}"/>
              </a:ext>
            </a:extLst>
          </p:cNvPr>
          <p:cNvSpPr txBox="1">
            <a:spLocks/>
          </p:cNvSpPr>
          <p:nvPr/>
        </p:nvSpPr>
        <p:spPr>
          <a:xfrm>
            <a:off x="533400" y="1510506"/>
            <a:ext cx="131207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en-US" b="1" dirty="0"/>
          </a:p>
        </p:txBody>
      </p:sp>
      <p:sp>
        <p:nvSpPr>
          <p:cNvPr id="8" name="Content Placeholder 3">
            <a:extLst>
              <a:ext uri="{FF2B5EF4-FFF2-40B4-BE49-F238E27FC236}">
                <a16:creationId xmlns:a16="http://schemas.microsoft.com/office/drawing/2014/main" id="{9F770A15-C9A8-4527-9A09-515F4ABF32A9}"/>
              </a:ext>
            </a:extLst>
          </p:cNvPr>
          <p:cNvSpPr txBox="1">
            <a:spLocks/>
          </p:cNvSpPr>
          <p:nvPr/>
        </p:nvSpPr>
        <p:spPr>
          <a:xfrm>
            <a:off x="865591" y="1563689"/>
            <a:ext cx="1134664" cy="4525963"/>
          </a:xfrm>
          <a:prstGeom prst="rect">
            <a:avLst/>
          </a:prstGeom>
          <a:solidFill>
            <a:srgbClr val="0070C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90000"/>
              </a:lnSpc>
              <a:spcBef>
                <a:spcPts val="672"/>
              </a:spcBef>
              <a:buFont typeface="Arial" pitchFamily="34" charset="0"/>
              <a:buNone/>
            </a:pPr>
            <a:r>
              <a:rPr lang="en-US" b="1" dirty="0"/>
              <a:t>4  us</a:t>
            </a:r>
          </a:p>
          <a:p>
            <a:pPr marL="0" indent="0">
              <a:lnSpc>
                <a:spcPct val="90000"/>
              </a:lnSpc>
              <a:spcBef>
                <a:spcPts val="672"/>
              </a:spcBef>
              <a:buFont typeface="Arial" pitchFamily="34" charset="0"/>
              <a:buNone/>
            </a:pPr>
            <a:r>
              <a:rPr lang="en-US" b="1" dirty="0"/>
              <a:t>    we</a:t>
            </a:r>
          </a:p>
          <a:p>
            <a:pPr marL="0" indent="0">
              <a:lnSpc>
                <a:spcPct val="90000"/>
              </a:lnSpc>
              <a:spcBef>
                <a:spcPts val="672"/>
              </a:spcBef>
              <a:buFont typeface="Arial" pitchFamily="34" charset="0"/>
              <a:buNone/>
            </a:pPr>
            <a:endParaRPr lang="en-US" b="1" dirty="0"/>
          </a:p>
          <a:p>
            <a:pPr marL="0" indent="0">
              <a:lnSpc>
                <a:spcPct val="90000"/>
              </a:lnSpc>
              <a:spcBef>
                <a:spcPts val="672"/>
              </a:spcBef>
              <a:buFont typeface="Arial" pitchFamily="34" charset="0"/>
              <a:buNone/>
            </a:pPr>
            <a:r>
              <a:rPr lang="en-US" b="1" dirty="0"/>
              <a:t>5   us</a:t>
            </a:r>
          </a:p>
          <a:p>
            <a:pPr marL="0" indent="0">
              <a:lnSpc>
                <a:spcPct val="90000"/>
              </a:lnSpc>
              <a:spcBef>
                <a:spcPts val="672"/>
              </a:spcBef>
              <a:buFont typeface="Arial" pitchFamily="34" charset="0"/>
              <a:buNone/>
            </a:pPr>
            <a:r>
              <a:rPr lang="en-US" b="1" dirty="0"/>
              <a:t>6   us</a:t>
            </a:r>
          </a:p>
          <a:p>
            <a:pPr marL="0" indent="0">
              <a:lnSpc>
                <a:spcPct val="90000"/>
              </a:lnSpc>
              <a:spcBef>
                <a:spcPts val="672"/>
              </a:spcBef>
              <a:buFont typeface="Arial" pitchFamily="34" charset="0"/>
              <a:buNone/>
            </a:pPr>
            <a:r>
              <a:rPr lang="en-US" b="1" dirty="0"/>
              <a:t>7   WE</a:t>
            </a:r>
          </a:p>
          <a:p>
            <a:pPr marL="0" indent="0">
              <a:lnSpc>
                <a:spcPct val="90000"/>
              </a:lnSpc>
              <a:spcBef>
                <a:spcPts val="672"/>
              </a:spcBef>
              <a:buFont typeface="Arial" pitchFamily="34" charset="0"/>
              <a:buNone/>
            </a:pPr>
            <a:endParaRPr lang="en-US" b="1" dirty="0"/>
          </a:p>
        </p:txBody>
      </p:sp>
      <p:sp>
        <p:nvSpPr>
          <p:cNvPr id="9" name="TextBox 8">
            <a:extLst>
              <a:ext uri="{FF2B5EF4-FFF2-40B4-BE49-F238E27FC236}">
                <a16:creationId xmlns:a16="http://schemas.microsoft.com/office/drawing/2014/main" id="{A8458A16-0BFA-4683-95E5-9D721514E0BA}"/>
              </a:ext>
            </a:extLst>
          </p:cNvPr>
          <p:cNvSpPr txBox="1"/>
          <p:nvPr/>
        </p:nvSpPr>
        <p:spPr>
          <a:xfrm rot="21138587">
            <a:off x="1361552" y="2200275"/>
            <a:ext cx="5330626" cy="2554545"/>
          </a:xfrm>
          <a:prstGeom prst="rect">
            <a:avLst/>
          </a:prstGeom>
          <a:solidFill>
            <a:srgbClr val="7030A0"/>
          </a:solidFill>
        </p:spPr>
        <p:txBody>
          <a:bodyPr wrap="none" rtlCol="0">
            <a:spAutoFit/>
          </a:bodyPr>
          <a:lstStyle/>
          <a:p>
            <a:pPr algn="ctr"/>
            <a:r>
              <a:rPr lang="en-US" sz="8000" dirty="0"/>
              <a:t>13…</a:t>
            </a:r>
          </a:p>
          <a:p>
            <a:pPr algn="ctr"/>
            <a:r>
              <a:rPr lang="en-US" sz="8000" dirty="0"/>
              <a:t>  You Also ?  </a:t>
            </a:r>
          </a:p>
        </p:txBody>
      </p:sp>
      <p:sp>
        <p:nvSpPr>
          <p:cNvPr id="2" name="Slide Number Placeholder 1">
            <a:extLst>
              <a:ext uri="{FF2B5EF4-FFF2-40B4-BE49-F238E27FC236}">
                <a16:creationId xmlns:a16="http://schemas.microsoft.com/office/drawing/2014/main" id="{A671AE70-002A-48C6-9D24-83FC927A797A}"/>
              </a:ext>
            </a:extLst>
          </p:cNvPr>
          <p:cNvSpPr>
            <a:spLocks noGrp="1"/>
          </p:cNvSpPr>
          <p:nvPr>
            <p:ph type="sldNum" sz="quarter" idx="12"/>
          </p:nvPr>
        </p:nvSpPr>
        <p:spPr/>
        <p:txBody>
          <a:bodyPr/>
          <a:lstStyle/>
          <a:p>
            <a:fld id="{0FB56013-B943-42BA-886F-6F9D4EB85E9D}" type="slidenum">
              <a:rPr lang="en-US" smtClean="0"/>
              <a:t>11</a:t>
            </a:fld>
            <a:endParaRPr lang="en-US"/>
          </a:p>
        </p:txBody>
      </p:sp>
    </p:spTree>
    <p:extLst>
      <p:ext uri="{BB962C8B-B14F-4D97-AF65-F5344CB8AC3E}">
        <p14:creationId xmlns:p14="http://schemas.microsoft.com/office/powerpoint/2010/main" val="274245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nodePh="1">
                                  <p:stCondLst>
                                    <p:cond delay="0"/>
                                  </p:stCondLst>
                                  <p:endCondLst>
                                    <p:cond evt="begin" delay="0">
                                      <p:tn val="65"/>
                                    </p:cond>
                                  </p:endCondLst>
                                  <p:childTnLst>
                                    <p:set>
                                      <p:cBhvr>
                                        <p:cTn id="6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bg/>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uiExpand="1" build="p"/>
      <p:bldP spid="7" grpId="0" build="p"/>
      <p:bldP spid="8" grpId="0" uiExpand="1" build="p"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C691D3-0071-41FC-A0B0-4C1A0E99D8CF}"/>
              </a:ext>
            </a:extLst>
          </p:cNvPr>
          <p:cNvSpPr>
            <a:spLocks noGrp="1"/>
          </p:cNvSpPr>
          <p:nvPr>
            <p:ph type="title"/>
          </p:nvPr>
        </p:nvSpPr>
        <p:spPr/>
        <p:txBody>
          <a:bodyPr/>
          <a:lstStyle/>
          <a:p>
            <a:r>
              <a:rPr lang="en-US" dirty="0"/>
              <a:t>You Also – 2:11</a:t>
            </a:r>
          </a:p>
        </p:txBody>
      </p:sp>
      <p:sp>
        <p:nvSpPr>
          <p:cNvPr id="6" name="Content Placeholder 5">
            <a:extLst>
              <a:ext uri="{FF2B5EF4-FFF2-40B4-BE49-F238E27FC236}">
                <a16:creationId xmlns:a16="http://schemas.microsoft.com/office/drawing/2014/main" id="{3EEBBA96-AFEC-4398-A62C-8FF482AE5C6F}"/>
              </a:ext>
            </a:extLst>
          </p:cNvPr>
          <p:cNvSpPr>
            <a:spLocks noGrp="1"/>
          </p:cNvSpPr>
          <p:nvPr>
            <p:ph idx="1"/>
          </p:nvPr>
        </p:nvSpPr>
        <p:spPr>
          <a:xfrm>
            <a:off x="748748" y="1391478"/>
            <a:ext cx="7746323" cy="5329997"/>
          </a:xfrm>
        </p:spPr>
        <p:txBody>
          <a:bodyPr>
            <a:normAutofit/>
          </a:bodyPr>
          <a:lstStyle/>
          <a:p>
            <a:r>
              <a:rPr lang="en-US" sz="4000" dirty="0"/>
              <a:t>Therefore remember that formerly you, </a:t>
            </a:r>
            <a:r>
              <a:rPr lang="en-US" sz="4000" i="1" u="sng" dirty="0">
                <a:solidFill>
                  <a:srgbClr val="FFFF00"/>
                </a:solidFill>
              </a:rPr>
              <a:t>the Gentiles in the flesh,</a:t>
            </a:r>
          </a:p>
          <a:p>
            <a:pPr lvl="1"/>
            <a:r>
              <a:rPr lang="en-US" sz="3600" dirty="0"/>
              <a:t> Separate from Christ</a:t>
            </a:r>
          </a:p>
          <a:p>
            <a:pPr lvl="1"/>
            <a:r>
              <a:rPr lang="en-US" sz="3600" dirty="0"/>
              <a:t> Excluded from commonwealth</a:t>
            </a:r>
          </a:p>
          <a:p>
            <a:pPr lvl="1"/>
            <a:r>
              <a:rPr lang="en-US" sz="3600" dirty="0"/>
              <a:t> Strangers to Covenants</a:t>
            </a:r>
          </a:p>
        </p:txBody>
      </p:sp>
      <p:sp>
        <p:nvSpPr>
          <p:cNvPr id="2" name="Slide Number Placeholder 1">
            <a:extLst>
              <a:ext uri="{FF2B5EF4-FFF2-40B4-BE49-F238E27FC236}">
                <a16:creationId xmlns:a16="http://schemas.microsoft.com/office/drawing/2014/main" id="{832031CF-0A4E-46C8-AA3D-98175B6EE92F}"/>
              </a:ext>
            </a:extLst>
          </p:cNvPr>
          <p:cNvSpPr>
            <a:spLocks noGrp="1"/>
          </p:cNvSpPr>
          <p:nvPr>
            <p:ph type="sldNum" sz="quarter" idx="12"/>
          </p:nvPr>
        </p:nvSpPr>
        <p:spPr/>
        <p:txBody>
          <a:bodyPr/>
          <a:lstStyle/>
          <a:p>
            <a:fld id="{0FB56013-B943-42BA-886F-6F9D4EB85E9D}" type="slidenum">
              <a:rPr lang="en-US" smtClean="0"/>
              <a:t>12</a:t>
            </a:fld>
            <a:endParaRPr lang="en-US"/>
          </a:p>
        </p:txBody>
      </p:sp>
    </p:spTree>
    <p:extLst>
      <p:ext uri="{BB962C8B-B14F-4D97-AF65-F5344CB8AC3E}">
        <p14:creationId xmlns:p14="http://schemas.microsoft.com/office/powerpoint/2010/main" val="137744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B005-1522-4DBC-B893-252F9D80BDED}"/>
              </a:ext>
            </a:extLst>
          </p:cNvPr>
          <p:cNvSpPr>
            <a:spLocks noGrp="1"/>
          </p:cNvSpPr>
          <p:nvPr>
            <p:ph type="title"/>
          </p:nvPr>
        </p:nvSpPr>
        <p:spPr>
          <a:xfrm>
            <a:off x="457200" y="603181"/>
            <a:ext cx="8229600" cy="1143000"/>
          </a:xfrm>
        </p:spPr>
        <p:txBody>
          <a:bodyPr/>
          <a:lstStyle/>
          <a:p>
            <a:r>
              <a:rPr lang="en-US" sz="4400" dirty="0"/>
              <a:t>YOU (</a:t>
            </a:r>
            <a:r>
              <a:rPr lang="en-US" sz="4400" dirty="0">
                <a:solidFill>
                  <a:srgbClr val="FFFF00"/>
                </a:solidFill>
              </a:rPr>
              <a:t>gentiles</a:t>
            </a:r>
            <a:r>
              <a:rPr lang="en-US" sz="4400" dirty="0"/>
              <a:t>) ALSO (1:14-15)</a:t>
            </a:r>
          </a:p>
        </p:txBody>
      </p:sp>
      <p:sp>
        <p:nvSpPr>
          <p:cNvPr id="3" name="Content Placeholder 2">
            <a:extLst>
              <a:ext uri="{FF2B5EF4-FFF2-40B4-BE49-F238E27FC236}">
                <a16:creationId xmlns:a16="http://schemas.microsoft.com/office/drawing/2014/main" id="{5E55B109-3421-42D4-87EA-EECCA21B38F3}"/>
              </a:ext>
            </a:extLst>
          </p:cNvPr>
          <p:cNvSpPr>
            <a:spLocks noGrp="1"/>
          </p:cNvSpPr>
          <p:nvPr>
            <p:ph idx="1"/>
          </p:nvPr>
        </p:nvSpPr>
        <p:spPr>
          <a:xfrm>
            <a:off x="1290918" y="1897956"/>
            <a:ext cx="7687430" cy="4525896"/>
          </a:xfrm>
        </p:spPr>
        <p:txBody>
          <a:bodyPr>
            <a:normAutofit/>
          </a:bodyPr>
          <a:lstStyle/>
          <a:p>
            <a:r>
              <a:rPr lang="en-US" sz="4000" dirty="0"/>
              <a:t>IN HIM </a:t>
            </a:r>
          </a:p>
          <a:p>
            <a:r>
              <a:rPr lang="en-US" sz="4000" dirty="0"/>
              <a:t>You ALSO</a:t>
            </a:r>
          </a:p>
          <a:p>
            <a:pPr lvl="1"/>
            <a:r>
              <a:rPr lang="en-US" sz="4000" dirty="0"/>
              <a:t> after listening</a:t>
            </a:r>
          </a:p>
          <a:p>
            <a:pPr lvl="1"/>
            <a:r>
              <a:rPr lang="en-US" sz="4000" dirty="0"/>
              <a:t> Believed</a:t>
            </a:r>
          </a:p>
          <a:p>
            <a:pPr lvl="1"/>
            <a:r>
              <a:rPr lang="en-US" sz="4000" dirty="0"/>
              <a:t> Sealed IN HIM</a:t>
            </a:r>
          </a:p>
          <a:p>
            <a:pPr lvl="1"/>
            <a:r>
              <a:rPr lang="en-US" sz="4000" dirty="0"/>
              <a:t>To the praise of His Glory!</a:t>
            </a:r>
          </a:p>
        </p:txBody>
      </p:sp>
      <p:sp>
        <p:nvSpPr>
          <p:cNvPr id="4" name="Slide Number Placeholder 3">
            <a:extLst>
              <a:ext uri="{FF2B5EF4-FFF2-40B4-BE49-F238E27FC236}">
                <a16:creationId xmlns:a16="http://schemas.microsoft.com/office/drawing/2014/main" id="{B658BDAB-0D3E-4DCD-AA5E-BB42006CC20D}"/>
              </a:ext>
            </a:extLst>
          </p:cNvPr>
          <p:cNvSpPr>
            <a:spLocks noGrp="1"/>
          </p:cNvSpPr>
          <p:nvPr>
            <p:ph type="sldNum" sz="quarter" idx="12"/>
          </p:nvPr>
        </p:nvSpPr>
        <p:spPr/>
        <p:txBody>
          <a:bodyPr/>
          <a:lstStyle/>
          <a:p>
            <a:fld id="{0FB56013-B943-42BA-886F-6F9D4EB85E9D}" type="slidenum">
              <a:rPr lang="en-US" smtClean="0"/>
              <a:t>13</a:t>
            </a:fld>
            <a:endParaRPr lang="en-US"/>
          </a:p>
        </p:txBody>
      </p:sp>
    </p:spTree>
    <p:extLst>
      <p:ext uri="{BB962C8B-B14F-4D97-AF65-F5344CB8AC3E}">
        <p14:creationId xmlns:p14="http://schemas.microsoft.com/office/powerpoint/2010/main" val="477335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D5DD0E-0573-4E9B-8894-61A70DE00ECD}"/>
              </a:ext>
            </a:extLst>
          </p:cNvPr>
          <p:cNvSpPr>
            <a:spLocks noGrp="1"/>
          </p:cNvSpPr>
          <p:nvPr>
            <p:ph sz="half" idx="1"/>
          </p:nvPr>
        </p:nvSpPr>
        <p:spPr>
          <a:xfrm>
            <a:off x="2007395" y="1600200"/>
            <a:ext cx="3159919" cy="4525963"/>
          </a:xfrm>
        </p:spPr>
        <p:txBody>
          <a:bodyPr>
            <a:normAutofit lnSpcReduction="10000"/>
          </a:bodyPr>
          <a:lstStyle/>
          <a:p>
            <a:pPr marL="0" indent="0">
              <a:buNone/>
            </a:pPr>
            <a:r>
              <a:rPr lang="en-US" b="1" dirty="0"/>
              <a:t>4 in Him</a:t>
            </a:r>
          </a:p>
          <a:p>
            <a:pPr marL="0" indent="0">
              <a:buNone/>
            </a:pPr>
            <a:r>
              <a:rPr lang="en-US" b="1" dirty="0"/>
              <a:t>    in Him</a:t>
            </a:r>
          </a:p>
          <a:p>
            <a:pPr marL="0" indent="0">
              <a:buNone/>
            </a:pPr>
            <a:r>
              <a:rPr lang="en-US" b="1" dirty="0"/>
              <a:t>    in Him</a:t>
            </a:r>
          </a:p>
          <a:p>
            <a:pPr marL="0" indent="0">
              <a:buNone/>
            </a:pPr>
            <a:r>
              <a:rPr lang="en-US" b="1" dirty="0"/>
              <a:t>5  Through Jesus</a:t>
            </a:r>
          </a:p>
          <a:p>
            <a:pPr marL="514350" indent="-514350">
              <a:buAutoNum type="arabicPlain" startAt="6"/>
            </a:pPr>
            <a:r>
              <a:rPr lang="en-US" b="1" dirty="0"/>
              <a:t>In the Beloved</a:t>
            </a:r>
          </a:p>
          <a:p>
            <a:pPr marL="514350" indent="-514350">
              <a:buAutoNum type="arabicPlain" startAt="7"/>
            </a:pPr>
            <a:r>
              <a:rPr lang="en-US" b="1" dirty="0"/>
              <a:t>In Him</a:t>
            </a:r>
          </a:p>
          <a:p>
            <a:pPr marL="514350" indent="-514350">
              <a:buAutoNum type="arabicPlain" startAt="7"/>
            </a:pPr>
            <a:endParaRPr lang="en-US" b="1" dirty="0"/>
          </a:p>
          <a:p>
            <a:pPr marL="0" indent="0">
              <a:buNone/>
            </a:pPr>
            <a:r>
              <a:rPr lang="en-US" b="1" dirty="0"/>
              <a:t>11  In Him (10)</a:t>
            </a:r>
          </a:p>
        </p:txBody>
      </p:sp>
      <p:sp>
        <p:nvSpPr>
          <p:cNvPr id="3" name="Title 2">
            <a:extLst>
              <a:ext uri="{FF2B5EF4-FFF2-40B4-BE49-F238E27FC236}">
                <a16:creationId xmlns:a16="http://schemas.microsoft.com/office/drawing/2014/main" id="{F2F6C288-798E-45A6-AD20-117A5C3A2084}"/>
              </a:ext>
            </a:extLst>
          </p:cNvPr>
          <p:cNvSpPr>
            <a:spLocks noGrp="1"/>
          </p:cNvSpPr>
          <p:nvPr>
            <p:ph type="title"/>
          </p:nvPr>
        </p:nvSpPr>
        <p:spPr>
          <a:xfrm>
            <a:off x="533400" y="750743"/>
            <a:ext cx="8229600" cy="678656"/>
          </a:xfrm>
        </p:spPr>
        <p:txBody>
          <a:bodyPr/>
          <a:lstStyle/>
          <a:p>
            <a:r>
              <a:rPr lang="en-US" sz="4800" dirty="0"/>
              <a:t>All Spiritual Blessings In Christ</a:t>
            </a:r>
          </a:p>
        </p:txBody>
      </p:sp>
      <p:sp>
        <p:nvSpPr>
          <p:cNvPr id="5" name="Content Placeholder 4">
            <a:extLst>
              <a:ext uri="{FF2B5EF4-FFF2-40B4-BE49-F238E27FC236}">
                <a16:creationId xmlns:a16="http://schemas.microsoft.com/office/drawing/2014/main" id="{E6034AC7-2791-4DF8-806C-F975361272C0}"/>
              </a:ext>
            </a:extLst>
          </p:cNvPr>
          <p:cNvSpPr>
            <a:spLocks noGrp="1"/>
          </p:cNvSpPr>
          <p:nvPr>
            <p:ph sz="half" idx="2"/>
          </p:nvPr>
        </p:nvSpPr>
        <p:spPr>
          <a:xfrm>
            <a:off x="4931569" y="1600199"/>
            <a:ext cx="3517106" cy="4525963"/>
          </a:xfrm>
        </p:spPr>
        <p:txBody>
          <a:bodyPr>
            <a:normAutofit lnSpcReduction="10000"/>
          </a:bodyPr>
          <a:lstStyle/>
          <a:p>
            <a:pPr marL="0" indent="0">
              <a:buNone/>
            </a:pPr>
            <a:r>
              <a:rPr lang="en-US" b="1" dirty="0">
                <a:solidFill>
                  <a:srgbClr val="FFFF00"/>
                </a:solidFill>
              </a:rPr>
              <a:t>Chosen</a:t>
            </a:r>
          </a:p>
          <a:p>
            <a:pPr marL="0" indent="0">
              <a:buNone/>
            </a:pPr>
            <a:r>
              <a:rPr lang="en-US" b="1" dirty="0">
                <a:solidFill>
                  <a:srgbClr val="FFFF00"/>
                </a:solidFill>
              </a:rPr>
              <a:t>Holy</a:t>
            </a:r>
          </a:p>
          <a:p>
            <a:pPr marL="0" indent="0">
              <a:buNone/>
            </a:pPr>
            <a:r>
              <a:rPr lang="en-US" b="1" dirty="0">
                <a:solidFill>
                  <a:srgbClr val="FFFF00"/>
                </a:solidFill>
              </a:rPr>
              <a:t>Blameless</a:t>
            </a:r>
          </a:p>
          <a:p>
            <a:pPr marL="0" indent="0">
              <a:buNone/>
            </a:pPr>
            <a:r>
              <a:rPr lang="en-US" b="1" dirty="0">
                <a:solidFill>
                  <a:srgbClr val="FFFF00"/>
                </a:solidFill>
              </a:rPr>
              <a:t>Adopted as sons</a:t>
            </a:r>
          </a:p>
          <a:p>
            <a:pPr marL="0" indent="0">
              <a:buNone/>
            </a:pPr>
            <a:r>
              <a:rPr lang="en-US" b="1" dirty="0">
                <a:solidFill>
                  <a:srgbClr val="FFFF00"/>
                </a:solidFill>
              </a:rPr>
              <a:t>Grace bestowed</a:t>
            </a:r>
          </a:p>
          <a:p>
            <a:pPr marL="0" indent="0">
              <a:buNone/>
            </a:pPr>
            <a:r>
              <a:rPr lang="en-US" b="1" dirty="0">
                <a:solidFill>
                  <a:srgbClr val="FFFF00"/>
                </a:solidFill>
              </a:rPr>
              <a:t>Redemption and</a:t>
            </a:r>
          </a:p>
          <a:p>
            <a:pPr marL="0" indent="0">
              <a:buNone/>
            </a:pPr>
            <a:r>
              <a:rPr lang="en-US" b="1" dirty="0">
                <a:solidFill>
                  <a:srgbClr val="FFFF00"/>
                </a:solidFill>
              </a:rPr>
              <a:t>       Forgiveness of sins</a:t>
            </a:r>
          </a:p>
          <a:p>
            <a:pPr marL="0" indent="0">
              <a:buNone/>
            </a:pPr>
            <a:r>
              <a:rPr lang="en-US" b="1" dirty="0">
                <a:solidFill>
                  <a:srgbClr val="FFFF00"/>
                </a:solidFill>
              </a:rPr>
              <a:t>Obtain an</a:t>
            </a:r>
          </a:p>
          <a:p>
            <a:pPr marL="0" indent="0">
              <a:buNone/>
            </a:pPr>
            <a:r>
              <a:rPr lang="en-US" b="1" dirty="0">
                <a:solidFill>
                  <a:srgbClr val="FFFF00"/>
                </a:solidFill>
              </a:rPr>
              <a:t>     Inheritance</a:t>
            </a:r>
          </a:p>
        </p:txBody>
      </p:sp>
      <p:sp>
        <p:nvSpPr>
          <p:cNvPr id="7" name="Content Placeholder 3">
            <a:extLst>
              <a:ext uri="{FF2B5EF4-FFF2-40B4-BE49-F238E27FC236}">
                <a16:creationId xmlns:a16="http://schemas.microsoft.com/office/drawing/2014/main" id="{A29A6498-4F49-4ADC-9AC6-3730AFD12BD0}"/>
              </a:ext>
            </a:extLst>
          </p:cNvPr>
          <p:cNvSpPr txBox="1">
            <a:spLocks/>
          </p:cNvSpPr>
          <p:nvPr/>
        </p:nvSpPr>
        <p:spPr>
          <a:xfrm>
            <a:off x="533400" y="1510506"/>
            <a:ext cx="131207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endParaRPr lang="en-US" b="1" dirty="0"/>
          </a:p>
        </p:txBody>
      </p:sp>
      <p:sp>
        <p:nvSpPr>
          <p:cNvPr id="8" name="Content Placeholder 3">
            <a:extLst>
              <a:ext uri="{FF2B5EF4-FFF2-40B4-BE49-F238E27FC236}">
                <a16:creationId xmlns:a16="http://schemas.microsoft.com/office/drawing/2014/main" id="{9F770A15-C9A8-4527-9A09-515F4ABF32A9}"/>
              </a:ext>
            </a:extLst>
          </p:cNvPr>
          <p:cNvSpPr txBox="1">
            <a:spLocks/>
          </p:cNvSpPr>
          <p:nvPr/>
        </p:nvSpPr>
        <p:spPr>
          <a:xfrm>
            <a:off x="695325" y="2336505"/>
            <a:ext cx="1262836" cy="1975924"/>
          </a:xfrm>
          <a:prstGeom prst="rect">
            <a:avLst/>
          </a:prstGeom>
          <a:solidFill>
            <a:srgbClr val="0070C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nSpc>
                <a:spcPct val="90000"/>
              </a:lnSpc>
              <a:spcBef>
                <a:spcPts val="672"/>
              </a:spcBef>
              <a:buFont typeface="Arial" pitchFamily="34" charset="0"/>
              <a:buNone/>
            </a:pPr>
            <a:r>
              <a:rPr lang="en-US" b="1" dirty="0"/>
              <a:t>BOTH</a:t>
            </a:r>
          </a:p>
          <a:p>
            <a:pPr marL="0" indent="0">
              <a:lnSpc>
                <a:spcPct val="90000"/>
              </a:lnSpc>
              <a:spcBef>
                <a:spcPts val="672"/>
              </a:spcBef>
              <a:buFont typeface="Arial" pitchFamily="34" charset="0"/>
              <a:buNone/>
            </a:pPr>
            <a:r>
              <a:rPr lang="en-US" b="1" dirty="0"/>
              <a:t>Jew</a:t>
            </a:r>
          </a:p>
          <a:p>
            <a:pPr marL="0" indent="0">
              <a:lnSpc>
                <a:spcPct val="90000"/>
              </a:lnSpc>
              <a:spcBef>
                <a:spcPts val="672"/>
              </a:spcBef>
              <a:buFont typeface="Arial" pitchFamily="34" charset="0"/>
              <a:buNone/>
            </a:pPr>
            <a:r>
              <a:rPr lang="en-US" b="1" dirty="0"/>
              <a:t>And</a:t>
            </a:r>
          </a:p>
          <a:p>
            <a:pPr marL="0" indent="0">
              <a:lnSpc>
                <a:spcPct val="90000"/>
              </a:lnSpc>
              <a:spcBef>
                <a:spcPts val="672"/>
              </a:spcBef>
              <a:buFont typeface="Arial" pitchFamily="34" charset="0"/>
              <a:buNone/>
            </a:pPr>
            <a:r>
              <a:rPr lang="en-US" b="1" dirty="0"/>
              <a:t>Gentile</a:t>
            </a:r>
          </a:p>
          <a:p>
            <a:pPr marL="0" indent="0">
              <a:lnSpc>
                <a:spcPct val="90000"/>
              </a:lnSpc>
              <a:spcBef>
                <a:spcPts val="672"/>
              </a:spcBef>
              <a:buFont typeface="Arial" pitchFamily="34" charset="0"/>
              <a:buNone/>
            </a:pPr>
            <a:endParaRPr lang="en-US" b="1" dirty="0"/>
          </a:p>
        </p:txBody>
      </p:sp>
      <p:sp>
        <p:nvSpPr>
          <p:cNvPr id="2" name="Slide Number Placeholder 1">
            <a:extLst>
              <a:ext uri="{FF2B5EF4-FFF2-40B4-BE49-F238E27FC236}">
                <a16:creationId xmlns:a16="http://schemas.microsoft.com/office/drawing/2014/main" id="{C24CBA4C-D3C2-46C2-92DA-F8A6DC00F492}"/>
              </a:ext>
            </a:extLst>
          </p:cNvPr>
          <p:cNvSpPr>
            <a:spLocks noGrp="1"/>
          </p:cNvSpPr>
          <p:nvPr>
            <p:ph type="sldNum" sz="quarter" idx="12"/>
          </p:nvPr>
        </p:nvSpPr>
        <p:spPr/>
        <p:txBody>
          <a:bodyPr/>
          <a:lstStyle/>
          <a:p>
            <a:fld id="{0FB56013-B943-42BA-886F-6F9D4EB85E9D}" type="slidenum">
              <a:rPr lang="en-US" smtClean="0"/>
              <a:t>14</a:t>
            </a:fld>
            <a:endParaRPr lang="en-US"/>
          </a:p>
        </p:txBody>
      </p:sp>
    </p:spTree>
    <p:extLst>
      <p:ext uri="{BB962C8B-B14F-4D97-AF65-F5344CB8AC3E}">
        <p14:creationId xmlns:p14="http://schemas.microsoft.com/office/powerpoint/2010/main" val="92963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908E7-4AF5-43A1-8913-7F5336727A1A}"/>
              </a:ext>
            </a:extLst>
          </p:cNvPr>
          <p:cNvSpPr>
            <a:spLocks noGrp="1"/>
          </p:cNvSpPr>
          <p:nvPr>
            <p:ph type="title"/>
          </p:nvPr>
        </p:nvSpPr>
        <p:spPr/>
        <p:txBody>
          <a:bodyPr/>
          <a:lstStyle/>
          <a:p>
            <a:r>
              <a:rPr lang="en-US" dirty="0"/>
              <a:t>So WHAT?</a:t>
            </a:r>
          </a:p>
        </p:txBody>
      </p:sp>
      <p:sp>
        <p:nvSpPr>
          <p:cNvPr id="3" name="Content Placeholder 2">
            <a:extLst>
              <a:ext uri="{FF2B5EF4-FFF2-40B4-BE49-F238E27FC236}">
                <a16:creationId xmlns:a16="http://schemas.microsoft.com/office/drawing/2014/main" id="{600CA6EE-0E3F-467B-A0FC-633B4F3894EF}"/>
              </a:ext>
            </a:extLst>
          </p:cNvPr>
          <p:cNvSpPr>
            <a:spLocks noGrp="1"/>
          </p:cNvSpPr>
          <p:nvPr>
            <p:ph idx="1"/>
          </p:nvPr>
        </p:nvSpPr>
        <p:spPr>
          <a:xfrm>
            <a:off x="2235855" y="1627453"/>
            <a:ext cx="5126069" cy="749988"/>
          </a:xfrm>
        </p:spPr>
        <p:txBody>
          <a:bodyPr>
            <a:normAutofit fontScale="92500" lnSpcReduction="10000"/>
          </a:bodyPr>
          <a:lstStyle/>
          <a:p>
            <a:pPr marL="0" indent="0" algn="ctr">
              <a:buNone/>
            </a:pPr>
            <a:r>
              <a:rPr lang="en-US" dirty="0"/>
              <a:t>China and Japan</a:t>
            </a:r>
          </a:p>
          <a:p>
            <a:pPr marL="0" indent="0" algn="ctr">
              <a:buNone/>
            </a:pPr>
            <a:endParaRPr lang="en-US" dirty="0"/>
          </a:p>
        </p:txBody>
      </p:sp>
      <p:pic>
        <p:nvPicPr>
          <p:cNvPr id="4" name="Picture 3">
            <a:extLst>
              <a:ext uri="{FF2B5EF4-FFF2-40B4-BE49-F238E27FC236}">
                <a16:creationId xmlns:a16="http://schemas.microsoft.com/office/drawing/2014/main" id="{AA65FA97-7D0B-4B36-AAC6-7CA2B851F2BB}"/>
              </a:ext>
            </a:extLst>
          </p:cNvPr>
          <p:cNvPicPr>
            <a:picLocks noChangeAspect="1"/>
          </p:cNvPicPr>
          <p:nvPr/>
        </p:nvPicPr>
        <p:blipFill>
          <a:blip r:embed="rId3"/>
          <a:stretch>
            <a:fillRect/>
          </a:stretch>
        </p:blipFill>
        <p:spPr>
          <a:xfrm>
            <a:off x="1669463" y="3262095"/>
            <a:ext cx="2725734" cy="3088312"/>
          </a:xfrm>
          <a:prstGeom prst="rect">
            <a:avLst/>
          </a:prstGeom>
        </p:spPr>
      </p:pic>
      <p:pic>
        <p:nvPicPr>
          <p:cNvPr id="1026" name="Picture 2" descr="Related image">
            <a:extLst>
              <a:ext uri="{FF2B5EF4-FFF2-40B4-BE49-F238E27FC236}">
                <a16:creationId xmlns:a16="http://schemas.microsoft.com/office/drawing/2014/main" id="{89E58547-63E1-4154-99E7-A2B128E09A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6995" y="3159532"/>
            <a:ext cx="4781550" cy="319087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D80671E4-B3FF-4935-9AF2-53373843AD1A}"/>
              </a:ext>
            </a:extLst>
          </p:cNvPr>
          <p:cNvSpPr>
            <a:spLocks noGrp="1"/>
          </p:cNvSpPr>
          <p:nvPr>
            <p:ph type="sldNum" sz="quarter" idx="12"/>
          </p:nvPr>
        </p:nvSpPr>
        <p:spPr/>
        <p:txBody>
          <a:bodyPr/>
          <a:lstStyle/>
          <a:p>
            <a:fld id="{0FB56013-B943-42BA-886F-6F9D4EB85E9D}" type="slidenum">
              <a:rPr lang="en-US" smtClean="0"/>
              <a:t>15</a:t>
            </a:fld>
            <a:endParaRPr lang="en-US"/>
          </a:p>
        </p:txBody>
      </p:sp>
    </p:spTree>
    <p:extLst>
      <p:ext uri="{BB962C8B-B14F-4D97-AF65-F5344CB8AC3E}">
        <p14:creationId xmlns:p14="http://schemas.microsoft.com/office/powerpoint/2010/main" val="426181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74927-BAAC-4C02-A018-D65767180CCD}"/>
              </a:ext>
            </a:extLst>
          </p:cNvPr>
          <p:cNvSpPr>
            <a:spLocks noGrp="1"/>
          </p:cNvSpPr>
          <p:nvPr>
            <p:ph type="title"/>
          </p:nvPr>
        </p:nvSpPr>
        <p:spPr/>
        <p:txBody>
          <a:bodyPr/>
          <a:lstStyle/>
          <a:p>
            <a:r>
              <a:rPr lang="en-US" dirty="0"/>
              <a:t>Jesus said:</a:t>
            </a:r>
          </a:p>
        </p:txBody>
      </p:sp>
      <p:sp>
        <p:nvSpPr>
          <p:cNvPr id="3" name="Content Placeholder 2">
            <a:extLst>
              <a:ext uri="{FF2B5EF4-FFF2-40B4-BE49-F238E27FC236}">
                <a16:creationId xmlns:a16="http://schemas.microsoft.com/office/drawing/2014/main" id="{C6C02952-83A0-4B1F-A700-4B30925FC2B6}"/>
              </a:ext>
            </a:extLst>
          </p:cNvPr>
          <p:cNvSpPr>
            <a:spLocks noGrp="1"/>
          </p:cNvSpPr>
          <p:nvPr>
            <p:ph idx="1"/>
          </p:nvPr>
        </p:nvSpPr>
        <p:spPr/>
        <p:txBody>
          <a:bodyPr>
            <a:normAutofit lnSpcReduction="10000"/>
          </a:bodyPr>
          <a:lstStyle/>
          <a:p>
            <a:pPr marL="0" indent="0">
              <a:buNone/>
            </a:pPr>
            <a:r>
              <a:rPr lang="en-US" dirty="0"/>
              <a:t>   “A new commandment I give to you, that you </a:t>
            </a:r>
            <a:r>
              <a:rPr lang="en-US" b="1" i="1" u="sng" dirty="0">
                <a:solidFill>
                  <a:srgbClr val="FFFF00"/>
                </a:solidFill>
              </a:rPr>
              <a:t>love one another</a:t>
            </a:r>
            <a:r>
              <a:rPr lang="en-US" dirty="0"/>
              <a:t>, even as I have loved you, that you also love one another.</a:t>
            </a:r>
          </a:p>
          <a:p>
            <a:pPr marL="0" indent="0">
              <a:buNone/>
            </a:pPr>
            <a:r>
              <a:rPr lang="en-US" dirty="0"/>
              <a:t>	“By this all men will know that you are My disciples, if you </a:t>
            </a:r>
            <a:r>
              <a:rPr lang="en-US" b="1" i="1" u="sng" dirty="0">
                <a:solidFill>
                  <a:srgbClr val="FFFF00"/>
                </a:solidFill>
              </a:rPr>
              <a:t>have love for one another.</a:t>
            </a:r>
            <a:r>
              <a:rPr lang="en-US" dirty="0"/>
              <a:t>”  </a:t>
            </a:r>
            <a:r>
              <a:rPr lang="en-US" sz="3600" dirty="0"/>
              <a:t>John 13:34-35</a:t>
            </a:r>
            <a:endParaRPr lang="en-US" dirty="0"/>
          </a:p>
        </p:txBody>
      </p:sp>
      <p:sp>
        <p:nvSpPr>
          <p:cNvPr id="4" name="Slide Number Placeholder 3">
            <a:extLst>
              <a:ext uri="{FF2B5EF4-FFF2-40B4-BE49-F238E27FC236}">
                <a16:creationId xmlns:a16="http://schemas.microsoft.com/office/drawing/2014/main" id="{1B76ABD0-2714-4D67-B8E2-F90BC4F1CA0A}"/>
              </a:ext>
            </a:extLst>
          </p:cNvPr>
          <p:cNvSpPr>
            <a:spLocks noGrp="1"/>
          </p:cNvSpPr>
          <p:nvPr>
            <p:ph type="sldNum" sz="quarter" idx="12"/>
          </p:nvPr>
        </p:nvSpPr>
        <p:spPr/>
        <p:txBody>
          <a:bodyPr/>
          <a:lstStyle/>
          <a:p>
            <a:fld id="{0FB56013-B943-42BA-886F-6F9D4EB85E9D}" type="slidenum">
              <a:rPr lang="en-US" smtClean="0"/>
              <a:t>16</a:t>
            </a:fld>
            <a:endParaRPr lang="en-US"/>
          </a:p>
        </p:txBody>
      </p:sp>
    </p:spTree>
    <p:extLst>
      <p:ext uri="{BB962C8B-B14F-4D97-AF65-F5344CB8AC3E}">
        <p14:creationId xmlns:p14="http://schemas.microsoft.com/office/powerpoint/2010/main" val="3363637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88613-5EAD-432B-A69D-1C1854503E44}"/>
              </a:ext>
            </a:extLst>
          </p:cNvPr>
          <p:cNvSpPr>
            <a:spLocks noGrp="1"/>
          </p:cNvSpPr>
          <p:nvPr>
            <p:ph type="title"/>
          </p:nvPr>
        </p:nvSpPr>
        <p:spPr>
          <a:xfrm>
            <a:off x="457200" y="365509"/>
            <a:ext cx="8229600" cy="1143000"/>
          </a:xfrm>
        </p:spPr>
        <p:txBody>
          <a:bodyPr/>
          <a:lstStyle/>
          <a:p>
            <a:r>
              <a:rPr lang="en-US" sz="4800" dirty="0"/>
              <a:t>All Spiritual Blessing In Christ</a:t>
            </a:r>
          </a:p>
        </p:txBody>
      </p:sp>
      <p:graphicFrame>
        <p:nvGraphicFramePr>
          <p:cNvPr id="6" name="Table 5">
            <a:extLst>
              <a:ext uri="{FF2B5EF4-FFF2-40B4-BE49-F238E27FC236}">
                <a16:creationId xmlns:a16="http://schemas.microsoft.com/office/drawing/2014/main" id="{6502E115-A6B6-42A7-A539-4BB3F0952B7E}"/>
              </a:ext>
            </a:extLst>
          </p:cNvPr>
          <p:cNvGraphicFramePr>
            <a:graphicFrameLocks noGrp="1"/>
          </p:cNvGraphicFramePr>
          <p:nvPr/>
        </p:nvGraphicFramePr>
        <p:xfrm>
          <a:off x="1524000" y="1397000"/>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3 in Him</a:t>
                      </a:r>
                    </a:p>
                  </a:txBody>
                  <a:tcPr/>
                </a:tc>
                <a:tc>
                  <a:txBody>
                    <a:bodyPr/>
                    <a:lstStyle/>
                    <a:p>
                      <a:r>
                        <a:rPr lang="en-US" sz="2800" dirty="0"/>
                        <a:t>Chosen</a:t>
                      </a:r>
                    </a:p>
                  </a:txBody>
                  <a:tcPr/>
                </a:tc>
                <a:extLst>
                  <a:ext uri="{0D108BD9-81ED-4DB2-BD59-A6C34878D82A}">
                    <a16:rowId xmlns:a16="http://schemas.microsoft.com/office/drawing/2014/main" val="1190944897"/>
                  </a:ext>
                </a:extLst>
              </a:tr>
            </a:tbl>
          </a:graphicData>
        </a:graphic>
      </p:graphicFrame>
      <p:graphicFrame>
        <p:nvGraphicFramePr>
          <p:cNvPr id="7" name="Table 6">
            <a:extLst>
              <a:ext uri="{FF2B5EF4-FFF2-40B4-BE49-F238E27FC236}">
                <a16:creationId xmlns:a16="http://schemas.microsoft.com/office/drawing/2014/main" id="{603ACDA4-C5F7-4000-8FF2-4AFEAC82FF59}"/>
              </a:ext>
            </a:extLst>
          </p:cNvPr>
          <p:cNvGraphicFramePr>
            <a:graphicFrameLocks noGrp="1"/>
          </p:cNvGraphicFramePr>
          <p:nvPr/>
        </p:nvGraphicFramePr>
        <p:xfrm>
          <a:off x="1524000" y="1975897"/>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Holy</a:t>
                      </a:r>
                    </a:p>
                  </a:txBody>
                  <a:tcPr/>
                </a:tc>
                <a:extLst>
                  <a:ext uri="{0D108BD9-81ED-4DB2-BD59-A6C34878D82A}">
                    <a16:rowId xmlns:a16="http://schemas.microsoft.com/office/drawing/2014/main" val="1190944897"/>
                  </a:ext>
                </a:extLst>
              </a:tr>
            </a:tbl>
          </a:graphicData>
        </a:graphic>
      </p:graphicFrame>
      <p:graphicFrame>
        <p:nvGraphicFramePr>
          <p:cNvPr id="8" name="Table 7">
            <a:extLst>
              <a:ext uri="{FF2B5EF4-FFF2-40B4-BE49-F238E27FC236}">
                <a16:creationId xmlns:a16="http://schemas.microsoft.com/office/drawing/2014/main" id="{21F2F0B5-11CF-440F-A164-1236E45A7B0D}"/>
              </a:ext>
            </a:extLst>
          </p:cNvPr>
          <p:cNvGraphicFramePr>
            <a:graphicFrameLocks noGrp="1"/>
          </p:cNvGraphicFramePr>
          <p:nvPr/>
        </p:nvGraphicFramePr>
        <p:xfrm>
          <a:off x="1524000" y="2555081"/>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Blameless</a:t>
                      </a:r>
                    </a:p>
                  </a:txBody>
                  <a:tcPr/>
                </a:tc>
                <a:extLst>
                  <a:ext uri="{0D108BD9-81ED-4DB2-BD59-A6C34878D82A}">
                    <a16:rowId xmlns:a16="http://schemas.microsoft.com/office/drawing/2014/main" val="1190944897"/>
                  </a:ext>
                </a:extLst>
              </a:tr>
            </a:tbl>
          </a:graphicData>
        </a:graphic>
      </p:graphicFrame>
      <p:graphicFrame>
        <p:nvGraphicFramePr>
          <p:cNvPr id="9" name="Table 8">
            <a:extLst>
              <a:ext uri="{FF2B5EF4-FFF2-40B4-BE49-F238E27FC236}">
                <a16:creationId xmlns:a16="http://schemas.microsoft.com/office/drawing/2014/main" id="{DCD8F07D-D3E0-40D2-9F8D-5C09F72E47E6}"/>
              </a:ext>
            </a:extLst>
          </p:cNvPr>
          <p:cNvGraphicFramePr>
            <a:graphicFrameLocks noGrp="1"/>
          </p:cNvGraphicFramePr>
          <p:nvPr/>
        </p:nvGraphicFramePr>
        <p:xfrm>
          <a:off x="1524000" y="3134265"/>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5 Through Jesus</a:t>
                      </a:r>
                    </a:p>
                  </a:txBody>
                  <a:tcPr/>
                </a:tc>
                <a:tc>
                  <a:txBody>
                    <a:bodyPr/>
                    <a:lstStyle/>
                    <a:p>
                      <a:r>
                        <a:rPr lang="en-US" sz="2800" dirty="0"/>
                        <a:t>Adopted as sons</a:t>
                      </a:r>
                    </a:p>
                  </a:txBody>
                  <a:tcPr/>
                </a:tc>
                <a:extLst>
                  <a:ext uri="{0D108BD9-81ED-4DB2-BD59-A6C34878D82A}">
                    <a16:rowId xmlns:a16="http://schemas.microsoft.com/office/drawing/2014/main" val="1190944897"/>
                  </a:ext>
                </a:extLst>
              </a:tr>
            </a:tbl>
          </a:graphicData>
        </a:graphic>
      </p:graphicFrame>
      <p:graphicFrame>
        <p:nvGraphicFramePr>
          <p:cNvPr id="10" name="Table 9">
            <a:extLst>
              <a:ext uri="{FF2B5EF4-FFF2-40B4-BE49-F238E27FC236}">
                <a16:creationId xmlns:a16="http://schemas.microsoft.com/office/drawing/2014/main" id="{5B452503-F005-4AED-8A48-ACC5E87D224C}"/>
              </a:ext>
            </a:extLst>
          </p:cNvPr>
          <p:cNvGraphicFramePr>
            <a:graphicFrameLocks noGrp="1"/>
          </p:cNvGraphicFramePr>
          <p:nvPr/>
        </p:nvGraphicFramePr>
        <p:xfrm>
          <a:off x="1524000" y="3705498"/>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6  In The Beloved</a:t>
                      </a:r>
                    </a:p>
                  </a:txBody>
                  <a:tcPr/>
                </a:tc>
                <a:tc>
                  <a:txBody>
                    <a:bodyPr/>
                    <a:lstStyle/>
                    <a:p>
                      <a:r>
                        <a:rPr lang="en-US" sz="2800" dirty="0"/>
                        <a:t>Grace bestowed</a:t>
                      </a:r>
                    </a:p>
                  </a:txBody>
                  <a:tcPr/>
                </a:tc>
                <a:extLst>
                  <a:ext uri="{0D108BD9-81ED-4DB2-BD59-A6C34878D82A}">
                    <a16:rowId xmlns:a16="http://schemas.microsoft.com/office/drawing/2014/main" val="1190944897"/>
                  </a:ext>
                </a:extLst>
              </a:tr>
            </a:tbl>
          </a:graphicData>
        </a:graphic>
      </p:graphicFrame>
      <p:graphicFrame>
        <p:nvGraphicFramePr>
          <p:cNvPr id="11" name="Table 10">
            <a:extLst>
              <a:ext uri="{FF2B5EF4-FFF2-40B4-BE49-F238E27FC236}">
                <a16:creationId xmlns:a16="http://schemas.microsoft.com/office/drawing/2014/main" id="{684A9853-0F52-44E5-B931-788BCAEC1D5B}"/>
              </a:ext>
            </a:extLst>
          </p:cNvPr>
          <p:cNvGraphicFramePr>
            <a:graphicFrameLocks noGrp="1"/>
          </p:cNvGraphicFramePr>
          <p:nvPr/>
        </p:nvGraphicFramePr>
        <p:xfrm>
          <a:off x="1516746" y="4282276"/>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7   In Him</a:t>
                      </a:r>
                    </a:p>
                  </a:txBody>
                  <a:tcPr/>
                </a:tc>
                <a:tc>
                  <a:txBody>
                    <a:bodyPr/>
                    <a:lstStyle/>
                    <a:p>
                      <a:r>
                        <a:rPr lang="en-US" sz="2800" dirty="0"/>
                        <a:t>Redemption and Forgiveness of sins</a:t>
                      </a:r>
                    </a:p>
                  </a:txBody>
                  <a:tcPr/>
                </a:tc>
                <a:extLst>
                  <a:ext uri="{0D108BD9-81ED-4DB2-BD59-A6C34878D82A}">
                    <a16:rowId xmlns:a16="http://schemas.microsoft.com/office/drawing/2014/main" val="1190944897"/>
                  </a:ext>
                </a:extLst>
              </a:tr>
            </a:tbl>
          </a:graphicData>
        </a:graphic>
      </p:graphicFrame>
      <p:graphicFrame>
        <p:nvGraphicFramePr>
          <p:cNvPr id="12" name="Table 11">
            <a:extLst>
              <a:ext uri="{FF2B5EF4-FFF2-40B4-BE49-F238E27FC236}">
                <a16:creationId xmlns:a16="http://schemas.microsoft.com/office/drawing/2014/main" id="{01C5858D-2E09-47B2-A387-DDFB0A4A4174}"/>
              </a:ext>
            </a:extLst>
          </p:cNvPr>
          <p:cNvGraphicFramePr>
            <a:graphicFrameLocks noGrp="1"/>
          </p:cNvGraphicFramePr>
          <p:nvPr>
            <p:extLst>
              <p:ext uri="{D42A27DB-BD31-4B8C-83A1-F6EECF244321}">
                <p14:modId xmlns:p14="http://schemas.microsoft.com/office/powerpoint/2010/main" val="2780403367"/>
              </p:ext>
            </p:extLst>
          </p:nvPr>
        </p:nvGraphicFramePr>
        <p:xfrm>
          <a:off x="1526025" y="5293430"/>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11  In Him (10)</a:t>
                      </a:r>
                    </a:p>
                  </a:txBody>
                  <a:tcPr/>
                </a:tc>
                <a:tc>
                  <a:txBody>
                    <a:bodyPr/>
                    <a:lstStyle/>
                    <a:p>
                      <a:r>
                        <a:rPr lang="en-US" sz="2800" dirty="0"/>
                        <a:t>Obtain an inheritance</a:t>
                      </a:r>
                    </a:p>
                  </a:txBody>
                  <a:tcPr/>
                </a:tc>
                <a:extLst>
                  <a:ext uri="{0D108BD9-81ED-4DB2-BD59-A6C34878D82A}">
                    <a16:rowId xmlns:a16="http://schemas.microsoft.com/office/drawing/2014/main" val="1190944897"/>
                  </a:ext>
                </a:extLst>
              </a:tr>
            </a:tbl>
          </a:graphicData>
        </a:graphic>
      </p:graphicFrame>
      <p:sp>
        <p:nvSpPr>
          <p:cNvPr id="2" name="Slide Number Placeholder 1">
            <a:extLst>
              <a:ext uri="{FF2B5EF4-FFF2-40B4-BE49-F238E27FC236}">
                <a16:creationId xmlns:a16="http://schemas.microsoft.com/office/drawing/2014/main" id="{1F4669C0-D6B4-4E26-BD40-EF4F35A0741A}"/>
              </a:ext>
            </a:extLst>
          </p:cNvPr>
          <p:cNvSpPr>
            <a:spLocks noGrp="1"/>
          </p:cNvSpPr>
          <p:nvPr>
            <p:ph type="sldNum" sz="quarter" idx="12"/>
          </p:nvPr>
        </p:nvSpPr>
        <p:spPr/>
        <p:txBody>
          <a:bodyPr/>
          <a:lstStyle/>
          <a:p>
            <a:fld id="{0FB56013-B943-42BA-886F-6F9D4EB85E9D}" type="slidenum">
              <a:rPr lang="en-US" smtClean="0"/>
              <a:t>17</a:t>
            </a:fld>
            <a:endParaRPr lang="en-US"/>
          </a:p>
        </p:txBody>
      </p:sp>
    </p:spTree>
    <p:extLst>
      <p:ext uri="{BB962C8B-B14F-4D97-AF65-F5344CB8AC3E}">
        <p14:creationId xmlns:p14="http://schemas.microsoft.com/office/powerpoint/2010/main" val="302492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88613-5EAD-432B-A69D-1C1854503E44}"/>
              </a:ext>
            </a:extLst>
          </p:cNvPr>
          <p:cNvSpPr>
            <a:spLocks noGrp="1"/>
          </p:cNvSpPr>
          <p:nvPr>
            <p:ph type="title"/>
          </p:nvPr>
        </p:nvSpPr>
        <p:spPr>
          <a:xfrm>
            <a:off x="457200" y="365509"/>
            <a:ext cx="8229600" cy="1143000"/>
          </a:xfrm>
        </p:spPr>
        <p:txBody>
          <a:bodyPr/>
          <a:lstStyle/>
          <a:p>
            <a:r>
              <a:rPr lang="en-US" sz="4800" dirty="0"/>
              <a:t>All Spiritual Blessing In Christ</a:t>
            </a:r>
          </a:p>
        </p:txBody>
      </p:sp>
      <p:graphicFrame>
        <p:nvGraphicFramePr>
          <p:cNvPr id="6" name="Table 5">
            <a:extLst>
              <a:ext uri="{FF2B5EF4-FFF2-40B4-BE49-F238E27FC236}">
                <a16:creationId xmlns:a16="http://schemas.microsoft.com/office/drawing/2014/main" id="{6502E115-A6B6-42A7-A539-4BB3F0952B7E}"/>
              </a:ext>
            </a:extLst>
          </p:cNvPr>
          <p:cNvGraphicFramePr>
            <a:graphicFrameLocks noGrp="1"/>
          </p:cNvGraphicFramePr>
          <p:nvPr/>
        </p:nvGraphicFramePr>
        <p:xfrm>
          <a:off x="1524000" y="1397000"/>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3 in Him</a:t>
                      </a:r>
                    </a:p>
                  </a:txBody>
                  <a:tcPr/>
                </a:tc>
                <a:tc>
                  <a:txBody>
                    <a:bodyPr/>
                    <a:lstStyle/>
                    <a:p>
                      <a:r>
                        <a:rPr lang="en-US" sz="2800" dirty="0"/>
                        <a:t>Chosen</a:t>
                      </a:r>
                    </a:p>
                  </a:txBody>
                  <a:tcPr/>
                </a:tc>
                <a:extLst>
                  <a:ext uri="{0D108BD9-81ED-4DB2-BD59-A6C34878D82A}">
                    <a16:rowId xmlns:a16="http://schemas.microsoft.com/office/drawing/2014/main" val="1190944897"/>
                  </a:ext>
                </a:extLst>
              </a:tr>
            </a:tbl>
          </a:graphicData>
        </a:graphic>
      </p:graphicFrame>
      <p:graphicFrame>
        <p:nvGraphicFramePr>
          <p:cNvPr id="7" name="Table 6">
            <a:extLst>
              <a:ext uri="{FF2B5EF4-FFF2-40B4-BE49-F238E27FC236}">
                <a16:creationId xmlns:a16="http://schemas.microsoft.com/office/drawing/2014/main" id="{603ACDA4-C5F7-4000-8FF2-4AFEAC82FF59}"/>
              </a:ext>
            </a:extLst>
          </p:cNvPr>
          <p:cNvGraphicFramePr>
            <a:graphicFrameLocks noGrp="1"/>
          </p:cNvGraphicFramePr>
          <p:nvPr/>
        </p:nvGraphicFramePr>
        <p:xfrm>
          <a:off x="1524000" y="1975897"/>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Holy</a:t>
                      </a:r>
                    </a:p>
                  </a:txBody>
                  <a:tcPr/>
                </a:tc>
                <a:extLst>
                  <a:ext uri="{0D108BD9-81ED-4DB2-BD59-A6C34878D82A}">
                    <a16:rowId xmlns:a16="http://schemas.microsoft.com/office/drawing/2014/main" val="1190944897"/>
                  </a:ext>
                </a:extLst>
              </a:tr>
            </a:tbl>
          </a:graphicData>
        </a:graphic>
      </p:graphicFrame>
      <p:graphicFrame>
        <p:nvGraphicFramePr>
          <p:cNvPr id="8" name="Table 7">
            <a:extLst>
              <a:ext uri="{FF2B5EF4-FFF2-40B4-BE49-F238E27FC236}">
                <a16:creationId xmlns:a16="http://schemas.microsoft.com/office/drawing/2014/main" id="{21F2F0B5-11CF-440F-A164-1236E45A7B0D}"/>
              </a:ext>
            </a:extLst>
          </p:cNvPr>
          <p:cNvGraphicFramePr>
            <a:graphicFrameLocks noGrp="1"/>
          </p:cNvGraphicFramePr>
          <p:nvPr/>
        </p:nvGraphicFramePr>
        <p:xfrm>
          <a:off x="1524000" y="2555081"/>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Blameless</a:t>
                      </a:r>
                    </a:p>
                  </a:txBody>
                  <a:tcPr/>
                </a:tc>
                <a:extLst>
                  <a:ext uri="{0D108BD9-81ED-4DB2-BD59-A6C34878D82A}">
                    <a16:rowId xmlns:a16="http://schemas.microsoft.com/office/drawing/2014/main" val="1190944897"/>
                  </a:ext>
                </a:extLst>
              </a:tr>
            </a:tbl>
          </a:graphicData>
        </a:graphic>
      </p:graphicFrame>
      <p:graphicFrame>
        <p:nvGraphicFramePr>
          <p:cNvPr id="9" name="Table 8">
            <a:extLst>
              <a:ext uri="{FF2B5EF4-FFF2-40B4-BE49-F238E27FC236}">
                <a16:creationId xmlns:a16="http://schemas.microsoft.com/office/drawing/2014/main" id="{DCD8F07D-D3E0-40D2-9F8D-5C09F72E47E6}"/>
              </a:ext>
            </a:extLst>
          </p:cNvPr>
          <p:cNvGraphicFramePr>
            <a:graphicFrameLocks noGrp="1"/>
          </p:cNvGraphicFramePr>
          <p:nvPr/>
        </p:nvGraphicFramePr>
        <p:xfrm>
          <a:off x="1524000" y="3134265"/>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5 Through Jesus</a:t>
                      </a:r>
                    </a:p>
                  </a:txBody>
                  <a:tcPr/>
                </a:tc>
                <a:tc>
                  <a:txBody>
                    <a:bodyPr/>
                    <a:lstStyle/>
                    <a:p>
                      <a:r>
                        <a:rPr lang="en-US" sz="2800" dirty="0"/>
                        <a:t>Adopted as sons</a:t>
                      </a:r>
                    </a:p>
                  </a:txBody>
                  <a:tcPr/>
                </a:tc>
                <a:extLst>
                  <a:ext uri="{0D108BD9-81ED-4DB2-BD59-A6C34878D82A}">
                    <a16:rowId xmlns:a16="http://schemas.microsoft.com/office/drawing/2014/main" val="1190944897"/>
                  </a:ext>
                </a:extLst>
              </a:tr>
            </a:tbl>
          </a:graphicData>
        </a:graphic>
      </p:graphicFrame>
      <p:graphicFrame>
        <p:nvGraphicFramePr>
          <p:cNvPr id="10" name="Table 9">
            <a:extLst>
              <a:ext uri="{FF2B5EF4-FFF2-40B4-BE49-F238E27FC236}">
                <a16:creationId xmlns:a16="http://schemas.microsoft.com/office/drawing/2014/main" id="{5B452503-F005-4AED-8A48-ACC5E87D224C}"/>
              </a:ext>
            </a:extLst>
          </p:cNvPr>
          <p:cNvGraphicFramePr>
            <a:graphicFrameLocks noGrp="1"/>
          </p:cNvGraphicFramePr>
          <p:nvPr/>
        </p:nvGraphicFramePr>
        <p:xfrm>
          <a:off x="1524000" y="3705498"/>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6  In The Beloved</a:t>
                      </a:r>
                    </a:p>
                  </a:txBody>
                  <a:tcPr/>
                </a:tc>
                <a:tc>
                  <a:txBody>
                    <a:bodyPr/>
                    <a:lstStyle/>
                    <a:p>
                      <a:r>
                        <a:rPr lang="en-US" sz="2800" dirty="0"/>
                        <a:t>Grace bestowed</a:t>
                      </a:r>
                    </a:p>
                  </a:txBody>
                  <a:tcPr/>
                </a:tc>
                <a:extLst>
                  <a:ext uri="{0D108BD9-81ED-4DB2-BD59-A6C34878D82A}">
                    <a16:rowId xmlns:a16="http://schemas.microsoft.com/office/drawing/2014/main" val="1190944897"/>
                  </a:ext>
                </a:extLst>
              </a:tr>
            </a:tbl>
          </a:graphicData>
        </a:graphic>
      </p:graphicFrame>
      <p:graphicFrame>
        <p:nvGraphicFramePr>
          <p:cNvPr id="11" name="Table 10">
            <a:extLst>
              <a:ext uri="{FF2B5EF4-FFF2-40B4-BE49-F238E27FC236}">
                <a16:creationId xmlns:a16="http://schemas.microsoft.com/office/drawing/2014/main" id="{684A9853-0F52-44E5-B931-788BCAEC1D5B}"/>
              </a:ext>
            </a:extLst>
          </p:cNvPr>
          <p:cNvGraphicFramePr>
            <a:graphicFrameLocks noGrp="1"/>
          </p:cNvGraphicFramePr>
          <p:nvPr/>
        </p:nvGraphicFramePr>
        <p:xfrm>
          <a:off x="1516746" y="4282276"/>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7   In Him</a:t>
                      </a:r>
                    </a:p>
                  </a:txBody>
                  <a:tcPr/>
                </a:tc>
                <a:tc>
                  <a:txBody>
                    <a:bodyPr/>
                    <a:lstStyle/>
                    <a:p>
                      <a:r>
                        <a:rPr lang="en-US" sz="2800" dirty="0"/>
                        <a:t>Redemption and Forgiveness of sins</a:t>
                      </a:r>
                    </a:p>
                  </a:txBody>
                  <a:tcPr/>
                </a:tc>
                <a:extLst>
                  <a:ext uri="{0D108BD9-81ED-4DB2-BD59-A6C34878D82A}">
                    <a16:rowId xmlns:a16="http://schemas.microsoft.com/office/drawing/2014/main" val="1190944897"/>
                  </a:ext>
                </a:extLst>
              </a:tr>
            </a:tbl>
          </a:graphicData>
        </a:graphic>
      </p:graphicFrame>
      <p:graphicFrame>
        <p:nvGraphicFramePr>
          <p:cNvPr id="12" name="Table 11">
            <a:extLst>
              <a:ext uri="{FF2B5EF4-FFF2-40B4-BE49-F238E27FC236}">
                <a16:creationId xmlns:a16="http://schemas.microsoft.com/office/drawing/2014/main" id="{01C5858D-2E09-47B2-A387-DDFB0A4A4174}"/>
              </a:ext>
            </a:extLst>
          </p:cNvPr>
          <p:cNvGraphicFramePr>
            <a:graphicFrameLocks noGrp="1"/>
          </p:cNvGraphicFramePr>
          <p:nvPr/>
        </p:nvGraphicFramePr>
        <p:xfrm>
          <a:off x="1526025" y="5293430"/>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11  In Him (10)</a:t>
                      </a:r>
                    </a:p>
                  </a:txBody>
                  <a:tcPr/>
                </a:tc>
                <a:tc>
                  <a:txBody>
                    <a:bodyPr/>
                    <a:lstStyle/>
                    <a:p>
                      <a:r>
                        <a:rPr lang="en-US" sz="2800" dirty="0"/>
                        <a:t>Obtain an inheritance</a:t>
                      </a:r>
                    </a:p>
                  </a:txBody>
                  <a:tcPr/>
                </a:tc>
                <a:extLst>
                  <a:ext uri="{0D108BD9-81ED-4DB2-BD59-A6C34878D82A}">
                    <a16:rowId xmlns:a16="http://schemas.microsoft.com/office/drawing/2014/main" val="1190944897"/>
                  </a:ext>
                </a:extLst>
              </a:tr>
            </a:tbl>
          </a:graphicData>
        </a:graphic>
      </p:graphicFrame>
      <p:sp>
        <p:nvSpPr>
          <p:cNvPr id="13" name="Right Arrow 1">
            <a:extLst>
              <a:ext uri="{FF2B5EF4-FFF2-40B4-BE49-F238E27FC236}">
                <a16:creationId xmlns:a16="http://schemas.microsoft.com/office/drawing/2014/main" id="{B54988A3-3499-421D-9C97-EC6E441D6483}"/>
              </a:ext>
            </a:extLst>
          </p:cNvPr>
          <p:cNvSpPr/>
          <p:nvPr/>
        </p:nvSpPr>
        <p:spPr>
          <a:xfrm>
            <a:off x="272165" y="1356845"/>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Believe</a:t>
            </a:r>
          </a:p>
        </p:txBody>
      </p:sp>
      <p:sp>
        <p:nvSpPr>
          <p:cNvPr id="2" name="Slide Number Placeholder 1">
            <a:extLst>
              <a:ext uri="{FF2B5EF4-FFF2-40B4-BE49-F238E27FC236}">
                <a16:creationId xmlns:a16="http://schemas.microsoft.com/office/drawing/2014/main" id="{5FB07256-783D-4CE8-9104-81D5DFA9D452}"/>
              </a:ext>
            </a:extLst>
          </p:cNvPr>
          <p:cNvSpPr>
            <a:spLocks noGrp="1"/>
          </p:cNvSpPr>
          <p:nvPr>
            <p:ph type="sldNum" sz="quarter" idx="12"/>
          </p:nvPr>
        </p:nvSpPr>
        <p:spPr/>
        <p:txBody>
          <a:bodyPr/>
          <a:lstStyle/>
          <a:p>
            <a:fld id="{0FB56013-B943-42BA-886F-6F9D4EB85E9D}" type="slidenum">
              <a:rPr lang="en-US" smtClean="0"/>
              <a:t>18</a:t>
            </a:fld>
            <a:endParaRPr lang="en-US"/>
          </a:p>
        </p:txBody>
      </p:sp>
    </p:spTree>
    <p:extLst>
      <p:ext uri="{BB962C8B-B14F-4D97-AF65-F5344CB8AC3E}">
        <p14:creationId xmlns:p14="http://schemas.microsoft.com/office/powerpoint/2010/main" val="38025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88613-5EAD-432B-A69D-1C1854503E44}"/>
              </a:ext>
            </a:extLst>
          </p:cNvPr>
          <p:cNvSpPr>
            <a:spLocks noGrp="1"/>
          </p:cNvSpPr>
          <p:nvPr>
            <p:ph type="title"/>
          </p:nvPr>
        </p:nvSpPr>
        <p:spPr>
          <a:xfrm>
            <a:off x="457200" y="365509"/>
            <a:ext cx="8229600" cy="1143000"/>
          </a:xfrm>
        </p:spPr>
        <p:txBody>
          <a:bodyPr/>
          <a:lstStyle/>
          <a:p>
            <a:r>
              <a:rPr lang="en-US" sz="4800" dirty="0"/>
              <a:t>All Spiritual Blessing In Christ</a:t>
            </a:r>
          </a:p>
        </p:txBody>
      </p:sp>
      <p:graphicFrame>
        <p:nvGraphicFramePr>
          <p:cNvPr id="6" name="Table 5">
            <a:extLst>
              <a:ext uri="{FF2B5EF4-FFF2-40B4-BE49-F238E27FC236}">
                <a16:creationId xmlns:a16="http://schemas.microsoft.com/office/drawing/2014/main" id="{6502E115-A6B6-42A7-A539-4BB3F0952B7E}"/>
              </a:ext>
            </a:extLst>
          </p:cNvPr>
          <p:cNvGraphicFramePr>
            <a:graphicFrameLocks noGrp="1"/>
          </p:cNvGraphicFramePr>
          <p:nvPr/>
        </p:nvGraphicFramePr>
        <p:xfrm>
          <a:off x="1524000" y="1397000"/>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3 in Him</a:t>
                      </a:r>
                    </a:p>
                  </a:txBody>
                  <a:tcPr/>
                </a:tc>
                <a:tc>
                  <a:txBody>
                    <a:bodyPr/>
                    <a:lstStyle/>
                    <a:p>
                      <a:r>
                        <a:rPr lang="en-US" sz="2800" dirty="0"/>
                        <a:t>Chosen</a:t>
                      </a:r>
                    </a:p>
                  </a:txBody>
                  <a:tcPr/>
                </a:tc>
                <a:extLst>
                  <a:ext uri="{0D108BD9-81ED-4DB2-BD59-A6C34878D82A}">
                    <a16:rowId xmlns:a16="http://schemas.microsoft.com/office/drawing/2014/main" val="1190944897"/>
                  </a:ext>
                </a:extLst>
              </a:tr>
            </a:tbl>
          </a:graphicData>
        </a:graphic>
      </p:graphicFrame>
      <p:graphicFrame>
        <p:nvGraphicFramePr>
          <p:cNvPr id="7" name="Table 6">
            <a:extLst>
              <a:ext uri="{FF2B5EF4-FFF2-40B4-BE49-F238E27FC236}">
                <a16:creationId xmlns:a16="http://schemas.microsoft.com/office/drawing/2014/main" id="{603ACDA4-C5F7-4000-8FF2-4AFEAC82FF59}"/>
              </a:ext>
            </a:extLst>
          </p:cNvPr>
          <p:cNvGraphicFramePr>
            <a:graphicFrameLocks noGrp="1"/>
          </p:cNvGraphicFramePr>
          <p:nvPr/>
        </p:nvGraphicFramePr>
        <p:xfrm>
          <a:off x="1524000" y="1975897"/>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Holy</a:t>
                      </a:r>
                    </a:p>
                  </a:txBody>
                  <a:tcPr/>
                </a:tc>
                <a:extLst>
                  <a:ext uri="{0D108BD9-81ED-4DB2-BD59-A6C34878D82A}">
                    <a16:rowId xmlns:a16="http://schemas.microsoft.com/office/drawing/2014/main" val="1190944897"/>
                  </a:ext>
                </a:extLst>
              </a:tr>
            </a:tbl>
          </a:graphicData>
        </a:graphic>
      </p:graphicFrame>
      <p:graphicFrame>
        <p:nvGraphicFramePr>
          <p:cNvPr id="8" name="Table 7">
            <a:extLst>
              <a:ext uri="{FF2B5EF4-FFF2-40B4-BE49-F238E27FC236}">
                <a16:creationId xmlns:a16="http://schemas.microsoft.com/office/drawing/2014/main" id="{21F2F0B5-11CF-440F-A164-1236E45A7B0D}"/>
              </a:ext>
            </a:extLst>
          </p:cNvPr>
          <p:cNvGraphicFramePr>
            <a:graphicFrameLocks noGrp="1"/>
          </p:cNvGraphicFramePr>
          <p:nvPr/>
        </p:nvGraphicFramePr>
        <p:xfrm>
          <a:off x="1524000" y="2555081"/>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Blameless</a:t>
                      </a:r>
                    </a:p>
                  </a:txBody>
                  <a:tcPr/>
                </a:tc>
                <a:extLst>
                  <a:ext uri="{0D108BD9-81ED-4DB2-BD59-A6C34878D82A}">
                    <a16:rowId xmlns:a16="http://schemas.microsoft.com/office/drawing/2014/main" val="1190944897"/>
                  </a:ext>
                </a:extLst>
              </a:tr>
            </a:tbl>
          </a:graphicData>
        </a:graphic>
      </p:graphicFrame>
      <p:graphicFrame>
        <p:nvGraphicFramePr>
          <p:cNvPr id="9" name="Table 8">
            <a:extLst>
              <a:ext uri="{FF2B5EF4-FFF2-40B4-BE49-F238E27FC236}">
                <a16:creationId xmlns:a16="http://schemas.microsoft.com/office/drawing/2014/main" id="{DCD8F07D-D3E0-40D2-9F8D-5C09F72E47E6}"/>
              </a:ext>
            </a:extLst>
          </p:cNvPr>
          <p:cNvGraphicFramePr>
            <a:graphicFrameLocks noGrp="1"/>
          </p:cNvGraphicFramePr>
          <p:nvPr/>
        </p:nvGraphicFramePr>
        <p:xfrm>
          <a:off x="1524000" y="3134265"/>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5 Through Jesus</a:t>
                      </a:r>
                    </a:p>
                  </a:txBody>
                  <a:tcPr/>
                </a:tc>
                <a:tc>
                  <a:txBody>
                    <a:bodyPr/>
                    <a:lstStyle/>
                    <a:p>
                      <a:r>
                        <a:rPr lang="en-US" sz="2800" dirty="0"/>
                        <a:t>Adopted as sons</a:t>
                      </a:r>
                    </a:p>
                  </a:txBody>
                  <a:tcPr/>
                </a:tc>
                <a:extLst>
                  <a:ext uri="{0D108BD9-81ED-4DB2-BD59-A6C34878D82A}">
                    <a16:rowId xmlns:a16="http://schemas.microsoft.com/office/drawing/2014/main" val="1190944897"/>
                  </a:ext>
                </a:extLst>
              </a:tr>
            </a:tbl>
          </a:graphicData>
        </a:graphic>
      </p:graphicFrame>
      <p:graphicFrame>
        <p:nvGraphicFramePr>
          <p:cNvPr id="10" name="Table 9">
            <a:extLst>
              <a:ext uri="{FF2B5EF4-FFF2-40B4-BE49-F238E27FC236}">
                <a16:creationId xmlns:a16="http://schemas.microsoft.com/office/drawing/2014/main" id="{5B452503-F005-4AED-8A48-ACC5E87D224C}"/>
              </a:ext>
            </a:extLst>
          </p:cNvPr>
          <p:cNvGraphicFramePr>
            <a:graphicFrameLocks noGrp="1"/>
          </p:cNvGraphicFramePr>
          <p:nvPr/>
        </p:nvGraphicFramePr>
        <p:xfrm>
          <a:off x="1524000" y="3705498"/>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6  In The Beloved</a:t>
                      </a:r>
                    </a:p>
                  </a:txBody>
                  <a:tcPr/>
                </a:tc>
                <a:tc>
                  <a:txBody>
                    <a:bodyPr/>
                    <a:lstStyle/>
                    <a:p>
                      <a:r>
                        <a:rPr lang="en-US" sz="2800" dirty="0"/>
                        <a:t>Grace bestowed</a:t>
                      </a:r>
                    </a:p>
                  </a:txBody>
                  <a:tcPr/>
                </a:tc>
                <a:extLst>
                  <a:ext uri="{0D108BD9-81ED-4DB2-BD59-A6C34878D82A}">
                    <a16:rowId xmlns:a16="http://schemas.microsoft.com/office/drawing/2014/main" val="1190944897"/>
                  </a:ext>
                </a:extLst>
              </a:tr>
            </a:tbl>
          </a:graphicData>
        </a:graphic>
      </p:graphicFrame>
      <p:graphicFrame>
        <p:nvGraphicFramePr>
          <p:cNvPr id="11" name="Table 10">
            <a:extLst>
              <a:ext uri="{FF2B5EF4-FFF2-40B4-BE49-F238E27FC236}">
                <a16:creationId xmlns:a16="http://schemas.microsoft.com/office/drawing/2014/main" id="{684A9853-0F52-44E5-B931-788BCAEC1D5B}"/>
              </a:ext>
            </a:extLst>
          </p:cNvPr>
          <p:cNvGraphicFramePr>
            <a:graphicFrameLocks noGrp="1"/>
          </p:cNvGraphicFramePr>
          <p:nvPr/>
        </p:nvGraphicFramePr>
        <p:xfrm>
          <a:off x="1516746" y="4282276"/>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7   In Him</a:t>
                      </a:r>
                    </a:p>
                  </a:txBody>
                  <a:tcPr/>
                </a:tc>
                <a:tc>
                  <a:txBody>
                    <a:bodyPr/>
                    <a:lstStyle/>
                    <a:p>
                      <a:r>
                        <a:rPr lang="en-US" sz="2800" dirty="0"/>
                        <a:t>Redemption and Forgiveness of sins</a:t>
                      </a:r>
                    </a:p>
                  </a:txBody>
                  <a:tcPr/>
                </a:tc>
                <a:extLst>
                  <a:ext uri="{0D108BD9-81ED-4DB2-BD59-A6C34878D82A}">
                    <a16:rowId xmlns:a16="http://schemas.microsoft.com/office/drawing/2014/main" val="1190944897"/>
                  </a:ext>
                </a:extLst>
              </a:tr>
            </a:tbl>
          </a:graphicData>
        </a:graphic>
      </p:graphicFrame>
      <p:graphicFrame>
        <p:nvGraphicFramePr>
          <p:cNvPr id="12" name="Table 11">
            <a:extLst>
              <a:ext uri="{FF2B5EF4-FFF2-40B4-BE49-F238E27FC236}">
                <a16:creationId xmlns:a16="http://schemas.microsoft.com/office/drawing/2014/main" id="{01C5858D-2E09-47B2-A387-DDFB0A4A4174}"/>
              </a:ext>
            </a:extLst>
          </p:cNvPr>
          <p:cNvGraphicFramePr>
            <a:graphicFrameLocks noGrp="1"/>
          </p:cNvGraphicFramePr>
          <p:nvPr/>
        </p:nvGraphicFramePr>
        <p:xfrm>
          <a:off x="1526025" y="5293430"/>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11  In Him (10)</a:t>
                      </a:r>
                    </a:p>
                  </a:txBody>
                  <a:tcPr/>
                </a:tc>
                <a:tc>
                  <a:txBody>
                    <a:bodyPr/>
                    <a:lstStyle/>
                    <a:p>
                      <a:r>
                        <a:rPr lang="en-US" sz="2800" dirty="0"/>
                        <a:t>Obtain an inheritance</a:t>
                      </a:r>
                    </a:p>
                  </a:txBody>
                  <a:tcPr/>
                </a:tc>
                <a:extLst>
                  <a:ext uri="{0D108BD9-81ED-4DB2-BD59-A6C34878D82A}">
                    <a16:rowId xmlns:a16="http://schemas.microsoft.com/office/drawing/2014/main" val="1190944897"/>
                  </a:ext>
                </a:extLst>
              </a:tr>
            </a:tbl>
          </a:graphicData>
        </a:graphic>
      </p:graphicFrame>
      <p:sp>
        <p:nvSpPr>
          <p:cNvPr id="13" name="Right Arrow 1">
            <a:extLst>
              <a:ext uri="{FF2B5EF4-FFF2-40B4-BE49-F238E27FC236}">
                <a16:creationId xmlns:a16="http://schemas.microsoft.com/office/drawing/2014/main" id="{B54988A3-3499-421D-9C97-EC6E441D6483}"/>
              </a:ext>
            </a:extLst>
          </p:cNvPr>
          <p:cNvSpPr/>
          <p:nvPr/>
        </p:nvSpPr>
        <p:spPr>
          <a:xfrm>
            <a:off x="272165" y="1356845"/>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Believe</a:t>
            </a:r>
          </a:p>
        </p:txBody>
      </p:sp>
      <p:sp>
        <p:nvSpPr>
          <p:cNvPr id="14" name="Right Arrow 10">
            <a:extLst>
              <a:ext uri="{FF2B5EF4-FFF2-40B4-BE49-F238E27FC236}">
                <a16:creationId xmlns:a16="http://schemas.microsoft.com/office/drawing/2014/main" id="{104E9E2E-3187-4043-BE36-905B6748D4FC}"/>
              </a:ext>
            </a:extLst>
          </p:cNvPr>
          <p:cNvSpPr/>
          <p:nvPr/>
        </p:nvSpPr>
        <p:spPr>
          <a:xfrm>
            <a:off x="272165" y="2603863"/>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Repent</a:t>
            </a:r>
          </a:p>
        </p:txBody>
      </p:sp>
      <p:sp>
        <p:nvSpPr>
          <p:cNvPr id="2" name="Slide Number Placeholder 1">
            <a:extLst>
              <a:ext uri="{FF2B5EF4-FFF2-40B4-BE49-F238E27FC236}">
                <a16:creationId xmlns:a16="http://schemas.microsoft.com/office/drawing/2014/main" id="{8D860503-BCE5-406E-B111-935B23B8C18B}"/>
              </a:ext>
            </a:extLst>
          </p:cNvPr>
          <p:cNvSpPr>
            <a:spLocks noGrp="1"/>
          </p:cNvSpPr>
          <p:nvPr>
            <p:ph type="sldNum" sz="quarter" idx="12"/>
          </p:nvPr>
        </p:nvSpPr>
        <p:spPr/>
        <p:txBody>
          <a:bodyPr/>
          <a:lstStyle/>
          <a:p>
            <a:fld id="{0FB56013-B943-42BA-886F-6F9D4EB85E9D}" type="slidenum">
              <a:rPr lang="en-US" smtClean="0"/>
              <a:t>19</a:t>
            </a:fld>
            <a:endParaRPr lang="en-US"/>
          </a:p>
        </p:txBody>
      </p:sp>
    </p:spTree>
    <p:extLst>
      <p:ext uri="{BB962C8B-B14F-4D97-AF65-F5344CB8AC3E}">
        <p14:creationId xmlns:p14="http://schemas.microsoft.com/office/powerpoint/2010/main" val="114720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0C64D-23EC-4D7E-86B1-618A25E8768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16507B4-05B6-4073-9112-CD47CAF2F9A3}"/>
              </a:ext>
            </a:extLst>
          </p:cNvPr>
          <p:cNvSpPr>
            <a:spLocks noGrp="1"/>
          </p:cNvSpPr>
          <p:nvPr>
            <p:ph idx="1"/>
          </p:nvPr>
        </p:nvSpPr>
        <p:spPr>
          <a:xfrm>
            <a:off x="799140" y="1391478"/>
            <a:ext cx="7637930" cy="5329997"/>
          </a:xfrm>
        </p:spPr>
        <p:txBody>
          <a:bodyPr>
            <a:normAutofit/>
          </a:bodyPr>
          <a:lstStyle/>
          <a:p>
            <a:pPr marL="0" indent="0">
              <a:buNone/>
            </a:pPr>
            <a:r>
              <a:rPr lang="en-US" sz="3200" dirty="0"/>
              <a:t>4  </a:t>
            </a:r>
            <a:r>
              <a:rPr lang="en-US" sz="3200" b="1" i="1" dirty="0">
                <a:solidFill>
                  <a:srgbClr val="FFFF00"/>
                </a:solidFill>
              </a:rPr>
              <a:t>Blessed be -   praise God</a:t>
            </a:r>
          </a:p>
          <a:p>
            <a:pPr marL="0" indent="0">
              <a:buNone/>
            </a:pPr>
            <a:r>
              <a:rPr lang="en-US" sz="3200" dirty="0"/>
              <a:t>6   Adopted… to the </a:t>
            </a:r>
            <a:r>
              <a:rPr lang="en-US" sz="3200" b="1" i="1" dirty="0">
                <a:solidFill>
                  <a:srgbClr val="FFFF00"/>
                </a:solidFill>
              </a:rPr>
              <a:t>praise of the glory </a:t>
            </a:r>
            <a:r>
              <a:rPr lang="en-US" sz="3200" dirty="0"/>
              <a:t>of                   	His grace…</a:t>
            </a:r>
          </a:p>
          <a:p>
            <a:pPr marL="0" indent="0">
              <a:buNone/>
            </a:pPr>
            <a:r>
              <a:rPr lang="en-US" sz="3200" dirty="0"/>
              <a:t>12   hope…  would be to the </a:t>
            </a:r>
            <a:r>
              <a:rPr lang="en-US" sz="3200" b="1" i="1" dirty="0">
                <a:solidFill>
                  <a:srgbClr val="FFFF00"/>
                </a:solidFill>
              </a:rPr>
              <a:t>praise of His 	glory</a:t>
            </a:r>
            <a:r>
              <a:rPr lang="en-US" sz="3200" dirty="0"/>
              <a:t>…</a:t>
            </a:r>
          </a:p>
          <a:p>
            <a:pPr marL="0" indent="0">
              <a:buNone/>
            </a:pPr>
            <a:r>
              <a:rPr lang="en-US" sz="3200" dirty="0"/>
              <a:t>14   redemption… to the </a:t>
            </a:r>
            <a:r>
              <a:rPr lang="en-US" sz="3200" b="1" i="1" dirty="0">
                <a:solidFill>
                  <a:srgbClr val="FFFF00"/>
                </a:solidFill>
              </a:rPr>
              <a:t>praise of His glory</a:t>
            </a:r>
          </a:p>
        </p:txBody>
      </p:sp>
      <p:sp>
        <p:nvSpPr>
          <p:cNvPr id="4" name="Slide Number Placeholder 3">
            <a:extLst>
              <a:ext uri="{FF2B5EF4-FFF2-40B4-BE49-F238E27FC236}">
                <a16:creationId xmlns:a16="http://schemas.microsoft.com/office/drawing/2014/main" id="{4FAC9B57-1D3D-4CBC-A16B-C0440947A97D}"/>
              </a:ext>
            </a:extLst>
          </p:cNvPr>
          <p:cNvSpPr>
            <a:spLocks noGrp="1"/>
          </p:cNvSpPr>
          <p:nvPr>
            <p:ph type="sldNum" sz="quarter" idx="12"/>
          </p:nvPr>
        </p:nvSpPr>
        <p:spPr/>
        <p:txBody>
          <a:bodyPr/>
          <a:lstStyle/>
          <a:p>
            <a:fld id="{0FB56013-B943-42BA-886F-6F9D4EB85E9D}" type="slidenum">
              <a:rPr lang="en-US" smtClean="0"/>
              <a:t>2</a:t>
            </a:fld>
            <a:endParaRPr lang="en-US"/>
          </a:p>
        </p:txBody>
      </p:sp>
    </p:spTree>
    <p:extLst>
      <p:ext uri="{BB962C8B-B14F-4D97-AF65-F5344CB8AC3E}">
        <p14:creationId xmlns:p14="http://schemas.microsoft.com/office/powerpoint/2010/main" val="416419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88613-5EAD-432B-A69D-1C1854503E44}"/>
              </a:ext>
            </a:extLst>
          </p:cNvPr>
          <p:cNvSpPr>
            <a:spLocks noGrp="1"/>
          </p:cNvSpPr>
          <p:nvPr>
            <p:ph type="title"/>
          </p:nvPr>
        </p:nvSpPr>
        <p:spPr>
          <a:xfrm>
            <a:off x="457200" y="365509"/>
            <a:ext cx="8229600" cy="1143000"/>
          </a:xfrm>
        </p:spPr>
        <p:txBody>
          <a:bodyPr/>
          <a:lstStyle/>
          <a:p>
            <a:r>
              <a:rPr lang="en-US" sz="4800" dirty="0"/>
              <a:t>All Spiritual Blessing In Christ</a:t>
            </a:r>
          </a:p>
        </p:txBody>
      </p:sp>
      <p:graphicFrame>
        <p:nvGraphicFramePr>
          <p:cNvPr id="6" name="Table 5">
            <a:extLst>
              <a:ext uri="{FF2B5EF4-FFF2-40B4-BE49-F238E27FC236}">
                <a16:creationId xmlns:a16="http://schemas.microsoft.com/office/drawing/2014/main" id="{6502E115-A6B6-42A7-A539-4BB3F0952B7E}"/>
              </a:ext>
            </a:extLst>
          </p:cNvPr>
          <p:cNvGraphicFramePr>
            <a:graphicFrameLocks noGrp="1"/>
          </p:cNvGraphicFramePr>
          <p:nvPr/>
        </p:nvGraphicFramePr>
        <p:xfrm>
          <a:off x="1524000" y="1397000"/>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3 in Him</a:t>
                      </a:r>
                    </a:p>
                  </a:txBody>
                  <a:tcPr/>
                </a:tc>
                <a:tc>
                  <a:txBody>
                    <a:bodyPr/>
                    <a:lstStyle/>
                    <a:p>
                      <a:r>
                        <a:rPr lang="en-US" sz="2800" dirty="0"/>
                        <a:t>Chosen</a:t>
                      </a:r>
                    </a:p>
                  </a:txBody>
                  <a:tcPr/>
                </a:tc>
                <a:extLst>
                  <a:ext uri="{0D108BD9-81ED-4DB2-BD59-A6C34878D82A}">
                    <a16:rowId xmlns:a16="http://schemas.microsoft.com/office/drawing/2014/main" val="1190944897"/>
                  </a:ext>
                </a:extLst>
              </a:tr>
            </a:tbl>
          </a:graphicData>
        </a:graphic>
      </p:graphicFrame>
      <p:graphicFrame>
        <p:nvGraphicFramePr>
          <p:cNvPr id="7" name="Table 6">
            <a:extLst>
              <a:ext uri="{FF2B5EF4-FFF2-40B4-BE49-F238E27FC236}">
                <a16:creationId xmlns:a16="http://schemas.microsoft.com/office/drawing/2014/main" id="{603ACDA4-C5F7-4000-8FF2-4AFEAC82FF59}"/>
              </a:ext>
            </a:extLst>
          </p:cNvPr>
          <p:cNvGraphicFramePr>
            <a:graphicFrameLocks noGrp="1"/>
          </p:cNvGraphicFramePr>
          <p:nvPr/>
        </p:nvGraphicFramePr>
        <p:xfrm>
          <a:off x="1524000" y="1975897"/>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Holy</a:t>
                      </a:r>
                    </a:p>
                  </a:txBody>
                  <a:tcPr/>
                </a:tc>
                <a:extLst>
                  <a:ext uri="{0D108BD9-81ED-4DB2-BD59-A6C34878D82A}">
                    <a16:rowId xmlns:a16="http://schemas.microsoft.com/office/drawing/2014/main" val="1190944897"/>
                  </a:ext>
                </a:extLst>
              </a:tr>
            </a:tbl>
          </a:graphicData>
        </a:graphic>
      </p:graphicFrame>
      <p:graphicFrame>
        <p:nvGraphicFramePr>
          <p:cNvPr id="8" name="Table 7">
            <a:extLst>
              <a:ext uri="{FF2B5EF4-FFF2-40B4-BE49-F238E27FC236}">
                <a16:creationId xmlns:a16="http://schemas.microsoft.com/office/drawing/2014/main" id="{21F2F0B5-11CF-440F-A164-1236E45A7B0D}"/>
              </a:ext>
            </a:extLst>
          </p:cNvPr>
          <p:cNvGraphicFramePr>
            <a:graphicFrameLocks noGrp="1"/>
          </p:cNvGraphicFramePr>
          <p:nvPr/>
        </p:nvGraphicFramePr>
        <p:xfrm>
          <a:off x="1524000" y="2555081"/>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Blameless</a:t>
                      </a:r>
                    </a:p>
                  </a:txBody>
                  <a:tcPr/>
                </a:tc>
                <a:extLst>
                  <a:ext uri="{0D108BD9-81ED-4DB2-BD59-A6C34878D82A}">
                    <a16:rowId xmlns:a16="http://schemas.microsoft.com/office/drawing/2014/main" val="1190944897"/>
                  </a:ext>
                </a:extLst>
              </a:tr>
            </a:tbl>
          </a:graphicData>
        </a:graphic>
      </p:graphicFrame>
      <p:graphicFrame>
        <p:nvGraphicFramePr>
          <p:cNvPr id="9" name="Table 8">
            <a:extLst>
              <a:ext uri="{FF2B5EF4-FFF2-40B4-BE49-F238E27FC236}">
                <a16:creationId xmlns:a16="http://schemas.microsoft.com/office/drawing/2014/main" id="{DCD8F07D-D3E0-40D2-9F8D-5C09F72E47E6}"/>
              </a:ext>
            </a:extLst>
          </p:cNvPr>
          <p:cNvGraphicFramePr>
            <a:graphicFrameLocks noGrp="1"/>
          </p:cNvGraphicFramePr>
          <p:nvPr/>
        </p:nvGraphicFramePr>
        <p:xfrm>
          <a:off x="1524000" y="3134265"/>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5 Through Jesus</a:t>
                      </a:r>
                    </a:p>
                  </a:txBody>
                  <a:tcPr/>
                </a:tc>
                <a:tc>
                  <a:txBody>
                    <a:bodyPr/>
                    <a:lstStyle/>
                    <a:p>
                      <a:r>
                        <a:rPr lang="en-US" sz="2800" dirty="0"/>
                        <a:t>Adopted as sons</a:t>
                      </a:r>
                    </a:p>
                  </a:txBody>
                  <a:tcPr/>
                </a:tc>
                <a:extLst>
                  <a:ext uri="{0D108BD9-81ED-4DB2-BD59-A6C34878D82A}">
                    <a16:rowId xmlns:a16="http://schemas.microsoft.com/office/drawing/2014/main" val="1190944897"/>
                  </a:ext>
                </a:extLst>
              </a:tr>
            </a:tbl>
          </a:graphicData>
        </a:graphic>
      </p:graphicFrame>
      <p:graphicFrame>
        <p:nvGraphicFramePr>
          <p:cNvPr id="10" name="Table 9">
            <a:extLst>
              <a:ext uri="{FF2B5EF4-FFF2-40B4-BE49-F238E27FC236}">
                <a16:creationId xmlns:a16="http://schemas.microsoft.com/office/drawing/2014/main" id="{5B452503-F005-4AED-8A48-ACC5E87D224C}"/>
              </a:ext>
            </a:extLst>
          </p:cNvPr>
          <p:cNvGraphicFramePr>
            <a:graphicFrameLocks noGrp="1"/>
          </p:cNvGraphicFramePr>
          <p:nvPr/>
        </p:nvGraphicFramePr>
        <p:xfrm>
          <a:off x="1524000" y="3705498"/>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6  In The Beloved</a:t>
                      </a:r>
                    </a:p>
                  </a:txBody>
                  <a:tcPr/>
                </a:tc>
                <a:tc>
                  <a:txBody>
                    <a:bodyPr/>
                    <a:lstStyle/>
                    <a:p>
                      <a:r>
                        <a:rPr lang="en-US" sz="2800" dirty="0"/>
                        <a:t>Grace bestowed</a:t>
                      </a:r>
                    </a:p>
                  </a:txBody>
                  <a:tcPr/>
                </a:tc>
                <a:extLst>
                  <a:ext uri="{0D108BD9-81ED-4DB2-BD59-A6C34878D82A}">
                    <a16:rowId xmlns:a16="http://schemas.microsoft.com/office/drawing/2014/main" val="1190944897"/>
                  </a:ext>
                </a:extLst>
              </a:tr>
            </a:tbl>
          </a:graphicData>
        </a:graphic>
      </p:graphicFrame>
      <p:graphicFrame>
        <p:nvGraphicFramePr>
          <p:cNvPr id="11" name="Table 10">
            <a:extLst>
              <a:ext uri="{FF2B5EF4-FFF2-40B4-BE49-F238E27FC236}">
                <a16:creationId xmlns:a16="http://schemas.microsoft.com/office/drawing/2014/main" id="{684A9853-0F52-44E5-B931-788BCAEC1D5B}"/>
              </a:ext>
            </a:extLst>
          </p:cNvPr>
          <p:cNvGraphicFramePr>
            <a:graphicFrameLocks noGrp="1"/>
          </p:cNvGraphicFramePr>
          <p:nvPr/>
        </p:nvGraphicFramePr>
        <p:xfrm>
          <a:off x="1516746" y="4282276"/>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7   In Him</a:t>
                      </a:r>
                    </a:p>
                  </a:txBody>
                  <a:tcPr/>
                </a:tc>
                <a:tc>
                  <a:txBody>
                    <a:bodyPr/>
                    <a:lstStyle/>
                    <a:p>
                      <a:r>
                        <a:rPr lang="en-US" sz="2800" dirty="0"/>
                        <a:t>Redemption and Forgiveness of sins</a:t>
                      </a:r>
                    </a:p>
                  </a:txBody>
                  <a:tcPr/>
                </a:tc>
                <a:extLst>
                  <a:ext uri="{0D108BD9-81ED-4DB2-BD59-A6C34878D82A}">
                    <a16:rowId xmlns:a16="http://schemas.microsoft.com/office/drawing/2014/main" val="1190944897"/>
                  </a:ext>
                </a:extLst>
              </a:tr>
            </a:tbl>
          </a:graphicData>
        </a:graphic>
      </p:graphicFrame>
      <p:graphicFrame>
        <p:nvGraphicFramePr>
          <p:cNvPr id="12" name="Table 11">
            <a:extLst>
              <a:ext uri="{FF2B5EF4-FFF2-40B4-BE49-F238E27FC236}">
                <a16:creationId xmlns:a16="http://schemas.microsoft.com/office/drawing/2014/main" id="{01C5858D-2E09-47B2-A387-DDFB0A4A4174}"/>
              </a:ext>
            </a:extLst>
          </p:cNvPr>
          <p:cNvGraphicFramePr>
            <a:graphicFrameLocks noGrp="1"/>
          </p:cNvGraphicFramePr>
          <p:nvPr/>
        </p:nvGraphicFramePr>
        <p:xfrm>
          <a:off x="1526025" y="5293430"/>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11  In Him (10)</a:t>
                      </a:r>
                    </a:p>
                  </a:txBody>
                  <a:tcPr/>
                </a:tc>
                <a:tc>
                  <a:txBody>
                    <a:bodyPr/>
                    <a:lstStyle/>
                    <a:p>
                      <a:r>
                        <a:rPr lang="en-US" sz="2800" dirty="0"/>
                        <a:t>Obtain an inheritance</a:t>
                      </a:r>
                    </a:p>
                  </a:txBody>
                  <a:tcPr/>
                </a:tc>
                <a:extLst>
                  <a:ext uri="{0D108BD9-81ED-4DB2-BD59-A6C34878D82A}">
                    <a16:rowId xmlns:a16="http://schemas.microsoft.com/office/drawing/2014/main" val="1190944897"/>
                  </a:ext>
                </a:extLst>
              </a:tr>
            </a:tbl>
          </a:graphicData>
        </a:graphic>
      </p:graphicFrame>
      <p:sp>
        <p:nvSpPr>
          <p:cNvPr id="13" name="Right Arrow 1">
            <a:extLst>
              <a:ext uri="{FF2B5EF4-FFF2-40B4-BE49-F238E27FC236}">
                <a16:creationId xmlns:a16="http://schemas.microsoft.com/office/drawing/2014/main" id="{B54988A3-3499-421D-9C97-EC6E441D6483}"/>
              </a:ext>
            </a:extLst>
          </p:cNvPr>
          <p:cNvSpPr/>
          <p:nvPr/>
        </p:nvSpPr>
        <p:spPr>
          <a:xfrm>
            <a:off x="272165" y="1356845"/>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Believe</a:t>
            </a:r>
          </a:p>
        </p:txBody>
      </p:sp>
      <p:sp>
        <p:nvSpPr>
          <p:cNvPr id="14" name="Right Arrow 10">
            <a:extLst>
              <a:ext uri="{FF2B5EF4-FFF2-40B4-BE49-F238E27FC236}">
                <a16:creationId xmlns:a16="http://schemas.microsoft.com/office/drawing/2014/main" id="{104E9E2E-3187-4043-BE36-905B6748D4FC}"/>
              </a:ext>
            </a:extLst>
          </p:cNvPr>
          <p:cNvSpPr/>
          <p:nvPr/>
        </p:nvSpPr>
        <p:spPr>
          <a:xfrm>
            <a:off x="272165" y="2603863"/>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Repent</a:t>
            </a:r>
          </a:p>
        </p:txBody>
      </p:sp>
      <p:sp>
        <p:nvSpPr>
          <p:cNvPr id="15" name="Right Arrow 10">
            <a:extLst>
              <a:ext uri="{FF2B5EF4-FFF2-40B4-BE49-F238E27FC236}">
                <a16:creationId xmlns:a16="http://schemas.microsoft.com/office/drawing/2014/main" id="{B1BF7CAD-C370-4EFD-B90E-96BCCB050AA6}"/>
              </a:ext>
            </a:extLst>
          </p:cNvPr>
          <p:cNvSpPr/>
          <p:nvPr/>
        </p:nvSpPr>
        <p:spPr>
          <a:xfrm>
            <a:off x="272165" y="3820501"/>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Confess</a:t>
            </a:r>
          </a:p>
        </p:txBody>
      </p:sp>
      <p:sp>
        <p:nvSpPr>
          <p:cNvPr id="2" name="Slide Number Placeholder 1">
            <a:extLst>
              <a:ext uri="{FF2B5EF4-FFF2-40B4-BE49-F238E27FC236}">
                <a16:creationId xmlns:a16="http://schemas.microsoft.com/office/drawing/2014/main" id="{60DF97CF-B5D6-4DEE-B99C-8C1CB3FD5642}"/>
              </a:ext>
            </a:extLst>
          </p:cNvPr>
          <p:cNvSpPr>
            <a:spLocks noGrp="1"/>
          </p:cNvSpPr>
          <p:nvPr>
            <p:ph type="sldNum" sz="quarter" idx="12"/>
          </p:nvPr>
        </p:nvSpPr>
        <p:spPr/>
        <p:txBody>
          <a:bodyPr/>
          <a:lstStyle/>
          <a:p>
            <a:fld id="{0FB56013-B943-42BA-886F-6F9D4EB85E9D}" type="slidenum">
              <a:rPr lang="en-US" smtClean="0"/>
              <a:t>20</a:t>
            </a:fld>
            <a:endParaRPr lang="en-US"/>
          </a:p>
        </p:txBody>
      </p:sp>
    </p:spTree>
    <p:extLst>
      <p:ext uri="{BB962C8B-B14F-4D97-AF65-F5344CB8AC3E}">
        <p14:creationId xmlns:p14="http://schemas.microsoft.com/office/powerpoint/2010/main" val="2611918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88613-5EAD-432B-A69D-1C1854503E44}"/>
              </a:ext>
            </a:extLst>
          </p:cNvPr>
          <p:cNvSpPr>
            <a:spLocks noGrp="1"/>
          </p:cNvSpPr>
          <p:nvPr>
            <p:ph type="title"/>
          </p:nvPr>
        </p:nvSpPr>
        <p:spPr>
          <a:xfrm>
            <a:off x="457200" y="365509"/>
            <a:ext cx="8229600" cy="1143000"/>
          </a:xfrm>
        </p:spPr>
        <p:txBody>
          <a:bodyPr/>
          <a:lstStyle/>
          <a:p>
            <a:r>
              <a:rPr lang="en-US" sz="4800" dirty="0"/>
              <a:t>All Spiritual Blessing In Christ</a:t>
            </a:r>
          </a:p>
        </p:txBody>
      </p:sp>
      <p:graphicFrame>
        <p:nvGraphicFramePr>
          <p:cNvPr id="6" name="Table 5">
            <a:extLst>
              <a:ext uri="{FF2B5EF4-FFF2-40B4-BE49-F238E27FC236}">
                <a16:creationId xmlns:a16="http://schemas.microsoft.com/office/drawing/2014/main" id="{6502E115-A6B6-42A7-A539-4BB3F0952B7E}"/>
              </a:ext>
            </a:extLst>
          </p:cNvPr>
          <p:cNvGraphicFramePr>
            <a:graphicFrameLocks noGrp="1"/>
          </p:cNvGraphicFramePr>
          <p:nvPr/>
        </p:nvGraphicFramePr>
        <p:xfrm>
          <a:off x="1524000" y="1397000"/>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3 in Him</a:t>
                      </a:r>
                    </a:p>
                  </a:txBody>
                  <a:tcPr/>
                </a:tc>
                <a:tc>
                  <a:txBody>
                    <a:bodyPr/>
                    <a:lstStyle/>
                    <a:p>
                      <a:r>
                        <a:rPr lang="en-US" sz="2800" dirty="0"/>
                        <a:t>Chosen</a:t>
                      </a:r>
                    </a:p>
                  </a:txBody>
                  <a:tcPr/>
                </a:tc>
                <a:extLst>
                  <a:ext uri="{0D108BD9-81ED-4DB2-BD59-A6C34878D82A}">
                    <a16:rowId xmlns:a16="http://schemas.microsoft.com/office/drawing/2014/main" val="1190944897"/>
                  </a:ext>
                </a:extLst>
              </a:tr>
            </a:tbl>
          </a:graphicData>
        </a:graphic>
      </p:graphicFrame>
      <p:graphicFrame>
        <p:nvGraphicFramePr>
          <p:cNvPr id="7" name="Table 6">
            <a:extLst>
              <a:ext uri="{FF2B5EF4-FFF2-40B4-BE49-F238E27FC236}">
                <a16:creationId xmlns:a16="http://schemas.microsoft.com/office/drawing/2014/main" id="{603ACDA4-C5F7-4000-8FF2-4AFEAC82FF59}"/>
              </a:ext>
            </a:extLst>
          </p:cNvPr>
          <p:cNvGraphicFramePr>
            <a:graphicFrameLocks noGrp="1"/>
          </p:cNvGraphicFramePr>
          <p:nvPr/>
        </p:nvGraphicFramePr>
        <p:xfrm>
          <a:off x="1524000" y="1975897"/>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Holy</a:t>
                      </a:r>
                    </a:p>
                  </a:txBody>
                  <a:tcPr/>
                </a:tc>
                <a:extLst>
                  <a:ext uri="{0D108BD9-81ED-4DB2-BD59-A6C34878D82A}">
                    <a16:rowId xmlns:a16="http://schemas.microsoft.com/office/drawing/2014/main" val="1190944897"/>
                  </a:ext>
                </a:extLst>
              </a:tr>
            </a:tbl>
          </a:graphicData>
        </a:graphic>
      </p:graphicFrame>
      <p:graphicFrame>
        <p:nvGraphicFramePr>
          <p:cNvPr id="8" name="Table 7">
            <a:extLst>
              <a:ext uri="{FF2B5EF4-FFF2-40B4-BE49-F238E27FC236}">
                <a16:creationId xmlns:a16="http://schemas.microsoft.com/office/drawing/2014/main" id="{21F2F0B5-11CF-440F-A164-1236E45A7B0D}"/>
              </a:ext>
            </a:extLst>
          </p:cNvPr>
          <p:cNvGraphicFramePr>
            <a:graphicFrameLocks noGrp="1"/>
          </p:cNvGraphicFramePr>
          <p:nvPr/>
        </p:nvGraphicFramePr>
        <p:xfrm>
          <a:off x="1524000" y="2555081"/>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   In Him</a:t>
                      </a:r>
                    </a:p>
                  </a:txBody>
                  <a:tcPr/>
                </a:tc>
                <a:tc>
                  <a:txBody>
                    <a:bodyPr/>
                    <a:lstStyle/>
                    <a:p>
                      <a:r>
                        <a:rPr lang="en-US" sz="2800" dirty="0"/>
                        <a:t>Blameless</a:t>
                      </a:r>
                    </a:p>
                  </a:txBody>
                  <a:tcPr/>
                </a:tc>
                <a:extLst>
                  <a:ext uri="{0D108BD9-81ED-4DB2-BD59-A6C34878D82A}">
                    <a16:rowId xmlns:a16="http://schemas.microsoft.com/office/drawing/2014/main" val="1190944897"/>
                  </a:ext>
                </a:extLst>
              </a:tr>
            </a:tbl>
          </a:graphicData>
        </a:graphic>
      </p:graphicFrame>
      <p:graphicFrame>
        <p:nvGraphicFramePr>
          <p:cNvPr id="9" name="Table 8">
            <a:extLst>
              <a:ext uri="{FF2B5EF4-FFF2-40B4-BE49-F238E27FC236}">
                <a16:creationId xmlns:a16="http://schemas.microsoft.com/office/drawing/2014/main" id="{DCD8F07D-D3E0-40D2-9F8D-5C09F72E47E6}"/>
              </a:ext>
            </a:extLst>
          </p:cNvPr>
          <p:cNvGraphicFramePr>
            <a:graphicFrameLocks noGrp="1"/>
          </p:cNvGraphicFramePr>
          <p:nvPr/>
        </p:nvGraphicFramePr>
        <p:xfrm>
          <a:off x="1524000" y="3134265"/>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5 Through Jesus</a:t>
                      </a:r>
                    </a:p>
                  </a:txBody>
                  <a:tcPr/>
                </a:tc>
                <a:tc>
                  <a:txBody>
                    <a:bodyPr/>
                    <a:lstStyle/>
                    <a:p>
                      <a:r>
                        <a:rPr lang="en-US" sz="2800" dirty="0"/>
                        <a:t>Adopted as sons</a:t>
                      </a:r>
                    </a:p>
                  </a:txBody>
                  <a:tcPr/>
                </a:tc>
                <a:extLst>
                  <a:ext uri="{0D108BD9-81ED-4DB2-BD59-A6C34878D82A}">
                    <a16:rowId xmlns:a16="http://schemas.microsoft.com/office/drawing/2014/main" val="1190944897"/>
                  </a:ext>
                </a:extLst>
              </a:tr>
            </a:tbl>
          </a:graphicData>
        </a:graphic>
      </p:graphicFrame>
      <p:graphicFrame>
        <p:nvGraphicFramePr>
          <p:cNvPr id="10" name="Table 9">
            <a:extLst>
              <a:ext uri="{FF2B5EF4-FFF2-40B4-BE49-F238E27FC236}">
                <a16:creationId xmlns:a16="http://schemas.microsoft.com/office/drawing/2014/main" id="{5B452503-F005-4AED-8A48-ACC5E87D224C}"/>
              </a:ext>
            </a:extLst>
          </p:cNvPr>
          <p:cNvGraphicFramePr>
            <a:graphicFrameLocks noGrp="1"/>
          </p:cNvGraphicFramePr>
          <p:nvPr/>
        </p:nvGraphicFramePr>
        <p:xfrm>
          <a:off x="1524000" y="3705498"/>
          <a:ext cx="6096000" cy="518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6  In The Beloved</a:t>
                      </a:r>
                    </a:p>
                  </a:txBody>
                  <a:tcPr/>
                </a:tc>
                <a:tc>
                  <a:txBody>
                    <a:bodyPr/>
                    <a:lstStyle/>
                    <a:p>
                      <a:r>
                        <a:rPr lang="en-US" sz="2800" dirty="0"/>
                        <a:t>Grace bestowed</a:t>
                      </a:r>
                    </a:p>
                  </a:txBody>
                  <a:tcPr/>
                </a:tc>
                <a:extLst>
                  <a:ext uri="{0D108BD9-81ED-4DB2-BD59-A6C34878D82A}">
                    <a16:rowId xmlns:a16="http://schemas.microsoft.com/office/drawing/2014/main" val="1190944897"/>
                  </a:ext>
                </a:extLst>
              </a:tr>
            </a:tbl>
          </a:graphicData>
        </a:graphic>
      </p:graphicFrame>
      <p:graphicFrame>
        <p:nvGraphicFramePr>
          <p:cNvPr id="11" name="Table 10">
            <a:extLst>
              <a:ext uri="{FF2B5EF4-FFF2-40B4-BE49-F238E27FC236}">
                <a16:creationId xmlns:a16="http://schemas.microsoft.com/office/drawing/2014/main" id="{684A9853-0F52-44E5-B931-788BCAEC1D5B}"/>
              </a:ext>
            </a:extLst>
          </p:cNvPr>
          <p:cNvGraphicFramePr>
            <a:graphicFrameLocks noGrp="1"/>
          </p:cNvGraphicFramePr>
          <p:nvPr/>
        </p:nvGraphicFramePr>
        <p:xfrm>
          <a:off x="1516746" y="4282276"/>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7   In Him</a:t>
                      </a:r>
                    </a:p>
                  </a:txBody>
                  <a:tcPr/>
                </a:tc>
                <a:tc>
                  <a:txBody>
                    <a:bodyPr/>
                    <a:lstStyle/>
                    <a:p>
                      <a:r>
                        <a:rPr lang="en-US" sz="2800" dirty="0"/>
                        <a:t>Redemption and Forgiveness of sins</a:t>
                      </a:r>
                    </a:p>
                  </a:txBody>
                  <a:tcPr/>
                </a:tc>
                <a:extLst>
                  <a:ext uri="{0D108BD9-81ED-4DB2-BD59-A6C34878D82A}">
                    <a16:rowId xmlns:a16="http://schemas.microsoft.com/office/drawing/2014/main" val="1190944897"/>
                  </a:ext>
                </a:extLst>
              </a:tr>
            </a:tbl>
          </a:graphicData>
        </a:graphic>
      </p:graphicFrame>
      <p:graphicFrame>
        <p:nvGraphicFramePr>
          <p:cNvPr id="12" name="Table 11">
            <a:extLst>
              <a:ext uri="{FF2B5EF4-FFF2-40B4-BE49-F238E27FC236}">
                <a16:creationId xmlns:a16="http://schemas.microsoft.com/office/drawing/2014/main" id="{01C5858D-2E09-47B2-A387-DDFB0A4A4174}"/>
              </a:ext>
            </a:extLst>
          </p:cNvPr>
          <p:cNvGraphicFramePr>
            <a:graphicFrameLocks noGrp="1"/>
          </p:cNvGraphicFramePr>
          <p:nvPr/>
        </p:nvGraphicFramePr>
        <p:xfrm>
          <a:off x="1526025" y="5293430"/>
          <a:ext cx="6096000" cy="944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69778137"/>
                    </a:ext>
                  </a:extLst>
                </a:gridCol>
                <a:gridCol w="3048000">
                  <a:extLst>
                    <a:ext uri="{9D8B030D-6E8A-4147-A177-3AD203B41FA5}">
                      <a16:colId xmlns:a16="http://schemas.microsoft.com/office/drawing/2014/main" val="550262410"/>
                    </a:ext>
                  </a:extLst>
                </a:gridCol>
              </a:tblGrid>
              <a:tr h="370840">
                <a:tc>
                  <a:txBody>
                    <a:bodyPr/>
                    <a:lstStyle/>
                    <a:p>
                      <a:r>
                        <a:rPr lang="en-US" sz="2800" dirty="0"/>
                        <a:t>11  In Him (10)</a:t>
                      </a:r>
                    </a:p>
                  </a:txBody>
                  <a:tcPr/>
                </a:tc>
                <a:tc>
                  <a:txBody>
                    <a:bodyPr/>
                    <a:lstStyle/>
                    <a:p>
                      <a:r>
                        <a:rPr lang="en-US" sz="2800" dirty="0"/>
                        <a:t>Obtain an inheritance</a:t>
                      </a:r>
                    </a:p>
                  </a:txBody>
                  <a:tcPr/>
                </a:tc>
                <a:extLst>
                  <a:ext uri="{0D108BD9-81ED-4DB2-BD59-A6C34878D82A}">
                    <a16:rowId xmlns:a16="http://schemas.microsoft.com/office/drawing/2014/main" val="1190944897"/>
                  </a:ext>
                </a:extLst>
              </a:tr>
            </a:tbl>
          </a:graphicData>
        </a:graphic>
      </p:graphicFrame>
      <p:sp>
        <p:nvSpPr>
          <p:cNvPr id="13" name="Right Arrow 1">
            <a:extLst>
              <a:ext uri="{FF2B5EF4-FFF2-40B4-BE49-F238E27FC236}">
                <a16:creationId xmlns:a16="http://schemas.microsoft.com/office/drawing/2014/main" id="{B54988A3-3499-421D-9C97-EC6E441D6483}"/>
              </a:ext>
            </a:extLst>
          </p:cNvPr>
          <p:cNvSpPr/>
          <p:nvPr/>
        </p:nvSpPr>
        <p:spPr>
          <a:xfrm>
            <a:off x="272165" y="1356845"/>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Believe</a:t>
            </a:r>
          </a:p>
        </p:txBody>
      </p:sp>
      <p:sp>
        <p:nvSpPr>
          <p:cNvPr id="14" name="Right Arrow 10">
            <a:extLst>
              <a:ext uri="{FF2B5EF4-FFF2-40B4-BE49-F238E27FC236}">
                <a16:creationId xmlns:a16="http://schemas.microsoft.com/office/drawing/2014/main" id="{104E9E2E-3187-4043-BE36-905B6748D4FC}"/>
              </a:ext>
            </a:extLst>
          </p:cNvPr>
          <p:cNvSpPr/>
          <p:nvPr/>
        </p:nvSpPr>
        <p:spPr>
          <a:xfrm>
            <a:off x="272165" y="2603863"/>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Repent</a:t>
            </a:r>
          </a:p>
        </p:txBody>
      </p:sp>
      <p:sp>
        <p:nvSpPr>
          <p:cNvPr id="15" name="Right Arrow 10">
            <a:extLst>
              <a:ext uri="{FF2B5EF4-FFF2-40B4-BE49-F238E27FC236}">
                <a16:creationId xmlns:a16="http://schemas.microsoft.com/office/drawing/2014/main" id="{B1BF7CAD-C370-4EFD-B90E-96BCCB050AA6}"/>
              </a:ext>
            </a:extLst>
          </p:cNvPr>
          <p:cNvSpPr/>
          <p:nvPr/>
        </p:nvSpPr>
        <p:spPr>
          <a:xfrm>
            <a:off x="272165" y="3820501"/>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Confess</a:t>
            </a:r>
          </a:p>
        </p:txBody>
      </p:sp>
      <p:sp>
        <p:nvSpPr>
          <p:cNvPr id="16" name="Right Arrow 12">
            <a:extLst>
              <a:ext uri="{FF2B5EF4-FFF2-40B4-BE49-F238E27FC236}">
                <a16:creationId xmlns:a16="http://schemas.microsoft.com/office/drawing/2014/main" id="{AE00873E-3157-4E1F-97A1-033444AAAD04}"/>
              </a:ext>
            </a:extLst>
          </p:cNvPr>
          <p:cNvSpPr/>
          <p:nvPr/>
        </p:nvSpPr>
        <p:spPr>
          <a:xfrm>
            <a:off x="272165" y="5068722"/>
            <a:ext cx="2812376" cy="130016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t>Baptized</a:t>
            </a:r>
          </a:p>
        </p:txBody>
      </p:sp>
      <p:sp>
        <p:nvSpPr>
          <p:cNvPr id="2" name="Slide Number Placeholder 1">
            <a:extLst>
              <a:ext uri="{FF2B5EF4-FFF2-40B4-BE49-F238E27FC236}">
                <a16:creationId xmlns:a16="http://schemas.microsoft.com/office/drawing/2014/main" id="{730CF984-3C72-4401-AE95-048891C23639}"/>
              </a:ext>
            </a:extLst>
          </p:cNvPr>
          <p:cNvSpPr>
            <a:spLocks noGrp="1"/>
          </p:cNvSpPr>
          <p:nvPr>
            <p:ph type="sldNum" sz="quarter" idx="12"/>
          </p:nvPr>
        </p:nvSpPr>
        <p:spPr/>
        <p:txBody>
          <a:bodyPr/>
          <a:lstStyle/>
          <a:p>
            <a:fld id="{0FB56013-B943-42BA-886F-6F9D4EB85E9D}" type="slidenum">
              <a:rPr lang="en-US" smtClean="0"/>
              <a:t>21</a:t>
            </a:fld>
            <a:endParaRPr lang="en-US"/>
          </a:p>
        </p:txBody>
      </p:sp>
    </p:spTree>
    <p:extLst>
      <p:ext uri="{BB962C8B-B14F-4D97-AF65-F5344CB8AC3E}">
        <p14:creationId xmlns:p14="http://schemas.microsoft.com/office/powerpoint/2010/main" val="109202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41EB4-10CC-4C8C-AFE3-A1B6FE70C63F}"/>
              </a:ext>
            </a:extLst>
          </p:cNvPr>
          <p:cNvSpPr>
            <a:spLocks noGrp="1"/>
          </p:cNvSpPr>
          <p:nvPr>
            <p:ph type="title"/>
          </p:nvPr>
        </p:nvSpPr>
        <p:spPr>
          <a:xfrm>
            <a:off x="457200" y="691563"/>
            <a:ext cx="8229600" cy="483118"/>
          </a:xfrm>
        </p:spPr>
        <p:txBody>
          <a:bodyPr/>
          <a:lstStyle/>
          <a:p>
            <a:r>
              <a:rPr lang="en-US" sz="4400" i="1" dirty="0">
                <a:solidFill>
                  <a:srgbClr val="FFFF00"/>
                </a:solidFill>
              </a:rPr>
              <a:t>Blessed Be God</a:t>
            </a:r>
          </a:p>
        </p:txBody>
      </p:sp>
      <p:sp>
        <p:nvSpPr>
          <p:cNvPr id="3" name="Content Placeholder 2">
            <a:extLst>
              <a:ext uri="{FF2B5EF4-FFF2-40B4-BE49-F238E27FC236}">
                <a16:creationId xmlns:a16="http://schemas.microsoft.com/office/drawing/2014/main" id="{136A41B1-3E14-47AF-9C3F-215DB562B36F}"/>
              </a:ext>
            </a:extLst>
          </p:cNvPr>
          <p:cNvSpPr>
            <a:spLocks noGrp="1"/>
          </p:cNvSpPr>
          <p:nvPr>
            <p:ph idx="1"/>
          </p:nvPr>
        </p:nvSpPr>
        <p:spPr>
          <a:xfrm>
            <a:off x="1210235" y="1391478"/>
            <a:ext cx="6738898" cy="5329997"/>
          </a:xfrm>
        </p:spPr>
        <p:txBody>
          <a:bodyPr>
            <a:normAutofit/>
          </a:bodyPr>
          <a:lstStyle/>
          <a:p>
            <a:pPr marL="0" indent="0">
              <a:buNone/>
            </a:pPr>
            <a:r>
              <a:rPr lang="en-US" sz="3200" dirty="0"/>
              <a:t> 20  Now to Him who is able to do far more abundantly beyond all that we ask or think, according to the power that works within us,</a:t>
            </a:r>
          </a:p>
          <a:p>
            <a:pPr marL="0" indent="0">
              <a:buNone/>
            </a:pPr>
            <a:r>
              <a:rPr lang="en-US" sz="3200" dirty="0"/>
              <a:t>21 	</a:t>
            </a:r>
            <a:r>
              <a:rPr lang="en-US" sz="3200" i="1" dirty="0">
                <a:solidFill>
                  <a:srgbClr val="FFFF00"/>
                </a:solidFill>
              </a:rPr>
              <a:t>to Him be the glory in the church </a:t>
            </a:r>
            <a:r>
              <a:rPr lang="en-US" sz="3200" i="1" dirty="0"/>
              <a:t>and in Christ Jesus to all generations forever and ever. Amen.   </a:t>
            </a:r>
          </a:p>
          <a:p>
            <a:pPr marL="0" indent="0" algn="r">
              <a:buNone/>
            </a:pPr>
            <a:r>
              <a:rPr lang="en-US" sz="3200" i="1" dirty="0"/>
              <a:t>Eph. 3:20-21</a:t>
            </a:r>
          </a:p>
        </p:txBody>
      </p:sp>
      <p:sp>
        <p:nvSpPr>
          <p:cNvPr id="4" name="Slide Number Placeholder 3">
            <a:extLst>
              <a:ext uri="{FF2B5EF4-FFF2-40B4-BE49-F238E27FC236}">
                <a16:creationId xmlns:a16="http://schemas.microsoft.com/office/drawing/2014/main" id="{BFAD1026-E657-4A48-8776-0CC22D8F140C}"/>
              </a:ext>
            </a:extLst>
          </p:cNvPr>
          <p:cNvSpPr>
            <a:spLocks noGrp="1"/>
          </p:cNvSpPr>
          <p:nvPr>
            <p:ph type="sldNum" sz="quarter" idx="12"/>
          </p:nvPr>
        </p:nvSpPr>
        <p:spPr/>
        <p:txBody>
          <a:bodyPr/>
          <a:lstStyle/>
          <a:p>
            <a:fld id="{0FB56013-B943-42BA-886F-6F9D4EB85E9D}" type="slidenum">
              <a:rPr lang="en-US" smtClean="0"/>
              <a:t>3</a:t>
            </a:fld>
            <a:endParaRPr lang="en-US"/>
          </a:p>
        </p:txBody>
      </p:sp>
    </p:spTree>
    <p:extLst>
      <p:ext uri="{BB962C8B-B14F-4D97-AF65-F5344CB8AC3E}">
        <p14:creationId xmlns:p14="http://schemas.microsoft.com/office/powerpoint/2010/main" val="108102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27AE53-6E64-406B-9D12-40D870D61D1E}"/>
              </a:ext>
            </a:extLst>
          </p:cNvPr>
          <p:cNvSpPr>
            <a:spLocks noGrp="1"/>
          </p:cNvSpPr>
          <p:nvPr>
            <p:ph idx="1"/>
          </p:nvPr>
        </p:nvSpPr>
        <p:spPr>
          <a:xfrm>
            <a:off x="948978" y="967494"/>
            <a:ext cx="7180730" cy="5753981"/>
          </a:xfrm>
        </p:spPr>
        <p:txBody>
          <a:bodyPr>
            <a:normAutofit/>
          </a:bodyPr>
          <a:lstStyle/>
          <a:p>
            <a:pPr marL="0" indent="0">
              <a:buNone/>
            </a:pPr>
            <a:r>
              <a:rPr lang="en-US" sz="4000" dirty="0"/>
              <a:t>MANKIND Created</a:t>
            </a:r>
          </a:p>
          <a:p>
            <a:pPr marL="457200" lvl="1" indent="0">
              <a:buNone/>
            </a:pPr>
            <a:r>
              <a:rPr lang="en-US" sz="4000" dirty="0"/>
              <a:t> Abraham</a:t>
            </a:r>
          </a:p>
          <a:p>
            <a:pPr marL="914400" lvl="2" indent="0">
              <a:buNone/>
            </a:pPr>
            <a:r>
              <a:rPr lang="en-US" sz="4000" dirty="0"/>
              <a:t> Isaac</a:t>
            </a:r>
          </a:p>
          <a:p>
            <a:pPr marL="1371600" lvl="3" indent="0">
              <a:buNone/>
            </a:pPr>
            <a:r>
              <a:rPr lang="en-US" sz="4000" dirty="0"/>
              <a:t> Jacob</a:t>
            </a:r>
          </a:p>
          <a:p>
            <a:pPr marL="1828800" lvl="4" indent="0">
              <a:buNone/>
            </a:pPr>
            <a:r>
              <a:rPr lang="en-US" sz="4000" dirty="0"/>
              <a:t> 12 Tribes of Israel</a:t>
            </a:r>
          </a:p>
          <a:p>
            <a:pPr marL="1828800" lvl="4" indent="0">
              <a:buNone/>
            </a:pPr>
            <a:r>
              <a:rPr lang="en-US" sz="4000" dirty="0">
                <a:solidFill>
                  <a:srgbClr val="FFFF00"/>
                </a:solidFill>
              </a:rPr>
              <a:t>  Moses and the Law</a:t>
            </a:r>
          </a:p>
          <a:p>
            <a:pPr marL="1828800" lvl="4" indent="0">
              <a:buNone/>
            </a:pPr>
            <a:r>
              <a:rPr lang="en-US" sz="4000" dirty="0">
                <a:solidFill>
                  <a:srgbClr val="FFFF00"/>
                </a:solidFill>
              </a:rPr>
              <a:t>  Circumcision</a:t>
            </a:r>
          </a:p>
        </p:txBody>
      </p:sp>
      <p:sp>
        <p:nvSpPr>
          <p:cNvPr id="2" name="Slide Number Placeholder 1">
            <a:extLst>
              <a:ext uri="{FF2B5EF4-FFF2-40B4-BE49-F238E27FC236}">
                <a16:creationId xmlns:a16="http://schemas.microsoft.com/office/drawing/2014/main" id="{CBF3738B-F8D5-4BE6-B8BE-532A48C83EC6}"/>
              </a:ext>
            </a:extLst>
          </p:cNvPr>
          <p:cNvSpPr>
            <a:spLocks noGrp="1"/>
          </p:cNvSpPr>
          <p:nvPr>
            <p:ph type="sldNum" sz="quarter" idx="12"/>
          </p:nvPr>
        </p:nvSpPr>
        <p:spPr/>
        <p:txBody>
          <a:bodyPr/>
          <a:lstStyle/>
          <a:p>
            <a:fld id="{0FB56013-B943-42BA-886F-6F9D4EB85E9D}" type="slidenum">
              <a:rPr lang="en-US" smtClean="0"/>
              <a:t>4</a:t>
            </a:fld>
            <a:endParaRPr lang="en-US"/>
          </a:p>
        </p:txBody>
      </p:sp>
    </p:spTree>
    <p:extLst>
      <p:ext uri="{BB962C8B-B14F-4D97-AF65-F5344CB8AC3E}">
        <p14:creationId xmlns:p14="http://schemas.microsoft.com/office/powerpoint/2010/main" val="120999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462C44-FDE4-4B1F-B3D8-26C70F3D00F1}"/>
              </a:ext>
            </a:extLst>
          </p:cNvPr>
          <p:cNvSpPr>
            <a:spLocks noGrp="1"/>
          </p:cNvSpPr>
          <p:nvPr>
            <p:ph type="title"/>
          </p:nvPr>
        </p:nvSpPr>
        <p:spPr/>
        <p:txBody>
          <a:bodyPr/>
          <a:lstStyle/>
          <a:p>
            <a:endParaRPr lang="en-US"/>
          </a:p>
        </p:txBody>
      </p:sp>
      <p:sp>
        <p:nvSpPr>
          <p:cNvPr id="5" name="Oval 4">
            <a:extLst>
              <a:ext uri="{FF2B5EF4-FFF2-40B4-BE49-F238E27FC236}">
                <a16:creationId xmlns:a16="http://schemas.microsoft.com/office/drawing/2014/main" id="{FD1F48D1-2F42-4524-8D3B-6D8FDD0C696C}"/>
              </a:ext>
            </a:extLst>
          </p:cNvPr>
          <p:cNvSpPr/>
          <p:nvPr/>
        </p:nvSpPr>
        <p:spPr>
          <a:xfrm>
            <a:off x="1550194" y="1956019"/>
            <a:ext cx="2564607" cy="3193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501DD0B-AB21-45AA-BF05-5B3786B00C49}"/>
              </a:ext>
            </a:extLst>
          </p:cNvPr>
          <p:cNvSpPr/>
          <p:nvPr/>
        </p:nvSpPr>
        <p:spPr>
          <a:xfrm>
            <a:off x="5260202" y="2031204"/>
            <a:ext cx="2564607" cy="3193256"/>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20664A5-78FC-4039-9CF1-C5516552CC1B}"/>
              </a:ext>
            </a:extLst>
          </p:cNvPr>
          <p:cNvSpPr txBox="1"/>
          <p:nvPr/>
        </p:nvSpPr>
        <p:spPr>
          <a:xfrm>
            <a:off x="2056385" y="3050381"/>
            <a:ext cx="1066447" cy="646331"/>
          </a:xfrm>
          <a:prstGeom prst="rect">
            <a:avLst/>
          </a:prstGeom>
          <a:noFill/>
        </p:spPr>
        <p:txBody>
          <a:bodyPr wrap="none" rtlCol="0">
            <a:spAutoFit/>
          </a:bodyPr>
          <a:lstStyle/>
          <a:p>
            <a:pPr algn="ctr"/>
            <a:r>
              <a:rPr lang="en-US" sz="3600" dirty="0"/>
              <a:t>Jews</a:t>
            </a:r>
          </a:p>
        </p:txBody>
      </p:sp>
      <p:sp>
        <p:nvSpPr>
          <p:cNvPr id="10" name="TextBox 9">
            <a:extLst>
              <a:ext uri="{FF2B5EF4-FFF2-40B4-BE49-F238E27FC236}">
                <a16:creationId xmlns:a16="http://schemas.microsoft.com/office/drawing/2014/main" id="{31FFEBFB-0995-441D-8BC4-4A844B84C2AE}"/>
              </a:ext>
            </a:extLst>
          </p:cNvPr>
          <p:cNvSpPr txBox="1"/>
          <p:nvPr/>
        </p:nvSpPr>
        <p:spPr>
          <a:xfrm>
            <a:off x="5682878" y="3050381"/>
            <a:ext cx="1719253" cy="646331"/>
          </a:xfrm>
          <a:prstGeom prst="rect">
            <a:avLst/>
          </a:prstGeom>
          <a:noFill/>
        </p:spPr>
        <p:txBody>
          <a:bodyPr wrap="none" rtlCol="0">
            <a:spAutoFit/>
          </a:bodyPr>
          <a:lstStyle/>
          <a:p>
            <a:pPr algn="ctr"/>
            <a:r>
              <a:rPr lang="en-US" sz="3600" dirty="0"/>
              <a:t>Gentiles</a:t>
            </a:r>
          </a:p>
        </p:txBody>
      </p:sp>
      <p:cxnSp>
        <p:nvCxnSpPr>
          <p:cNvPr id="3" name="Straight Connector 2">
            <a:extLst>
              <a:ext uri="{FF2B5EF4-FFF2-40B4-BE49-F238E27FC236}">
                <a16:creationId xmlns:a16="http://schemas.microsoft.com/office/drawing/2014/main" id="{8D6313E4-880D-4CBC-A525-63433621726F}"/>
              </a:ext>
            </a:extLst>
          </p:cNvPr>
          <p:cNvCxnSpPr/>
          <p:nvPr/>
        </p:nvCxnSpPr>
        <p:spPr>
          <a:xfrm flipH="1">
            <a:off x="3707606" y="1371600"/>
            <a:ext cx="1552596" cy="4900613"/>
          </a:xfrm>
          <a:prstGeom prst="line">
            <a:avLst/>
          </a:prstGeom>
          <a:ln w="298450"/>
        </p:spPr>
        <p:style>
          <a:lnRef idx="3">
            <a:schemeClr val="accent2"/>
          </a:lnRef>
          <a:fillRef idx="0">
            <a:schemeClr val="accent2"/>
          </a:fillRef>
          <a:effectRef idx="2">
            <a:schemeClr val="accent2"/>
          </a:effectRef>
          <a:fontRef idx="minor">
            <a:schemeClr val="tx1"/>
          </a:fontRef>
        </p:style>
      </p:cxnSp>
      <p:sp>
        <p:nvSpPr>
          <p:cNvPr id="2" name="Slide Number Placeholder 1">
            <a:extLst>
              <a:ext uri="{FF2B5EF4-FFF2-40B4-BE49-F238E27FC236}">
                <a16:creationId xmlns:a16="http://schemas.microsoft.com/office/drawing/2014/main" id="{A8EC5007-7678-4148-AD59-7167CD13EF0C}"/>
              </a:ext>
            </a:extLst>
          </p:cNvPr>
          <p:cNvSpPr>
            <a:spLocks noGrp="1"/>
          </p:cNvSpPr>
          <p:nvPr>
            <p:ph type="sldNum" sz="quarter" idx="12"/>
          </p:nvPr>
        </p:nvSpPr>
        <p:spPr/>
        <p:txBody>
          <a:bodyPr/>
          <a:lstStyle/>
          <a:p>
            <a:fld id="{0FB56013-B943-42BA-886F-6F9D4EB85E9D}" type="slidenum">
              <a:rPr lang="en-US" smtClean="0"/>
              <a:t>5</a:t>
            </a:fld>
            <a:endParaRPr lang="en-US"/>
          </a:p>
        </p:txBody>
      </p:sp>
    </p:spTree>
    <p:extLst>
      <p:ext uri="{BB962C8B-B14F-4D97-AF65-F5344CB8AC3E}">
        <p14:creationId xmlns:p14="http://schemas.microsoft.com/office/powerpoint/2010/main" val="385422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3C586-931C-42F4-AFFF-66D68D295D0F}"/>
              </a:ext>
            </a:extLst>
          </p:cNvPr>
          <p:cNvSpPr>
            <a:spLocks noGrp="1"/>
          </p:cNvSpPr>
          <p:nvPr>
            <p:ph type="title"/>
          </p:nvPr>
        </p:nvSpPr>
        <p:spPr>
          <a:xfrm>
            <a:off x="457200" y="468725"/>
            <a:ext cx="8229600" cy="705955"/>
          </a:xfrm>
        </p:spPr>
        <p:txBody>
          <a:bodyPr/>
          <a:lstStyle/>
          <a:p>
            <a:r>
              <a:rPr lang="en-US" sz="4400" dirty="0"/>
              <a:t>Paul in Ephesus – Acts 19</a:t>
            </a:r>
          </a:p>
        </p:txBody>
      </p:sp>
      <p:sp>
        <p:nvSpPr>
          <p:cNvPr id="3" name="Content Placeholder 2">
            <a:extLst>
              <a:ext uri="{FF2B5EF4-FFF2-40B4-BE49-F238E27FC236}">
                <a16:creationId xmlns:a16="http://schemas.microsoft.com/office/drawing/2014/main" id="{F3958C58-704C-4862-803B-32412E40EAE7}"/>
              </a:ext>
            </a:extLst>
          </p:cNvPr>
          <p:cNvSpPr>
            <a:spLocks noGrp="1"/>
          </p:cNvSpPr>
          <p:nvPr>
            <p:ph idx="1"/>
          </p:nvPr>
        </p:nvSpPr>
        <p:spPr>
          <a:xfrm>
            <a:off x="1118028" y="1532965"/>
            <a:ext cx="7230676" cy="5188510"/>
          </a:xfrm>
        </p:spPr>
        <p:txBody>
          <a:bodyPr>
            <a:normAutofit/>
          </a:bodyPr>
          <a:lstStyle/>
          <a:p>
            <a:pPr>
              <a:spcAft>
                <a:spcPts val="1800"/>
              </a:spcAft>
              <a:buFont typeface="Wingdings" panose="05000000000000000000" pitchFamily="2" charset="2"/>
              <a:buChar char="Ø"/>
            </a:pPr>
            <a:r>
              <a:rPr lang="en-US" sz="3600" dirty="0"/>
              <a:t> 5 - Heard this – were baptized in the name of the Lord Jesus</a:t>
            </a:r>
          </a:p>
          <a:p>
            <a:pPr>
              <a:spcAft>
                <a:spcPts val="1800"/>
              </a:spcAft>
              <a:buFont typeface="Wingdings" panose="05000000000000000000" pitchFamily="2" charset="2"/>
              <a:buChar char="Ø"/>
            </a:pPr>
            <a:r>
              <a:rPr lang="en-US" sz="3600" dirty="0"/>
              <a:t> 8 Entered the Synagogue – </a:t>
            </a:r>
          </a:p>
          <a:p>
            <a:pPr>
              <a:spcAft>
                <a:spcPts val="1800"/>
              </a:spcAft>
              <a:buFont typeface="Wingdings" panose="05000000000000000000" pitchFamily="2" charset="2"/>
              <a:buChar char="Ø"/>
            </a:pPr>
            <a:r>
              <a:rPr lang="en-US" sz="3600" dirty="0"/>
              <a:t> 9 Withdrew – school of Tyrannus</a:t>
            </a:r>
          </a:p>
          <a:p>
            <a:pPr>
              <a:spcAft>
                <a:spcPts val="1800"/>
              </a:spcAft>
              <a:buFont typeface="Wingdings" panose="05000000000000000000" pitchFamily="2" charset="2"/>
              <a:buChar char="Ø"/>
            </a:pPr>
            <a:r>
              <a:rPr lang="en-US" sz="3600" dirty="0"/>
              <a:t> </a:t>
            </a:r>
            <a:r>
              <a:rPr lang="en-US" sz="4400" b="1" dirty="0">
                <a:solidFill>
                  <a:srgbClr val="FFFF00"/>
                </a:solidFill>
              </a:rPr>
              <a:t>10 – both Jews and Greeks</a:t>
            </a:r>
            <a:endParaRPr lang="en-US" sz="3600" b="1" dirty="0">
              <a:solidFill>
                <a:srgbClr val="FFFF00"/>
              </a:solidFill>
            </a:endParaRPr>
          </a:p>
        </p:txBody>
      </p:sp>
      <p:sp>
        <p:nvSpPr>
          <p:cNvPr id="4" name="Slide Number Placeholder 3">
            <a:extLst>
              <a:ext uri="{FF2B5EF4-FFF2-40B4-BE49-F238E27FC236}">
                <a16:creationId xmlns:a16="http://schemas.microsoft.com/office/drawing/2014/main" id="{5A540315-03AF-4B4B-9A24-5A4A68989CDA}"/>
              </a:ext>
            </a:extLst>
          </p:cNvPr>
          <p:cNvSpPr>
            <a:spLocks noGrp="1"/>
          </p:cNvSpPr>
          <p:nvPr>
            <p:ph type="sldNum" sz="quarter" idx="12"/>
          </p:nvPr>
        </p:nvSpPr>
        <p:spPr/>
        <p:txBody>
          <a:bodyPr/>
          <a:lstStyle/>
          <a:p>
            <a:fld id="{0FB56013-B943-42BA-886F-6F9D4EB85E9D}" type="slidenum">
              <a:rPr lang="en-US" smtClean="0"/>
              <a:t>6</a:t>
            </a:fld>
            <a:endParaRPr lang="en-US"/>
          </a:p>
        </p:txBody>
      </p:sp>
    </p:spTree>
    <p:extLst>
      <p:ext uri="{BB962C8B-B14F-4D97-AF65-F5344CB8AC3E}">
        <p14:creationId xmlns:p14="http://schemas.microsoft.com/office/powerpoint/2010/main" val="380326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462C44-FDE4-4B1F-B3D8-26C70F3D00F1}"/>
              </a:ext>
            </a:extLst>
          </p:cNvPr>
          <p:cNvSpPr>
            <a:spLocks noGrp="1"/>
          </p:cNvSpPr>
          <p:nvPr>
            <p:ph type="title"/>
          </p:nvPr>
        </p:nvSpPr>
        <p:spPr/>
        <p:txBody>
          <a:bodyPr/>
          <a:lstStyle/>
          <a:p>
            <a:endParaRPr lang="en-US"/>
          </a:p>
        </p:txBody>
      </p:sp>
      <p:grpSp>
        <p:nvGrpSpPr>
          <p:cNvPr id="5" name="Group 4">
            <a:extLst>
              <a:ext uri="{FF2B5EF4-FFF2-40B4-BE49-F238E27FC236}">
                <a16:creationId xmlns:a16="http://schemas.microsoft.com/office/drawing/2014/main" id="{FA60E146-7FBF-4D5A-ABE4-CDC336862F36}"/>
              </a:ext>
            </a:extLst>
          </p:cNvPr>
          <p:cNvGrpSpPr/>
          <p:nvPr/>
        </p:nvGrpSpPr>
        <p:grpSpPr>
          <a:xfrm>
            <a:off x="2557608" y="1278753"/>
            <a:ext cx="4028784" cy="4981573"/>
            <a:chOff x="2557608" y="1278753"/>
            <a:chExt cx="4028784" cy="4981573"/>
          </a:xfrm>
        </p:grpSpPr>
        <p:grpSp>
          <p:nvGrpSpPr>
            <p:cNvPr id="3" name="Group 2">
              <a:extLst>
                <a:ext uri="{FF2B5EF4-FFF2-40B4-BE49-F238E27FC236}">
                  <a16:creationId xmlns:a16="http://schemas.microsoft.com/office/drawing/2014/main" id="{252B5B2B-2C96-47BE-A7B4-77FFDF83989F}"/>
                </a:ext>
              </a:extLst>
            </p:cNvPr>
            <p:cNvGrpSpPr/>
            <p:nvPr/>
          </p:nvGrpSpPr>
          <p:grpSpPr>
            <a:xfrm>
              <a:off x="2557608" y="1278753"/>
              <a:ext cx="4028784" cy="4981573"/>
              <a:chOff x="1393032" y="1150144"/>
              <a:chExt cx="4028784" cy="4981573"/>
            </a:xfrm>
          </p:grpSpPr>
          <p:sp>
            <p:nvSpPr>
              <p:cNvPr id="2" name="Isosceles Triangle 1">
                <a:extLst>
                  <a:ext uri="{FF2B5EF4-FFF2-40B4-BE49-F238E27FC236}">
                    <a16:creationId xmlns:a16="http://schemas.microsoft.com/office/drawing/2014/main" id="{A09AA7CC-E0EF-494F-9DFF-201107BD02CF}"/>
                  </a:ext>
                </a:extLst>
              </p:cNvPr>
              <p:cNvSpPr/>
              <p:nvPr/>
            </p:nvSpPr>
            <p:spPr>
              <a:xfrm rot="18552862">
                <a:off x="757238" y="1785938"/>
                <a:ext cx="3550443" cy="22788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FFA90D05-6F8E-4C47-99BF-835946B68D56}"/>
                  </a:ext>
                </a:extLst>
              </p:cNvPr>
              <p:cNvSpPr/>
              <p:nvPr/>
            </p:nvSpPr>
            <p:spPr>
              <a:xfrm rot="7778662">
                <a:off x="2507166" y="3217068"/>
                <a:ext cx="3550443" cy="2278856"/>
              </a:xfrm>
              <a:prstGeom prst="triangl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320664A5-78FC-4039-9CF1-C5516552CC1B}"/>
                </a:ext>
              </a:extLst>
            </p:cNvPr>
            <p:cNvSpPr txBox="1"/>
            <p:nvPr/>
          </p:nvSpPr>
          <p:spPr>
            <a:xfrm>
              <a:off x="3302552" y="2657981"/>
              <a:ext cx="1066447" cy="646331"/>
            </a:xfrm>
            <a:prstGeom prst="rect">
              <a:avLst/>
            </a:prstGeom>
            <a:noFill/>
          </p:spPr>
          <p:txBody>
            <a:bodyPr wrap="none" rtlCol="0">
              <a:spAutoFit/>
            </a:bodyPr>
            <a:lstStyle/>
            <a:p>
              <a:pPr algn="ctr"/>
              <a:r>
                <a:rPr lang="en-US" sz="3600" dirty="0"/>
                <a:t>Jews</a:t>
              </a:r>
            </a:p>
          </p:txBody>
        </p:sp>
        <p:sp>
          <p:nvSpPr>
            <p:cNvPr id="10" name="TextBox 9">
              <a:extLst>
                <a:ext uri="{FF2B5EF4-FFF2-40B4-BE49-F238E27FC236}">
                  <a16:creationId xmlns:a16="http://schemas.microsoft.com/office/drawing/2014/main" id="{31FFEBFB-0995-441D-8BC4-4A844B84C2AE}"/>
                </a:ext>
              </a:extLst>
            </p:cNvPr>
            <p:cNvSpPr txBox="1"/>
            <p:nvPr/>
          </p:nvSpPr>
          <p:spPr>
            <a:xfrm>
              <a:off x="4271012" y="4161939"/>
              <a:ext cx="1719253" cy="646331"/>
            </a:xfrm>
            <a:prstGeom prst="rect">
              <a:avLst/>
            </a:prstGeom>
            <a:noFill/>
          </p:spPr>
          <p:txBody>
            <a:bodyPr wrap="none" rtlCol="0">
              <a:spAutoFit/>
            </a:bodyPr>
            <a:lstStyle/>
            <a:p>
              <a:pPr algn="ctr"/>
              <a:r>
                <a:rPr lang="en-US" sz="3600" dirty="0"/>
                <a:t>Gentiles</a:t>
              </a:r>
            </a:p>
          </p:txBody>
        </p:sp>
      </p:grpSp>
      <p:sp>
        <p:nvSpPr>
          <p:cNvPr id="6" name="Slide Number Placeholder 5">
            <a:extLst>
              <a:ext uri="{FF2B5EF4-FFF2-40B4-BE49-F238E27FC236}">
                <a16:creationId xmlns:a16="http://schemas.microsoft.com/office/drawing/2014/main" id="{793E2303-8B83-4572-BFB8-879F92CE224B}"/>
              </a:ext>
            </a:extLst>
          </p:cNvPr>
          <p:cNvSpPr>
            <a:spLocks noGrp="1"/>
          </p:cNvSpPr>
          <p:nvPr>
            <p:ph type="sldNum" sz="quarter" idx="12"/>
          </p:nvPr>
        </p:nvSpPr>
        <p:spPr/>
        <p:txBody>
          <a:bodyPr/>
          <a:lstStyle/>
          <a:p>
            <a:fld id="{0FB56013-B943-42BA-886F-6F9D4EB85E9D}" type="slidenum">
              <a:rPr lang="en-US" smtClean="0"/>
              <a:t>7</a:t>
            </a:fld>
            <a:endParaRPr lang="en-US"/>
          </a:p>
        </p:txBody>
      </p:sp>
    </p:spTree>
    <p:extLst>
      <p:ext uri="{BB962C8B-B14F-4D97-AF65-F5344CB8AC3E}">
        <p14:creationId xmlns:p14="http://schemas.microsoft.com/office/powerpoint/2010/main" val="1249572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407061-761B-48E0-93D9-7949E732208E}"/>
              </a:ext>
            </a:extLst>
          </p:cNvPr>
          <p:cNvSpPr>
            <a:spLocks noGrp="1"/>
          </p:cNvSpPr>
          <p:nvPr>
            <p:ph idx="1"/>
          </p:nvPr>
        </p:nvSpPr>
        <p:spPr>
          <a:xfrm>
            <a:off x="1244813" y="1391478"/>
            <a:ext cx="6884895" cy="5329997"/>
          </a:xfrm>
        </p:spPr>
        <p:txBody>
          <a:bodyPr>
            <a:normAutofit/>
          </a:bodyPr>
          <a:lstStyle/>
          <a:p>
            <a:pPr marL="0" indent="0">
              <a:spcAft>
                <a:spcPts val="2400"/>
              </a:spcAft>
              <a:buNone/>
            </a:pPr>
            <a:r>
              <a:rPr lang="en-US" sz="2800" dirty="0"/>
              <a:t>Some men came down from Judea and </a:t>
            </a:r>
            <a:r>
              <a:rPr lang="en-US" sz="2800" i="1" dirty="0"/>
              <a:t>began teaching the brethren, “Unless you are </a:t>
            </a:r>
            <a:r>
              <a:rPr lang="en-US" sz="2800" i="1" dirty="0">
                <a:solidFill>
                  <a:srgbClr val="FFFF00"/>
                </a:solidFill>
              </a:rPr>
              <a:t>circumcised</a:t>
            </a:r>
            <a:r>
              <a:rPr lang="en-US" sz="2800" i="1" dirty="0"/>
              <a:t> according to the custom of Moses, </a:t>
            </a:r>
            <a:r>
              <a:rPr lang="en-US" sz="2800" i="1" dirty="0">
                <a:solidFill>
                  <a:srgbClr val="FFFF00"/>
                </a:solidFill>
              </a:rPr>
              <a:t>you cannot be saved.”   </a:t>
            </a:r>
            <a:r>
              <a:rPr lang="en-US" sz="2800" i="1" dirty="0"/>
              <a:t>Acts 15:1</a:t>
            </a:r>
          </a:p>
          <a:p>
            <a:pPr marL="0" indent="0">
              <a:buNone/>
            </a:pPr>
            <a:r>
              <a:rPr lang="en-US" sz="2800" dirty="0"/>
              <a:t>But some of the sect of the Pharisees who had believed stood up, saying, “It is necessary to circumcise them and to direct them to observe the Law of Moses.”  </a:t>
            </a:r>
            <a:r>
              <a:rPr lang="en-US" sz="2800" i="1" dirty="0"/>
              <a:t>Acts 15:5</a:t>
            </a:r>
          </a:p>
        </p:txBody>
      </p:sp>
      <p:sp>
        <p:nvSpPr>
          <p:cNvPr id="2" name="Title 1">
            <a:extLst>
              <a:ext uri="{FF2B5EF4-FFF2-40B4-BE49-F238E27FC236}">
                <a16:creationId xmlns:a16="http://schemas.microsoft.com/office/drawing/2014/main" id="{0F8FAC55-8807-41A2-BB8A-09CDC6C1F3EF}"/>
              </a:ext>
            </a:extLst>
          </p:cNvPr>
          <p:cNvSpPr>
            <a:spLocks noGrp="1"/>
          </p:cNvSpPr>
          <p:nvPr>
            <p:ph type="title"/>
          </p:nvPr>
        </p:nvSpPr>
        <p:spPr>
          <a:xfrm>
            <a:off x="457200" y="580145"/>
            <a:ext cx="8229600" cy="594536"/>
          </a:xfrm>
        </p:spPr>
        <p:txBody>
          <a:bodyPr/>
          <a:lstStyle/>
          <a:p>
            <a:r>
              <a:rPr lang="en-US" sz="4000" dirty="0"/>
              <a:t>Continuing Problem</a:t>
            </a:r>
          </a:p>
        </p:txBody>
      </p:sp>
      <p:sp>
        <p:nvSpPr>
          <p:cNvPr id="4" name="TextBox 3">
            <a:extLst>
              <a:ext uri="{FF2B5EF4-FFF2-40B4-BE49-F238E27FC236}">
                <a16:creationId xmlns:a16="http://schemas.microsoft.com/office/drawing/2014/main" id="{B4CF83A1-513B-4A27-BB2A-D54226E0E2CF}"/>
              </a:ext>
            </a:extLst>
          </p:cNvPr>
          <p:cNvSpPr txBox="1"/>
          <p:nvPr/>
        </p:nvSpPr>
        <p:spPr>
          <a:xfrm rot="21014591">
            <a:off x="2812356" y="2209160"/>
            <a:ext cx="2789546" cy="1323439"/>
          </a:xfrm>
          <a:prstGeom prst="rect">
            <a:avLst/>
          </a:prstGeom>
          <a:solidFill>
            <a:srgbClr val="C00000"/>
          </a:solidFill>
        </p:spPr>
        <p:txBody>
          <a:bodyPr wrap="none" rtlCol="0">
            <a:spAutoFit/>
          </a:bodyPr>
          <a:lstStyle/>
          <a:p>
            <a:r>
              <a:rPr lang="en-US" sz="8000" dirty="0"/>
              <a:t>  NO!  </a:t>
            </a:r>
          </a:p>
        </p:txBody>
      </p:sp>
      <p:sp>
        <p:nvSpPr>
          <p:cNvPr id="5" name="Slide Number Placeholder 4">
            <a:extLst>
              <a:ext uri="{FF2B5EF4-FFF2-40B4-BE49-F238E27FC236}">
                <a16:creationId xmlns:a16="http://schemas.microsoft.com/office/drawing/2014/main" id="{5536521B-A4EF-4A78-99AE-E029FF78F3AA}"/>
              </a:ext>
            </a:extLst>
          </p:cNvPr>
          <p:cNvSpPr>
            <a:spLocks noGrp="1"/>
          </p:cNvSpPr>
          <p:nvPr>
            <p:ph type="sldNum" sz="quarter" idx="12"/>
          </p:nvPr>
        </p:nvSpPr>
        <p:spPr/>
        <p:txBody>
          <a:bodyPr/>
          <a:lstStyle/>
          <a:p>
            <a:fld id="{0FB56013-B943-42BA-886F-6F9D4EB85E9D}" type="slidenum">
              <a:rPr lang="en-US" smtClean="0"/>
              <a:t>8</a:t>
            </a:fld>
            <a:endParaRPr lang="en-US"/>
          </a:p>
        </p:txBody>
      </p:sp>
    </p:spTree>
    <p:extLst>
      <p:ext uri="{BB962C8B-B14F-4D97-AF65-F5344CB8AC3E}">
        <p14:creationId xmlns:p14="http://schemas.microsoft.com/office/powerpoint/2010/main" val="42520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4173793"/>
          </a:xfrm>
        </p:spPr>
        <p:txBody>
          <a:bodyPr/>
          <a:lstStyle/>
          <a:p>
            <a:r>
              <a:rPr lang="en-US" sz="8800" dirty="0"/>
              <a:t>Ephesians 1</a:t>
            </a:r>
          </a:p>
        </p:txBody>
      </p:sp>
      <p:sp>
        <p:nvSpPr>
          <p:cNvPr id="3" name="Subtitle 2"/>
          <p:cNvSpPr>
            <a:spLocks noGrp="1"/>
          </p:cNvSpPr>
          <p:nvPr>
            <p:ph type="subTitle" idx="1"/>
          </p:nvPr>
        </p:nvSpPr>
        <p:spPr>
          <a:xfrm>
            <a:off x="0" y="3266769"/>
            <a:ext cx="9144000" cy="3591232"/>
          </a:xfrm>
        </p:spPr>
        <p:txBody>
          <a:bodyPr>
            <a:normAutofit/>
          </a:bodyPr>
          <a:lstStyle/>
          <a:p>
            <a:r>
              <a:rPr lang="en-US" dirty="0"/>
              <a:t>To UNITE a divided church</a:t>
            </a:r>
          </a:p>
          <a:p>
            <a:r>
              <a:rPr lang="en-US" dirty="0"/>
              <a:t>Bringing Praise to the Glory</a:t>
            </a:r>
          </a:p>
          <a:p>
            <a:r>
              <a:rPr lang="en-US" dirty="0"/>
              <a:t>Of God</a:t>
            </a:r>
          </a:p>
        </p:txBody>
      </p:sp>
      <p:sp>
        <p:nvSpPr>
          <p:cNvPr id="4" name="Slide Number Placeholder 3">
            <a:extLst>
              <a:ext uri="{FF2B5EF4-FFF2-40B4-BE49-F238E27FC236}">
                <a16:creationId xmlns:a16="http://schemas.microsoft.com/office/drawing/2014/main" id="{1E5EE1E7-E1A1-4711-9778-1942B51DA186}"/>
              </a:ext>
            </a:extLst>
          </p:cNvPr>
          <p:cNvSpPr>
            <a:spLocks noGrp="1"/>
          </p:cNvSpPr>
          <p:nvPr>
            <p:ph type="sldNum" sz="quarter" idx="12"/>
          </p:nvPr>
        </p:nvSpPr>
        <p:spPr/>
        <p:txBody>
          <a:bodyPr/>
          <a:lstStyle/>
          <a:p>
            <a:fld id="{0FB56013-B943-42BA-886F-6F9D4EB85E9D}" type="slidenum">
              <a:rPr lang="en-US" smtClean="0"/>
              <a:t>9</a:t>
            </a:fld>
            <a:endParaRPr lang="en-US"/>
          </a:p>
        </p:txBody>
      </p:sp>
    </p:spTree>
    <p:extLst>
      <p:ext uri="{BB962C8B-B14F-4D97-AF65-F5344CB8AC3E}">
        <p14:creationId xmlns:p14="http://schemas.microsoft.com/office/powerpoint/2010/main" val="2189749139"/>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5263</TotalTime>
  <Words>1212</Words>
  <Application>Microsoft Office PowerPoint</Application>
  <PresentationFormat>On-screen Show (4:3)</PresentationFormat>
  <Paragraphs>311</Paragraphs>
  <Slides>21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 Black </vt:lpstr>
      <vt:lpstr>Ephesians 1</vt:lpstr>
      <vt:lpstr>PowerPoint Presentation</vt:lpstr>
      <vt:lpstr>Blessed Be God</vt:lpstr>
      <vt:lpstr>PowerPoint Presentation</vt:lpstr>
      <vt:lpstr>PowerPoint Presentation</vt:lpstr>
      <vt:lpstr>Paul in Ephesus – Acts 19</vt:lpstr>
      <vt:lpstr>PowerPoint Presentation</vt:lpstr>
      <vt:lpstr>Continuing Problem</vt:lpstr>
      <vt:lpstr>Ephesians 1</vt:lpstr>
      <vt:lpstr>All Spiritual Blessings IN CHRIST</vt:lpstr>
      <vt:lpstr>All Spiritual Blessings In Christ</vt:lpstr>
      <vt:lpstr>You Also – 2:11</vt:lpstr>
      <vt:lpstr>YOU (gentiles) ALSO (1:14-15)</vt:lpstr>
      <vt:lpstr>All Spiritual Blessings In Christ</vt:lpstr>
      <vt:lpstr>So WHAT?</vt:lpstr>
      <vt:lpstr>Jesus said:</vt:lpstr>
      <vt:lpstr>All Spiritual Blessing In Christ</vt:lpstr>
      <vt:lpstr>All Spiritual Blessing In Christ</vt:lpstr>
      <vt:lpstr>All Spiritual Blessing In Christ</vt:lpstr>
      <vt:lpstr>All Spiritual Blessing In Christ</vt:lpstr>
      <vt:lpstr>All Spiritual Blessing In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Nathan Morrison</cp:lastModifiedBy>
  <cp:revision>77</cp:revision>
  <cp:lastPrinted>2018-04-20T14:17:15Z</cp:lastPrinted>
  <dcterms:created xsi:type="dcterms:W3CDTF">2014-01-26T20:19:07Z</dcterms:created>
  <dcterms:modified xsi:type="dcterms:W3CDTF">2019-10-06T23:53:15Z</dcterms:modified>
</cp:coreProperties>
</file>