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89" r:id="rId3"/>
    <p:sldMasterId id="2147483690" r:id="rId4"/>
    <p:sldMasterId id="2147483691" r:id="rId5"/>
    <p:sldMasterId id="2147483692" r:id="rId6"/>
    <p:sldMasterId id="2147483759" r:id="rId7"/>
  </p:sldMasterIdLst>
  <p:notesMasterIdLst>
    <p:notesMasterId r:id="rId24"/>
  </p:notesMasterIdLst>
  <p:handoutMasterIdLst>
    <p:handoutMasterId r:id="rId25"/>
  </p:handoutMasterIdLst>
  <p:sldIdLst>
    <p:sldId id="472" r:id="rId8"/>
    <p:sldId id="474" r:id="rId9"/>
    <p:sldId id="572" r:id="rId10"/>
    <p:sldId id="554" r:id="rId11"/>
    <p:sldId id="514" r:id="rId12"/>
    <p:sldId id="562" r:id="rId13"/>
    <p:sldId id="558" r:id="rId14"/>
    <p:sldId id="564" r:id="rId15"/>
    <p:sldId id="574" r:id="rId16"/>
    <p:sldId id="566" r:id="rId17"/>
    <p:sldId id="543" r:id="rId18"/>
    <p:sldId id="568" r:id="rId19"/>
    <p:sldId id="570" r:id="rId20"/>
    <p:sldId id="532" r:id="rId21"/>
    <p:sldId id="535" r:id="rId22"/>
    <p:sldId id="560" r:id="rId23"/>
  </p:sldIdLst>
  <p:sldSz cx="9144000" cy="6858000" type="screen4x3"/>
  <p:notesSz cx="6856413" cy="9083675"/>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FF"/>
    <a:srgbClr val="009900"/>
    <a:srgbClr val="66FFFF"/>
    <a:srgbClr val="003399"/>
    <a:srgbClr val="CCFF33"/>
    <a:srgbClr val="FF66FF"/>
    <a:srgbClr val="FF0066"/>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53A55C5D-19F7-4A64-AF01-1C78847A7318}" type="slidenum">
              <a:rPr lang="en-US"/>
              <a:pPr>
                <a:defRPr/>
              </a:pPr>
              <a:t>‹#›</a:t>
            </a:fld>
            <a:endParaRPr lang="en-US"/>
          </a:p>
        </p:txBody>
      </p:sp>
    </p:spTree>
    <p:extLst>
      <p:ext uri="{BB962C8B-B14F-4D97-AF65-F5344CB8AC3E}">
        <p14:creationId xmlns:p14="http://schemas.microsoft.com/office/powerpoint/2010/main" val="401836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14825"/>
            <a:ext cx="5027613" cy="4087813"/>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366DC549-9DCA-48E7-9525-607C09785CD8}" type="slidenum">
              <a:rPr lang="en-US"/>
              <a:pPr>
                <a:defRPr/>
              </a:pPr>
              <a:t>‹#›</a:t>
            </a:fld>
            <a:endParaRPr lang="en-US"/>
          </a:p>
        </p:txBody>
      </p:sp>
    </p:spTree>
    <p:extLst>
      <p:ext uri="{BB962C8B-B14F-4D97-AF65-F5344CB8AC3E}">
        <p14:creationId xmlns:p14="http://schemas.microsoft.com/office/powerpoint/2010/main" val="94677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2</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3</a:t>
            </a:fld>
            <a:endParaRPr lang="en-US"/>
          </a:p>
        </p:txBody>
      </p:sp>
    </p:spTree>
    <p:extLst>
      <p:ext uri="{BB962C8B-B14F-4D97-AF65-F5344CB8AC3E}">
        <p14:creationId xmlns:p14="http://schemas.microsoft.com/office/powerpoint/2010/main" val="381171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14</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15</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16</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12F64A14-E653-4FB3-A6BB-9E9CCD2CBABA}" type="slidenum">
              <a:rPr lang="en-US"/>
              <a:pPr>
                <a:defRPr/>
              </a:pPr>
              <a:t>‹#›</a:t>
            </a:fld>
            <a:endParaRPr lang="en-US"/>
          </a:p>
        </p:txBody>
      </p:sp>
    </p:spTree>
    <p:extLst>
      <p:ext uri="{BB962C8B-B14F-4D97-AF65-F5344CB8AC3E}">
        <p14:creationId xmlns:p14="http://schemas.microsoft.com/office/powerpoint/2010/main" val="258007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A68E35C1-3DBE-46FF-8DC0-D9A2DBFCDE39}" type="slidenum">
              <a:rPr lang="en-US"/>
              <a:pPr>
                <a:defRPr/>
              </a:pPr>
              <a:t>‹#›</a:t>
            </a:fld>
            <a:endParaRPr lang="en-US"/>
          </a:p>
        </p:txBody>
      </p:sp>
    </p:spTree>
    <p:extLst>
      <p:ext uri="{BB962C8B-B14F-4D97-AF65-F5344CB8AC3E}">
        <p14:creationId xmlns:p14="http://schemas.microsoft.com/office/powerpoint/2010/main" val="364556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DD8FFB89-608E-4410-B48F-D67C7E465CB6}" type="slidenum">
              <a:rPr lang="en-US"/>
              <a:pPr>
                <a:defRPr/>
              </a:pPr>
              <a:t>‹#›</a:t>
            </a:fld>
            <a:endParaRPr lang="en-US"/>
          </a:p>
        </p:txBody>
      </p:sp>
    </p:spTree>
    <p:extLst>
      <p:ext uri="{BB962C8B-B14F-4D97-AF65-F5344CB8AC3E}">
        <p14:creationId xmlns:p14="http://schemas.microsoft.com/office/powerpoint/2010/main" val="73144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D9797A67-D400-4100-9DE2-CD70CB38A2A2}" type="slidenum">
              <a:rPr lang="en-US"/>
              <a:pPr>
                <a:defRPr/>
              </a:pPr>
              <a:t>‹#›</a:t>
            </a:fld>
            <a:endParaRPr lang="en-US"/>
          </a:p>
        </p:txBody>
      </p:sp>
    </p:spTree>
    <p:extLst>
      <p:ext uri="{BB962C8B-B14F-4D97-AF65-F5344CB8AC3E}">
        <p14:creationId xmlns:p14="http://schemas.microsoft.com/office/powerpoint/2010/main" val="123104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CB998014-B955-4B5C-8C8B-F17604BC6F48}" type="slidenum">
              <a:rPr lang="en-US"/>
              <a:pPr>
                <a:defRPr/>
              </a:pPr>
              <a:t>‹#›</a:t>
            </a:fld>
            <a:endParaRPr lang="en-US"/>
          </a:p>
        </p:txBody>
      </p:sp>
    </p:spTree>
    <p:extLst>
      <p:ext uri="{BB962C8B-B14F-4D97-AF65-F5344CB8AC3E}">
        <p14:creationId xmlns:p14="http://schemas.microsoft.com/office/powerpoint/2010/main" val="426135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57EA5F56-0AC2-45C1-85D0-E91526390E33}" type="slidenum">
              <a:rPr lang="en-US"/>
              <a:pPr>
                <a:defRPr/>
              </a:pPr>
              <a:t>‹#›</a:t>
            </a:fld>
            <a:endParaRPr lang="en-US"/>
          </a:p>
        </p:txBody>
      </p:sp>
    </p:spTree>
    <p:extLst>
      <p:ext uri="{BB962C8B-B14F-4D97-AF65-F5344CB8AC3E}">
        <p14:creationId xmlns:p14="http://schemas.microsoft.com/office/powerpoint/2010/main" val="124403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D67A1EFE-392D-4194-B95D-8FF6E1837F20}" type="slidenum">
              <a:rPr lang="en-US"/>
              <a:pPr>
                <a:defRPr/>
              </a:pPr>
              <a:t>‹#›</a:t>
            </a:fld>
            <a:endParaRPr lang="en-US"/>
          </a:p>
        </p:txBody>
      </p:sp>
    </p:spTree>
    <p:extLst>
      <p:ext uri="{BB962C8B-B14F-4D97-AF65-F5344CB8AC3E}">
        <p14:creationId xmlns:p14="http://schemas.microsoft.com/office/powerpoint/2010/main" val="196032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9" name="Rectangle 6"/>
          <p:cNvSpPr>
            <a:spLocks noGrp="1" noChangeArrowheads="1"/>
          </p:cNvSpPr>
          <p:nvPr>
            <p:ph type="sldNum" sz="quarter" idx="12"/>
          </p:nvPr>
        </p:nvSpPr>
        <p:spPr>
          <a:ln/>
        </p:spPr>
        <p:txBody>
          <a:bodyPr/>
          <a:lstStyle>
            <a:lvl1pPr>
              <a:defRPr/>
            </a:lvl1pPr>
          </a:lstStyle>
          <a:p>
            <a:pPr>
              <a:defRPr/>
            </a:pPr>
            <a:fld id="{051DC083-A707-4E03-8F0F-70521A77586B}" type="slidenum">
              <a:rPr lang="en-US"/>
              <a:pPr>
                <a:defRPr/>
              </a:pPr>
              <a:t>‹#›</a:t>
            </a:fld>
            <a:endParaRPr lang="en-US"/>
          </a:p>
        </p:txBody>
      </p:sp>
    </p:spTree>
    <p:extLst>
      <p:ext uri="{BB962C8B-B14F-4D97-AF65-F5344CB8AC3E}">
        <p14:creationId xmlns:p14="http://schemas.microsoft.com/office/powerpoint/2010/main" val="77144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5" name="Rectangle 6"/>
          <p:cNvSpPr>
            <a:spLocks noGrp="1" noChangeArrowheads="1"/>
          </p:cNvSpPr>
          <p:nvPr>
            <p:ph type="sldNum" sz="quarter" idx="12"/>
          </p:nvPr>
        </p:nvSpPr>
        <p:spPr>
          <a:ln/>
        </p:spPr>
        <p:txBody>
          <a:bodyPr/>
          <a:lstStyle>
            <a:lvl1pPr>
              <a:defRPr/>
            </a:lvl1pPr>
          </a:lstStyle>
          <a:p>
            <a:pPr>
              <a:defRPr/>
            </a:pPr>
            <a:fld id="{38CAC2D5-CE12-4517-9130-B767662B655C}" type="slidenum">
              <a:rPr lang="en-US"/>
              <a:pPr>
                <a:defRPr/>
              </a:pPr>
              <a:t>‹#›</a:t>
            </a:fld>
            <a:endParaRPr lang="en-US"/>
          </a:p>
        </p:txBody>
      </p:sp>
    </p:spTree>
    <p:extLst>
      <p:ext uri="{BB962C8B-B14F-4D97-AF65-F5344CB8AC3E}">
        <p14:creationId xmlns:p14="http://schemas.microsoft.com/office/powerpoint/2010/main" val="94145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4" name="Rectangle 6"/>
          <p:cNvSpPr>
            <a:spLocks noGrp="1" noChangeArrowheads="1"/>
          </p:cNvSpPr>
          <p:nvPr>
            <p:ph type="sldNum" sz="quarter" idx="12"/>
          </p:nvPr>
        </p:nvSpPr>
        <p:spPr>
          <a:ln/>
        </p:spPr>
        <p:txBody>
          <a:bodyPr/>
          <a:lstStyle>
            <a:lvl1pPr>
              <a:defRPr/>
            </a:lvl1pPr>
          </a:lstStyle>
          <a:p>
            <a:pPr>
              <a:defRPr/>
            </a:pPr>
            <a:fld id="{5D569E02-2ADB-45E7-BAE9-2764873F623B}" type="slidenum">
              <a:rPr lang="en-US"/>
              <a:pPr>
                <a:defRPr/>
              </a:pPr>
              <a:t>‹#›</a:t>
            </a:fld>
            <a:endParaRPr lang="en-US"/>
          </a:p>
        </p:txBody>
      </p:sp>
    </p:spTree>
    <p:extLst>
      <p:ext uri="{BB962C8B-B14F-4D97-AF65-F5344CB8AC3E}">
        <p14:creationId xmlns:p14="http://schemas.microsoft.com/office/powerpoint/2010/main" val="14708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71F7D553-9A13-4401-9E25-873C7A15349A}" type="slidenum">
              <a:rPr lang="en-US"/>
              <a:pPr>
                <a:defRPr/>
              </a:pPr>
              <a:t>‹#›</a:t>
            </a:fld>
            <a:endParaRPr lang="en-US"/>
          </a:p>
        </p:txBody>
      </p:sp>
    </p:spTree>
    <p:extLst>
      <p:ext uri="{BB962C8B-B14F-4D97-AF65-F5344CB8AC3E}">
        <p14:creationId xmlns:p14="http://schemas.microsoft.com/office/powerpoint/2010/main" val="9009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A35CDC51-87BC-4969-8C4C-11FAA59B5568}" type="slidenum">
              <a:rPr lang="en-US"/>
              <a:pPr>
                <a:defRPr/>
              </a:pPr>
              <a:t>‹#›</a:t>
            </a:fld>
            <a:endParaRPr lang="en-US"/>
          </a:p>
        </p:txBody>
      </p:sp>
    </p:spTree>
    <p:extLst>
      <p:ext uri="{BB962C8B-B14F-4D97-AF65-F5344CB8AC3E}">
        <p14:creationId xmlns:p14="http://schemas.microsoft.com/office/powerpoint/2010/main" val="179848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9DD27D3C-D74C-4BDD-BFDB-7F146A99ED5B}" type="slidenum">
              <a:rPr lang="en-US"/>
              <a:pPr>
                <a:defRPr/>
              </a:pPr>
              <a:t>‹#›</a:t>
            </a:fld>
            <a:endParaRPr lang="en-US"/>
          </a:p>
        </p:txBody>
      </p:sp>
    </p:spTree>
    <p:extLst>
      <p:ext uri="{BB962C8B-B14F-4D97-AF65-F5344CB8AC3E}">
        <p14:creationId xmlns:p14="http://schemas.microsoft.com/office/powerpoint/2010/main" val="391138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C8BFE361-5197-43E3-BEB3-F53D22A89314}" type="slidenum">
              <a:rPr lang="en-US"/>
              <a:pPr>
                <a:defRPr/>
              </a:pPr>
              <a:t>‹#›</a:t>
            </a:fld>
            <a:endParaRPr lang="en-US"/>
          </a:p>
        </p:txBody>
      </p:sp>
    </p:spTree>
    <p:extLst>
      <p:ext uri="{BB962C8B-B14F-4D97-AF65-F5344CB8AC3E}">
        <p14:creationId xmlns:p14="http://schemas.microsoft.com/office/powerpoint/2010/main" val="185693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DFC278E0-34FA-46AF-AF79-1E76003441C9}" type="slidenum">
              <a:rPr lang="en-US"/>
              <a:pPr>
                <a:defRPr/>
              </a:pPr>
              <a:t>‹#›</a:t>
            </a:fld>
            <a:endParaRPr lang="en-US"/>
          </a:p>
        </p:txBody>
      </p:sp>
    </p:spTree>
    <p:extLst>
      <p:ext uri="{BB962C8B-B14F-4D97-AF65-F5344CB8AC3E}">
        <p14:creationId xmlns:p14="http://schemas.microsoft.com/office/powerpoint/2010/main" val="185433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F2BE4961-6FB7-4E11-A085-E22B4E79FD79}" type="slidenum">
              <a:rPr lang="en-US"/>
              <a:pPr>
                <a:defRPr/>
              </a:pPr>
              <a:t>‹#›</a:t>
            </a:fld>
            <a:endParaRPr lang="en-US"/>
          </a:p>
        </p:txBody>
      </p:sp>
    </p:spTree>
    <p:extLst>
      <p:ext uri="{BB962C8B-B14F-4D97-AF65-F5344CB8AC3E}">
        <p14:creationId xmlns:p14="http://schemas.microsoft.com/office/powerpoint/2010/main" val="1896885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029F8541-E74F-456B-BD6C-11D771498EB9}" type="slidenum">
              <a:rPr lang="en-US"/>
              <a:pPr>
                <a:defRPr/>
              </a:pPr>
              <a:t>‹#›</a:t>
            </a:fld>
            <a:endParaRPr lang="en-US"/>
          </a:p>
        </p:txBody>
      </p:sp>
    </p:spTree>
    <p:extLst>
      <p:ext uri="{BB962C8B-B14F-4D97-AF65-F5344CB8AC3E}">
        <p14:creationId xmlns:p14="http://schemas.microsoft.com/office/powerpoint/2010/main" val="232956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82796352-F276-40D6-BCC1-D6023F23D0DC}" type="slidenum">
              <a:rPr lang="en-US"/>
              <a:pPr>
                <a:defRPr/>
              </a:pPr>
              <a:t>‹#›</a:t>
            </a:fld>
            <a:endParaRPr lang="en-US"/>
          </a:p>
        </p:txBody>
      </p:sp>
    </p:spTree>
    <p:extLst>
      <p:ext uri="{BB962C8B-B14F-4D97-AF65-F5344CB8AC3E}">
        <p14:creationId xmlns:p14="http://schemas.microsoft.com/office/powerpoint/2010/main" val="182211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7DA967E5-5256-437C-9214-9942C186A852}" type="slidenum">
              <a:rPr lang="en-US"/>
              <a:pPr>
                <a:defRPr/>
              </a:pPr>
              <a:t>‹#›</a:t>
            </a:fld>
            <a:endParaRPr lang="en-US"/>
          </a:p>
        </p:txBody>
      </p:sp>
    </p:spTree>
    <p:extLst>
      <p:ext uri="{BB962C8B-B14F-4D97-AF65-F5344CB8AC3E}">
        <p14:creationId xmlns:p14="http://schemas.microsoft.com/office/powerpoint/2010/main" val="350443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9" name="Rectangle 6"/>
          <p:cNvSpPr>
            <a:spLocks noGrp="1" noChangeArrowheads="1"/>
          </p:cNvSpPr>
          <p:nvPr>
            <p:ph type="sldNum" sz="quarter" idx="12"/>
          </p:nvPr>
        </p:nvSpPr>
        <p:spPr>
          <a:ln/>
        </p:spPr>
        <p:txBody>
          <a:bodyPr/>
          <a:lstStyle>
            <a:lvl1pPr>
              <a:defRPr/>
            </a:lvl1pPr>
          </a:lstStyle>
          <a:p>
            <a:pPr>
              <a:defRPr/>
            </a:pPr>
            <a:fld id="{B97BD866-599A-42E7-B2CD-0651DDD48A3E}" type="slidenum">
              <a:rPr lang="en-US"/>
              <a:pPr>
                <a:defRPr/>
              </a:pPr>
              <a:t>‹#›</a:t>
            </a:fld>
            <a:endParaRPr lang="en-US"/>
          </a:p>
        </p:txBody>
      </p:sp>
    </p:spTree>
    <p:extLst>
      <p:ext uri="{BB962C8B-B14F-4D97-AF65-F5344CB8AC3E}">
        <p14:creationId xmlns:p14="http://schemas.microsoft.com/office/powerpoint/2010/main" val="393370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5" name="Rectangle 6"/>
          <p:cNvSpPr>
            <a:spLocks noGrp="1" noChangeArrowheads="1"/>
          </p:cNvSpPr>
          <p:nvPr>
            <p:ph type="sldNum" sz="quarter" idx="12"/>
          </p:nvPr>
        </p:nvSpPr>
        <p:spPr>
          <a:ln/>
        </p:spPr>
        <p:txBody>
          <a:bodyPr/>
          <a:lstStyle>
            <a:lvl1pPr>
              <a:defRPr/>
            </a:lvl1pPr>
          </a:lstStyle>
          <a:p>
            <a:pPr>
              <a:defRPr/>
            </a:pPr>
            <a:fld id="{21461DA9-8A4B-49FC-AFC6-2CFEA9BB714B}" type="slidenum">
              <a:rPr lang="en-US"/>
              <a:pPr>
                <a:defRPr/>
              </a:pPr>
              <a:t>‹#›</a:t>
            </a:fld>
            <a:endParaRPr lang="en-US"/>
          </a:p>
        </p:txBody>
      </p:sp>
    </p:spTree>
    <p:extLst>
      <p:ext uri="{BB962C8B-B14F-4D97-AF65-F5344CB8AC3E}">
        <p14:creationId xmlns:p14="http://schemas.microsoft.com/office/powerpoint/2010/main" val="338552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4" name="Rectangle 6"/>
          <p:cNvSpPr>
            <a:spLocks noGrp="1" noChangeArrowheads="1"/>
          </p:cNvSpPr>
          <p:nvPr>
            <p:ph type="sldNum" sz="quarter" idx="12"/>
          </p:nvPr>
        </p:nvSpPr>
        <p:spPr>
          <a:ln/>
        </p:spPr>
        <p:txBody>
          <a:bodyPr/>
          <a:lstStyle>
            <a:lvl1pPr>
              <a:defRPr/>
            </a:lvl1pPr>
          </a:lstStyle>
          <a:p>
            <a:pPr>
              <a:defRPr/>
            </a:pPr>
            <a:fld id="{30F5CA93-23C2-49EA-8817-B0FDE0A450B1}" type="slidenum">
              <a:rPr lang="en-US"/>
              <a:pPr>
                <a:defRPr/>
              </a:pPr>
              <a:t>‹#›</a:t>
            </a:fld>
            <a:endParaRPr lang="en-US"/>
          </a:p>
        </p:txBody>
      </p:sp>
    </p:spTree>
    <p:extLst>
      <p:ext uri="{BB962C8B-B14F-4D97-AF65-F5344CB8AC3E}">
        <p14:creationId xmlns:p14="http://schemas.microsoft.com/office/powerpoint/2010/main" val="37511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E0F28747-8CF0-46F1-ACD8-91589401F4EA}" type="slidenum">
              <a:rPr lang="en-US"/>
              <a:pPr>
                <a:defRPr/>
              </a:pPr>
              <a:t>‹#›</a:t>
            </a:fld>
            <a:endParaRPr lang="en-US"/>
          </a:p>
        </p:txBody>
      </p:sp>
    </p:spTree>
    <p:extLst>
      <p:ext uri="{BB962C8B-B14F-4D97-AF65-F5344CB8AC3E}">
        <p14:creationId xmlns:p14="http://schemas.microsoft.com/office/powerpoint/2010/main" val="1845993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EA7F0AC9-BC1C-425E-A5D6-395C429572AB}" type="slidenum">
              <a:rPr lang="en-US"/>
              <a:pPr>
                <a:defRPr/>
              </a:pPr>
              <a:t>‹#›</a:t>
            </a:fld>
            <a:endParaRPr lang="en-US"/>
          </a:p>
        </p:txBody>
      </p:sp>
    </p:spTree>
    <p:extLst>
      <p:ext uri="{BB962C8B-B14F-4D97-AF65-F5344CB8AC3E}">
        <p14:creationId xmlns:p14="http://schemas.microsoft.com/office/powerpoint/2010/main" val="25134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024760A7-F8A3-495A-A37F-8C888648E22E}" type="slidenum">
              <a:rPr lang="en-US"/>
              <a:pPr>
                <a:defRPr/>
              </a:pPr>
              <a:t>‹#›</a:t>
            </a:fld>
            <a:endParaRPr lang="en-US"/>
          </a:p>
        </p:txBody>
      </p:sp>
    </p:spTree>
    <p:extLst>
      <p:ext uri="{BB962C8B-B14F-4D97-AF65-F5344CB8AC3E}">
        <p14:creationId xmlns:p14="http://schemas.microsoft.com/office/powerpoint/2010/main" val="198566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9E607B1C-27DA-489D-BC86-3434C52F0446}" type="slidenum">
              <a:rPr lang="en-US"/>
              <a:pPr>
                <a:defRPr/>
              </a:pPr>
              <a:t>‹#›</a:t>
            </a:fld>
            <a:endParaRPr lang="en-US"/>
          </a:p>
        </p:txBody>
      </p:sp>
    </p:spTree>
    <p:extLst>
      <p:ext uri="{BB962C8B-B14F-4D97-AF65-F5344CB8AC3E}">
        <p14:creationId xmlns:p14="http://schemas.microsoft.com/office/powerpoint/2010/main" val="121385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67174A74-345E-46E5-B139-5A1887898320}" type="slidenum">
              <a:rPr lang="en-US"/>
              <a:pPr>
                <a:defRPr/>
              </a:pPr>
              <a:t>‹#›</a:t>
            </a:fld>
            <a:endParaRPr lang="en-US"/>
          </a:p>
        </p:txBody>
      </p:sp>
    </p:spTree>
    <p:extLst>
      <p:ext uri="{BB962C8B-B14F-4D97-AF65-F5344CB8AC3E}">
        <p14:creationId xmlns:p14="http://schemas.microsoft.com/office/powerpoint/2010/main" val="1594750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08C2B3D0-EEFA-4240-8754-9B9B61D8B95E}" type="slidenum">
              <a:rPr lang="en-US"/>
              <a:pPr>
                <a:defRPr/>
              </a:pPr>
              <a:t>‹#›</a:t>
            </a:fld>
            <a:endParaRPr lang="en-US"/>
          </a:p>
        </p:txBody>
      </p:sp>
    </p:spTree>
    <p:extLst>
      <p:ext uri="{BB962C8B-B14F-4D97-AF65-F5344CB8AC3E}">
        <p14:creationId xmlns:p14="http://schemas.microsoft.com/office/powerpoint/2010/main" val="145682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7D533DAA-0710-46E1-BED0-DAB5BFDFF856}" type="slidenum">
              <a:rPr lang="en-US"/>
              <a:pPr>
                <a:defRPr/>
              </a:pPr>
              <a:t>‹#›</a:t>
            </a:fld>
            <a:endParaRPr lang="en-US"/>
          </a:p>
        </p:txBody>
      </p:sp>
    </p:spTree>
    <p:extLst>
      <p:ext uri="{BB962C8B-B14F-4D97-AF65-F5344CB8AC3E}">
        <p14:creationId xmlns:p14="http://schemas.microsoft.com/office/powerpoint/2010/main" val="195119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7902A4CC-6418-4F1D-9E98-99928C59F4B0}" type="slidenum">
              <a:rPr lang="en-US"/>
              <a:pPr>
                <a:defRPr/>
              </a:pPr>
              <a:t>‹#›</a:t>
            </a:fld>
            <a:endParaRPr lang="en-US"/>
          </a:p>
        </p:txBody>
      </p:sp>
    </p:spTree>
    <p:extLst>
      <p:ext uri="{BB962C8B-B14F-4D97-AF65-F5344CB8AC3E}">
        <p14:creationId xmlns:p14="http://schemas.microsoft.com/office/powerpoint/2010/main" val="29462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4E9C3421-F744-4A1A-9C01-6B67519E7F60}" type="slidenum">
              <a:rPr lang="en-US"/>
              <a:pPr>
                <a:defRPr/>
              </a:pPr>
              <a:t>‹#›</a:t>
            </a:fld>
            <a:endParaRPr lang="en-US"/>
          </a:p>
        </p:txBody>
      </p:sp>
    </p:spTree>
    <p:extLst>
      <p:ext uri="{BB962C8B-B14F-4D97-AF65-F5344CB8AC3E}">
        <p14:creationId xmlns:p14="http://schemas.microsoft.com/office/powerpoint/2010/main" val="532950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9" name="Rectangle 6"/>
          <p:cNvSpPr>
            <a:spLocks noGrp="1" noChangeArrowheads="1"/>
          </p:cNvSpPr>
          <p:nvPr>
            <p:ph type="sldNum" sz="quarter" idx="12"/>
          </p:nvPr>
        </p:nvSpPr>
        <p:spPr>
          <a:ln/>
        </p:spPr>
        <p:txBody>
          <a:bodyPr/>
          <a:lstStyle>
            <a:lvl1pPr>
              <a:defRPr/>
            </a:lvl1pPr>
          </a:lstStyle>
          <a:p>
            <a:pPr>
              <a:defRPr/>
            </a:pPr>
            <a:fld id="{61F92B6D-7909-4B0F-83A6-6BDE36B6A91F}" type="slidenum">
              <a:rPr lang="en-US"/>
              <a:pPr>
                <a:defRPr/>
              </a:pPr>
              <a:t>‹#›</a:t>
            </a:fld>
            <a:endParaRPr lang="en-US"/>
          </a:p>
        </p:txBody>
      </p:sp>
    </p:spTree>
    <p:extLst>
      <p:ext uri="{BB962C8B-B14F-4D97-AF65-F5344CB8AC3E}">
        <p14:creationId xmlns:p14="http://schemas.microsoft.com/office/powerpoint/2010/main" val="318855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5" name="Rectangle 6"/>
          <p:cNvSpPr>
            <a:spLocks noGrp="1" noChangeArrowheads="1"/>
          </p:cNvSpPr>
          <p:nvPr>
            <p:ph type="sldNum" sz="quarter" idx="12"/>
          </p:nvPr>
        </p:nvSpPr>
        <p:spPr>
          <a:ln/>
        </p:spPr>
        <p:txBody>
          <a:bodyPr/>
          <a:lstStyle>
            <a:lvl1pPr>
              <a:defRPr/>
            </a:lvl1pPr>
          </a:lstStyle>
          <a:p>
            <a:pPr>
              <a:defRPr/>
            </a:pPr>
            <a:fld id="{7367D2CC-44B2-4E9F-B164-C8A69E6B31D1}" type="slidenum">
              <a:rPr lang="en-US"/>
              <a:pPr>
                <a:defRPr/>
              </a:pPr>
              <a:t>‹#›</a:t>
            </a:fld>
            <a:endParaRPr lang="en-US"/>
          </a:p>
        </p:txBody>
      </p:sp>
    </p:spTree>
    <p:extLst>
      <p:ext uri="{BB962C8B-B14F-4D97-AF65-F5344CB8AC3E}">
        <p14:creationId xmlns:p14="http://schemas.microsoft.com/office/powerpoint/2010/main" val="40693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ED0FBF49-2441-4AA8-AF6C-764C2B5840C6}" type="slidenum">
              <a:rPr lang="en-US"/>
              <a:pPr>
                <a:defRPr/>
              </a:pPr>
              <a:t>‹#›</a:t>
            </a:fld>
            <a:endParaRPr lang="en-US"/>
          </a:p>
        </p:txBody>
      </p:sp>
    </p:spTree>
    <p:extLst>
      <p:ext uri="{BB962C8B-B14F-4D97-AF65-F5344CB8AC3E}">
        <p14:creationId xmlns:p14="http://schemas.microsoft.com/office/powerpoint/2010/main" val="3337832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4" name="Rectangle 6"/>
          <p:cNvSpPr>
            <a:spLocks noGrp="1" noChangeArrowheads="1"/>
          </p:cNvSpPr>
          <p:nvPr>
            <p:ph type="sldNum" sz="quarter" idx="12"/>
          </p:nvPr>
        </p:nvSpPr>
        <p:spPr>
          <a:ln/>
        </p:spPr>
        <p:txBody>
          <a:bodyPr/>
          <a:lstStyle>
            <a:lvl1pPr>
              <a:defRPr/>
            </a:lvl1pPr>
          </a:lstStyle>
          <a:p>
            <a:pPr>
              <a:defRPr/>
            </a:pPr>
            <a:fld id="{D4470F33-A0CF-44DE-9C56-5D9571E0B3D4}" type="slidenum">
              <a:rPr lang="en-US"/>
              <a:pPr>
                <a:defRPr/>
              </a:pPr>
              <a:t>‹#›</a:t>
            </a:fld>
            <a:endParaRPr lang="en-US"/>
          </a:p>
        </p:txBody>
      </p:sp>
    </p:spTree>
    <p:extLst>
      <p:ext uri="{BB962C8B-B14F-4D97-AF65-F5344CB8AC3E}">
        <p14:creationId xmlns:p14="http://schemas.microsoft.com/office/powerpoint/2010/main" val="61977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69D18313-C790-4BC8-BA75-64CAEA756C6D}" type="slidenum">
              <a:rPr lang="en-US"/>
              <a:pPr>
                <a:defRPr/>
              </a:pPr>
              <a:t>‹#›</a:t>
            </a:fld>
            <a:endParaRPr lang="en-US"/>
          </a:p>
        </p:txBody>
      </p:sp>
    </p:spTree>
    <p:extLst>
      <p:ext uri="{BB962C8B-B14F-4D97-AF65-F5344CB8AC3E}">
        <p14:creationId xmlns:p14="http://schemas.microsoft.com/office/powerpoint/2010/main" val="3098796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7962BFB7-FC3C-462A-B981-DF0CC2DED910}" type="slidenum">
              <a:rPr lang="en-US"/>
              <a:pPr>
                <a:defRPr/>
              </a:pPr>
              <a:t>‹#›</a:t>
            </a:fld>
            <a:endParaRPr lang="en-US"/>
          </a:p>
        </p:txBody>
      </p:sp>
    </p:spTree>
    <p:extLst>
      <p:ext uri="{BB962C8B-B14F-4D97-AF65-F5344CB8AC3E}">
        <p14:creationId xmlns:p14="http://schemas.microsoft.com/office/powerpoint/2010/main" val="3378656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720130F7-52DC-4805-BD4B-4CAF96F0F4E3}" type="slidenum">
              <a:rPr lang="en-US"/>
              <a:pPr>
                <a:defRPr/>
              </a:pPr>
              <a:t>‹#›</a:t>
            </a:fld>
            <a:endParaRPr lang="en-US"/>
          </a:p>
        </p:txBody>
      </p:sp>
    </p:spTree>
    <p:extLst>
      <p:ext uri="{BB962C8B-B14F-4D97-AF65-F5344CB8AC3E}">
        <p14:creationId xmlns:p14="http://schemas.microsoft.com/office/powerpoint/2010/main" val="1381401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998AED41-B5F8-47AC-8E6D-D8E6D21B11B8}" type="slidenum">
              <a:rPr lang="en-US"/>
              <a:pPr>
                <a:defRPr/>
              </a:pPr>
              <a:t>‹#›</a:t>
            </a:fld>
            <a:endParaRPr lang="en-US"/>
          </a:p>
        </p:txBody>
      </p:sp>
    </p:spTree>
    <p:extLst>
      <p:ext uri="{BB962C8B-B14F-4D97-AF65-F5344CB8AC3E}">
        <p14:creationId xmlns:p14="http://schemas.microsoft.com/office/powerpoint/2010/main" val="2339079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E3D67E88-2AF9-42E1-877C-565B068B217E}" type="slidenum">
              <a:rPr lang="en-US"/>
              <a:pPr>
                <a:defRPr/>
              </a:pPr>
              <a:t>‹#›</a:t>
            </a:fld>
            <a:endParaRPr lang="en-US"/>
          </a:p>
        </p:txBody>
      </p:sp>
    </p:spTree>
    <p:extLst>
      <p:ext uri="{BB962C8B-B14F-4D97-AF65-F5344CB8AC3E}">
        <p14:creationId xmlns:p14="http://schemas.microsoft.com/office/powerpoint/2010/main" val="11417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4DE09B26-2C71-463E-9B57-E34307AA2457}" type="slidenum">
              <a:rPr lang="en-US"/>
              <a:pPr>
                <a:defRPr/>
              </a:pPr>
              <a:t>‹#›</a:t>
            </a:fld>
            <a:endParaRPr lang="en-US"/>
          </a:p>
        </p:txBody>
      </p:sp>
    </p:spTree>
    <p:extLst>
      <p:ext uri="{BB962C8B-B14F-4D97-AF65-F5344CB8AC3E}">
        <p14:creationId xmlns:p14="http://schemas.microsoft.com/office/powerpoint/2010/main" val="384681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DE113345-8543-4290-B5AE-102024788D01}" type="slidenum">
              <a:rPr lang="en-US"/>
              <a:pPr>
                <a:defRPr/>
              </a:pPr>
              <a:t>‹#›</a:t>
            </a:fld>
            <a:endParaRPr lang="en-US"/>
          </a:p>
        </p:txBody>
      </p:sp>
    </p:spTree>
    <p:extLst>
      <p:ext uri="{BB962C8B-B14F-4D97-AF65-F5344CB8AC3E}">
        <p14:creationId xmlns:p14="http://schemas.microsoft.com/office/powerpoint/2010/main" val="25422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1817A20D-DF7F-47B6-97B6-50B9D590EDBD}" type="slidenum">
              <a:rPr lang="en-US"/>
              <a:pPr>
                <a:defRPr/>
              </a:pPr>
              <a:t>‹#›</a:t>
            </a:fld>
            <a:endParaRPr lang="en-US"/>
          </a:p>
        </p:txBody>
      </p:sp>
    </p:spTree>
    <p:extLst>
      <p:ext uri="{BB962C8B-B14F-4D97-AF65-F5344CB8AC3E}">
        <p14:creationId xmlns:p14="http://schemas.microsoft.com/office/powerpoint/2010/main" val="662067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9" name="Rectangle 6"/>
          <p:cNvSpPr>
            <a:spLocks noGrp="1" noChangeArrowheads="1"/>
          </p:cNvSpPr>
          <p:nvPr>
            <p:ph type="sldNum" sz="quarter" idx="12"/>
          </p:nvPr>
        </p:nvSpPr>
        <p:spPr>
          <a:ln/>
        </p:spPr>
        <p:txBody>
          <a:bodyPr/>
          <a:lstStyle>
            <a:lvl1pPr>
              <a:defRPr/>
            </a:lvl1pPr>
          </a:lstStyle>
          <a:p>
            <a:pPr>
              <a:defRPr/>
            </a:pPr>
            <a:fld id="{7B9D4755-669F-4783-8756-809826E2BA3D}" type="slidenum">
              <a:rPr lang="en-US"/>
              <a:pPr>
                <a:defRPr/>
              </a:pPr>
              <a:t>‹#›</a:t>
            </a:fld>
            <a:endParaRPr lang="en-US"/>
          </a:p>
        </p:txBody>
      </p:sp>
    </p:spTree>
    <p:extLst>
      <p:ext uri="{BB962C8B-B14F-4D97-AF65-F5344CB8AC3E}">
        <p14:creationId xmlns:p14="http://schemas.microsoft.com/office/powerpoint/2010/main" val="8891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9" name="Rectangle 6"/>
          <p:cNvSpPr>
            <a:spLocks noGrp="1" noChangeArrowheads="1"/>
          </p:cNvSpPr>
          <p:nvPr>
            <p:ph type="sldNum" sz="quarter" idx="12"/>
          </p:nvPr>
        </p:nvSpPr>
        <p:spPr>
          <a:ln/>
        </p:spPr>
        <p:txBody>
          <a:bodyPr/>
          <a:lstStyle>
            <a:lvl1pPr>
              <a:defRPr/>
            </a:lvl1pPr>
          </a:lstStyle>
          <a:p>
            <a:pPr>
              <a:defRPr/>
            </a:pPr>
            <a:fld id="{0CA6620E-98BB-4BDA-84CB-F12452DEF797}" type="slidenum">
              <a:rPr lang="en-US"/>
              <a:pPr>
                <a:defRPr/>
              </a:pPr>
              <a:t>‹#›</a:t>
            </a:fld>
            <a:endParaRPr lang="en-US"/>
          </a:p>
        </p:txBody>
      </p:sp>
    </p:spTree>
    <p:extLst>
      <p:ext uri="{BB962C8B-B14F-4D97-AF65-F5344CB8AC3E}">
        <p14:creationId xmlns:p14="http://schemas.microsoft.com/office/powerpoint/2010/main" val="3918721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5" name="Rectangle 6"/>
          <p:cNvSpPr>
            <a:spLocks noGrp="1" noChangeArrowheads="1"/>
          </p:cNvSpPr>
          <p:nvPr>
            <p:ph type="sldNum" sz="quarter" idx="12"/>
          </p:nvPr>
        </p:nvSpPr>
        <p:spPr>
          <a:ln/>
        </p:spPr>
        <p:txBody>
          <a:bodyPr/>
          <a:lstStyle>
            <a:lvl1pPr>
              <a:defRPr/>
            </a:lvl1pPr>
          </a:lstStyle>
          <a:p>
            <a:pPr>
              <a:defRPr/>
            </a:pPr>
            <a:fld id="{FECF8272-FBD4-47FC-9511-3AF221D196DA}" type="slidenum">
              <a:rPr lang="en-US"/>
              <a:pPr>
                <a:defRPr/>
              </a:pPr>
              <a:t>‹#›</a:t>
            </a:fld>
            <a:endParaRPr lang="en-US"/>
          </a:p>
        </p:txBody>
      </p:sp>
    </p:spTree>
    <p:extLst>
      <p:ext uri="{BB962C8B-B14F-4D97-AF65-F5344CB8AC3E}">
        <p14:creationId xmlns:p14="http://schemas.microsoft.com/office/powerpoint/2010/main" val="1787853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4" name="Rectangle 6"/>
          <p:cNvSpPr>
            <a:spLocks noGrp="1" noChangeArrowheads="1"/>
          </p:cNvSpPr>
          <p:nvPr>
            <p:ph type="sldNum" sz="quarter" idx="12"/>
          </p:nvPr>
        </p:nvSpPr>
        <p:spPr>
          <a:ln/>
        </p:spPr>
        <p:txBody>
          <a:bodyPr/>
          <a:lstStyle>
            <a:lvl1pPr>
              <a:defRPr/>
            </a:lvl1pPr>
          </a:lstStyle>
          <a:p>
            <a:pPr>
              <a:defRPr/>
            </a:pPr>
            <a:fld id="{973EC753-B025-4064-B3BE-30B54FD768C1}" type="slidenum">
              <a:rPr lang="en-US"/>
              <a:pPr>
                <a:defRPr/>
              </a:pPr>
              <a:t>‹#›</a:t>
            </a:fld>
            <a:endParaRPr lang="en-US"/>
          </a:p>
        </p:txBody>
      </p:sp>
    </p:spTree>
    <p:extLst>
      <p:ext uri="{BB962C8B-B14F-4D97-AF65-F5344CB8AC3E}">
        <p14:creationId xmlns:p14="http://schemas.microsoft.com/office/powerpoint/2010/main" val="1662002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8CD799CF-52F4-4A79-81C2-FC289781139C}" type="slidenum">
              <a:rPr lang="en-US"/>
              <a:pPr>
                <a:defRPr/>
              </a:pPr>
              <a:t>‹#›</a:t>
            </a:fld>
            <a:endParaRPr lang="en-US"/>
          </a:p>
        </p:txBody>
      </p:sp>
    </p:spTree>
    <p:extLst>
      <p:ext uri="{BB962C8B-B14F-4D97-AF65-F5344CB8AC3E}">
        <p14:creationId xmlns:p14="http://schemas.microsoft.com/office/powerpoint/2010/main" val="1907393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35064391-6828-4B41-AFDC-E1C777B8C617}" type="slidenum">
              <a:rPr lang="en-US"/>
              <a:pPr>
                <a:defRPr/>
              </a:pPr>
              <a:t>‹#›</a:t>
            </a:fld>
            <a:endParaRPr lang="en-US"/>
          </a:p>
        </p:txBody>
      </p:sp>
    </p:spTree>
    <p:extLst>
      <p:ext uri="{BB962C8B-B14F-4D97-AF65-F5344CB8AC3E}">
        <p14:creationId xmlns:p14="http://schemas.microsoft.com/office/powerpoint/2010/main" val="52012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D657D267-AF03-4B06-9C9B-02279E5B3F79}" type="slidenum">
              <a:rPr lang="en-US"/>
              <a:pPr>
                <a:defRPr/>
              </a:pPr>
              <a:t>‹#›</a:t>
            </a:fld>
            <a:endParaRPr lang="en-US"/>
          </a:p>
        </p:txBody>
      </p:sp>
    </p:spTree>
    <p:extLst>
      <p:ext uri="{BB962C8B-B14F-4D97-AF65-F5344CB8AC3E}">
        <p14:creationId xmlns:p14="http://schemas.microsoft.com/office/powerpoint/2010/main" val="474540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14C0B42B-C107-453C-B19D-09A3B8EFC67B}" type="slidenum">
              <a:rPr lang="en-US"/>
              <a:pPr>
                <a:defRPr/>
              </a:pPr>
              <a:t>‹#›</a:t>
            </a:fld>
            <a:endParaRPr lang="en-US"/>
          </a:p>
        </p:txBody>
      </p:sp>
    </p:spTree>
    <p:extLst>
      <p:ext uri="{BB962C8B-B14F-4D97-AF65-F5344CB8AC3E}">
        <p14:creationId xmlns:p14="http://schemas.microsoft.com/office/powerpoint/2010/main" val="252507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046A5987-D0F2-41CF-AEBE-6C162105F1B8}" type="slidenum">
              <a:rPr lang="en-US"/>
              <a:pPr>
                <a:defRPr/>
              </a:pPr>
              <a:t>‹#›</a:t>
            </a:fld>
            <a:endParaRPr lang="en-US"/>
          </a:p>
        </p:txBody>
      </p:sp>
    </p:spTree>
    <p:extLst>
      <p:ext uri="{BB962C8B-B14F-4D97-AF65-F5344CB8AC3E}">
        <p14:creationId xmlns:p14="http://schemas.microsoft.com/office/powerpoint/2010/main" val="2416466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ACF4908B-B3A8-48AF-A4EA-78533267DEB1}" type="slidenum">
              <a:rPr lang="en-US"/>
              <a:pPr>
                <a:defRPr/>
              </a:pPr>
              <a:t>‹#›</a:t>
            </a:fld>
            <a:endParaRPr lang="en-US"/>
          </a:p>
        </p:txBody>
      </p:sp>
    </p:spTree>
    <p:extLst>
      <p:ext uri="{BB962C8B-B14F-4D97-AF65-F5344CB8AC3E}">
        <p14:creationId xmlns:p14="http://schemas.microsoft.com/office/powerpoint/2010/main" val="2349517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F2F88778-796F-44C0-8EE2-2349190E38BE}" type="slidenum">
              <a:rPr lang="en-US"/>
              <a:pPr>
                <a:defRPr/>
              </a:pPr>
              <a:t>‹#›</a:t>
            </a:fld>
            <a:endParaRPr lang="en-US"/>
          </a:p>
        </p:txBody>
      </p:sp>
    </p:spTree>
    <p:extLst>
      <p:ext uri="{BB962C8B-B14F-4D97-AF65-F5344CB8AC3E}">
        <p14:creationId xmlns:p14="http://schemas.microsoft.com/office/powerpoint/2010/main" val="2667824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914FED4C-4093-4162-AC52-744CD18B39C9}" type="slidenum">
              <a:rPr lang="en-US"/>
              <a:pPr>
                <a:defRPr/>
              </a:pPr>
              <a:t>‹#›</a:t>
            </a:fld>
            <a:endParaRPr lang="en-US"/>
          </a:p>
        </p:txBody>
      </p:sp>
    </p:spTree>
    <p:extLst>
      <p:ext uri="{BB962C8B-B14F-4D97-AF65-F5344CB8AC3E}">
        <p14:creationId xmlns:p14="http://schemas.microsoft.com/office/powerpoint/2010/main" val="429144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5" name="Rectangle 6"/>
          <p:cNvSpPr>
            <a:spLocks noGrp="1" noChangeArrowheads="1"/>
          </p:cNvSpPr>
          <p:nvPr>
            <p:ph type="sldNum" sz="quarter" idx="12"/>
          </p:nvPr>
        </p:nvSpPr>
        <p:spPr>
          <a:ln/>
        </p:spPr>
        <p:txBody>
          <a:bodyPr/>
          <a:lstStyle>
            <a:lvl1pPr>
              <a:defRPr/>
            </a:lvl1pPr>
          </a:lstStyle>
          <a:p>
            <a:pPr>
              <a:defRPr/>
            </a:pPr>
            <a:fld id="{B6DF4D1A-DB5C-4DC9-8271-8E22DB5D872E}" type="slidenum">
              <a:rPr lang="en-US"/>
              <a:pPr>
                <a:defRPr/>
              </a:pPr>
              <a:t>‹#›</a:t>
            </a:fld>
            <a:endParaRPr lang="en-US"/>
          </a:p>
        </p:txBody>
      </p:sp>
    </p:spTree>
    <p:extLst>
      <p:ext uri="{BB962C8B-B14F-4D97-AF65-F5344CB8AC3E}">
        <p14:creationId xmlns:p14="http://schemas.microsoft.com/office/powerpoint/2010/main" val="245595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9" name="Rectangle 6"/>
          <p:cNvSpPr>
            <a:spLocks noGrp="1" noChangeArrowheads="1"/>
          </p:cNvSpPr>
          <p:nvPr>
            <p:ph type="sldNum" sz="quarter" idx="12"/>
          </p:nvPr>
        </p:nvSpPr>
        <p:spPr>
          <a:ln/>
        </p:spPr>
        <p:txBody>
          <a:bodyPr/>
          <a:lstStyle>
            <a:lvl1pPr>
              <a:defRPr/>
            </a:lvl1pPr>
          </a:lstStyle>
          <a:p>
            <a:pPr>
              <a:defRPr/>
            </a:pPr>
            <a:fld id="{9B42EEDF-40E7-40B9-AD6B-8B8DB4BA8120}" type="slidenum">
              <a:rPr lang="en-US"/>
              <a:pPr>
                <a:defRPr/>
              </a:pPr>
              <a:t>‹#›</a:t>
            </a:fld>
            <a:endParaRPr lang="en-US"/>
          </a:p>
        </p:txBody>
      </p:sp>
    </p:spTree>
    <p:extLst>
      <p:ext uri="{BB962C8B-B14F-4D97-AF65-F5344CB8AC3E}">
        <p14:creationId xmlns:p14="http://schemas.microsoft.com/office/powerpoint/2010/main" val="2643666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5" name="Rectangle 6"/>
          <p:cNvSpPr>
            <a:spLocks noGrp="1" noChangeArrowheads="1"/>
          </p:cNvSpPr>
          <p:nvPr>
            <p:ph type="sldNum" sz="quarter" idx="12"/>
          </p:nvPr>
        </p:nvSpPr>
        <p:spPr>
          <a:ln/>
        </p:spPr>
        <p:txBody>
          <a:bodyPr/>
          <a:lstStyle>
            <a:lvl1pPr>
              <a:defRPr/>
            </a:lvl1pPr>
          </a:lstStyle>
          <a:p>
            <a:pPr>
              <a:defRPr/>
            </a:pPr>
            <a:fld id="{50C43524-5137-476F-9E4E-0E7FB540CE64}" type="slidenum">
              <a:rPr lang="en-US"/>
              <a:pPr>
                <a:defRPr/>
              </a:pPr>
              <a:t>‹#›</a:t>
            </a:fld>
            <a:endParaRPr lang="en-US"/>
          </a:p>
        </p:txBody>
      </p:sp>
    </p:spTree>
    <p:extLst>
      <p:ext uri="{BB962C8B-B14F-4D97-AF65-F5344CB8AC3E}">
        <p14:creationId xmlns:p14="http://schemas.microsoft.com/office/powerpoint/2010/main" val="1848150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4" name="Rectangle 6"/>
          <p:cNvSpPr>
            <a:spLocks noGrp="1" noChangeArrowheads="1"/>
          </p:cNvSpPr>
          <p:nvPr>
            <p:ph type="sldNum" sz="quarter" idx="12"/>
          </p:nvPr>
        </p:nvSpPr>
        <p:spPr>
          <a:ln/>
        </p:spPr>
        <p:txBody>
          <a:bodyPr/>
          <a:lstStyle>
            <a:lvl1pPr>
              <a:defRPr/>
            </a:lvl1pPr>
          </a:lstStyle>
          <a:p>
            <a:pPr>
              <a:defRPr/>
            </a:pPr>
            <a:fld id="{E2017181-6577-41F8-A9DA-7AD8BD6510FB}" type="slidenum">
              <a:rPr lang="en-US"/>
              <a:pPr>
                <a:defRPr/>
              </a:pPr>
              <a:t>‹#›</a:t>
            </a:fld>
            <a:endParaRPr lang="en-US"/>
          </a:p>
        </p:txBody>
      </p:sp>
    </p:spTree>
    <p:extLst>
      <p:ext uri="{BB962C8B-B14F-4D97-AF65-F5344CB8AC3E}">
        <p14:creationId xmlns:p14="http://schemas.microsoft.com/office/powerpoint/2010/main" val="1580725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A332CA1A-4A76-4499-998B-296AB305B6C4}" type="slidenum">
              <a:rPr lang="en-US"/>
              <a:pPr>
                <a:defRPr/>
              </a:pPr>
              <a:t>‹#›</a:t>
            </a:fld>
            <a:endParaRPr lang="en-US"/>
          </a:p>
        </p:txBody>
      </p:sp>
    </p:spTree>
    <p:extLst>
      <p:ext uri="{BB962C8B-B14F-4D97-AF65-F5344CB8AC3E}">
        <p14:creationId xmlns:p14="http://schemas.microsoft.com/office/powerpoint/2010/main" val="2830029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996FCE66-F1B1-4117-8082-C20E82F0FD6A}" type="slidenum">
              <a:rPr lang="en-US"/>
              <a:pPr>
                <a:defRPr/>
              </a:pPr>
              <a:t>‹#›</a:t>
            </a:fld>
            <a:endParaRPr lang="en-US"/>
          </a:p>
        </p:txBody>
      </p:sp>
    </p:spTree>
    <p:extLst>
      <p:ext uri="{BB962C8B-B14F-4D97-AF65-F5344CB8AC3E}">
        <p14:creationId xmlns:p14="http://schemas.microsoft.com/office/powerpoint/2010/main" val="2566954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3EF13144-2F69-4048-9563-CE8746E5DA76}" type="slidenum">
              <a:rPr lang="en-US"/>
              <a:pPr>
                <a:defRPr/>
              </a:pPr>
              <a:t>‹#›</a:t>
            </a:fld>
            <a:endParaRPr lang="en-US"/>
          </a:p>
        </p:txBody>
      </p:sp>
    </p:spTree>
    <p:extLst>
      <p:ext uri="{BB962C8B-B14F-4D97-AF65-F5344CB8AC3E}">
        <p14:creationId xmlns:p14="http://schemas.microsoft.com/office/powerpoint/2010/main" val="4000757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6" name="Rectangle 6"/>
          <p:cNvSpPr>
            <a:spLocks noGrp="1" noChangeArrowheads="1"/>
          </p:cNvSpPr>
          <p:nvPr>
            <p:ph type="sldNum" sz="quarter" idx="12"/>
          </p:nvPr>
        </p:nvSpPr>
        <p:spPr>
          <a:ln/>
        </p:spPr>
        <p:txBody>
          <a:bodyPr/>
          <a:lstStyle>
            <a:lvl1pPr>
              <a:defRPr/>
            </a:lvl1pPr>
          </a:lstStyle>
          <a:p>
            <a:pPr>
              <a:defRPr/>
            </a:pPr>
            <a:fld id="{A3B56758-3974-43ED-9D6E-55DFA53DE787}" type="slidenum">
              <a:rPr lang="en-US"/>
              <a:pPr>
                <a:defRPr/>
              </a:pPr>
              <a:t>‹#›</a:t>
            </a:fld>
            <a:endParaRPr lang="en-US"/>
          </a:p>
        </p:txBody>
      </p:sp>
    </p:spTree>
    <p:extLst>
      <p:ext uri="{BB962C8B-B14F-4D97-AF65-F5344CB8AC3E}">
        <p14:creationId xmlns:p14="http://schemas.microsoft.com/office/powerpoint/2010/main" val="34757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r>
              <a:rPr lang="en-US"/>
              <a:t>Covering Sins (Wrong &amp; Right Ways)</a:t>
            </a:r>
          </a:p>
        </p:txBody>
      </p:sp>
      <p:sp>
        <p:nvSpPr>
          <p:cNvPr id="29" name="Slide Number Placeholder 28"/>
          <p:cNvSpPr>
            <a:spLocks noGrp="1"/>
          </p:cNvSpPr>
          <p:nvPr>
            <p:ph type="sldNum" sz="quarter" idx="12"/>
          </p:nvPr>
        </p:nvSpPr>
        <p:spPr/>
        <p:txBody>
          <a:bodyPr/>
          <a:lstStyle/>
          <a:p>
            <a:pPr>
              <a:defRPr/>
            </a:pPr>
            <a:fld id="{12F64A14-E653-4FB3-A6BB-9E9CCD2CBABA}"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Covering Sins (Wrong &amp; Right Ways)</a:t>
            </a:r>
          </a:p>
        </p:txBody>
      </p:sp>
      <p:sp>
        <p:nvSpPr>
          <p:cNvPr id="6" name="Slide Number Placeholder 5"/>
          <p:cNvSpPr>
            <a:spLocks noGrp="1"/>
          </p:cNvSpPr>
          <p:nvPr>
            <p:ph type="sldNum" sz="quarter" idx="12"/>
          </p:nvPr>
        </p:nvSpPr>
        <p:spPr/>
        <p:txBody>
          <a:bodyPr/>
          <a:lstStyle/>
          <a:p>
            <a:pPr>
              <a:defRPr/>
            </a:pPr>
            <a:fld id="{A35CDC51-87BC-4969-8C4C-11FAA59B5568}"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Covering Sins (Wrong &amp; Right Ways)</a:t>
            </a: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0F28747-8CF0-46F1-ACD8-91589401F4E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4" name="Rectangle 6"/>
          <p:cNvSpPr>
            <a:spLocks noGrp="1" noChangeArrowheads="1"/>
          </p:cNvSpPr>
          <p:nvPr>
            <p:ph type="sldNum" sz="quarter" idx="12"/>
          </p:nvPr>
        </p:nvSpPr>
        <p:spPr>
          <a:ln/>
        </p:spPr>
        <p:txBody>
          <a:bodyPr/>
          <a:lstStyle>
            <a:lvl1pPr>
              <a:defRPr/>
            </a:lvl1pPr>
          </a:lstStyle>
          <a:p>
            <a:pPr>
              <a:defRPr/>
            </a:pPr>
            <a:fld id="{7951DA45-9D1B-416F-8DE1-15908C8EB241}" type="slidenum">
              <a:rPr lang="en-US"/>
              <a:pPr>
                <a:defRPr/>
              </a:pPr>
              <a:t>‹#›</a:t>
            </a:fld>
            <a:endParaRPr lang="en-US"/>
          </a:p>
        </p:txBody>
      </p:sp>
    </p:spTree>
    <p:extLst>
      <p:ext uri="{BB962C8B-B14F-4D97-AF65-F5344CB8AC3E}">
        <p14:creationId xmlns:p14="http://schemas.microsoft.com/office/powerpoint/2010/main" val="4099683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Covering Sins (Wrong &amp; Right Ways)</a:t>
            </a:r>
          </a:p>
        </p:txBody>
      </p:sp>
      <p:sp>
        <p:nvSpPr>
          <p:cNvPr id="7" name="Slide Number Placeholder 6"/>
          <p:cNvSpPr>
            <a:spLocks noGrp="1"/>
          </p:cNvSpPr>
          <p:nvPr>
            <p:ph type="sldNum" sz="quarter" idx="12"/>
          </p:nvPr>
        </p:nvSpPr>
        <p:spPr/>
        <p:txBody>
          <a:bodyPr/>
          <a:lstStyle/>
          <a:p>
            <a:pPr>
              <a:defRPr/>
            </a:pPr>
            <a:fld id="{ED0FBF49-2441-4AA8-AF6C-764C2B5840C6}"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Covering Sins (Wrong &amp; Right Ways)</a:t>
            </a:r>
          </a:p>
        </p:txBody>
      </p:sp>
      <p:sp>
        <p:nvSpPr>
          <p:cNvPr id="9" name="Slide Number Placeholder 8"/>
          <p:cNvSpPr>
            <a:spLocks noGrp="1"/>
          </p:cNvSpPr>
          <p:nvPr>
            <p:ph type="sldNum" sz="quarter" idx="12"/>
          </p:nvPr>
        </p:nvSpPr>
        <p:spPr/>
        <p:txBody>
          <a:bodyPr/>
          <a:lstStyle/>
          <a:p>
            <a:pPr>
              <a:defRPr/>
            </a:pPr>
            <a:fld id="{0CA6620E-98BB-4BDA-84CB-F12452DEF797}" type="slidenum">
              <a:rPr lang="en-US" smtClean="0"/>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Covering Sins (Wrong &amp; Right Ways)</a:t>
            </a:r>
          </a:p>
        </p:txBody>
      </p:sp>
      <p:sp>
        <p:nvSpPr>
          <p:cNvPr id="5" name="Slide Number Placeholder 4"/>
          <p:cNvSpPr>
            <a:spLocks noGrp="1"/>
          </p:cNvSpPr>
          <p:nvPr>
            <p:ph type="sldNum" sz="quarter" idx="12"/>
          </p:nvPr>
        </p:nvSpPr>
        <p:spPr/>
        <p:txBody>
          <a:bodyPr/>
          <a:lstStyle/>
          <a:p>
            <a:pPr>
              <a:defRPr/>
            </a:pPr>
            <a:fld id="{B6DF4D1A-DB5C-4DC9-8271-8E22DB5D872E}" type="slidenum">
              <a:rPr lang="en-US" smtClean="0"/>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Covering Sins (Wrong &amp; Right Ways)</a:t>
            </a:r>
          </a:p>
        </p:txBody>
      </p:sp>
      <p:sp>
        <p:nvSpPr>
          <p:cNvPr id="4" name="Slide Number Placeholder 3"/>
          <p:cNvSpPr>
            <a:spLocks noGrp="1"/>
          </p:cNvSpPr>
          <p:nvPr>
            <p:ph type="sldNum" sz="quarter" idx="12"/>
          </p:nvPr>
        </p:nvSpPr>
        <p:spPr/>
        <p:txBody>
          <a:bodyPr/>
          <a:lstStyle/>
          <a:p>
            <a:pPr>
              <a:defRPr/>
            </a:pPr>
            <a:fld id="{7951DA45-9D1B-416F-8DE1-15908C8EB241}" type="slidenum">
              <a:rPr lang="en-US" smtClean="0"/>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Covering Sins (Wrong &amp; Right Ways)</a:t>
            </a:r>
          </a:p>
        </p:txBody>
      </p:sp>
      <p:sp>
        <p:nvSpPr>
          <p:cNvPr id="7" name="Slide Number Placeholder 6"/>
          <p:cNvSpPr>
            <a:spLocks noGrp="1"/>
          </p:cNvSpPr>
          <p:nvPr>
            <p:ph type="sldNum" sz="quarter" idx="12"/>
          </p:nvPr>
        </p:nvSpPr>
        <p:spPr/>
        <p:txBody>
          <a:bodyPr/>
          <a:lstStyle/>
          <a:p>
            <a:pPr>
              <a:defRPr/>
            </a:pPr>
            <a:fld id="{5DE3861C-7B4E-48CF-8F15-EF249FB64F13}" type="slidenum">
              <a:rPr lang="en-US" smtClean="0"/>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Covering Sins (Wrong &amp; Right Ways)</a:t>
            </a:r>
          </a:p>
        </p:txBody>
      </p:sp>
      <p:sp>
        <p:nvSpPr>
          <p:cNvPr id="7" name="Slide Number Placeholder 6"/>
          <p:cNvSpPr>
            <a:spLocks noGrp="1"/>
          </p:cNvSpPr>
          <p:nvPr>
            <p:ph type="sldNum" sz="quarter" idx="12"/>
          </p:nvPr>
        </p:nvSpPr>
        <p:spPr/>
        <p:txBody>
          <a:bodyPr/>
          <a:lstStyle/>
          <a:p>
            <a:pPr>
              <a:defRPr/>
            </a:pPr>
            <a:fld id="{78557C72-DB59-4B2D-8C09-0F853CF3B3D3}" type="slidenum">
              <a:rPr lang="en-US" smtClean="0"/>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Covering Sins (Wrong &amp; Right Ways)</a:t>
            </a:r>
          </a:p>
        </p:txBody>
      </p:sp>
      <p:sp>
        <p:nvSpPr>
          <p:cNvPr id="6" name="Slide Number Placeholder 5"/>
          <p:cNvSpPr>
            <a:spLocks noGrp="1"/>
          </p:cNvSpPr>
          <p:nvPr>
            <p:ph type="sldNum" sz="quarter" idx="12"/>
          </p:nvPr>
        </p:nvSpPr>
        <p:spPr/>
        <p:txBody>
          <a:bodyPr/>
          <a:lstStyle/>
          <a:p>
            <a:pPr>
              <a:defRPr/>
            </a:pPr>
            <a:fld id="{A68E35C1-3DBE-46FF-8DC0-D9A2DBFCDE39}"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Covering Sins (Wrong &amp; Right Ways)</a:t>
            </a:r>
          </a:p>
        </p:txBody>
      </p:sp>
      <p:sp>
        <p:nvSpPr>
          <p:cNvPr id="6" name="Slide Number Placeholder 5"/>
          <p:cNvSpPr>
            <a:spLocks noGrp="1"/>
          </p:cNvSpPr>
          <p:nvPr>
            <p:ph type="sldNum" sz="quarter" idx="12"/>
          </p:nvPr>
        </p:nvSpPr>
        <p:spPr/>
        <p:txBody>
          <a:bodyPr/>
          <a:lstStyle/>
          <a:p>
            <a:pPr>
              <a:defRPr/>
            </a:pPr>
            <a:fld id="{DD8FFB89-608E-4410-B48F-D67C7E465C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5DE3861C-7B4E-48CF-8F15-EF249FB64F13}" type="slidenum">
              <a:rPr lang="en-US"/>
              <a:pPr>
                <a:defRPr/>
              </a:pPr>
              <a:t>‹#›</a:t>
            </a:fld>
            <a:endParaRPr lang="en-US"/>
          </a:p>
        </p:txBody>
      </p:sp>
    </p:spTree>
    <p:extLst>
      <p:ext uri="{BB962C8B-B14F-4D97-AF65-F5344CB8AC3E}">
        <p14:creationId xmlns:p14="http://schemas.microsoft.com/office/powerpoint/2010/main" val="4118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Covering Sins (Wrong &amp; Right Ways)</a:t>
            </a:r>
          </a:p>
        </p:txBody>
      </p:sp>
      <p:sp>
        <p:nvSpPr>
          <p:cNvPr id="7" name="Rectangle 6"/>
          <p:cNvSpPr>
            <a:spLocks noGrp="1" noChangeArrowheads="1"/>
          </p:cNvSpPr>
          <p:nvPr>
            <p:ph type="sldNum" sz="quarter" idx="12"/>
          </p:nvPr>
        </p:nvSpPr>
        <p:spPr>
          <a:ln/>
        </p:spPr>
        <p:txBody>
          <a:bodyPr/>
          <a:lstStyle>
            <a:lvl1pPr>
              <a:defRPr/>
            </a:lvl1pPr>
          </a:lstStyle>
          <a:p>
            <a:pPr>
              <a:defRPr/>
            </a:pPr>
            <a:fld id="{78557C72-DB59-4B2D-8C09-0F853CF3B3D3}" type="slidenum">
              <a:rPr lang="en-US"/>
              <a:pPr>
                <a:defRPr/>
              </a:pPr>
              <a:t>‹#›</a:t>
            </a:fld>
            <a:endParaRPr lang="en-US"/>
          </a:p>
        </p:txBody>
      </p:sp>
    </p:spTree>
    <p:extLst>
      <p:ext uri="{BB962C8B-B14F-4D97-AF65-F5344CB8AC3E}">
        <p14:creationId xmlns:p14="http://schemas.microsoft.com/office/powerpoint/2010/main" val="44910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2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2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Covering Sins (Wrong &amp; Right Ways)</a:t>
            </a:r>
          </a:p>
        </p:txBody>
      </p:sp>
      <p:sp>
        <p:nvSpPr>
          <p:cNvPr id="382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E0B9A07A-76A6-4213-80D1-81406D735F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5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Covering Sins (Wrong &amp; Right Ways)</a:t>
            </a:r>
          </a:p>
        </p:txBody>
      </p:sp>
      <p:sp>
        <p:nvSpPr>
          <p:cNvPr id="385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3ABB2D8-B33A-4AD9-896E-2F90A0759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6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Covering Sins (Wrong &amp; Right Ways)</a:t>
            </a:r>
          </a:p>
        </p:txBody>
      </p:sp>
      <p:sp>
        <p:nvSpPr>
          <p:cNvPr id="386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4D574C2-E7CB-4D9F-8188-2DF2E12A6B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7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7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Covering Sins (Wrong &amp; Right Ways)</a:t>
            </a:r>
          </a:p>
        </p:txBody>
      </p:sp>
      <p:sp>
        <p:nvSpPr>
          <p:cNvPr id="387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1D2541B-B79B-40BE-94B6-DB5AC88B2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Covering Sins (Wrong &amp; Right Ways)</a:t>
            </a: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547DDC7-D3D0-42AE-838A-7CFFA4EA2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838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9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Covering Sins (Wrong &amp; Right Ways)</a:t>
            </a:r>
          </a:p>
        </p:txBody>
      </p:sp>
      <p:sp>
        <p:nvSpPr>
          <p:cNvPr id="389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167F4CA-0213-437E-B1AC-CD8321C67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Covering Sins (Wrong &amp; Right Ways)</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0B9A07A-76A6-4213-80D1-81406D735FAB}"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8.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211" y="609600"/>
            <a:ext cx="9144000" cy="2978972"/>
          </a:xfrm>
        </p:spPr>
        <p:txBody>
          <a:bodyPr>
            <a:normAutofit fontScale="90000"/>
          </a:bodyPr>
          <a:lstStyle/>
          <a:p>
            <a:pPr lvl="0" fontAlgn="base">
              <a:spcAft>
                <a:spcPct val="0"/>
              </a:spcAft>
              <a:defRPr/>
            </a:pPr>
            <a:br>
              <a:rPr lang="en-US" u="sng" kern="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ea typeface="+mn-ea"/>
                <a:cs typeface="Times New Roman" pitchFamily="18" charset="0"/>
              </a:rPr>
            </a:br>
            <a:br>
              <a:rPr lang="en-US" u="sng" kern="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ea typeface="+mn-ea"/>
                <a:cs typeface="Times New Roman" pitchFamily="18" charset="0"/>
              </a:rPr>
            </a:br>
            <a:br>
              <a:rPr lang="en-US" u="sng" kern="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ea typeface="+mn-ea"/>
                <a:cs typeface="Times New Roman" pitchFamily="18" charset="0"/>
              </a:rPr>
            </a:br>
            <a:r>
              <a:rPr lang="en-US" sz="7300" u="sng" kern="0" cap="none" dirty="0">
                <a:ln w="17780" cmpd="sng">
                  <a:solidFill>
                    <a:schemeClr val="bg1"/>
                  </a:solidFill>
                  <a:prstDash val="solid"/>
                  <a:miter lim="800000"/>
                </a:ln>
                <a:solidFill>
                  <a:srgbClr val="FFFF00"/>
                </a:solidFill>
                <a:effectLst>
                  <a:outerShdw blurRad="50800" algn="tl" rotWithShape="0">
                    <a:srgbClr val="000000"/>
                  </a:outerShdw>
                </a:effectLst>
                <a:latin typeface="Arial"/>
                <a:ea typeface="+mn-ea"/>
                <a:cs typeface="Times New Roman" pitchFamily="18" charset="0"/>
              </a:rPr>
              <a:t>Covering Sins </a:t>
            </a:r>
            <a:br>
              <a:rPr lang="en-US" sz="7300" u="sng" kern="0" cap="none" dirty="0">
                <a:ln w="17780" cmpd="sng">
                  <a:solidFill>
                    <a:schemeClr val="bg1"/>
                  </a:solidFill>
                  <a:prstDash val="solid"/>
                  <a:miter lim="800000"/>
                </a:ln>
                <a:solidFill>
                  <a:srgbClr val="FFFF00"/>
                </a:solidFill>
                <a:effectLst>
                  <a:outerShdw blurRad="50800" algn="tl" rotWithShape="0">
                    <a:srgbClr val="000000"/>
                  </a:outerShdw>
                </a:effectLst>
                <a:latin typeface="Arial"/>
                <a:ea typeface="+mn-ea"/>
                <a:cs typeface="Times New Roman" pitchFamily="18" charset="0"/>
              </a:rPr>
            </a:br>
            <a:r>
              <a:rPr lang="en-US" sz="7300" u="sng" kern="0" cap="none" dirty="0">
                <a:ln w="17780" cmpd="sng">
                  <a:solidFill>
                    <a:schemeClr val="bg1"/>
                  </a:solidFill>
                  <a:prstDash val="solid"/>
                  <a:miter lim="800000"/>
                </a:ln>
                <a:solidFill>
                  <a:srgbClr val="FFFF00"/>
                </a:solidFill>
                <a:effectLst>
                  <a:outerShdw blurRad="50800" algn="tl" rotWithShape="0">
                    <a:srgbClr val="000000"/>
                  </a:outerShdw>
                </a:effectLst>
                <a:latin typeface="Arial"/>
                <a:ea typeface="+mn-ea"/>
                <a:cs typeface="Times New Roman" pitchFamily="18" charset="0"/>
              </a:rPr>
              <a:t>(</a:t>
            </a:r>
            <a:r>
              <a:rPr lang="en-US" sz="7300" u="sng" kern="0" cap="none" dirty="0">
                <a:ln w="17780" cmpd="sng">
                  <a:solidFill>
                    <a:srgbClr val="FFFF00"/>
                  </a:solidFill>
                  <a:prstDash val="solid"/>
                  <a:miter lim="800000"/>
                </a:ln>
                <a:solidFill>
                  <a:srgbClr val="FF0000"/>
                </a:solidFill>
                <a:effectLst>
                  <a:outerShdw blurRad="50800" algn="tl" rotWithShape="0">
                    <a:srgbClr val="000000"/>
                  </a:outerShdw>
                </a:effectLst>
                <a:latin typeface="Arial"/>
                <a:ea typeface="+mn-ea"/>
                <a:cs typeface="Times New Roman" pitchFamily="18" charset="0"/>
              </a:rPr>
              <a:t>Wrong</a:t>
            </a:r>
            <a:r>
              <a:rPr lang="en-US" sz="7300" u="sng" kern="0" cap="none" dirty="0">
                <a:ln w="17780" cmpd="sng">
                  <a:solidFill>
                    <a:schemeClr val="bg1"/>
                  </a:solidFill>
                  <a:prstDash val="solid"/>
                  <a:miter lim="800000"/>
                </a:ln>
                <a:solidFill>
                  <a:srgbClr val="FFFF00"/>
                </a:solidFill>
                <a:effectLst>
                  <a:outerShdw blurRad="50800" algn="tl" rotWithShape="0">
                    <a:srgbClr val="000000"/>
                  </a:outerShdw>
                </a:effectLst>
                <a:latin typeface="Arial"/>
                <a:ea typeface="+mn-ea"/>
                <a:cs typeface="Times New Roman" pitchFamily="18" charset="0"/>
              </a:rPr>
              <a:t> &amp; </a:t>
            </a:r>
            <a:r>
              <a:rPr lang="en-US" sz="7300" u="sng" kern="0" cap="none" dirty="0">
                <a:ln w="17780" cmpd="sng">
                  <a:solidFill>
                    <a:srgbClr val="0000FF"/>
                  </a:solidFill>
                  <a:prstDash val="solid"/>
                  <a:miter lim="800000"/>
                </a:ln>
                <a:solidFill>
                  <a:srgbClr val="009900"/>
                </a:solidFill>
                <a:effectLst>
                  <a:outerShdw blurRad="50800" algn="tl" rotWithShape="0">
                    <a:srgbClr val="000000"/>
                  </a:outerShdw>
                </a:effectLst>
                <a:latin typeface="Arial"/>
                <a:ea typeface="+mn-ea"/>
                <a:cs typeface="Times New Roman" pitchFamily="18" charset="0"/>
              </a:rPr>
              <a:t>Right</a:t>
            </a:r>
            <a:r>
              <a:rPr lang="en-US" sz="7300" u="sng" kern="0" cap="none" dirty="0">
                <a:ln w="17780" cmpd="sng">
                  <a:solidFill>
                    <a:schemeClr val="bg1"/>
                  </a:solidFill>
                  <a:prstDash val="solid"/>
                  <a:miter lim="800000"/>
                </a:ln>
                <a:solidFill>
                  <a:srgbClr val="FFFF00"/>
                </a:solidFill>
                <a:effectLst>
                  <a:outerShdw blurRad="50800" algn="tl" rotWithShape="0">
                    <a:srgbClr val="000000"/>
                  </a:outerShdw>
                </a:effectLst>
                <a:latin typeface="Arial"/>
                <a:ea typeface="+mn-ea"/>
                <a:cs typeface="Times New Roman" pitchFamily="18" charset="0"/>
              </a:rPr>
              <a:t> Ways)</a:t>
            </a:r>
            <a:br>
              <a:rPr lang="en-US" sz="4000" u="sng" kern="0" cap="none" dirty="0">
                <a:ln w="10541" cmpd="sng">
                  <a:solidFill>
                    <a:schemeClr val="bg1"/>
                  </a:solidFill>
                  <a:prstDash val="solid"/>
                </a:ln>
                <a:solidFill>
                  <a:srgbClr val="FFFF00"/>
                </a:solidFill>
                <a:effectLst/>
                <a:latin typeface="Arial"/>
                <a:ea typeface="+mn-ea"/>
                <a:cs typeface="Times New Roman" pitchFamily="18" charset="0"/>
              </a:rPr>
            </a:br>
            <a:br>
              <a:rPr lang="en-US" sz="4000" u="sng" kern="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a:ea typeface="+mn-ea"/>
                <a:cs typeface="Times New Roman" pitchFamily="18" charset="0"/>
              </a:rPr>
            </a:br>
            <a:r>
              <a:rPr lang="en-US" sz="4400" kern="0" cap="none" dirty="0">
                <a:ln>
                  <a:solidFill>
                    <a:schemeClr val="tx1"/>
                  </a:solidFill>
                </a:ln>
                <a:solidFill>
                  <a:srgbClr val="FFFF00"/>
                </a:solidFill>
                <a:effectLst>
                  <a:outerShdw blurRad="38100" dist="38100" dir="2700000" algn="tl">
                    <a:srgbClr val="000000">
                      <a:alpha val="43137"/>
                    </a:srgbClr>
                  </a:outerShdw>
                </a:effectLst>
                <a:latin typeface="Arial"/>
                <a:ea typeface="+mn-ea"/>
                <a:cs typeface="Times New Roman" pitchFamily="18" charset="0"/>
              </a:rPr>
              <a:t>Text: Rom. 4:7-8</a:t>
            </a:r>
            <a:br>
              <a:rPr lang="en-US" sz="3600" kern="0" cap="none" dirty="0">
                <a:ln>
                  <a:solidFill>
                    <a:schemeClr val="tx1"/>
                  </a:solidFill>
                </a:ln>
                <a:solidFill>
                  <a:srgbClr val="FFFF00"/>
                </a:solidFill>
                <a:effectLst>
                  <a:outerShdw blurRad="38100" dist="38100" dir="2700000" algn="tl">
                    <a:srgbClr val="000000">
                      <a:alpha val="43137"/>
                    </a:srgbClr>
                  </a:outerShdw>
                </a:effectLst>
                <a:latin typeface="Arial"/>
                <a:ea typeface="+mn-ea"/>
                <a:cs typeface="Times New Roman" pitchFamily="18" charset="0"/>
              </a:rPr>
            </a:br>
            <a:endParaRPr lang="en-US" sz="3600" kern="0" cap="none" dirty="0">
              <a:ln>
                <a:noFill/>
              </a:ln>
              <a:solidFill>
                <a:schemeClr val="tx1"/>
              </a:solidFill>
              <a:effectLst>
                <a:outerShdw blurRad="38100" dist="38100" dir="2700000" algn="tl">
                  <a:srgbClr val="000000">
                    <a:alpha val="43137"/>
                  </a:srgbClr>
                </a:outerShdw>
              </a:effectLst>
              <a:latin typeface="Arial"/>
              <a:ea typeface="+mn-ea"/>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24200"/>
            <a:ext cx="4724010" cy="3645107"/>
          </a:xfrm>
          <a:prstGeom prst="rect">
            <a:avLst/>
          </a:prstGeom>
        </p:spPr>
      </p:pic>
    </p:spTree>
    <p:extLst>
      <p:ext uri="{BB962C8B-B14F-4D97-AF65-F5344CB8AC3E}">
        <p14:creationId xmlns:p14="http://schemas.microsoft.com/office/powerpoint/2010/main" val="277213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Wrong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1234323"/>
            <a:ext cx="9144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i="1" dirty="0">
                <a:solidFill>
                  <a:srgbClr val="FFFF00"/>
                </a:solidFill>
                <a:latin typeface="Tahoma" pitchFamily="34" charset="0"/>
              </a:rPr>
              <a:t>God sees our deeds!</a:t>
            </a:r>
          </a:p>
          <a:p>
            <a:endParaRPr lang="it-IT" b="1" dirty="0">
              <a:solidFill>
                <a:srgbClr val="FFFF00"/>
              </a:solidFill>
              <a:latin typeface="Tahoma" pitchFamily="34" charset="0"/>
            </a:endParaRPr>
          </a:p>
          <a:p>
            <a:r>
              <a:rPr lang="it-IT" b="1" dirty="0">
                <a:solidFill>
                  <a:srgbClr val="FFFF00"/>
                </a:solidFill>
                <a:latin typeface="Tahoma" pitchFamily="34" charset="0"/>
              </a:rPr>
              <a:t>Eccl. 12:14</a:t>
            </a:r>
          </a:p>
          <a:p>
            <a:endParaRPr lang="it-IT" b="1" dirty="0">
              <a:solidFill>
                <a:srgbClr val="FFFF00"/>
              </a:solidFill>
              <a:latin typeface="Tahoma" pitchFamily="34" charset="0"/>
            </a:endParaRPr>
          </a:p>
          <a:p>
            <a:r>
              <a:rPr lang="it-IT" b="1" dirty="0">
                <a:solidFill>
                  <a:srgbClr val="FFFF00"/>
                </a:solidFill>
                <a:latin typeface="Tahoma" pitchFamily="34" charset="0"/>
              </a:rPr>
              <a:t>I Cor. 4:5</a:t>
            </a:r>
          </a:p>
          <a:p>
            <a:endParaRPr lang="it-IT" b="1" dirty="0">
              <a:solidFill>
                <a:srgbClr val="FFFF00"/>
              </a:solidFill>
              <a:latin typeface="Tahoma" pitchFamily="34" charset="0"/>
            </a:endParaRPr>
          </a:p>
          <a:p>
            <a:r>
              <a:rPr lang="it-IT" b="1" dirty="0">
                <a:solidFill>
                  <a:srgbClr val="FFFF00"/>
                </a:solidFill>
                <a:latin typeface="Tahoma" pitchFamily="34" charset="0"/>
              </a:rPr>
              <a:t>II Cor. 5:10</a:t>
            </a:r>
          </a:p>
          <a:p>
            <a:endParaRPr lang="it-IT" b="1" dirty="0">
              <a:solidFill>
                <a:srgbClr val="FFFF00"/>
              </a:solidFill>
              <a:latin typeface="Tahoma" pitchFamily="34" charset="0"/>
            </a:endParaRPr>
          </a:p>
          <a:p>
            <a:r>
              <a:rPr lang="it-IT" b="1" dirty="0">
                <a:solidFill>
                  <a:srgbClr val="FFFF00"/>
                </a:solidFill>
                <a:latin typeface="Tahoma" pitchFamily="34" charset="0"/>
              </a:rPr>
              <a:t>Heb. 4:13</a:t>
            </a:r>
          </a:p>
          <a:p>
            <a:endParaRPr lang="it-IT" b="1" dirty="0">
              <a:solidFill>
                <a:srgbClr val="FFFF00"/>
              </a:solidFill>
              <a:latin typeface="Tahoma" pitchFamily="34" charset="0"/>
            </a:endParaRPr>
          </a:p>
          <a:p>
            <a:r>
              <a:rPr lang="it-IT" b="1" dirty="0">
                <a:solidFill>
                  <a:srgbClr val="FFFF00"/>
                </a:solidFill>
                <a:latin typeface="Tahoma" pitchFamily="34" charset="0"/>
              </a:rPr>
              <a:t>Heb. 10:31</a:t>
            </a:r>
            <a:endParaRPr lang="en-US" b="1" dirty="0">
              <a:solidFill>
                <a:srgbClr val="FFFF00"/>
              </a:solidFill>
              <a:latin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711615"/>
            <a:ext cx="4267200" cy="3200400"/>
          </a:xfrm>
          <a:prstGeom prst="rect">
            <a:avLst/>
          </a:prstGeom>
        </p:spPr>
      </p:pic>
      <p:sp>
        <p:nvSpPr>
          <p:cNvPr id="13" name="Text Box 10"/>
          <p:cNvSpPr txBox="1">
            <a:spLocks noChangeArrowheads="1"/>
          </p:cNvSpPr>
          <p:nvPr/>
        </p:nvSpPr>
        <p:spPr bwMode="auto">
          <a:xfrm>
            <a:off x="0" y="5486400"/>
            <a:ext cx="9144000" cy="830997"/>
          </a:xfrm>
          <a:prstGeom prst="rect">
            <a:avLst/>
          </a:prstGeom>
          <a:solidFill>
            <a:schemeClr val="tx1">
              <a:lumMod val="9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People who cover sins the wrong way only have </a:t>
            </a:r>
          </a:p>
          <a:p>
            <a:pPr algn="ctr"/>
            <a:r>
              <a:rPr lang="en-US" b="1" dirty="0">
                <a:solidFill>
                  <a:srgbClr val="0000FF"/>
                </a:solidFill>
                <a:latin typeface="Tahoma" pitchFamily="34" charset="0"/>
              </a:rPr>
              <a:t>“a terrifying expectation of judgment!” </a:t>
            </a:r>
            <a:r>
              <a:rPr lang="en-US" b="1" i="1" dirty="0">
                <a:solidFill>
                  <a:srgbClr val="0000FF"/>
                </a:solidFill>
                <a:latin typeface="Tahoma" pitchFamily="34" charset="0"/>
              </a:rPr>
              <a:t>(Heb. 10:27) </a:t>
            </a:r>
          </a:p>
        </p:txBody>
      </p:sp>
    </p:spTree>
    <p:extLst>
      <p:ext uri="{BB962C8B-B14F-4D97-AF65-F5344CB8AC3E}">
        <p14:creationId xmlns:p14="http://schemas.microsoft.com/office/powerpoint/2010/main" val="2456350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Right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838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Ps. 85:2: The only way to really cover sins the right way is</a:t>
            </a:r>
          </a:p>
          <a:p>
            <a:pPr algn="ctr"/>
            <a:r>
              <a:rPr lang="en-US" b="1" dirty="0">
                <a:solidFill>
                  <a:srgbClr val="FFFF00"/>
                </a:solidFill>
                <a:latin typeface="Tahoma" pitchFamily="34" charset="0"/>
              </a:rPr>
              <a:t>through forgiveness! (Prov. 28:13b)</a:t>
            </a:r>
          </a:p>
        </p:txBody>
      </p:sp>
      <p:sp>
        <p:nvSpPr>
          <p:cNvPr id="6" name="Text Box 5"/>
          <p:cNvSpPr txBox="1">
            <a:spLocks noChangeArrowheads="1"/>
          </p:cNvSpPr>
          <p:nvPr/>
        </p:nvSpPr>
        <p:spPr bwMode="auto">
          <a:xfrm>
            <a:off x="-8947" y="1752600"/>
            <a:ext cx="9144000" cy="769441"/>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Ps. 85:2</a:t>
            </a:r>
          </a:p>
          <a:p>
            <a:pPr>
              <a:buClr>
                <a:schemeClr val="accent1"/>
              </a:buClr>
              <a:buSzPct val="115000"/>
              <a:buFont typeface="Wingdings" pitchFamily="2" charset="2"/>
              <a:buNone/>
            </a:pPr>
            <a:r>
              <a:rPr lang="en-US" sz="2000" dirty="0">
                <a:solidFill>
                  <a:srgbClr val="0000FF"/>
                </a:solidFill>
                <a:latin typeface="Tahoma" pitchFamily="34" charset="0"/>
              </a:rPr>
              <a:t>2.  You forgave the iniquity of Your people; You covered all their sin. Selah.</a:t>
            </a:r>
          </a:p>
        </p:txBody>
      </p:sp>
      <p:sp>
        <p:nvSpPr>
          <p:cNvPr id="16" name="Text Box 46"/>
          <p:cNvSpPr txBox="1">
            <a:spLocks noChangeArrowheads="1"/>
          </p:cNvSpPr>
          <p:nvPr/>
        </p:nvSpPr>
        <p:spPr bwMode="auto">
          <a:xfrm>
            <a:off x="0" y="2667000"/>
            <a:ext cx="91480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Man’s way of covering sins will fail (Prov. 28:13a) – </a:t>
            </a:r>
          </a:p>
          <a:p>
            <a:pPr algn="ctr"/>
            <a:r>
              <a:rPr lang="en-US" b="1" dirty="0">
                <a:solidFill>
                  <a:srgbClr val="FFFF00"/>
                </a:solidFill>
                <a:latin typeface="Tahoma" pitchFamily="34" charset="0"/>
              </a:rPr>
              <a:t>Still there!</a:t>
            </a:r>
          </a:p>
        </p:txBody>
      </p:sp>
      <p:sp>
        <p:nvSpPr>
          <p:cNvPr id="20" name="Text Box 46"/>
          <p:cNvSpPr txBox="1">
            <a:spLocks noChangeArrowheads="1"/>
          </p:cNvSpPr>
          <p:nvPr/>
        </p:nvSpPr>
        <p:spPr bwMode="auto">
          <a:xfrm>
            <a:off x="-2015" y="4826374"/>
            <a:ext cx="75458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God’s way covers them, never to be seen again! </a:t>
            </a:r>
          </a:p>
          <a:p>
            <a:pPr algn="ctr"/>
            <a:r>
              <a:rPr lang="en-US" b="1" dirty="0">
                <a:solidFill>
                  <a:srgbClr val="FFFF00"/>
                </a:solidFill>
                <a:latin typeface="Tahoma" pitchFamily="34" charset="0"/>
              </a:rPr>
              <a:t>(Jer. 31:34; Heb. 8:12; 10:17)</a:t>
            </a:r>
          </a:p>
        </p:txBody>
      </p:sp>
      <p:sp>
        <p:nvSpPr>
          <p:cNvPr id="12" name="Text Box 3"/>
          <p:cNvSpPr txBox="1">
            <a:spLocks noChangeArrowheads="1"/>
          </p:cNvSpPr>
          <p:nvPr/>
        </p:nvSpPr>
        <p:spPr bwMode="auto">
          <a:xfrm>
            <a:off x="1676400" y="5863832"/>
            <a:ext cx="3133147" cy="461665"/>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“Clean Slate!” </a:t>
            </a:r>
            <a:endParaRPr lang="en-US" b="1" i="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169023"/>
            <a:ext cx="2209800" cy="16573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169024"/>
            <a:ext cx="1968255" cy="1657349"/>
          </a:xfrm>
          <a:prstGeom prst="rect">
            <a:avLst/>
          </a:prstGeom>
        </p:spPr>
      </p:pic>
      <p:grpSp>
        <p:nvGrpSpPr>
          <p:cNvPr id="7" name="Group 6"/>
          <p:cNvGrpSpPr/>
          <p:nvPr/>
        </p:nvGrpSpPr>
        <p:grpSpPr>
          <a:xfrm>
            <a:off x="6438900" y="5400538"/>
            <a:ext cx="2691427" cy="1457462"/>
            <a:chOff x="2566593" y="2304195"/>
            <a:chExt cx="4724400" cy="3645663"/>
          </a:xfrm>
        </p:grpSpPr>
        <p:pic>
          <p:nvPicPr>
            <p:cNvPr id="2050" name="Picture 2" descr="http://madt309.files.wordpress.com/2011/01/x172al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593" y="2304195"/>
              <a:ext cx="4724400" cy="36456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46"/>
            <p:cNvSpPr txBox="1">
              <a:spLocks noChangeArrowheads="1"/>
            </p:cNvSpPr>
            <p:nvPr/>
          </p:nvSpPr>
          <p:spPr bwMode="auto">
            <a:xfrm>
              <a:off x="2806846" y="2555683"/>
              <a:ext cx="4243893" cy="24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7200" b="1" dirty="0">
                  <a:solidFill>
                    <a:srgbClr val="FF0000"/>
                  </a:solidFill>
                  <a:latin typeface="Tahoma" pitchFamily="34" charset="0"/>
                </a:rPr>
                <a:t>Sins</a:t>
              </a:r>
            </a:p>
          </p:txBody>
        </p:sp>
      </p:grpSp>
      <p:pic>
        <p:nvPicPr>
          <p:cNvPr id="2052" name="Picture 4" descr="http://pilotpenaustralia.com.au/Images/ProductImages/Pilot/WBEN-L%20Wytebord%20Eraser%20(6154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768" y="5501078"/>
            <a:ext cx="2417689" cy="118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80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6"/>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
                                        </p:tgtEl>
                                        <p:attrNameLst>
                                          <p:attrName>style.visibility</p:attrName>
                                        </p:attrNameLst>
                                      </p:cBhvr>
                                      <p:to>
                                        <p:strVal val="visible"/>
                                      </p:to>
                                    </p:se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
                                        </p:tgtEl>
                                        <p:attrNameLst>
                                          <p:attrName>style.visibility</p:attrName>
                                        </p:attrNameLst>
                                      </p:cBhvr>
                                      <p:to>
                                        <p:strVal val="visible"/>
                                      </p:to>
                                    </p:set>
                                  </p:childTnLst>
                                </p:cTn>
                              </p:par>
                            </p:childTnLst>
                          </p:cTn>
                        </p:par>
                        <p:par>
                          <p:cTn id="39" fill="hold">
                            <p:stCondLst>
                              <p:cond delay="500"/>
                            </p:stCondLst>
                            <p:childTnLst>
                              <p:par>
                                <p:cTn id="40" presetID="2" presetClass="entr" presetSubtype="8" fill="hold" nodeType="after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6" grpId="0" autoUpdateAnimBg="0"/>
      <p:bldP spid="6" grpId="0" animBg="1"/>
      <p:bldP spid="16" grpId="0" autoUpdateAnimBg="0"/>
      <p:bldP spid="20" grpId="0" autoUpdateAnimBg="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Right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20" name="Text Box 46"/>
          <p:cNvSpPr txBox="1">
            <a:spLocks noChangeArrowheads="1"/>
          </p:cNvSpPr>
          <p:nvPr/>
        </p:nvSpPr>
        <p:spPr bwMode="auto">
          <a:xfrm>
            <a:off x="15555" y="990600"/>
            <a:ext cx="913292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Forgiveness can even cover those who first tried to cover</a:t>
            </a:r>
          </a:p>
          <a:p>
            <a:r>
              <a:rPr lang="en-US" b="1" dirty="0">
                <a:solidFill>
                  <a:srgbClr val="FFFF00"/>
                </a:solidFill>
                <a:latin typeface="Tahoma" pitchFamily="34" charset="0"/>
              </a:rPr>
              <a:t>sin the wrong way!</a:t>
            </a:r>
          </a:p>
          <a:p>
            <a:pPr>
              <a:buClr>
                <a:srgbClr val="FF0000"/>
              </a:buClr>
              <a:buSzPct val="115000"/>
              <a:buFont typeface="Wingdings" pitchFamily="2" charset="2"/>
              <a:buChar char="Ø"/>
            </a:pPr>
            <a:r>
              <a:rPr lang="en-US" sz="2000" dirty="0">
                <a:latin typeface="Tahoma" pitchFamily="34" charset="0"/>
              </a:rPr>
              <a:t>David was forgiven when he confessed his sin – II Sam. 12:13</a:t>
            </a:r>
          </a:p>
          <a:p>
            <a:pPr>
              <a:buClr>
                <a:srgbClr val="FF0000"/>
              </a:buClr>
              <a:buSzPct val="115000"/>
              <a:buFont typeface="Wingdings" pitchFamily="2" charset="2"/>
              <a:buChar char="Ø"/>
            </a:pPr>
            <a:r>
              <a:rPr lang="en-US" sz="2000" dirty="0">
                <a:latin typeface="Tahoma" pitchFamily="34" charset="0"/>
              </a:rPr>
              <a:t>Ahab was forgiven when he humbled himself before God – I Kings 21:27-29</a:t>
            </a:r>
          </a:p>
        </p:txBody>
      </p:sp>
      <p:sp>
        <p:nvSpPr>
          <p:cNvPr id="8" name="Text Box 46"/>
          <p:cNvSpPr txBox="1">
            <a:spLocks noChangeArrowheads="1"/>
          </p:cNvSpPr>
          <p:nvPr/>
        </p:nvSpPr>
        <p:spPr bwMode="auto">
          <a:xfrm>
            <a:off x="0" y="28956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What are the terms for forgiveness to the unbeliever?</a:t>
            </a:r>
          </a:p>
          <a:p>
            <a:pPr>
              <a:buClr>
                <a:srgbClr val="FF0000"/>
              </a:buClr>
              <a:buSzPct val="115000"/>
              <a:buFont typeface="Wingdings" pitchFamily="2" charset="2"/>
              <a:buChar char="Ø"/>
            </a:pPr>
            <a:r>
              <a:rPr lang="en-US" sz="2000" dirty="0">
                <a:latin typeface="Tahoma" pitchFamily="34" charset="0"/>
              </a:rPr>
              <a:t>They must have faith in Christ and confess Him as Lord (Jn. 8:24; Acts 8:37)</a:t>
            </a:r>
          </a:p>
          <a:p>
            <a:pPr>
              <a:buClr>
                <a:srgbClr val="FF0000"/>
              </a:buClr>
              <a:buSzPct val="115000"/>
              <a:buFont typeface="Wingdings" pitchFamily="2" charset="2"/>
              <a:buChar char="Ø"/>
            </a:pPr>
            <a:r>
              <a:rPr lang="en-US" sz="2000" dirty="0">
                <a:latin typeface="Tahoma" pitchFamily="34" charset="0"/>
              </a:rPr>
              <a:t>They must repent of their sins (Lk. 13:3; Acts 17:30)</a:t>
            </a:r>
          </a:p>
          <a:p>
            <a:pPr>
              <a:buClr>
                <a:srgbClr val="FF0000"/>
              </a:buClr>
              <a:buSzPct val="115000"/>
              <a:buFont typeface="Wingdings" pitchFamily="2" charset="2"/>
              <a:buChar char="Ø"/>
            </a:pPr>
            <a:r>
              <a:rPr lang="en-US" sz="2000" dirty="0">
                <a:latin typeface="Tahoma" pitchFamily="34" charset="0"/>
              </a:rPr>
              <a:t>They must obey the gospel in baptism for the forgiveness of sins (Mk. 16:16; Acts 2:38; 22:16)</a:t>
            </a:r>
          </a:p>
          <a:p>
            <a:pPr>
              <a:buClr>
                <a:srgbClr val="FF0000"/>
              </a:buClr>
              <a:buSzPct val="115000"/>
              <a:buFont typeface="Wingdings" pitchFamily="2" charset="2"/>
              <a:buChar char="Ø"/>
            </a:pPr>
            <a:r>
              <a:rPr lang="en-US" sz="2000" dirty="0">
                <a:latin typeface="Tahoma" pitchFamily="34" charset="0"/>
              </a:rPr>
              <a:t>They must live a faithful life (Jn. 8:31; Rev. 2:10)</a:t>
            </a:r>
          </a:p>
        </p:txBody>
      </p:sp>
      <p:pic>
        <p:nvPicPr>
          <p:cNvPr id="7" name="Picture 6" descr="A person posing for the camera&#10;&#10;Description automatically generated">
            <a:extLst>
              <a:ext uri="{FF2B5EF4-FFF2-40B4-BE49-F238E27FC236}">
                <a16:creationId xmlns:a16="http://schemas.microsoft.com/office/drawing/2014/main" id="{11FDACEC-6858-42C0-A787-0770105D5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934570"/>
            <a:ext cx="2976282" cy="1980580"/>
          </a:xfrm>
          <a:prstGeom prst="rect">
            <a:avLst/>
          </a:prstGeom>
        </p:spPr>
      </p:pic>
    </p:spTree>
    <p:extLst>
      <p:ext uri="{BB962C8B-B14F-4D97-AF65-F5344CB8AC3E}">
        <p14:creationId xmlns:p14="http://schemas.microsoft.com/office/powerpoint/2010/main" val="2008725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500"/>
                                        <p:tgtEl>
                                          <p:spTgt spid="8">
                                            <p:txEl>
                                              <p:pRg st="2" end="2"/>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left)">
                                      <p:cBhvr>
                                        <p:cTn id="34" dur="500"/>
                                        <p:tgtEl>
                                          <p:spTgt spid="8">
                                            <p:txEl>
                                              <p:pRg st="3" end="3"/>
                                            </p:txEl>
                                          </p:spTgt>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left)">
                                      <p:cBhvr>
                                        <p:cTn id="4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Right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8" name="Text Box 46"/>
          <p:cNvSpPr txBox="1">
            <a:spLocks noChangeArrowheads="1"/>
          </p:cNvSpPr>
          <p:nvPr/>
        </p:nvSpPr>
        <p:spPr bwMode="auto">
          <a:xfrm>
            <a:off x="0" y="817642"/>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What are the terms for forgiveness to erring Christians?</a:t>
            </a:r>
          </a:p>
          <a:p>
            <a:pPr>
              <a:buClr>
                <a:srgbClr val="FF0000"/>
              </a:buClr>
              <a:buSzPct val="115000"/>
              <a:buFont typeface="Wingdings" pitchFamily="2" charset="2"/>
              <a:buChar char="Ø"/>
            </a:pPr>
            <a:r>
              <a:rPr lang="en-US" sz="2000" dirty="0">
                <a:latin typeface="Tahoma" pitchFamily="34" charset="0"/>
              </a:rPr>
              <a:t>They must confess (acknowledge) their sins (Prov. 28:13b; I Jn. 1:9)</a:t>
            </a:r>
          </a:p>
          <a:p>
            <a:pPr>
              <a:buClr>
                <a:srgbClr val="FF0000"/>
              </a:buClr>
              <a:buSzPct val="115000"/>
              <a:buFont typeface="Wingdings" pitchFamily="2" charset="2"/>
              <a:buChar char="Ø"/>
            </a:pPr>
            <a:r>
              <a:rPr lang="en-US" sz="2000" dirty="0">
                <a:latin typeface="Tahoma" pitchFamily="34" charset="0"/>
              </a:rPr>
              <a:t>They must repent of their sins (Acts 8:22a)</a:t>
            </a:r>
          </a:p>
          <a:p>
            <a:pPr>
              <a:buClr>
                <a:srgbClr val="FF0000"/>
              </a:buClr>
              <a:buSzPct val="115000"/>
              <a:buFont typeface="Wingdings" pitchFamily="2" charset="2"/>
              <a:buChar char="Ø"/>
            </a:pPr>
            <a:r>
              <a:rPr lang="en-US" sz="2000" dirty="0">
                <a:latin typeface="Tahoma" pitchFamily="34" charset="0"/>
              </a:rPr>
              <a:t>They must seek forgiveness and reconciliation with their brother – Mt. 5:23-24; Eph. 4:26-27, 31-32</a:t>
            </a:r>
          </a:p>
          <a:p>
            <a:pPr>
              <a:buClr>
                <a:srgbClr val="FF0000"/>
              </a:buClr>
              <a:buSzPct val="115000"/>
              <a:buFont typeface="Wingdings" pitchFamily="2" charset="2"/>
              <a:buChar char="Ø"/>
            </a:pPr>
            <a:r>
              <a:rPr lang="en-US" sz="2000" dirty="0">
                <a:latin typeface="Tahoma" pitchFamily="34" charset="0"/>
              </a:rPr>
              <a:t>They must ask God for forgiveness (Acts 8:22b; Js. 5:16; I Jn. 1:9)</a:t>
            </a:r>
          </a:p>
        </p:txBody>
      </p:sp>
      <p:sp>
        <p:nvSpPr>
          <p:cNvPr id="6" name="Text Box 46"/>
          <p:cNvSpPr txBox="1">
            <a:spLocks noChangeArrowheads="1"/>
          </p:cNvSpPr>
          <p:nvPr/>
        </p:nvSpPr>
        <p:spPr bwMode="auto">
          <a:xfrm>
            <a:off x="-11417" y="29500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The outcome of meeting the conditions for forgiveness:</a:t>
            </a:r>
          </a:p>
        </p:txBody>
      </p:sp>
      <p:sp>
        <p:nvSpPr>
          <p:cNvPr id="7" name="Text Box 5"/>
          <p:cNvSpPr txBox="1">
            <a:spLocks noChangeArrowheads="1"/>
          </p:cNvSpPr>
          <p:nvPr/>
        </p:nvSpPr>
        <p:spPr bwMode="auto">
          <a:xfrm>
            <a:off x="-8068" y="3608990"/>
            <a:ext cx="6256468" cy="2000548"/>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Rom. 4:7-8</a:t>
            </a:r>
          </a:p>
          <a:p>
            <a:pPr>
              <a:buClr>
                <a:schemeClr val="accent1"/>
              </a:buClr>
              <a:buSzPct val="115000"/>
              <a:buFont typeface="Wingdings" pitchFamily="2" charset="2"/>
              <a:buNone/>
            </a:pPr>
            <a:r>
              <a:rPr lang="en-US" sz="2000" dirty="0">
                <a:solidFill>
                  <a:srgbClr val="0000FF"/>
                </a:solidFill>
                <a:latin typeface="Tahoma" pitchFamily="34" charset="0"/>
              </a:rPr>
              <a:t>7.  "BLESSED ARE THOSE WHOSE LAWLESS DEEDS HAVE BEEN FORGIVEN, AND WHOSE SINS HAVE BEEN COVERED.</a:t>
            </a:r>
          </a:p>
          <a:p>
            <a:pPr>
              <a:buClr>
                <a:schemeClr val="accent1"/>
              </a:buClr>
              <a:buSzPct val="115000"/>
              <a:buFont typeface="Wingdings" pitchFamily="2" charset="2"/>
              <a:buNone/>
            </a:pPr>
            <a:r>
              <a:rPr lang="en-US" sz="2000" dirty="0">
                <a:solidFill>
                  <a:srgbClr val="0000FF"/>
                </a:solidFill>
                <a:latin typeface="Tahoma" pitchFamily="34" charset="0"/>
              </a:rPr>
              <a:t>8.  "BLESSED IS THE MAN WHOSE SIN THE LORD WILL NOT TAKE INTO ACCOUNT."</a:t>
            </a:r>
          </a:p>
        </p:txBody>
      </p:sp>
      <p:sp>
        <p:nvSpPr>
          <p:cNvPr id="9" name="Text Box 10"/>
          <p:cNvSpPr txBox="1">
            <a:spLocks noChangeArrowheads="1"/>
          </p:cNvSpPr>
          <p:nvPr/>
        </p:nvSpPr>
        <p:spPr bwMode="auto">
          <a:xfrm>
            <a:off x="81116" y="5723040"/>
            <a:ext cx="6167284" cy="830997"/>
          </a:xfrm>
          <a:prstGeom prst="rect">
            <a:avLst/>
          </a:prstGeom>
          <a:solidFill>
            <a:schemeClr val="tx1">
              <a:lumMod val="9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Those who seek to cover their sins the</a:t>
            </a:r>
          </a:p>
          <a:p>
            <a:pPr algn="ctr"/>
            <a:r>
              <a:rPr lang="en-US" b="1" dirty="0">
                <a:solidFill>
                  <a:srgbClr val="0000FF"/>
                </a:solidFill>
                <a:latin typeface="Tahoma" pitchFamily="34" charset="0"/>
              </a:rPr>
              <a:t>right way will be blessed and forgiven!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668" y="4205013"/>
            <a:ext cx="2811332" cy="2169412"/>
          </a:xfrm>
          <a:prstGeom prst="rect">
            <a:avLst/>
          </a:prstGeom>
        </p:spPr>
      </p:pic>
      <p:sp>
        <p:nvSpPr>
          <p:cNvPr id="10" name="Text Box 46">
            <a:extLst>
              <a:ext uri="{FF2B5EF4-FFF2-40B4-BE49-F238E27FC236}">
                <a16:creationId xmlns:a16="http://schemas.microsoft.com/office/drawing/2014/main" id="{7ECEDA2E-5B4A-4688-8A56-543F48FC6BB0}"/>
              </a:ext>
            </a:extLst>
          </p:cNvPr>
          <p:cNvSpPr txBox="1">
            <a:spLocks noChangeArrowheads="1"/>
          </p:cNvSpPr>
          <p:nvPr/>
        </p:nvSpPr>
        <p:spPr bwMode="auto">
          <a:xfrm>
            <a:off x="6575769" y="4654087"/>
            <a:ext cx="2417689" cy="95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7200" b="1" dirty="0">
                <a:solidFill>
                  <a:srgbClr val="FF0000"/>
                </a:solidFill>
                <a:latin typeface="Tahoma" pitchFamily="34" charset="0"/>
              </a:rPr>
              <a:t>Sins</a:t>
            </a:r>
          </a:p>
        </p:txBody>
      </p:sp>
      <p:pic>
        <p:nvPicPr>
          <p:cNvPr id="11" name="Picture 10">
            <a:extLst>
              <a:ext uri="{FF2B5EF4-FFF2-40B4-BE49-F238E27FC236}">
                <a16:creationId xmlns:a16="http://schemas.microsoft.com/office/drawing/2014/main" id="{2F6793BA-70FB-4E17-AAD5-AD838AB40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040" y="4205013"/>
            <a:ext cx="2811332" cy="2169412"/>
          </a:xfrm>
          <a:prstGeom prst="rect">
            <a:avLst/>
          </a:prstGeom>
        </p:spPr>
      </p:pic>
    </p:spTree>
    <p:extLst>
      <p:ext uri="{BB962C8B-B14F-4D97-AF65-F5344CB8AC3E}">
        <p14:creationId xmlns:p14="http://schemas.microsoft.com/office/powerpoint/2010/main" val="1201622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wipe(left)">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Conclusion</a:t>
            </a:r>
          </a:p>
        </p:txBody>
      </p:sp>
      <p:sp>
        <p:nvSpPr>
          <p:cNvPr id="9" name="Text Box 46"/>
          <p:cNvSpPr txBox="1">
            <a:spLocks noChangeArrowheads="1"/>
          </p:cNvSpPr>
          <p:nvPr/>
        </p:nvSpPr>
        <p:spPr bwMode="auto">
          <a:xfrm>
            <a:off x="-21515" y="19812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nn-NO" b="1" dirty="0">
                <a:solidFill>
                  <a:srgbClr val="FFFF00"/>
                </a:solidFill>
                <a:latin typeface="Tahoma" pitchFamily="34" charset="0"/>
              </a:rPr>
              <a:t>Eccl. 12:14; Rom. 14:12; II Cor. 5:10</a:t>
            </a:r>
            <a:endParaRPr lang="en-US" b="1" dirty="0">
              <a:solidFill>
                <a:srgbClr val="FFFF00"/>
              </a:solidFill>
              <a:latin typeface="Tahoma" pitchFamily="34" charset="0"/>
            </a:endParaRPr>
          </a:p>
          <a:p>
            <a:pPr>
              <a:buClr>
                <a:srgbClr val="FF0000"/>
              </a:buClr>
              <a:buSzPct val="115000"/>
              <a:buFont typeface="Wingdings" pitchFamily="2" charset="2"/>
              <a:buChar char="Ø"/>
            </a:pPr>
            <a:r>
              <a:rPr lang="en-US" sz="2000" dirty="0">
                <a:latin typeface="Tahoma" pitchFamily="34" charset="0"/>
              </a:rPr>
              <a:t>All will stand before the judgment seat of Christ and will give account of their deeds, whether good or bad!</a:t>
            </a:r>
          </a:p>
        </p:txBody>
      </p:sp>
      <p:sp>
        <p:nvSpPr>
          <p:cNvPr id="10" name="Text Box 46"/>
          <p:cNvSpPr txBox="1">
            <a:spLocks noChangeArrowheads="1"/>
          </p:cNvSpPr>
          <p:nvPr/>
        </p:nvSpPr>
        <p:spPr bwMode="auto">
          <a:xfrm>
            <a:off x="0" y="914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Those who practice sin don’t usually want their </a:t>
            </a:r>
          </a:p>
          <a:p>
            <a:pPr algn="ctr"/>
            <a:r>
              <a:rPr lang="en-US" b="1" dirty="0">
                <a:solidFill>
                  <a:srgbClr val="FFFF00"/>
                </a:solidFill>
                <a:latin typeface="Tahoma" pitchFamily="34" charset="0"/>
              </a:rPr>
              <a:t>wickedness exposed (Jn. 3:19-20; Is. 5:20)</a:t>
            </a:r>
          </a:p>
        </p:txBody>
      </p:sp>
      <p:sp>
        <p:nvSpPr>
          <p:cNvPr id="8" name="Text Box 46"/>
          <p:cNvSpPr txBox="1">
            <a:spLocks noChangeArrowheads="1"/>
          </p:cNvSpPr>
          <p:nvPr/>
        </p:nvSpPr>
        <p:spPr bwMode="auto">
          <a:xfrm>
            <a:off x="14344" y="305841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dirty="0">
                <a:latin typeface="Tahoma" pitchFamily="34" charset="0"/>
              </a:rPr>
              <a:t>If they have lived trying to cover their own sins, their sins will be uncovered and they will face eternal punishment! </a:t>
            </a:r>
            <a:r>
              <a:rPr lang="en-US" sz="2000" i="1" dirty="0">
                <a:latin typeface="Tahoma" pitchFamily="34" charset="0"/>
              </a:rPr>
              <a:t>(Rom. 2:6, 8-9; II Thess. 1:8-9; Heb. 4:13)</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885" y="4230303"/>
            <a:ext cx="2133600" cy="2627697"/>
          </a:xfrm>
          <a:prstGeom prst="rect">
            <a:avLst/>
          </a:prstGeom>
        </p:spPr>
      </p:pic>
      <p:sp>
        <p:nvSpPr>
          <p:cNvPr id="13" name="Text Box 46"/>
          <p:cNvSpPr txBox="1">
            <a:spLocks noChangeArrowheads="1"/>
          </p:cNvSpPr>
          <p:nvPr/>
        </p:nvSpPr>
        <p:spPr bwMode="auto">
          <a:xfrm>
            <a:off x="14344" y="4074080"/>
            <a:ext cx="69745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dirty="0">
                <a:latin typeface="Tahoma" pitchFamily="34" charset="0"/>
              </a:rPr>
              <a:t>If they live confessing their sins and repenting of them after obeying the gospel, their sins will remain covered </a:t>
            </a:r>
            <a:r>
              <a:rPr lang="en-US" sz="2000" i="1" dirty="0">
                <a:latin typeface="Tahoma" pitchFamily="34" charset="0"/>
              </a:rPr>
              <a:t>(Heb. 10:17) </a:t>
            </a:r>
            <a:r>
              <a:rPr lang="en-US" sz="2000" dirty="0">
                <a:latin typeface="Tahoma" pitchFamily="34" charset="0"/>
              </a:rPr>
              <a:t>and they will receive the reward of eternal life! </a:t>
            </a:r>
            <a:r>
              <a:rPr lang="en-US" sz="2000" i="1" dirty="0">
                <a:latin typeface="Tahoma" pitchFamily="34" charset="0"/>
              </a:rPr>
              <a:t>(Rom. 2:6-7, 10; Rev. 2:10)</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114515"/>
            <a:ext cx="2057400" cy="174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70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p:cTn id="28" dur="500" fill="hold"/>
                                        <p:tgtEl>
                                          <p:spTgt spid="4098"/>
                                        </p:tgtEl>
                                        <p:attrNameLst>
                                          <p:attrName>ppt_w</p:attrName>
                                        </p:attrNameLst>
                                      </p:cBhvr>
                                      <p:tavLst>
                                        <p:tav tm="0">
                                          <p:val>
                                            <p:fltVal val="0"/>
                                          </p:val>
                                        </p:tav>
                                        <p:tav tm="100000">
                                          <p:val>
                                            <p:strVal val="#ppt_w"/>
                                          </p:val>
                                        </p:tav>
                                      </p:tavLst>
                                    </p:anim>
                                    <p:anim calcmode="lin" valueType="num">
                                      <p:cBhvr>
                                        <p:cTn id="29" dur="500" fill="hold"/>
                                        <p:tgtEl>
                                          <p:spTgt spid="4098"/>
                                        </p:tgtEl>
                                        <p:attrNameLst>
                                          <p:attrName>ppt_h</p:attrName>
                                        </p:attrNameLst>
                                      </p:cBhvr>
                                      <p:tavLst>
                                        <p:tav tm="0">
                                          <p:val>
                                            <p:fltVal val="0"/>
                                          </p:val>
                                        </p:tav>
                                        <p:tav tm="100000">
                                          <p:val>
                                            <p:strVal val="#ppt_h"/>
                                          </p:val>
                                        </p:tav>
                                      </p:tavLst>
                                    </p:anim>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8" grpId="0" autoUpdateAnimBg="0"/>
      <p:bldP spid="1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Conclusion</a:t>
            </a:r>
          </a:p>
        </p:txBody>
      </p:sp>
      <p:sp>
        <p:nvSpPr>
          <p:cNvPr id="8" name="Text Box 10"/>
          <p:cNvSpPr txBox="1">
            <a:spLocks noChangeArrowheads="1"/>
          </p:cNvSpPr>
          <p:nvPr/>
        </p:nvSpPr>
        <p:spPr bwMode="auto">
          <a:xfrm>
            <a:off x="14344" y="4343400"/>
            <a:ext cx="9144000" cy="1569660"/>
          </a:xfrm>
          <a:prstGeom prst="rect">
            <a:avLst/>
          </a:prstGeom>
          <a:solidFill>
            <a:schemeClr val="tx1">
              <a:lumMod val="9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Let us avoid trying to cover our own sins where they will</a:t>
            </a:r>
          </a:p>
          <a:p>
            <a:pPr algn="ctr"/>
            <a:r>
              <a:rPr lang="en-US" b="1" dirty="0">
                <a:solidFill>
                  <a:srgbClr val="0000FF"/>
                </a:solidFill>
                <a:latin typeface="Tahoma" pitchFamily="34" charset="0"/>
              </a:rPr>
              <a:t>one day be uncovered and judged, but instead seek to</a:t>
            </a:r>
          </a:p>
          <a:p>
            <a:pPr algn="ctr"/>
            <a:r>
              <a:rPr lang="en-US" b="1" dirty="0">
                <a:solidFill>
                  <a:srgbClr val="0000FF"/>
                </a:solidFill>
                <a:latin typeface="Tahoma" pitchFamily="34" charset="0"/>
              </a:rPr>
              <a:t>have God forgive and cover our sins, </a:t>
            </a:r>
          </a:p>
          <a:p>
            <a:pPr algn="ctr"/>
            <a:r>
              <a:rPr lang="en-US" b="1" dirty="0">
                <a:solidFill>
                  <a:srgbClr val="0000FF"/>
                </a:solidFill>
                <a:latin typeface="Tahoma" pitchFamily="34" charset="0"/>
              </a:rPr>
              <a:t>never to be seen again!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724348"/>
            <a:ext cx="2288857" cy="3428999"/>
          </a:xfrm>
          <a:prstGeom prst="rect">
            <a:avLst/>
          </a:prstGeom>
        </p:spPr>
      </p:pic>
    </p:spTree>
    <p:extLst>
      <p:ext uri="{BB962C8B-B14F-4D97-AF65-F5344CB8AC3E}">
        <p14:creationId xmlns:p14="http://schemas.microsoft.com/office/powerpoint/2010/main" val="5552795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35849862"/>
      </p:ext>
    </p:extLst>
  </p:cSld>
  <p:clrMapOvr>
    <a:masterClrMapping/>
  </p:clrMapOvr>
  <p:transition spd="slow" advTm="2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6" name="Text Box 46"/>
          <p:cNvSpPr txBox="1">
            <a:spLocks noChangeArrowheads="1"/>
          </p:cNvSpPr>
          <p:nvPr/>
        </p:nvSpPr>
        <p:spPr bwMode="auto">
          <a:xfrm>
            <a:off x="0" y="10978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People who sin usually do not want their sins exposed!</a:t>
            </a:r>
          </a:p>
        </p:txBody>
      </p:sp>
      <p:sp>
        <p:nvSpPr>
          <p:cNvPr id="9" name="Text Box 5"/>
          <p:cNvSpPr txBox="1">
            <a:spLocks noChangeArrowheads="1"/>
          </p:cNvSpPr>
          <p:nvPr/>
        </p:nvSpPr>
        <p:spPr bwMode="auto">
          <a:xfrm>
            <a:off x="-4916" y="2057400"/>
            <a:ext cx="9144000" cy="2308324"/>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Jn. 3:19-21 (Is. 5:20)</a:t>
            </a:r>
          </a:p>
          <a:p>
            <a:pPr>
              <a:buClr>
                <a:schemeClr val="accent1"/>
              </a:buClr>
              <a:buSzPct val="115000"/>
              <a:buFont typeface="Wingdings" pitchFamily="2" charset="2"/>
              <a:buNone/>
            </a:pPr>
            <a:r>
              <a:rPr lang="en-US" sz="2000" dirty="0">
                <a:solidFill>
                  <a:srgbClr val="0000FF"/>
                </a:solidFill>
                <a:latin typeface="Tahoma" pitchFamily="34" charset="0"/>
              </a:rPr>
              <a:t>19.  "This is the judgment, that the Light has come into the world, and men loved the darkness rather than the Light, for their deeds were evil.</a:t>
            </a:r>
          </a:p>
          <a:p>
            <a:pPr>
              <a:buClr>
                <a:schemeClr val="accent1"/>
              </a:buClr>
              <a:buSzPct val="115000"/>
              <a:buFont typeface="Wingdings" pitchFamily="2" charset="2"/>
              <a:buNone/>
            </a:pPr>
            <a:r>
              <a:rPr lang="en-US" sz="2000" dirty="0">
                <a:solidFill>
                  <a:srgbClr val="0000FF"/>
                </a:solidFill>
                <a:latin typeface="Tahoma" pitchFamily="34" charset="0"/>
              </a:rPr>
              <a:t>20.  "For everyone who does evil hates the Light, and does not come to the Light for fear that his deeds will be exposed.</a:t>
            </a:r>
          </a:p>
          <a:p>
            <a:pPr>
              <a:buClr>
                <a:schemeClr val="accent1"/>
              </a:buClr>
              <a:buSzPct val="115000"/>
              <a:buFont typeface="Wingdings" pitchFamily="2" charset="2"/>
              <a:buNone/>
            </a:pPr>
            <a:r>
              <a:rPr lang="en-US" sz="2000" dirty="0">
                <a:solidFill>
                  <a:srgbClr val="0000FF"/>
                </a:solidFill>
                <a:latin typeface="Tahoma" pitchFamily="34" charset="0"/>
              </a:rPr>
              <a:t>21.  "But he who practices the truth comes to the Light, so that his deeds may be manifested as having been wrought in God."</a:t>
            </a:r>
          </a:p>
        </p:txBody>
      </p:sp>
    </p:spTree>
    <p:extLst>
      <p:ext uri="{BB962C8B-B14F-4D97-AF65-F5344CB8AC3E}">
        <p14:creationId xmlns:p14="http://schemas.microsoft.com/office/powerpoint/2010/main" val="1230991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7" name="Text Box 46"/>
          <p:cNvSpPr txBox="1">
            <a:spLocks noChangeArrowheads="1"/>
          </p:cNvSpPr>
          <p:nvPr/>
        </p:nvSpPr>
        <p:spPr bwMode="auto">
          <a:xfrm>
            <a:off x="5341" y="106175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Rom. 4:7-8 </a:t>
            </a:r>
            <a:r>
              <a:rPr lang="en-US" b="1" i="1" dirty="0">
                <a:solidFill>
                  <a:srgbClr val="FFFF00"/>
                </a:solidFill>
                <a:latin typeface="Tahoma" pitchFamily="34" charset="0"/>
              </a:rPr>
              <a:t>(Ps. 32:1-2): </a:t>
            </a:r>
            <a:r>
              <a:rPr lang="en-US" b="1" dirty="0">
                <a:solidFill>
                  <a:srgbClr val="FFFF00"/>
                </a:solidFill>
                <a:latin typeface="Tahoma" pitchFamily="34" charset="0"/>
              </a:rPr>
              <a:t>“How blessed is he whose </a:t>
            </a:r>
          </a:p>
          <a:p>
            <a:pPr algn="ctr"/>
            <a:r>
              <a:rPr lang="en-US" b="1" dirty="0">
                <a:solidFill>
                  <a:srgbClr val="FFFF00"/>
                </a:solidFill>
                <a:latin typeface="Tahoma" pitchFamily="34" charset="0"/>
              </a:rPr>
              <a:t>transgression is forgiven, Whose sin is covered!” </a:t>
            </a:r>
          </a:p>
          <a:p>
            <a:pPr algn="ctr"/>
            <a:r>
              <a:rPr lang="en-US" b="1" i="1" dirty="0">
                <a:solidFill>
                  <a:srgbClr val="FFFF00"/>
                </a:solidFill>
                <a:latin typeface="Tahoma" pitchFamily="34" charset="0"/>
              </a:rPr>
              <a:t>(Ps. 32:1)</a:t>
            </a:r>
          </a:p>
        </p:txBody>
      </p:sp>
      <p:sp>
        <p:nvSpPr>
          <p:cNvPr id="10" name="Text Box 5"/>
          <p:cNvSpPr txBox="1">
            <a:spLocks noChangeArrowheads="1"/>
          </p:cNvSpPr>
          <p:nvPr/>
        </p:nvSpPr>
        <p:spPr bwMode="auto">
          <a:xfrm>
            <a:off x="5341" y="2582614"/>
            <a:ext cx="9144000" cy="1692771"/>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Rom. 4:7-8</a:t>
            </a:r>
          </a:p>
          <a:p>
            <a:pPr>
              <a:buClr>
                <a:schemeClr val="accent1"/>
              </a:buClr>
              <a:buSzPct val="115000"/>
              <a:buFont typeface="Wingdings" pitchFamily="2" charset="2"/>
              <a:buNone/>
            </a:pPr>
            <a:r>
              <a:rPr lang="en-US" sz="2000" dirty="0">
                <a:solidFill>
                  <a:srgbClr val="0000FF"/>
                </a:solidFill>
                <a:latin typeface="Tahoma" pitchFamily="34" charset="0"/>
              </a:rPr>
              <a:t>7.  "BLESSED ARE THOSE WHOSE LAWLESS DEEDS HAVE BEEN FORGIVEN, AND WHOSE SINS HAVE BEEN COVERED.</a:t>
            </a:r>
          </a:p>
          <a:p>
            <a:pPr>
              <a:buClr>
                <a:schemeClr val="accent1"/>
              </a:buClr>
              <a:buSzPct val="115000"/>
              <a:buFont typeface="Wingdings" pitchFamily="2" charset="2"/>
              <a:buNone/>
            </a:pPr>
            <a:r>
              <a:rPr lang="en-US" sz="2000" dirty="0">
                <a:solidFill>
                  <a:srgbClr val="0000FF"/>
                </a:solidFill>
                <a:latin typeface="Tahoma" pitchFamily="34" charset="0"/>
              </a:rPr>
              <a:t>8.  "BLESSED IS THE MAN WHOSE SIN THE LORD WILL NOT TAKE INTO ACCOUNT."</a:t>
            </a:r>
          </a:p>
        </p:txBody>
      </p:sp>
      <p:sp>
        <p:nvSpPr>
          <p:cNvPr id="11" name="Text Box 3"/>
          <p:cNvSpPr txBox="1">
            <a:spLocks noChangeArrowheads="1"/>
          </p:cNvSpPr>
          <p:nvPr/>
        </p:nvSpPr>
        <p:spPr bwMode="auto">
          <a:xfrm>
            <a:off x="5766" y="4944396"/>
            <a:ext cx="9143575" cy="830997"/>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There is something about sin that makes people want </a:t>
            </a:r>
          </a:p>
          <a:p>
            <a:pPr algn="ctr"/>
            <a:r>
              <a:rPr lang="en-US" b="1" dirty="0">
                <a:solidFill>
                  <a:srgbClr val="FF0000"/>
                </a:solidFill>
              </a:rPr>
              <a:t>it to be covered!</a:t>
            </a:r>
            <a:endParaRPr lang="en-US" b="1" i="1" dirty="0">
              <a:solidFill>
                <a:srgbClr val="FF0000"/>
              </a:solidFill>
            </a:endParaRPr>
          </a:p>
        </p:txBody>
      </p:sp>
    </p:spTree>
    <p:extLst>
      <p:ext uri="{BB962C8B-B14F-4D97-AF65-F5344CB8AC3E}">
        <p14:creationId xmlns:p14="http://schemas.microsoft.com/office/powerpoint/2010/main" val="1730047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60575"/>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8382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There are two ways in which men try to cover their sins: </a:t>
            </a:r>
          </a:p>
        </p:txBody>
      </p:sp>
      <p:sp>
        <p:nvSpPr>
          <p:cNvPr id="6" name="Text Box 5"/>
          <p:cNvSpPr txBox="1">
            <a:spLocks noChangeArrowheads="1"/>
          </p:cNvSpPr>
          <p:nvPr/>
        </p:nvSpPr>
        <p:spPr bwMode="auto">
          <a:xfrm>
            <a:off x="0" y="1649428"/>
            <a:ext cx="4724400" cy="1384995"/>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Prov. 28:13 (NKJ) – Wrong</a:t>
            </a:r>
          </a:p>
          <a:p>
            <a:pPr>
              <a:buClr>
                <a:schemeClr val="accent1"/>
              </a:buClr>
              <a:buSzPct val="115000"/>
              <a:buFont typeface="Wingdings" pitchFamily="2" charset="2"/>
              <a:buNone/>
            </a:pPr>
            <a:r>
              <a:rPr lang="en-US" sz="2000" dirty="0">
                <a:solidFill>
                  <a:srgbClr val="0000FF"/>
                </a:solidFill>
                <a:latin typeface="Tahoma" pitchFamily="34" charset="0"/>
              </a:rPr>
              <a:t>13.  He who covers his sins will not prosper, But whoever confesses and forsakes them will have mercy.</a:t>
            </a:r>
          </a:p>
        </p:txBody>
      </p:sp>
      <p:sp>
        <p:nvSpPr>
          <p:cNvPr id="12" name="Text Box 5"/>
          <p:cNvSpPr txBox="1">
            <a:spLocks noChangeArrowheads="1"/>
          </p:cNvSpPr>
          <p:nvPr/>
        </p:nvSpPr>
        <p:spPr bwMode="auto">
          <a:xfrm>
            <a:off x="0" y="3276600"/>
            <a:ext cx="4724400" cy="1384995"/>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Ps. 85:2 – Right</a:t>
            </a:r>
          </a:p>
          <a:p>
            <a:pPr>
              <a:buClr>
                <a:schemeClr val="accent1"/>
              </a:buClr>
              <a:buSzPct val="115000"/>
              <a:buFont typeface="Wingdings" pitchFamily="2" charset="2"/>
              <a:buNone/>
            </a:pPr>
            <a:r>
              <a:rPr lang="en-US" sz="2000" dirty="0">
                <a:solidFill>
                  <a:srgbClr val="0000FF"/>
                </a:solidFill>
                <a:latin typeface="Tahoma" pitchFamily="34" charset="0"/>
              </a:rPr>
              <a:t>2.  You forgave the iniquity of Your people; You covered all their sin. Selah.</a:t>
            </a:r>
          </a:p>
        </p:txBody>
      </p:sp>
      <p:sp>
        <p:nvSpPr>
          <p:cNvPr id="9" name="Text Box 10"/>
          <p:cNvSpPr txBox="1">
            <a:spLocks noChangeArrowheads="1"/>
          </p:cNvSpPr>
          <p:nvPr/>
        </p:nvSpPr>
        <p:spPr bwMode="auto">
          <a:xfrm>
            <a:off x="-7374" y="5253335"/>
            <a:ext cx="9151374" cy="830997"/>
          </a:xfrm>
          <a:prstGeom prst="rect">
            <a:avLst/>
          </a:prstGeom>
          <a:solidFill>
            <a:schemeClr val="tx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In having our sins covered let us make sure it is done </a:t>
            </a:r>
          </a:p>
          <a:p>
            <a:pPr algn="ctr"/>
            <a:r>
              <a:rPr lang="en-US" b="1" dirty="0">
                <a:solidFill>
                  <a:srgbClr val="0000FF"/>
                </a:solidFill>
                <a:latin typeface="Tahoma" pitchFamily="34" charset="0"/>
              </a:rPr>
              <a:t>the right way and not the wrong way!</a:t>
            </a:r>
          </a:p>
        </p:txBody>
      </p:sp>
      <p:pic>
        <p:nvPicPr>
          <p:cNvPr id="3" name="Picture 2" descr="A close up of a street sign&#10;&#10;Description automatically generated">
            <a:extLst>
              <a:ext uri="{FF2B5EF4-FFF2-40B4-BE49-F238E27FC236}">
                <a16:creationId xmlns:a16="http://schemas.microsoft.com/office/drawing/2014/main" id="{54FF7246-9D69-42BA-87B9-7F7C3F58C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855" y="2075688"/>
            <a:ext cx="4264145" cy="2401824"/>
          </a:xfrm>
          <a:prstGeom prst="rect">
            <a:avLst/>
          </a:prstGeom>
        </p:spPr>
      </p:pic>
    </p:spTree>
    <p:extLst>
      <p:ext uri="{BB962C8B-B14F-4D97-AF65-F5344CB8AC3E}">
        <p14:creationId xmlns:p14="http://schemas.microsoft.com/office/powerpoint/2010/main" val="7150573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6"/>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6" grpId="0" autoUpdateAnimBg="0"/>
      <p:bldP spid="6"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38400" y="6553200"/>
            <a:ext cx="3352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2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Reasons People Want to Cover Their Sins</a:t>
            </a:r>
            <a:endParaRPr lang="en-US" sz="32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6" name="Text Box 5"/>
          <p:cNvSpPr txBox="1">
            <a:spLocks noChangeArrowheads="1"/>
          </p:cNvSpPr>
          <p:nvPr/>
        </p:nvSpPr>
        <p:spPr bwMode="auto">
          <a:xfrm>
            <a:off x="-27040" y="914400"/>
            <a:ext cx="9166123" cy="1692771"/>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Jn. 3:19-20</a:t>
            </a:r>
          </a:p>
          <a:p>
            <a:pPr>
              <a:buClr>
                <a:schemeClr val="accent1"/>
              </a:buClr>
              <a:buSzPct val="115000"/>
              <a:buFont typeface="Wingdings" pitchFamily="2" charset="2"/>
              <a:buNone/>
            </a:pPr>
            <a:r>
              <a:rPr lang="en-US" sz="2000" dirty="0">
                <a:solidFill>
                  <a:srgbClr val="0000FF"/>
                </a:solidFill>
                <a:latin typeface="Tahoma" pitchFamily="34" charset="0"/>
              </a:rPr>
              <a:t>19.  "This is the judgment, that the Light has come into the world, and men loved the darkness rather than the Light, for their deeds were evil.</a:t>
            </a:r>
          </a:p>
          <a:p>
            <a:pPr>
              <a:buClr>
                <a:schemeClr val="accent1"/>
              </a:buClr>
              <a:buSzPct val="115000"/>
              <a:buFont typeface="Wingdings" pitchFamily="2" charset="2"/>
              <a:buNone/>
            </a:pPr>
            <a:r>
              <a:rPr lang="en-US" sz="2000" dirty="0">
                <a:solidFill>
                  <a:srgbClr val="0000FF"/>
                </a:solidFill>
                <a:latin typeface="Tahoma" pitchFamily="34" charset="0"/>
              </a:rPr>
              <a:t>20.  "For everyone who does evil hates the Light, and does not come to the Light for fear that his deeds will be exposed.</a:t>
            </a:r>
          </a:p>
        </p:txBody>
      </p:sp>
      <p:sp>
        <p:nvSpPr>
          <p:cNvPr id="12" name="Text Box 5"/>
          <p:cNvSpPr txBox="1">
            <a:spLocks noChangeArrowheads="1"/>
          </p:cNvSpPr>
          <p:nvPr/>
        </p:nvSpPr>
        <p:spPr bwMode="auto">
          <a:xfrm>
            <a:off x="-17207" y="2808982"/>
            <a:ext cx="9166123" cy="1077218"/>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Jn. 3:21 (Rom. 4:7)</a:t>
            </a:r>
          </a:p>
          <a:p>
            <a:pPr>
              <a:buClr>
                <a:schemeClr val="accent1"/>
              </a:buClr>
              <a:buSzPct val="115000"/>
              <a:buFont typeface="Wingdings" pitchFamily="2" charset="2"/>
              <a:buNone/>
            </a:pPr>
            <a:r>
              <a:rPr lang="en-US" sz="2000" dirty="0">
                <a:solidFill>
                  <a:srgbClr val="0000FF"/>
                </a:solidFill>
                <a:latin typeface="Tahoma" pitchFamily="34" charset="0"/>
              </a:rPr>
              <a:t>21.  "But he who practices the truth comes to the Light, so that his deeds may be manifested as having been wrought in God."</a:t>
            </a:r>
          </a:p>
        </p:txBody>
      </p:sp>
      <p:sp>
        <p:nvSpPr>
          <p:cNvPr id="13" name="Text Box 46"/>
          <p:cNvSpPr txBox="1">
            <a:spLocks noChangeArrowheads="1"/>
          </p:cNvSpPr>
          <p:nvPr/>
        </p:nvSpPr>
        <p:spPr bwMode="auto">
          <a:xfrm>
            <a:off x="-1" y="4088011"/>
            <a:ext cx="912468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People want their sins covered to avoid the disapproval </a:t>
            </a:r>
          </a:p>
          <a:p>
            <a:r>
              <a:rPr lang="en-US" b="1" dirty="0">
                <a:solidFill>
                  <a:srgbClr val="FFFF00"/>
                </a:solidFill>
                <a:latin typeface="Tahoma" pitchFamily="34" charset="0"/>
              </a:rPr>
              <a:t>of God Who can punish and condemn!</a:t>
            </a:r>
          </a:p>
          <a:p>
            <a:pPr>
              <a:buClr>
                <a:srgbClr val="FF0000"/>
              </a:buClr>
              <a:buSzPct val="115000"/>
              <a:buFont typeface="Wingdings" pitchFamily="2" charset="2"/>
              <a:buChar char="Ø"/>
            </a:pPr>
            <a:r>
              <a:rPr lang="en-US" sz="2000" dirty="0">
                <a:latin typeface="Tahoma" pitchFamily="34" charset="0"/>
              </a:rPr>
              <a:t>Adam and Eve in the beginning of sin hid from God in order to cover their sin! </a:t>
            </a:r>
            <a:r>
              <a:rPr lang="en-US" sz="2000" i="1" dirty="0">
                <a:latin typeface="Tahoma" pitchFamily="34" charset="0"/>
              </a:rPr>
              <a:t>(Gen. 3:1-8)</a:t>
            </a:r>
          </a:p>
          <a:p>
            <a:pPr>
              <a:buClr>
                <a:srgbClr val="FF0000"/>
              </a:buClr>
              <a:buSzPct val="115000"/>
              <a:buFont typeface="Wingdings" pitchFamily="2" charset="2"/>
              <a:buChar char="Ø"/>
            </a:pPr>
            <a:r>
              <a:rPr lang="en-US" sz="2000" dirty="0">
                <a:latin typeface="Tahoma" pitchFamily="34" charset="0"/>
              </a:rPr>
              <a:t>They could not hide from God and neither can people today – Heb. 4:12-13</a:t>
            </a:r>
          </a:p>
        </p:txBody>
      </p:sp>
    </p:spTree>
    <p:extLst>
      <p:ext uri="{BB962C8B-B14F-4D97-AF65-F5344CB8AC3E}">
        <p14:creationId xmlns:p14="http://schemas.microsoft.com/office/powerpoint/2010/main" val="2269877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648807" y="6553200"/>
            <a:ext cx="35052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2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Reasons People Want to Cover Their Sins</a:t>
            </a:r>
            <a:endParaRPr lang="en-US" sz="32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3" name="Text Box 46"/>
          <p:cNvSpPr txBox="1">
            <a:spLocks noChangeArrowheads="1"/>
          </p:cNvSpPr>
          <p:nvPr/>
        </p:nvSpPr>
        <p:spPr bwMode="auto">
          <a:xfrm>
            <a:off x="0" y="1066800"/>
            <a:ext cx="912468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The voice of God caused Adam &amp; Eve to come out of </a:t>
            </a:r>
          </a:p>
          <a:p>
            <a:r>
              <a:rPr lang="en-US" b="1" dirty="0">
                <a:solidFill>
                  <a:srgbClr val="FFFF00"/>
                </a:solidFill>
                <a:latin typeface="Tahoma" pitchFamily="34" charset="0"/>
              </a:rPr>
              <a:t>hiding </a:t>
            </a:r>
            <a:r>
              <a:rPr lang="en-US" b="1" i="1" dirty="0">
                <a:solidFill>
                  <a:srgbClr val="FFFF00"/>
                </a:solidFill>
                <a:latin typeface="Tahoma" pitchFamily="34" charset="0"/>
              </a:rPr>
              <a:t>(Gen. 3:8-10) </a:t>
            </a:r>
            <a:r>
              <a:rPr lang="en-US" b="1" dirty="0">
                <a:solidFill>
                  <a:srgbClr val="FFFF00"/>
                </a:solidFill>
                <a:latin typeface="Tahoma" pitchFamily="34" charset="0"/>
              </a:rPr>
              <a:t>and confess their sins!</a:t>
            </a:r>
          </a:p>
          <a:p>
            <a:pPr>
              <a:buClr>
                <a:srgbClr val="FF0000"/>
              </a:buClr>
              <a:buSzPct val="115000"/>
              <a:buFont typeface="Wingdings" pitchFamily="2" charset="2"/>
              <a:buChar char="Ø"/>
            </a:pPr>
            <a:r>
              <a:rPr lang="en-US" sz="2000" dirty="0">
                <a:latin typeface="Tahoma" pitchFamily="34" charset="0"/>
              </a:rPr>
              <a:t>Mankind today needs to stop trying to “cover” their own sins, and come to the voice of God (through His word), realize their own spiritual “nakedness,” confess their sins, and obey Jesus for a “covering!”</a:t>
            </a:r>
          </a:p>
        </p:txBody>
      </p:sp>
      <p:sp>
        <p:nvSpPr>
          <p:cNvPr id="7" name="Text Box 10"/>
          <p:cNvSpPr txBox="1">
            <a:spLocks noChangeArrowheads="1"/>
          </p:cNvSpPr>
          <p:nvPr/>
        </p:nvSpPr>
        <p:spPr bwMode="auto">
          <a:xfrm>
            <a:off x="0" y="3124200"/>
            <a:ext cx="9144000" cy="830997"/>
          </a:xfrm>
          <a:prstGeom prst="rect">
            <a:avLst/>
          </a:prstGeom>
          <a:solidFill>
            <a:schemeClr val="tx1">
              <a:lumMod val="9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We all want our sins covered – we just need to make </a:t>
            </a:r>
          </a:p>
          <a:p>
            <a:pPr algn="ctr"/>
            <a:r>
              <a:rPr lang="en-US" b="1" dirty="0">
                <a:solidFill>
                  <a:srgbClr val="0000FF"/>
                </a:solidFill>
                <a:latin typeface="Tahoma" pitchFamily="34" charset="0"/>
              </a:rPr>
              <a:t>sure it is the right way!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42" y="4114800"/>
            <a:ext cx="2133600" cy="2627697"/>
          </a:xfrm>
          <a:prstGeom prst="rect">
            <a:avLst/>
          </a:prstGeom>
        </p:spPr>
      </p:pic>
    </p:spTree>
    <p:extLst>
      <p:ext uri="{BB962C8B-B14F-4D97-AF65-F5344CB8AC3E}">
        <p14:creationId xmlns:p14="http://schemas.microsoft.com/office/powerpoint/2010/main" val="1727742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Wrong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77265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Prov. 28:13: Solomon tells us the outcome of people</a:t>
            </a:r>
          </a:p>
          <a:p>
            <a:pPr algn="ctr"/>
            <a:r>
              <a:rPr lang="en-US" b="1" dirty="0">
                <a:solidFill>
                  <a:srgbClr val="FFFF00"/>
                </a:solidFill>
                <a:latin typeface="Tahoma" pitchFamily="34" charset="0"/>
              </a:rPr>
              <a:t>trying to cover up their own sins (Ps. </a:t>
            </a:r>
            <a:r>
              <a:rPr lang="en-US" b="1">
                <a:solidFill>
                  <a:srgbClr val="FFFF00"/>
                </a:solidFill>
                <a:latin typeface="Tahoma" pitchFamily="34" charset="0"/>
              </a:rPr>
              <a:t>139:7-12)</a:t>
            </a:r>
            <a:endParaRPr lang="en-US" b="1" dirty="0">
              <a:solidFill>
                <a:srgbClr val="FFFF00"/>
              </a:solidFill>
              <a:latin typeface="Tahoma" pitchFamily="34" charset="0"/>
            </a:endParaRPr>
          </a:p>
        </p:txBody>
      </p:sp>
      <p:sp>
        <p:nvSpPr>
          <p:cNvPr id="20" name="Text Box 46"/>
          <p:cNvSpPr txBox="1">
            <a:spLocks noChangeArrowheads="1"/>
          </p:cNvSpPr>
          <p:nvPr/>
        </p:nvSpPr>
        <p:spPr bwMode="auto">
          <a:xfrm>
            <a:off x="11073" y="2819400"/>
            <a:ext cx="6618327"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Those who tried to cover their sins the </a:t>
            </a:r>
          </a:p>
          <a:p>
            <a:r>
              <a:rPr lang="en-US" b="1" dirty="0">
                <a:solidFill>
                  <a:srgbClr val="FFFF00"/>
                </a:solidFill>
                <a:latin typeface="Tahoma" pitchFamily="34" charset="0"/>
              </a:rPr>
              <a:t>wrong way!</a:t>
            </a:r>
          </a:p>
          <a:p>
            <a:pPr>
              <a:buClr>
                <a:srgbClr val="FF0000"/>
              </a:buClr>
              <a:buSzPct val="115000"/>
              <a:buFont typeface="Wingdings" pitchFamily="2" charset="2"/>
              <a:buChar char="Ø"/>
            </a:pPr>
            <a:r>
              <a:rPr lang="en-US" sz="2000" dirty="0">
                <a:latin typeface="Tahoma" pitchFamily="34" charset="0"/>
              </a:rPr>
              <a:t>Adam &amp; Eve tried to place blame on someone else – </a:t>
            </a:r>
            <a:r>
              <a:rPr lang="en-US" sz="2000" i="1" dirty="0">
                <a:latin typeface="Tahoma" pitchFamily="34" charset="0"/>
              </a:rPr>
              <a:t>Gen. 3:12-13</a:t>
            </a:r>
          </a:p>
          <a:p>
            <a:pPr>
              <a:buClr>
                <a:srgbClr val="FF0000"/>
              </a:buClr>
              <a:buSzPct val="115000"/>
              <a:buFont typeface="Wingdings" pitchFamily="2" charset="2"/>
              <a:buChar char="Ø"/>
            </a:pPr>
            <a:r>
              <a:rPr lang="en-US" sz="2000" dirty="0" err="1">
                <a:latin typeface="Tahoma" pitchFamily="34" charset="0"/>
              </a:rPr>
              <a:t>Achan</a:t>
            </a:r>
            <a:r>
              <a:rPr lang="en-US" sz="2000" dirty="0">
                <a:latin typeface="Tahoma" pitchFamily="34" charset="0"/>
              </a:rPr>
              <a:t> tried to hide his sin (banned plunder) under his tent – </a:t>
            </a:r>
            <a:r>
              <a:rPr lang="en-US" sz="2000" i="1" dirty="0">
                <a:latin typeface="Tahoma" pitchFamily="34" charset="0"/>
              </a:rPr>
              <a:t>Josh. 7</a:t>
            </a:r>
          </a:p>
          <a:p>
            <a:pPr>
              <a:buClr>
                <a:srgbClr val="FF0000"/>
              </a:buClr>
              <a:buSzPct val="115000"/>
              <a:buFont typeface="Wingdings" pitchFamily="2" charset="2"/>
              <a:buChar char="Ø"/>
            </a:pPr>
            <a:r>
              <a:rPr lang="en-US" sz="2000" dirty="0">
                <a:latin typeface="Tahoma" pitchFamily="34" charset="0"/>
              </a:rPr>
              <a:t>David tried to cover up his sin of adultery and committed more sin (murder) in the process – </a:t>
            </a:r>
          </a:p>
          <a:p>
            <a:pPr marL="457200" lvl="1" indent="0">
              <a:buClr>
                <a:srgbClr val="FF0000"/>
              </a:buClr>
              <a:buSzPct val="115000"/>
            </a:pPr>
            <a:r>
              <a:rPr lang="en-US" sz="2000" i="1" dirty="0">
                <a:latin typeface="Tahoma" pitchFamily="34" charset="0"/>
              </a:rPr>
              <a:t>II Sam. 11-12</a:t>
            </a:r>
          </a:p>
          <a:p>
            <a:pPr marL="342900" indent="-342900">
              <a:buClr>
                <a:srgbClr val="FF0000"/>
              </a:buClr>
              <a:buSzPct val="115000"/>
              <a:buFont typeface="Wingdings" panose="05000000000000000000" pitchFamily="2" charset="2"/>
              <a:buChar char="Ø"/>
            </a:pPr>
            <a:r>
              <a:rPr lang="en-US" sz="2000" dirty="0">
                <a:latin typeface="Tahoma" pitchFamily="34" charset="0"/>
              </a:rPr>
              <a:t>Ahab tried to cover his sin of theft with a mock trial (liars placed by Jezebel) – </a:t>
            </a:r>
            <a:r>
              <a:rPr lang="en-US" sz="2000" i="1" dirty="0">
                <a:latin typeface="Tahoma" pitchFamily="34" charset="0"/>
              </a:rPr>
              <a:t>I Kings 21:1-16</a:t>
            </a:r>
          </a:p>
        </p:txBody>
      </p:sp>
      <p:sp>
        <p:nvSpPr>
          <p:cNvPr id="11" name="Text Box 5"/>
          <p:cNvSpPr txBox="1">
            <a:spLocks noChangeArrowheads="1"/>
          </p:cNvSpPr>
          <p:nvPr/>
        </p:nvSpPr>
        <p:spPr bwMode="auto">
          <a:xfrm>
            <a:off x="0" y="1649428"/>
            <a:ext cx="9144000" cy="1077218"/>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Prov. 28:13 (NKJ)</a:t>
            </a:r>
          </a:p>
          <a:p>
            <a:pPr>
              <a:buClr>
                <a:schemeClr val="accent1"/>
              </a:buClr>
              <a:buSzPct val="115000"/>
              <a:buFont typeface="Wingdings" pitchFamily="2" charset="2"/>
              <a:buNone/>
            </a:pPr>
            <a:r>
              <a:rPr lang="en-US" sz="2000" dirty="0">
                <a:solidFill>
                  <a:srgbClr val="0000FF"/>
                </a:solidFill>
                <a:latin typeface="Tahoma" pitchFamily="34" charset="0"/>
              </a:rPr>
              <a:t>13.  He who covers his sins will not prosper, But whoever confesses and forsakes them will have mercy.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3500007"/>
            <a:ext cx="2521772" cy="3375921"/>
          </a:xfrm>
          <a:prstGeom prst="rect">
            <a:avLst/>
          </a:prstGeom>
        </p:spPr>
      </p:pic>
    </p:spTree>
    <p:extLst>
      <p:ext uri="{BB962C8B-B14F-4D97-AF65-F5344CB8AC3E}">
        <p14:creationId xmlns:p14="http://schemas.microsoft.com/office/powerpoint/2010/main" val="596288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6"/>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4" end="4"/>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6" grpId="0" autoUpdateAnimBg="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Wrong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22837" y="1431429"/>
            <a:ext cx="71361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b="1" dirty="0">
                <a:solidFill>
                  <a:srgbClr val="FFFF00"/>
                </a:solidFill>
                <a:latin typeface="Tahoma" pitchFamily="34" charset="0"/>
              </a:rPr>
              <a:t>Time is another way people try to </a:t>
            </a:r>
          </a:p>
          <a:p>
            <a:pPr marL="0" indent="0" algn="ctr"/>
            <a:r>
              <a:rPr lang="en-US" b="1" dirty="0">
                <a:solidFill>
                  <a:srgbClr val="FFFF00"/>
                </a:solidFill>
                <a:latin typeface="Tahoma" pitchFamily="34" charset="0"/>
              </a:rPr>
              <a:t>cover their sins!</a:t>
            </a:r>
          </a:p>
        </p:txBody>
      </p:sp>
      <p:sp>
        <p:nvSpPr>
          <p:cNvPr id="11" name="Text Box 5"/>
          <p:cNvSpPr txBox="1">
            <a:spLocks noChangeArrowheads="1"/>
          </p:cNvSpPr>
          <p:nvPr/>
        </p:nvSpPr>
        <p:spPr bwMode="auto">
          <a:xfrm>
            <a:off x="1" y="2818136"/>
            <a:ext cx="7467600" cy="1077218"/>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err="1">
                <a:solidFill>
                  <a:srgbClr val="7030A0"/>
                </a:solidFill>
                <a:latin typeface="Tahoma" pitchFamily="34" charset="0"/>
              </a:rPr>
              <a:t>Ecc</a:t>
            </a:r>
            <a:r>
              <a:rPr lang="en-US" b="1" dirty="0">
                <a:solidFill>
                  <a:srgbClr val="7030A0"/>
                </a:solidFill>
                <a:latin typeface="Tahoma" pitchFamily="34" charset="0"/>
              </a:rPr>
              <a:t> 12:14</a:t>
            </a:r>
          </a:p>
          <a:p>
            <a:pPr>
              <a:buClr>
                <a:schemeClr val="accent1"/>
              </a:buClr>
              <a:buSzPct val="115000"/>
              <a:buFont typeface="Wingdings" pitchFamily="2" charset="2"/>
              <a:buNone/>
            </a:pPr>
            <a:r>
              <a:rPr lang="en-US" sz="2000" dirty="0">
                <a:solidFill>
                  <a:srgbClr val="0000FF"/>
                </a:solidFill>
                <a:latin typeface="Tahoma" pitchFamily="34" charset="0"/>
              </a:rPr>
              <a:t>14.  For God will bring every act to judgment, everything which is hidden, whether it is good or evil.</a:t>
            </a:r>
          </a:p>
        </p:txBody>
      </p:sp>
      <p:pic>
        <p:nvPicPr>
          <p:cNvPr id="1026" name="Picture 2" descr="C:\Users\DarkWolf\AppData\Local\Microsoft\Windows\Temporary Internet Files\Content.IE5\JDO00AQY\MC900356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10510">
            <a:off x="7255094" y="897645"/>
            <a:ext cx="1442006" cy="24896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1" y="4543237"/>
            <a:ext cx="9144001" cy="1692771"/>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I Cor. 4:5</a:t>
            </a:r>
          </a:p>
          <a:p>
            <a:pPr>
              <a:buClr>
                <a:schemeClr val="accent1"/>
              </a:buClr>
              <a:buSzPct val="115000"/>
              <a:buFont typeface="Wingdings" pitchFamily="2" charset="2"/>
              <a:buNone/>
            </a:pPr>
            <a:r>
              <a:rPr lang="en-US" sz="2000" dirty="0">
                <a:solidFill>
                  <a:srgbClr val="0000FF"/>
                </a:solidFill>
                <a:latin typeface="Tahoma" pitchFamily="34" charset="0"/>
              </a:rPr>
              <a:t>5.  Therefore do not go on passing judgment before the time, but wait until the Lord comes who will both bring to light the things hidden in the darkness and disclose the motives of men's hearts; and then each man's praise will come to him from God.</a:t>
            </a:r>
          </a:p>
        </p:txBody>
      </p:sp>
    </p:spTree>
    <p:extLst>
      <p:ext uri="{BB962C8B-B14F-4D97-AF65-F5344CB8AC3E}">
        <p14:creationId xmlns:p14="http://schemas.microsoft.com/office/powerpoint/2010/main" val="2909920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6"/>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fltVal val="0"/>
                                          </p:val>
                                        </p:tav>
                                        <p:tav tm="100000">
                                          <p:val>
                                            <p:strVal val="#ppt_w"/>
                                          </p:val>
                                        </p:tav>
                                      </p:tavLst>
                                    </p:anim>
                                    <p:anim calcmode="lin" valueType="num">
                                      <p:cBhvr>
                                        <p:cTn id="11" dur="1000" fill="hold"/>
                                        <p:tgtEl>
                                          <p:spTgt spid="1026"/>
                                        </p:tgtEl>
                                        <p:attrNameLst>
                                          <p:attrName>ppt_h</p:attrName>
                                        </p:attrNameLst>
                                      </p:cBhvr>
                                      <p:tavLst>
                                        <p:tav tm="0">
                                          <p:val>
                                            <p:fltVal val="0"/>
                                          </p:val>
                                        </p:tav>
                                        <p:tav tm="100000">
                                          <p:val>
                                            <p:strVal val="#ppt_h"/>
                                          </p:val>
                                        </p:tav>
                                      </p:tavLst>
                                    </p:anim>
                                    <p:anim calcmode="lin" valueType="num">
                                      <p:cBhvr>
                                        <p:cTn id="12" dur="1000" fill="hold"/>
                                        <p:tgtEl>
                                          <p:spTgt spid="1026"/>
                                        </p:tgtEl>
                                        <p:attrNameLst>
                                          <p:attrName>style.rotation</p:attrName>
                                        </p:attrNameLst>
                                      </p:cBhvr>
                                      <p:tavLst>
                                        <p:tav tm="0">
                                          <p:val>
                                            <p:fltVal val="90"/>
                                          </p:val>
                                        </p:tav>
                                        <p:tav tm="100000">
                                          <p:val>
                                            <p:fltVal val="0"/>
                                          </p:val>
                                        </p:tav>
                                      </p:tavLst>
                                    </p:anim>
                                    <p:animEffect transition="in" filter="fade">
                                      <p:cBhvr>
                                        <p:cTn id="13" dur="1000"/>
                                        <p:tgtEl>
                                          <p:spTgt spid="1026"/>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6" grpId="0" autoUpdateAnimBg="0"/>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Covering Sins (Wrong &amp; Right Ways)</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The Wrong Way to Cover Sins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3" y="1677250"/>
            <a:ext cx="5943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b="1" dirty="0">
                <a:solidFill>
                  <a:srgbClr val="FFFF00"/>
                </a:solidFill>
                <a:latin typeface="Tahoma" pitchFamily="34" charset="0"/>
              </a:rPr>
              <a:t>Time is another way people try to cover their sins!</a:t>
            </a:r>
          </a:p>
        </p:txBody>
      </p:sp>
      <p:pic>
        <p:nvPicPr>
          <p:cNvPr id="1026" name="Picture 2" descr="C:\Users\DarkWolf\AppData\Local\Microsoft\Windows\Temporary Internet Files\Content.IE5\JDO00AQY\MC900356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10510">
            <a:off x="6879710" y="922241"/>
            <a:ext cx="1325493" cy="22884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2" y="3372905"/>
            <a:ext cx="9144001" cy="1384995"/>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II Cor. 5:10</a:t>
            </a:r>
          </a:p>
          <a:p>
            <a:pPr>
              <a:buClr>
                <a:schemeClr val="accent1"/>
              </a:buClr>
              <a:buSzPct val="115000"/>
              <a:buFont typeface="Wingdings" pitchFamily="2" charset="2"/>
              <a:buNone/>
            </a:pPr>
            <a:r>
              <a:rPr lang="en-US" sz="2000" dirty="0">
                <a:solidFill>
                  <a:srgbClr val="0000FF"/>
                </a:solidFill>
                <a:latin typeface="Tahoma" pitchFamily="34" charset="0"/>
              </a:rPr>
              <a:t>10.  For we must all appear before the judgment seat of Christ, so that each one may be recompensed for his deeds in the body, according to what he has done, whether good or bad.</a:t>
            </a:r>
          </a:p>
        </p:txBody>
      </p:sp>
      <p:sp>
        <p:nvSpPr>
          <p:cNvPr id="12" name="Text Box 5"/>
          <p:cNvSpPr txBox="1">
            <a:spLocks noChangeArrowheads="1"/>
          </p:cNvSpPr>
          <p:nvPr/>
        </p:nvSpPr>
        <p:spPr bwMode="auto">
          <a:xfrm>
            <a:off x="-3" y="5121128"/>
            <a:ext cx="9144001" cy="1077218"/>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Heb. 4:13</a:t>
            </a:r>
          </a:p>
          <a:p>
            <a:pPr>
              <a:buClr>
                <a:schemeClr val="accent1"/>
              </a:buClr>
              <a:buSzPct val="115000"/>
              <a:buFont typeface="Wingdings" pitchFamily="2" charset="2"/>
              <a:buNone/>
            </a:pPr>
            <a:r>
              <a:rPr lang="en-US" sz="2000" dirty="0">
                <a:solidFill>
                  <a:srgbClr val="0000FF"/>
                </a:solidFill>
                <a:latin typeface="Tahoma" pitchFamily="34" charset="0"/>
              </a:rPr>
              <a:t>13.  And there is no creature hidden from His sight, but all things are open and laid bare to the eyes of Him with whom we have to do.</a:t>
            </a:r>
          </a:p>
        </p:txBody>
      </p:sp>
    </p:spTree>
    <p:extLst>
      <p:ext uri="{BB962C8B-B14F-4D97-AF65-F5344CB8AC3E}">
        <p14:creationId xmlns:p14="http://schemas.microsoft.com/office/powerpoint/2010/main" val="32919372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004</Template>
  <TotalTime>5172</TotalTime>
  <Words>1713</Words>
  <Application>Microsoft Office PowerPoint</Application>
  <PresentationFormat>On-screen Show (4:3)</PresentationFormat>
  <Paragraphs>160</Paragraphs>
  <Slides>16</Slides>
  <Notes>6</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16</vt:i4>
      </vt:variant>
    </vt:vector>
  </HeadingPairs>
  <TitlesOfParts>
    <vt:vector size="33" baseType="lpstr">
      <vt:lpstr>Ameretto</vt:lpstr>
      <vt:lpstr>Arial</vt:lpstr>
      <vt:lpstr>Book Antiqua</vt:lpstr>
      <vt:lpstr>Calisto MT</vt:lpstr>
      <vt:lpstr>Lucida Sans</vt:lpstr>
      <vt:lpstr>Tahoma</vt:lpstr>
      <vt:lpstr>Times New Roman</vt:lpstr>
      <vt:lpstr>Wingdings</vt:lpstr>
      <vt:lpstr>Wingdings 2</vt:lpstr>
      <vt:lpstr>Wingdings 3</vt:lpstr>
      <vt:lpstr>master</vt:lpstr>
      <vt:lpstr>1_colormaster</vt:lpstr>
      <vt:lpstr>2_colormaster</vt:lpstr>
      <vt:lpstr>3_colormaster</vt:lpstr>
      <vt:lpstr>4_colormaster</vt:lpstr>
      <vt:lpstr>5_colormaster</vt:lpstr>
      <vt:lpstr>Apex</vt:lpstr>
      <vt:lpstr>   Covering Sins  (Wrong &amp; Right Ways)  Text: Rom. 4:7-8 </vt:lpstr>
      <vt:lpstr>Intro</vt:lpstr>
      <vt:lpstr>Intro</vt:lpstr>
      <vt:lpstr>Intro</vt:lpstr>
      <vt:lpstr>Reasons People Want to Cover Their Sins</vt:lpstr>
      <vt:lpstr>Reasons People Want to Cover Their Sins</vt:lpstr>
      <vt:lpstr>The Wrong Way to Cover Sins</vt:lpstr>
      <vt:lpstr>The Wrong Way to Cover Sins</vt:lpstr>
      <vt:lpstr>The Wrong Way to Cover Sins</vt:lpstr>
      <vt:lpstr>The Wrong Way to Cover Sins</vt:lpstr>
      <vt:lpstr>The Right Way to Cover Sins</vt:lpstr>
      <vt:lpstr>The Right Way to Cover Sins</vt:lpstr>
      <vt:lpstr>The Right Way to Cover Sins</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Covering Sins (Wrong &amp; Right Ways)</dc:title>
  <dc:subject>04/07/2019</dc:subject>
  <dc:creator>DarkWolf</dc:creator>
  <cp:lastModifiedBy>Nathan Morrison</cp:lastModifiedBy>
  <cp:revision>14</cp:revision>
  <dcterms:created xsi:type="dcterms:W3CDTF">2005-06-04T23:49:02Z</dcterms:created>
  <dcterms:modified xsi:type="dcterms:W3CDTF">2019-04-05T18:28:03Z</dcterms:modified>
</cp:coreProperties>
</file>