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88" r:id="rId2"/>
    <p:sldMasterId id="2147483689" r:id="rId3"/>
    <p:sldMasterId id="2147483690" r:id="rId4"/>
    <p:sldMasterId id="2147483691" r:id="rId5"/>
    <p:sldMasterId id="2147483692" r:id="rId6"/>
    <p:sldMasterId id="2147483759" r:id="rId7"/>
  </p:sldMasterIdLst>
  <p:notesMasterIdLst>
    <p:notesMasterId r:id="rId23"/>
  </p:notesMasterIdLst>
  <p:handoutMasterIdLst>
    <p:handoutMasterId r:id="rId24"/>
  </p:handoutMasterIdLst>
  <p:sldIdLst>
    <p:sldId id="472" r:id="rId8"/>
    <p:sldId id="474" r:id="rId9"/>
    <p:sldId id="546" r:id="rId10"/>
    <p:sldId id="431" r:id="rId11"/>
    <p:sldId id="514" r:id="rId12"/>
    <p:sldId id="529" r:id="rId13"/>
    <p:sldId id="530" r:id="rId14"/>
    <p:sldId id="531" r:id="rId15"/>
    <p:sldId id="538" r:id="rId16"/>
    <p:sldId id="539" r:id="rId17"/>
    <p:sldId id="540" r:id="rId18"/>
    <p:sldId id="502" r:id="rId19"/>
    <p:sldId id="524" r:id="rId20"/>
    <p:sldId id="542" r:id="rId21"/>
    <p:sldId id="544" r:id="rId22"/>
  </p:sldIdLst>
  <p:sldSz cx="9144000" cy="6858000" type="screen4x3"/>
  <p:notesSz cx="6856413" cy="9083675"/>
  <p:defaultTextStyle>
    <a:defPPr>
      <a:defRPr lang="en-US"/>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FF66FF"/>
    <a:srgbClr val="FF0066"/>
    <a:srgbClr val="FFCC00"/>
    <a:srgbClr val="66FFFF"/>
    <a:srgbClr val="CCFF33"/>
    <a:srgbClr val="FFFFFF"/>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91"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53A55C5D-19F7-4A64-AF01-1C78847A7318}" type="slidenum">
              <a:rPr lang="en-US"/>
              <a:pPr>
                <a:defRPr/>
              </a:pPr>
              <a:t>‹#›</a:t>
            </a:fld>
            <a:endParaRPr lang="en-US"/>
          </a:p>
        </p:txBody>
      </p:sp>
    </p:spTree>
    <p:extLst>
      <p:ext uri="{BB962C8B-B14F-4D97-AF65-F5344CB8AC3E}">
        <p14:creationId xmlns:p14="http://schemas.microsoft.com/office/powerpoint/2010/main" val="401836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14825"/>
            <a:ext cx="5027613" cy="4087813"/>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imes New Roman" pitchFamily="18" charset="0"/>
              </a:defRPr>
            </a:lvl1pPr>
          </a:lstStyle>
          <a:p>
            <a:pPr>
              <a:defRPr/>
            </a:pPr>
            <a:fld id="{366DC549-9DCA-48E7-9525-607C09785CD8}" type="slidenum">
              <a:rPr lang="en-US"/>
              <a:pPr>
                <a:defRPr/>
              </a:pPr>
              <a:t>‹#›</a:t>
            </a:fld>
            <a:endParaRPr lang="en-US"/>
          </a:p>
        </p:txBody>
      </p:sp>
    </p:spTree>
    <p:extLst>
      <p:ext uri="{BB962C8B-B14F-4D97-AF65-F5344CB8AC3E}">
        <p14:creationId xmlns:p14="http://schemas.microsoft.com/office/powerpoint/2010/main" val="946775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a:t>
            </a:r>
            <a:r>
              <a:rPr lang="en-US"/>
              <a:t>otherwise stated</a:t>
            </a:r>
          </a:p>
          <a:p>
            <a:pPr eaLnBrk="1" hangingPunct="1"/>
            <a:endParaRPr lang="en-US" dirty="0"/>
          </a:p>
          <a:p>
            <a:pPr eaLnBrk="1" hangingPunct="1"/>
            <a:r>
              <a:rPr lang="en-US" dirty="0"/>
              <a:t>For further study or if questions, Call: 804-277-1983, or Visit: www.courthousechurchofchrist.com</a:t>
            </a:r>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a:t>
            </a:r>
            <a:r>
              <a:rPr lang="en-US" baseline="0" dirty="0"/>
              <a:t>: Jesus and the empty tomb – Lk. 24:1-7</a:t>
            </a:r>
          </a:p>
          <a:p>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10</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a:t>
            </a:r>
            <a:r>
              <a:rPr lang="en-US" baseline="0" dirty="0"/>
              <a:t>: Jesus and the empty tomb – Lk. </a:t>
            </a:r>
            <a:r>
              <a:rPr lang="en-US" baseline="0"/>
              <a:t>24:1-7</a:t>
            </a:r>
            <a:endParaRPr lang="en-US" baseline="0" dirty="0"/>
          </a:p>
          <a:p>
            <a:endParaRPr lang="en-US" baseline="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11</a:t>
            </a:fld>
            <a:endParaRPr 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15</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2</a:t>
            </a:fld>
            <a:endParaRPr lang="en-US"/>
          </a:p>
        </p:txBody>
      </p:sp>
    </p:spTree>
    <p:extLst>
      <p:ext uri="{BB962C8B-B14F-4D97-AF65-F5344CB8AC3E}">
        <p14:creationId xmlns:p14="http://schemas.microsoft.com/office/powerpoint/2010/main" val="39547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6DC549-9DCA-48E7-9525-607C09785CD8}" type="slidenum">
              <a:rPr lang="en-US" smtClean="0"/>
              <a:pPr>
                <a:defRPr/>
              </a:pPr>
              <a:t>3</a:t>
            </a:fld>
            <a:endParaRPr lang="en-US"/>
          </a:p>
        </p:txBody>
      </p:sp>
    </p:spTree>
    <p:extLst>
      <p:ext uri="{BB962C8B-B14F-4D97-AF65-F5344CB8AC3E}">
        <p14:creationId xmlns:p14="http://schemas.microsoft.com/office/powerpoint/2010/main" val="183628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 Angels rejoicing – Lk. 2:13-14</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4</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a:t>
            </a:r>
            <a:r>
              <a:rPr lang="en-US" baseline="0" dirty="0"/>
              <a:t> Jesus coming up from being baptized and seeing the dove and hearing the voice of God – Mt. 3:16-17</a:t>
            </a: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5</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 courtesy of www.wordpress.com</a:t>
            </a:r>
          </a:p>
          <a:p>
            <a:r>
              <a:rPr lang="en-US" dirty="0"/>
              <a:t>Image: Jesus washing His disciples’ feet – Jn. 13:13-15</a:t>
            </a:r>
          </a:p>
          <a:p>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6</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 Jesus teaching the crowds – Mt. 7:28-29</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a:t>
            </a:r>
            <a:r>
              <a:rPr lang="en-US" baseline="0" dirty="0"/>
              <a:t> 1: Jesus healing the blind man – Jn. 9:1</a:t>
            </a:r>
          </a:p>
          <a:p>
            <a:endParaRPr lang="en-US" baseline="0" dirty="0"/>
          </a:p>
          <a:p>
            <a:r>
              <a:rPr lang="en-US" baseline="0" dirty="0"/>
              <a:t>Image 2: Jesus raising Jairus’ daughter from the dead – Lk. 8:53-56</a:t>
            </a: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8</a:t>
            </a:fld>
            <a:endParaRPr 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Image</a:t>
            </a:r>
            <a:r>
              <a:rPr lang="en-US" baseline="0" dirty="0"/>
              <a:t> 1: Jesus dying on the cross – Heb. 2:9</a:t>
            </a:r>
          </a:p>
          <a:p>
            <a:endParaRPr lang="en-US" baseline="0" dirty="0"/>
          </a:p>
          <a:p>
            <a:r>
              <a:rPr lang="en-US" baseline="0" dirty="0"/>
              <a:t>Image 2: The cross and crown – symbol of glory – Heb. 2:9; Col. 1:13-14</a:t>
            </a: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Tahoma" pitchFamily="34" charset="0"/>
              </a:defRPr>
            </a:lvl1pPr>
            <a:lvl2pPr marL="742950" indent="-285750" defTabSz="911225">
              <a:defRPr sz="2400">
                <a:solidFill>
                  <a:schemeClr val="tx1"/>
                </a:solidFill>
                <a:latin typeface="Tahoma" pitchFamily="34" charset="0"/>
              </a:defRPr>
            </a:lvl2pPr>
            <a:lvl3pPr marL="1143000" indent="-228600" defTabSz="911225">
              <a:defRPr sz="2400">
                <a:solidFill>
                  <a:schemeClr val="tx1"/>
                </a:solidFill>
                <a:latin typeface="Tahoma" pitchFamily="34" charset="0"/>
              </a:defRPr>
            </a:lvl3pPr>
            <a:lvl4pPr marL="1600200" indent="-228600" defTabSz="911225">
              <a:defRPr sz="2400">
                <a:solidFill>
                  <a:schemeClr val="tx1"/>
                </a:solidFill>
                <a:latin typeface="Tahoma" pitchFamily="34" charset="0"/>
              </a:defRPr>
            </a:lvl4pPr>
            <a:lvl5pPr marL="2057400" indent="-228600" defTabSz="911225">
              <a:defRPr sz="2400">
                <a:solidFill>
                  <a:schemeClr val="tx1"/>
                </a:solidFill>
                <a:latin typeface="Tahoma" pitchFamily="34" charset="0"/>
              </a:defRPr>
            </a:lvl5pPr>
            <a:lvl6pPr marL="2514600" indent="-228600" defTabSz="911225" eaLnBrk="0" fontAlgn="base" hangingPunct="0">
              <a:spcBef>
                <a:spcPct val="0"/>
              </a:spcBef>
              <a:spcAft>
                <a:spcPct val="0"/>
              </a:spcAft>
              <a:defRPr sz="2400">
                <a:solidFill>
                  <a:schemeClr val="tx1"/>
                </a:solidFill>
                <a:latin typeface="Tahoma" pitchFamily="34" charset="0"/>
              </a:defRPr>
            </a:lvl6pPr>
            <a:lvl7pPr marL="2971800" indent="-228600" defTabSz="911225" eaLnBrk="0" fontAlgn="base" hangingPunct="0">
              <a:spcBef>
                <a:spcPct val="0"/>
              </a:spcBef>
              <a:spcAft>
                <a:spcPct val="0"/>
              </a:spcAft>
              <a:defRPr sz="2400">
                <a:solidFill>
                  <a:schemeClr val="tx1"/>
                </a:solidFill>
                <a:latin typeface="Tahoma" pitchFamily="34" charset="0"/>
              </a:defRPr>
            </a:lvl7pPr>
            <a:lvl8pPr marL="3429000" indent="-228600" defTabSz="911225" eaLnBrk="0" fontAlgn="base" hangingPunct="0">
              <a:spcBef>
                <a:spcPct val="0"/>
              </a:spcBef>
              <a:spcAft>
                <a:spcPct val="0"/>
              </a:spcAft>
              <a:defRPr sz="2400">
                <a:solidFill>
                  <a:schemeClr val="tx1"/>
                </a:solidFill>
                <a:latin typeface="Tahoma" pitchFamily="34" charset="0"/>
              </a:defRPr>
            </a:lvl8pPr>
            <a:lvl9pPr marL="3886200" indent="-228600" defTabSz="911225" eaLnBrk="0" fontAlgn="base" hangingPunct="0">
              <a:spcBef>
                <a:spcPct val="0"/>
              </a:spcBef>
              <a:spcAft>
                <a:spcPct val="0"/>
              </a:spcAft>
              <a:defRPr sz="2400">
                <a:solidFill>
                  <a:schemeClr val="tx1"/>
                </a:solidFill>
                <a:latin typeface="Tahoma" pitchFamily="34" charset="0"/>
              </a:defRPr>
            </a:lvl9pPr>
          </a:lstStyle>
          <a:p>
            <a:fld id="{53F1A74D-8CFA-454A-AD0A-75EA11CA7DC5}" type="slidenum">
              <a:rPr lang="en-US" sz="1200" smtClean="0">
                <a:latin typeface="Times New Roman" pitchFamily="18" charset="0"/>
              </a:rPr>
              <a:pPr/>
              <a:t>9</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12F64A14-E653-4FB3-A6BB-9E9CCD2CBABA}" type="slidenum">
              <a:rPr lang="en-US"/>
              <a:pPr>
                <a:defRPr/>
              </a:pPr>
              <a:t>‹#›</a:t>
            </a:fld>
            <a:endParaRPr lang="en-US"/>
          </a:p>
        </p:txBody>
      </p:sp>
    </p:spTree>
    <p:extLst>
      <p:ext uri="{BB962C8B-B14F-4D97-AF65-F5344CB8AC3E}">
        <p14:creationId xmlns:p14="http://schemas.microsoft.com/office/powerpoint/2010/main" val="258007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A68E35C1-3DBE-46FF-8DC0-D9A2DBFCDE39}" type="slidenum">
              <a:rPr lang="en-US"/>
              <a:pPr>
                <a:defRPr/>
              </a:pPr>
              <a:t>‹#›</a:t>
            </a:fld>
            <a:endParaRPr lang="en-US"/>
          </a:p>
        </p:txBody>
      </p:sp>
    </p:spTree>
    <p:extLst>
      <p:ext uri="{BB962C8B-B14F-4D97-AF65-F5344CB8AC3E}">
        <p14:creationId xmlns:p14="http://schemas.microsoft.com/office/powerpoint/2010/main" val="364556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DD8FFB89-608E-4410-B48F-D67C7E465CB6}" type="slidenum">
              <a:rPr lang="en-US"/>
              <a:pPr>
                <a:defRPr/>
              </a:pPr>
              <a:t>‹#›</a:t>
            </a:fld>
            <a:endParaRPr lang="en-US"/>
          </a:p>
        </p:txBody>
      </p:sp>
    </p:spTree>
    <p:extLst>
      <p:ext uri="{BB962C8B-B14F-4D97-AF65-F5344CB8AC3E}">
        <p14:creationId xmlns:p14="http://schemas.microsoft.com/office/powerpoint/2010/main" val="73144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D9797A67-D400-4100-9DE2-CD70CB38A2A2}" type="slidenum">
              <a:rPr lang="en-US"/>
              <a:pPr>
                <a:defRPr/>
              </a:pPr>
              <a:t>‹#›</a:t>
            </a:fld>
            <a:endParaRPr lang="en-US"/>
          </a:p>
        </p:txBody>
      </p:sp>
    </p:spTree>
    <p:extLst>
      <p:ext uri="{BB962C8B-B14F-4D97-AF65-F5344CB8AC3E}">
        <p14:creationId xmlns:p14="http://schemas.microsoft.com/office/powerpoint/2010/main" val="123104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CB998014-B955-4B5C-8C8B-F17604BC6F48}" type="slidenum">
              <a:rPr lang="en-US"/>
              <a:pPr>
                <a:defRPr/>
              </a:pPr>
              <a:t>‹#›</a:t>
            </a:fld>
            <a:endParaRPr lang="en-US"/>
          </a:p>
        </p:txBody>
      </p:sp>
    </p:spTree>
    <p:extLst>
      <p:ext uri="{BB962C8B-B14F-4D97-AF65-F5344CB8AC3E}">
        <p14:creationId xmlns:p14="http://schemas.microsoft.com/office/powerpoint/2010/main" val="426135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57EA5F56-0AC2-45C1-85D0-E91526390E33}" type="slidenum">
              <a:rPr lang="en-US"/>
              <a:pPr>
                <a:defRPr/>
              </a:pPr>
              <a:t>‹#›</a:t>
            </a:fld>
            <a:endParaRPr lang="en-US"/>
          </a:p>
        </p:txBody>
      </p:sp>
    </p:spTree>
    <p:extLst>
      <p:ext uri="{BB962C8B-B14F-4D97-AF65-F5344CB8AC3E}">
        <p14:creationId xmlns:p14="http://schemas.microsoft.com/office/powerpoint/2010/main" val="124403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D67A1EFE-392D-4194-B95D-8FF6E1837F20}" type="slidenum">
              <a:rPr lang="en-US"/>
              <a:pPr>
                <a:defRPr/>
              </a:pPr>
              <a:t>‹#›</a:t>
            </a:fld>
            <a:endParaRPr lang="en-US"/>
          </a:p>
        </p:txBody>
      </p:sp>
    </p:spTree>
    <p:extLst>
      <p:ext uri="{BB962C8B-B14F-4D97-AF65-F5344CB8AC3E}">
        <p14:creationId xmlns:p14="http://schemas.microsoft.com/office/powerpoint/2010/main" val="196032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9" name="Rectangle 6"/>
          <p:cNvSpPr>
            <a:spLocks noGrp="1" noChangeArrowheads="1"/>
          </p:cNvSpPr>
          <p:nvPr>
            <p:ph type="sldNum" sz="quarter" idx="12"/>
          </p:nvPr>
        </p:nvSpPr>
        <p:spPr>
          <a:ln/>
        </p:spPr>
        <p:txBody>
          <a:bodyPr/>
          <a:lstStyle>
            <a:lvl1pPr>
              <a:defRPr/>
            </a:lvl1pPr>
          </a:lstStyle>
          <a:p>
            <a:pPr>
              <a:defRPr/>
            </a:pPr>
            <a:fld id="{051DC083-A707-4E03-8F0F-70521A77586B}" type="slidenum">
              <a:rPr lang="en-US"/>
              <a:pPr>
                <a:defRPr/>
              </a:pPr>
              <a:t>‹#›</a:t>
            </a:fld>
            <a:endParaRPr lang="en-US"/>
          </a:p>
        </p:txBody>
      </p:sp>
    </p:spTree>
    <p:extLst>
      <p:ext uri="{BB962C8B-B14F-4D97-AF65-F5344CB8AC3E}">
        <p14:creationId xmlns:p14="http://schemas.microsoft.com/office/powerpoint/2010/main" val="77144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5" name="Rectangle 6"/>
          <p:cNvSpPr>
            <a:spLocks noGrp="1" noChangeArrowheads="1"/>
          </p:cNvSpPr>
          <p:nvPr>
            <p:ph type="sldNum" sz="quarter" idx="12"/>
          </p:nvPr>
        </p:nvSpPr>
        <p:spPr>
          <a:ln/>
        </p:spPr>
        <p:txBody>
          <a:bodyPr/>
          <a:lstStyle>
            <a:lvl1pPr>
              <a:defRPr/>
            </a:lvl1pPr>
          </a:lstStyle>
          <a:p>
            <a:pPr>
              <a:defRPr/>
            </a:pPr>
            <a:fld id="{38CAC2D5-CE12-4517-9130-B767662B655C}" type="slidenum">
              <a:rPr lang="en-US"/>
              <a:pPr>
                <a:defRPr/>
              </a:pPr>
              <a:t>‹#›</a:t>
            </a:fld>
            <a:endParaRPr lang="en-US"/>
          </a:p>
        </p:txBody>
      </p:sp>
    </p:spTree>
    <p:extLst>
      <p:ext uri="{BB962C8B-B14F-4D97-AF65-F5344CB8AC3E}">
        <p14:creationId xmlns:p14="http://schemas.microsoft.com/office/powerpoint/2010/main" val="94145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4" name="Rectangle 6"/>
          <p:cNvSpPr>
            <a:spLocks noGrp="1" noChangeArrowheads="1"/>
          </p:cNvSpPr>
          <p:nvPr>
            <p:ph type="sldNum" sz="quarter" idx="12"/>
          </p:nvPr>
        </p:nvSpPr>
        <p:spPr>
          <a:ln/>
        </p:spPr>
        <p:txBody>
          <a:bodyPr/>
          <a:lstStyle>
            <a:lvl1pPr>
              <a:defRPr/>
            </a:lvl1pPr>
          </a:lstStyle>
          <a:p>
            <a:pPr>
              <a:defRPr/>
            </a:pPr>
            <a:fld id="{5D569E02-2ADB-45E7-BAE9-2764873F623B}" type="slidenum">
              <a:rPr lang="en-US"/>
              <a:pPr>
                <a:defRPr/>
              </a:pPr>
              <a:t>‹#›</a:t>
            </a:fld>
            <a:endParaRPr lang="en-US"/>
          </a:p>
        </p:txBody>
      </p:sp>
    </p:spTree>
    <p:extLst>
      <p:ext uri="{BB962C8B-B14F-4D97-AF65-F5344CB8AC3E}">
        <p14:creationId xmlns:p14="http://schemas.microsoft.com/office/powerpoint/2010/main" val="14708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71F7D553-9A13-4401-9E25-873C7A15349A}" type="slidenum">
              <a:rPr lang="en-US"/>
              <a:pPr>
                <a:defRPr/>
              </a:pPr>
              <a:t>‹#›</a:t>
            </a:fld>
            <a:endParaRPr lang="en-US"/>
          </a:p>
        </p:txBody>
      </p:sp>
    </p:spTree>
    <p:extLst>
      <p:ext uri="{BB962C8B-B14F-4D97-AF65-F5344CB8AC3E}">
        <p14:creationId xmlns:p14="http://schemas.microsoft.com/office/powerpoint/2010/main" val="9009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A35CDC51-87BC-4969-8C4C-11FAA59B5568}" type="slidenum">
              <a:rPr lang="en-US"/>
              <a:pPr>
                <a:defRPr/>
              </a:pPr>
              <a:t>‹#›</a:t>
            </a:fld>
            <a:endParaRPr lang="en-US"/>
          </a:p>
        </p:txBody>
      </p:sp>
    </p:spTree>
    <p:extLst>
      <p:ext uri="{BB962C8B-B14F-4D97-AF65-F5344CB8AC3E}">
        <p14:creationId xmlns:p14="http://schemas.microsoft.com/office/powerpoint/2010/main" val="179848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9DD27D3C-D74C-4BDD-BFDB-7F146A99ED5B}" type="slidenum">
              <a:rPr lang="en-US"/>
              <a:pPr>
                <a:defRPr/>
              </a:pPr>
              <a:t>‹#›</a:t>
            </a:fld>
            <a:endParaRPr lang="en-US"/>
          </a:p>
        </p:txBody>
      </p:sp>
    </p:spTree>
    <p:extLst>
      <p:ext uri="{BB962C8B-B14F-4D97-AF65-F5344CB8AC3E}">
        <p14:creationId xmlns:p14="http://schemas.microsoft.com/office/powerpoint/2010/main" val="391138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C8BFE361-5197-43E3-BEB3-F53D22A89314}" type="slidenum">
              <a:rPr lang="en-US"/>
              <a:pPr>
                <a:defRPr/>
              </a:pPr>
              <a:t>‹#›</a:t>
            </a:fld>
            <a:endParaRPr lang="en-US"/>
          </a:p>
        </p:txBody>
      </p:sp>
    </p:spTree>
    <p:extLst>
      <p:ext uri="{BB962C8B-B14F-4D97-AF65-F5344CB8AC3E}">
        <p14:creationId xmlns:p14="http://schemas.microsoft.com/office/powerpoint/2010/main" val="185693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DFC278E0-34FA-46AF-AF79-1E76003441C9}" type="slidenum">
              <a:rPr lang="en-US"/>
              <a:pPr>
                <a:defRPr/>
              </a:pPr>
              <a:t>‹#›</a:t>
            </a:fld>
            <a:endParaRPr lang="en-US"/>
          </a:p>
        </p:txBody>
      </p:sp>
    </p:spTree>
    <p:extLst>
      <p:ext uri="{BB962C8B-B14F-4D97-AF65-F5344CB8AC3E}">
        <p14:creationId xmlns:p14="http://schemas.microsoft.com/office/powerpoint/2010/main" val="1854339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F2BE4961-6FB7-4E11-A085-E22B4E79FD79}" type="slidenum">
              <a:rPr lang="en-US"/>
              <a:pPr>
                <a:defRPr/>
              </a:pPr>
              <a:t>‹#›</a:t>
            </a:fld>
            <a:endParaRPr lang="en-US"/>
          </a:p>
        </p:txBody>
      </p:sp>
    </p:spTree>
    <p:extLst>
      <p:ext uri="{BB962C8B-B14F-4D97-AF65-F5344CB8AC3E}">
        <p14:creationId xmlns:p14="http://schemas.microsoft.com/office/powerpoint/2010/main" val="1896885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029F8541-E74F-456B-BD6C-11D771498EB9}" type="slidenum">
              <a:rPr lang="en-US"/>
              <a:pPr>
                <a:defRPr/>
              </a:pPr>
              <a:t>‹#›</a:t>
            </a:fld>
            <a:endParaRPr lang="en-US"/>
          </a:p>
        </p:txBody>
      </p:sp>
    </p:spTree>
    <p:extLst>
      <p:ext uri="{BB962C8B-B14F-4D97-AF65-F5344CB8AC3E}">
        <p14:creationId xmlns:p14="http://schemas.microsoft.com/office/powerpoint/2010/main" val="232956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82796352-F276-40D6-BCC1-D6023F23D0DC}" type="slidenum">
              <a:rPr lang="en-US"/>
              <a:pPr>
                <a:defRPr/>
              </a:pPr>
              <a:t>‹#›</a:t>
            </a:fld>
            <a:endParaRPr lang="en-US"/>
          </a:p>
        </p:txBody>
      </p:sp>
    </p:spTree>
    <p:extLst>
      <p:ext uri="{BB962C8B-B14F-4D97-AF65-F5344CB8AC3E}">
        <p14:creationId xmlns:p14="http://schemas.microsoft.com/office/powerpoint/2010/main" val="182211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7DA967E5-5256-437C-9214-9942C186A852}" type="slidenum">
              <a:rPr lang="en-US"/>
              <a:pPr>
                <a:defRPr/>
              </a:pPr>
              <a:t>‹#›</a:t>
            </a:fld>
            <a:endParaRPr lang="en-US"/>
          </a:p>
        </p:txBody>
      </p:sp>
    </p:spTree>
    <p:extLst>
      <p:ext uri="{BB962C8B-B14F-4D97-AF65-F5344CB8AC3E}">
        <p14:creationId xmlns:p14="http://schemas.microsoft.com/office/powerpoint/2010/main" val="350443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9" name="Rectangle 6"/>
          <p:cNvSpPr>
            <a:spLocks noGrp="1" noChangeArrowheads="1"/>
          </p:cNvSpPr>
          <p:nvPr>
            <p:ph type="sldNum" sz="quarter" idx="12"/>
          </p:nvPr>
        </p:nvSpPr>
        <p:spPr>
          <a:ln/>
        </p:spPr>
        <p:txBody>
          <a:bodyPr/>
          <a:lstStyle>
            <a:lvl1pPr>
              <a:defRPr/>
            </a:lvl1pPr>
          </a:lstStyle>
          <a:p>
            <a:pPr>
              <a:defRPr/>
            </a:pPr>
            <a:fld id="{B97BD866-599A-42E7-B2CD-0651DDD48A3E}" type="slidenum">
              <a:rPr lang="en-US"/>
              <a:pPr>
                <a:defRPr/>
              </a:pPr>
              <a:t>‹#›</a:t>
            </a:fld>
            <a:endParaRPr lang="en-US"/>
          </a:p>
        </p:txBody>
      </p:sp>
    </p:spTree>
    <p:extLst>
      <p:ext uri="{BB962C8B-B14F-4D97-AF65-F5344CB8AC3E}">
        <p14:creationId xmlns:p14="http://schemas.microsoft.com/office/powerpoint/2010/main" val="393370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5" name="Rectangle 6"/>
          <p:cNvSpPr>
            <a:spLocks noGrp="1" noChangeArrowheads="1"/>
          </p:cNvSpPr>
          <p:nvPr>
            <p:ph type="sldNum" sz="quarter" idx="12"/>
          </p:nvPr>
        </p:nvSpPr>
        <p:spPr>
          <a:ln/>
        </p:spPr>
        <p:txBody>
          <a:bodyPr/>
          <a:lstStyle>
            <a:lvl1pPr>
              <a:defRPr/>
            </a:lvl1pPr>
          </a:lstStyle>
          <a:p>
            <a:pPr>
              <a:defRPr/>
            </a:pPr>
            <a:fld id="{21461DA9-8A4B-49FC-AFC6-2CFEA9BB714B}" type="slidenum">
              <a:rPr lang="en-US"/>
              <a:pPr>
                <a:defRPr/>
              </a:pPr>
              <a:t>‹#›</a:t>
            </a:fld>
            <a:endParaRPr lang="en-US"/>
          </a:p>
        </p:txBody>
      </p:sp>
    </p:spTree>
    <p:extLst>
      <p:ext uri="{BB962C8B-B14F-4D97-AF65-F5344CB8AC3E}">
        <p14:creationId xmlns:p14="http://schemas.microsoft.com/office/powerpoint/2010/main" val="3385526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4" name="Rectangle 6"/>
          <p:cNvSpPr>
            <a:spLocks noGrp="1" noChangeArrowheads="1"/>
          </p:cNvSpPr>
          <p:nvPr>
            <p:ph type="sldNum" sz="quarter" idx="12"/>
          </p:nvPr>
        </p:nvSpPr>
        <p:spPr>
          <a:ln/>
        </p:spPr>
        <p:txBody>
          <a:bodyPr/>
          <a:lstStyle>
            <a:lvl1pPr>
              <a:defRPr/>
            </a:lvl1pPr>
          </a:lstStyle>
          <a:p>
            <a:pPr>
              <a:defRPr/>
            </a:pPr>
            <a:fld id="{30F5CA93-23C2-49EA-8817-B0FDE0A450B1}" type="slidenum">
              <a:rPr lang="en-US"/>
              <a:pPr>
                <a:defRPr/>
              </a:pPr>
              <a:t>‹#›</a:t>
            </a:fld>
            <a:endParaRPr lang="en-US"/>
          </a:p>
        </p:txBody>
      </p:sp>
    </p:spTree>
    <p:extLst>
      <p:ext uri="{BB962C8B-B14F-4D97-AF65-F5344CB8AC3E}">
        <p14:creationId xmlns:p14="http://schemas.microsoft.com/office/powerpoint/2010/main" val="37511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E0F28747-8CF0-46F1-ACD8-91589401F4EA}" type="slidenum">
              <a:rPr lang="en-US"/>
              <a:pPr>
                <a:defRPr/>
              </a:pPr>
              <a:t>‹#›</a:t>
            </a:fld>
            <a:endParaRPr lang="en-US"/>
          </a:p>
        </p:txBody>
      </p:sp>
    </p:spTree>
    <p:extLst>
      <p:ext uri="{BB962C8B-B14F-4D97-AF65-F5344CB8AC3E}">
        <p14:creationId xmlns:p14="http://schemas.microsoft.com/office/powerpoint/2010/main" val="1845993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EA7F0AC9-BC1C-425E-A5D6-395C429572AB}" type="slidenum">
              <a:rPr lang="en-US"/>
              <a:pPr>
                <a:defRPr/>
              </a:pPr>
              <a:t>‹#›</a:t>
            </a:fld>
            <a:endParaRPr lang="en-US"/>
          </a:p>
        </p:txBody>
      </p:sp>
    </p:spTree>
    <p:extLst>
      <p:ext uri="{BB962C8B-B14F-4D97-AF65-F5344CB8AC3E}">
        <p14:creationId xmlns:p14="http://schemas.microsoft.com/office/powerpoint/2010/main" val="251343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024760A7-F8A3-495A-A37F-8C888648E22E}" type="slidenum">
              <a:rPr lang="en-US"/>
              <a:pPr>
                <a:defRPr/>
              </a:pPr>
              <a:t>‹#›</a:t>
            </a:fld>
            <a:endParaRPr lang="en-US"/>
          </a:p>
        </p:txBody>
      </p:sp>
    </p:spTree>
    <p:extLst>
      <p:ext uri="{BB962C8B-B14F-4D97-AF65-F5344CB8AC3E}">
        <p14:creationId xmlns:p14="http://schemas.microsoft.com/office/powerpoint/2010/main" val="1985668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9E607B1C-27DA-489D-BC86-3434C52F0446}" type="slidenum">
              <a:rPr lang="en-US"/>
              <a:pPr>
                <a:defRPr/>
              </a:pPr>
              <a:t>‹#›</a:t>
            </a:fld>
            <a:endParaRPr lang="en-US"/>
          </a:p>
        </p:txBody>
      </p:sp>
    </p:spTree>
    <p:extLst>
      <p:ext uri="{BB962C8B-B14F-4D97-AF65-F5344CB8AC3E}">
        <p14:creationId xmlns:p14="http://schemas.microsoft.com/office/powerpoint/2010/main" val="1213857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67174A74-345E-46E5-B139-5A1887898320}" type="slidenum">
              <a:rPr lang="en-US"/>
              <a:pPr>
                <a:defRPr/>
              </a:pPr>
              <a:t>‹#›</a:t>
            </a:fld>
            <a:endParaRPr lang="en-US"/>
          </a:p>
        </p:txBody>
      </p:sp>
    </p:spTree>
    <p:extLst>
      <p:ext uri="{BB962C8B-B14F-4D97-AF65-F5344CB8AC3E}">
        <p14:creationId xmlns:p14="http://schemas.microsoft.com/office/powerpoint/2010/main" val="1594750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08C2B3D0-EEFA-4240-8754-9B9B61D8B95E}" type="slidenum">
              <a:rPr lang="en-US"/>
              <a:pPr>
                <a:defRPr/>
              </a:pPr>
              <a:t>‹#›</a:t>
            </a:fld>
            <a:endParaRPr lang="en-US"/>
          </a:p>
        </p:txBody>
      </p:sp>
    </p:spTree>
    <p:extLst>
      <p:ext uri="{BB962C8B-B14F-4D97-AF65-F5344CB8AC3E}">
        <p14:creationId xmlns:p14="http://schemas.microsoft.com/office/powerpoint/2010/main" val="145682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7D533DAA-0710-46E1-BED0-DAB5BFDFF856}" type="slidenum">
              <a:rPr lang="en-US"/>
              <a:pPr>
                <a:defRPr/>
              </a:pPr>
              <a:t>‹#›</a:t>
            </a:fld>
            <a:endParaRPr lang="en-US"/>
          </a:p>
        </p:txBody>
      </p:sp>
    </p:spTree>
    <p:extLst>
      <p:ext uri="{BB962C8B-B14F-4D97-AF65-F5344CB8AC3E}">
        <p14:creationId xmlns:p14="http://schemas.microsoft.com/office/powerpoint/2010/main" val="195119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7902A4CC-6418-4F1D-9E98-99928C59F4B0}" type="slidenum">
              <a:rPr lang="en-US"/>
              <a:pPr>
                <a:defRPr/>
              </a:pPr>
              <a:t>‹#›</a:t>
            </a:fld>
            <a:endParaRPr lang="en-US"/>
          </a:p>
        </p:txBody>
      </p:sp>
    </p:spTree>
    <p:extLst>
      <p:ext uri="{BB962C8B-B14F-4D97-AF65-F5344CB8AC3E}">
        <p14:creationId xmlns:p14="http://schemas.microsoft.com/office/powerpoint/2010/main" val="29462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4E9C3421-F744-4A1A-9C01-6B67519E7F60}" type="slidenum">
              <a:rPr lang="en-US"/>
              <a:pPr>
                <a:defRPr/>
              </a:pPr>
              <a:t>‹#›</a:t>
            </a:fld>
            <a:endParaRPr lang="en-US"/>
          </a:p>
        </p:txBody>
      </p:sp>
    </p:spTree>
    <p:extLst>
      <p:ext uri="{BB962C8B-B14F-4D97-AF65-F5344CB8AC3E}">
        <p14:creationId xmlns:p14="http://schemas.microsoft.com/office/powerpoint/2010/main" val="532950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9" name="Rectangle 6"/>
          <p:cNvSpPr>
            <a:spLocks noGrp="1" noChangeArrowheads="1"/>
          </p:cNvSpPr>
          <p:nvPr>
            <p:ph type="sldNum" sz="quarter" idx="12"/>
          </p:nvPr>
        </p:nvSpPr>
        <p:spPr>
          <a:ln/>
        </p:spPr>
        <p:txBody>
          <a:bodyPr/>
          <a:lstStyle>
            <a:lvl1pPr>
              <a:defRPr/>
            </a:lvl1pPr>
          </a:lstStyle>
          <a:p>
            <a:pPr>
              <a:defRPr/>
            </a:pPr>
            <a:fld id="{61F92B6D-7909-4B0F-83A6-6BDE36B6A91F}" type="slidenum">
              <a:rPr lang="en-US"/>
              <a:pPr>
                <a:defRPr/>
              </a:pPr>
              <a:t>‹#›</a:t>
            </a:fld>
            <a:endParaRPr lang="en-US"/>
          </a:p>
        </p:txBody>
      </p:sp>
    </p:spTree>
    <p:extLst>
      <p:ext uri="{BB962C8B-B14F-4D97-AF65-F5344CB8AC3E}">
        <p14:creationId xmlns:p14="http://schemas.microsoft.com/office/powerpoint/2010/main" val="3188555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5" name="Rectangle 6"/>
          <p:cNvSpPr>
            <a:spLocks noGrp="1" noChangeArrowheads="1"/>
          </p:cNvSpPr>
          <p:nvPr>
            <p:ph type="sldNum" sz="quarter" idx="12"/>
          </p:nvPr>
        </p:nvSpPr>
        <p:spPr>
          <a:ln/>
        </p:spPr>
        <p:txBody>
          <a:bodyPr/>
          <a:lstStyle>
            <a:lvl1pPr>
              <a:defRPr/>
            </a:lvl1pPr>
          </a:lstStyle>
          <a:p>
            <a:pPr>
              <a:defRPr/>
            </a:pPr>
            <a:fld id="{7367D2CC-44B2-4E9F-B164-C8A69E6B31D1}" type="slidenum">
              <a:rPr lang="en-US"/>
              <a:pPr>
                <a:defRPr/>
              </a:pPr>
              <a:t>‹#›</a:t>
            </a:fld>
            <a:endParaRPr lang="en-US"/>
          </a:p>
        </p:txBody>
      </p:sp>
    </p:spTree>
    <p:extLst>
      <p:ext uri="{BB962C8B-B14F-4D97-AF65-F5344CB8AC3E}">
        <p14:creationId xmlns:p14="http://schemas.microsoft.com/office/powerpoint/2010/main" val="406933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ED0FBF49-2441-4AA8-AF6C-764C2B5840C6}" type="slidenum">
              <a:rPr lang="en-US"/>
              <a:pPr>
                <a:defRPr/>
              </a:pPr>
              <a:t>‹#›</a:t>
            </a:fld>
            <a:endParaRPr lang="en-US"/>
          </a:p>
        </p:txBody>
      </p:sp>
    </p:spTree>
    <p:extLst>
      <p:ext uri="{BB962C8B-B14F-4D97-AF65-F5344CB8AC3E}">
        <p14:creationId xmlns:p14="http://schemas.microsoft.com/office/powerpoint/2010/main" val="3337832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4" name="Rectangle 6"/>
          <p:cNvSpPr>
            <a:spLocks noGrp="1" noChangeArrowheads="1"/>
          </p:cNvSpPr>
          <p:nvPr>
            <p:ph type="sldNum" sz="quarter" idx="12"/>
          </p:nvPr>
        </p:nvSpPr>
        <p:spPr>
          <a:ln/>
        </p:spPr>
        <p:txBody>
          <a:bodyPr/>
          <a:lstStyle>
            <a:lvl1pPr>
              <a:defRPr/>
            </a:lvl1pPr>
          </a:lstStyle>
          <a:p>
            <a:pPr>
              <a:defRPr/>
            </a:pPr>
            <a:fld id="{D4470F33-A0CF-44DE-9C56-5D9571E0B3D4}" type="slidenum">
              <a:rPr lang="en-US"/>
              <a:pPr>
                <a:defRPr/>
              </a:pPr>
              <a:t>‹#›</a:t>
            </a:fld>
            <a:endParaRPr lang="en-US"/>
          </a:p>
        </p:txBody>
      </p:sp>
    </p:spTree>
    <p:extLst>
      <p:ext uri="{BB962C8B-B14F-4D97-AF65-F5344CB8AC3E}">
        <p14:creationId xmlns:p14="http://schemas.microsoft.com/office/powerpoint/2010/main" val="61977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69D18313-C790-4BC8-BA75-64CAEA756C6D}" type="slidenum">
              <a:rPr lang="en-US"/>
              <a:pPr>
                <a:defRPr/>
              </a:pPr>
              <a:t>‹#›</a:t>
            </a:fld>
            <a:endParaRPr lang="en-US"/>
          </a:p>
        </p:txBody>
      </p:sp>
    </p:spTree>
    <p:extLst>
      <p:ext uri="{BB962C8B-B14F-4D97-AF65-F5344CB8AC3E}">
        <p14:creationId xmlns:p14="http://schemas.microsoft.com/office/powerpoint/2010/main" val="3098796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7962BFB7-FC3C-462A-B981-DF0CC2DED910}" type="slidenum">
              <a:rPr lang="en-US"/>
              <a:pPr>
                <a:defRPr/>
              </a:pPr>
              <a:t>‹#›</a:t>
            </a:fld>
            <a:endParaRPr lang="en-US"/>
          </a:p>
        </p:txBody>
      </p:sp>
    </p:spTree>
    <p:extLst>
      <p:ext uri="{BB962C8B-B14F-4D97-AF65-F5344CB8AC3E}">
        <p14:creationId xmlns:p14="http://schemas.microsoft.com/office/powerpoint/2010/main" val="3378656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720130F7-52DC-4805-BD4B-4CAF96F0F4E3}" type="slidenum">
              <a:rPr lang="en-US"/>
              <a:pPr>
                <a:defRPr/>
              </a:pPr>
              <a:t>‹#›</a:t>
            </a:fld>
            <a:endParaRPr lang="en-US"/>
          </a:p>
        </p:txBody>
      </p:sp>
    </p:spTree>
    <p:extLst>
      <p:ext uri="{BB962C8B-B14F-4D97-AF65-F5344CB8AC3E}">
        <p14:creationId xmlns:p14="http://schemas.microsoft.com/office/powerpoint/2010/main" val="1381401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998AED41-B5F8-47AC-8E6D-D8E6D21B11B8}" type="slidenum">
              <a:rPr lang="en-US"/>
              <a:pPr>
                <a:defRPr/>
              </a:pPr>
              <a:t>‹#›</a:t>
            </a:fld>
            <a:endParaRPr lang="en-US"/>
          </a:p>
        </p:txBody>
      </p:sp>
    </p:spTree>
    <p:extLst>
      <p:ext uri="{BB962C8B-B14F-4D97-AF65-F5344CB8AC3E}">
        <p14:creationId xmlns:p14="http://schemas.microsoft.com/office/powerpoint/2010/main" val="2339079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E3D67E88-2AF9-42E1-877C-565B068B217E}" type="slidenum">
              <a:rPr lang="en-US"/>
              <a:pPr>
                <a:defRPr/>
              </a:pPr>
              <a:t>‹#›</a:t>
            </a:fld>
            <a:endParaRPr lang="en-US"/>
          </a:p>
        </p:txBody>
      </p:sp>
    </p:spTree>
    <p:extLst>
      <p:ext uri="{BB962C8B-B14F-4D97-AF65-F5344CB8AC3E}">
        <p14:creationId xmlns:p14="http://schemas.microsoft.com/office/powerpoint/2010/main" val="11417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4DE09B26-2C71-463E-9B57-E34307AA2457}" type="slidenum">
              <a:rPr lang="en-US"/>
              <a:pPr>
                <a:defRPr/>
              </a:pPr>
              <a:t>‹#›</a:t>
            </a:fld>
            <a:endParaRPr lang="en-US"/>
          </a:p>
        </p:txBody>
      </p:sp>
    </p:spTree>
    <p:extLst>
      <p:ext uri="{BB962C8B-B14F-4D97-AF65-F5344CB8AC3E}">
        <p14:creationId xmlns:p14="http://schemas.microsoft.com/office/powerpoint/2010/main" val="3846817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DE113345-8543-4290-B5AE-102024788D01}" type="slidenum">
              <a:rPr lang="en-US"/>
              <a:pPr>
                <a:defRPr/>
              </a:pPr>
              <a:t>‹#›</a:t>
            </a:fld>
            <a:endParaRPr lang="en-US"/>
          </a:p>
        </p:txBody>
      </p:sp>
    </p:spTree>
    <p:extLst>
      <p:ext uri="{BB962C8B-B14F-4D97-AF65-F5344CB8AC3E}">
        <p14:creationId xmlns:p14="http://schemas.microsoft.com/office/powerpoint/2010/main" val="254224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1817A20D-DF7F-47B6-97B6-50B9D590EDBD}" type="slidenum">
              <a:rPr lang="en-US"/>
              <a:pPr>
                <a:defRPr/>
              </a:pPr>
              <a:t>‹#›</a:t>
            </a:fld>
            <a:endParaRPr lang="en-US"/>
          </a:p>
        </p:txBody>
      </p:sp>
    </p:spTree>
    <p:extLst>
      <p:ext uri="{BB962C8B-B14F-4D97-AF65-F5344CB8AC3E}">
        <p14:creationId xmlns:p14="http://schemas.microsoft.com/office/powerpoint/2010/main" val="662067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9" name="Rectangle 6"/>
          <p:cNvSpPr>
            <a:spLocks noGrp="1" noChangeArrowheads="1"/>
          </p:cNvSpPr>
          <p:nvPr>
            <p:ph type="sldNum" sz="quarter" idx="12"/>
          </p:nvPr>
        </p:nvSpPr>
        <p:spPr>
          <a:ln/>
        </p:spPr>
        <p:txBody>
          <a:bodyPr/>
          <a:lstStyle>
            <a:lvl1pPr>
              <a:defRPr/>
            </a:lvl1pPr>
          </a:lstStyle>
          <a:p>
            <a:pPr>
              <a:defRPr/>
            </a:pPr>
            <a:fld id="{7B9D4755-669F-4783-8756-809826E2BA3D}" type="slidenum">
              <a:rPr lang="en-US"/>
              <a:pPr>
                <a:defRPr/>
              </a:pPr>
              <a:t>‹#›</a:t>
            </a:fld>
            <a:endParaRPr lang="en-US"/>
          </a:p>
        </p:txBody>
      </p:sp>
    </p:spTree>
    <p:extLst>
      <p:ext uri="{BB962C8B-B14F-4D97-AF65-F5344CB8AC3E}">
        <p14:creationId xmlns:p14="http://schemas.microsoft.com/office/powerpoint/2010/main" val="8891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9" name="Rectangle 6"/>
          <p:cNvSpPr>
            <a:spLocks noGrp="1" noChangeArrowheads="1"/>
          </p:cNvSpPr>
          <p:nvPr>
            <p:ph type="sldNum" sz="quarter" idx="12"/>
          </p:nvPr>
        </p:nvSpPr>
        <p:spPr>
          <a:ln/>
        </p:spPr>
        <p:txBody>
          <a:bodyPr/>
          <a:lstStyle>
            <a:lvl1pPr>
              <a:defRPr/>
            </a:lvl1pPr>
          </a:lstStyle>
          <a:p>
            <a:pPr>
              <a:defRPr/>
            </a:pPr>
            <a:fld id="{0CA6620E-98BB-4BDA-84CB-F12452DEF797}" type="slidenum">
              <a:rPr lang="en-US"/>
              <a:pPr>
                <a:defRPr/>
              </a:pPr>
              <a:t>‹#›</a:t>
            </a:fld>
            <a:endParaRPr lang="en-US"/>
          </a:p>
        </p:txBody>
      </p:sp>
    </p:spTree>
    <p:extLst>
      <p:ext uri="{BB962C8B-B14F-4D97-AF65-F5344CB8AC3E}">
        <p14:creationId xmlns:p14="http://schemas.microsoft.com/office/powerpoint/2010/main" val="3918721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5" name="Rectangle 6"/>
          <p:cNvSpPr>
            <a:spLocks noGrp="1" noChangeArrowheads="1"/>
          </p:cNvSpPr>
          <p:nvPr>
            <p:ph type="sldNum" sz="quarter" idx="12"/>
          </p:nvPr>
        </p:nvSpPr>
        <p:spPr>
          <a:ln/>
        </p:spPr>
        <p:txBody>
          <a:bodyPr/>
          <a:lstStyle>
            <a:lvl1pPr>
              <a:defRPr/>
            </a:lvl1pPr>
          </a:lstStyle>
          <a:p>
            <a:pPr>
              <a:defRPr/>
            </a:pPr>
            <a:fld id="{FECF8272-FBD4-47FC-9511-3AF221D196DA}" type="slidenum">
              <a:rPr lang="en-US"/>
              <a:pPr>
                <a:defRPr/>
              </a:pPr>
              <a:t>‹#›</a:t>
            </a:fld>
            <a:endParaRPr lang="en-US"/>
          </a:p>
        </p:txBody>
      </p:sp>
    </p:spTree>
    <p:extLst>
      <p:ext uri="{BB962C8B-B14F-4D97-AF65-F5344CB8AC3E}">
        <p14:creationId xmlns:p14="http://schemas.microsoft.com/office/powerpoint/2010/main" val="1787853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4" name="Rectangle 6"/>
          <p:cNvSpPr>
            <a:spLocks noGrp="1" noChangeArrowheads="1"/>
          </p:cNvSpPr>
          <p:nvPr>
            <p:ph type="sldNum" sz="quarter" idx="12"/>
          </p:nvPr>
        </p:nvSpPr>
        <p:spPr>
          <a:ln/>
        </p:spPr>
        <p:txBody>
          <a:bodyPr/>
          <a:lstStyle>
            <a:lvl1pPr>
              <a:defRPr/>
            </a:lvl1pPr>
          </a:lstStyle>
          <a:p>
            <a:pPr>
              <a:defRPr/>
            </a:pPr>
            <a:fld id="{973EC753-B025-4064-B3BE-30B54FD768C1}" type="slidenum">
              <a:rPr lang="en-US"/>
              <a:pPr>
                <a:defRPr/>
              </a:pPr>
              <a:t>‹#›</a:t>
            </a:fld>
            <a:endParaRPr lang="en-US"/>
          </a:p>
        </p:txBody>
      </p:sp>
    </p:spTree>
    <p:extLst>
      <p:ext uri="{BB962C8B-B14F-4D97-AF65-F5344CB8AC3E}">
        <p14:creationId xmlns:p14="http://schemas.microsoft.com/office/powerpoint/2010/main" val="1662002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8CD799CF-52F4-4A79-81C2-FC289781139C}" type="slidenum">
              <a:rPr lang="en-US"/>
              <a:pPr>
                <a:defRPr/>
              </a:pPr>
              <a:t>‹#›</a:t>
            </a:fld>
            <a:endParaRPr lang="en-US"/>
          </a:p>
        </p:txBody>
      </p:sp>
    </p:spTree>
    <p:extLst>
      <p:ext uri="{BB962C8B-B14F-4D97-AF65-F5344CB8AC3E}">
        <p14:creationId xmlns:p14="http://schemas.microsoft.com/office/powerpoint/2010/main" val="1907393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35064391-6828-4B41-AFDC-E1C777B8C617}" type="slidenum">
              <a:rPr lang="en-US"/>
              <a:pPr>
                <a:defRPr/>
              </a:pPr>
              <a:t>‹#›</a:t>
            </a:fld>
            <a:endParaRPr lang="en-US"/>
          </a:p>
        </p:txBody>
      </p:sp>
    </p:spTree>
    <p:extLst>
      <p:ext uri="{BB962C8B-B14F-4D97-AF65-F5344CB8AC3E}">
        <p14:creationId xmlns:p14="http://schemas.microsoft.com/office/powerpoint/2010/main" val="52012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D657D267-AF03-4B06-9C9B-02279E5B3F79}" type="slidenum">
              <a:rPr lang="en-US"/>
              <a:pPr>
                <a:defRPr/>
              </a:pPr>
              <a:t>‹#›</a:t>
            </a:fld>
            <a:endParaRPr lang="en-US"/>
          </a:p>
        </p:txBody>
      </p:sp>
    </p:spTree>
    <p:extLst>
      <p:ext uri="{BB962C8B-B14F-4D97-AF65-F5344CB8AC3E}">
        <p14:creationId xmlns:p14="http://schemas.microsoft.com/office/powerpoint/2010/main" val="4745405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14C0B42B-C107-453C-B19D-09A3B8EFC67B}" type="slidenum">
              <a:rPr lang="en-US"/>
              <a:pPr>
                <a:defRPr/>
              </a:pPr>
              <a:t>‹#›</a:t>
            </a:fld>
            <a:endParaRPr lang="en-US"/>
          </a:p>
        </p:txBody>
      </p:sp>
    </p:spTree>
    <p:extLst>
      <p:ext uri="{BB962C8B-B14F-4D97-AF65-F5344CB8AC3E}">
        <p14:creationId xmlns:p14="http://schemas.microsoft.com/office/powerpoint/2010/main" val="2525071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046A5987-D0F2-41CF-AEBE-6C162105F1B8}" type="slidenum">
              <a:rPr lang="en-US"/>
              <a:pPr>
                <a:defRPr/>
              </a:pPr>
              <a:t>‹#›</a:t>
            </a:fld>
            <a:endParaRPr lang="en-US"/>
          </a:p>
        </p:txBody>
      </p:sp>
    </p:spTree>
    <p:extLst>
      <p:ext uri="{BB962C8B-B14F-4D97-AF65-F5344CB8AC3E}">
        <p14:creationId xmlns:p14="http://schemas.microsoft.com/office/powerpoint/2010/main" val="2416466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ACF4908B-B3A8-48AF-A4EA-78533267DEB1}" type="slidenum">
              <a:rPr lang="en-US"/>
              <a:pPr>
                <a:defRPr/>
              </a:pPr>
              <a:t>‹#›</a:t>
            </a:fld>
            <a:endParaRPr lang="en-US"/>
          </a:p>
        </p:txBody>
      </p:sp>
    </p:spTree>
    <p:extLst>
      <p:ext uri="{BB962C8B-B14F-4D97-AF65-F5344CB8AC3E}">
        <p14:creationId xmlns:p14="http://schemas.microsoft.com/office/powerpoint/2010/main" val="2349517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F2F88778-796F-44C0-8EE2-2349190E38BE}" type="slidenum">
              <a:rPr lang="en-US"/>
              <a:pPr>
                <a:defRPr/>
              </a:pPr>
              <a:t>‹#›</a:t>
            </a:fld>
            <a:endParaRPr lang="en-US"/>
          </a:p>
        </p:txBody>
      </p:sp>
    </p:spTree>
    <p:extLst>
      <p:ext uri="{BB962C8B-B14F-4D97-AF65-F5344CB8AC3E}">
        <p14:creationId xmlns:p14="http://schemas.microsoft.com/office/powerpoint/2010/main" val="2667824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914FED4C-4093-4162-AC52-744CD18B39C9}" type="slidenum">
              <a:rPr lang="en-US"/>
              <a:pPr>
                <a:defRPr/>
              </a:pPr>
              <a:t>‹#›</a:t>
            </a:fld>
            <a:endParaRPr lang="en-US"/>
          </a:p>
        </p:txBody>
      </p:sp>
    </p:spTree>
    <p:extLst>
      <p:ext uri="{BB962C8B-B14F-4D97-AF65-F5344CB8AC3E}">
        <p14:creationId xmlns:p14="http://schemas.microsoft.com/office/powerpoint/2010/main" val="429144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5" name="Rectangle 6"/>
          <p:cNvSpPr>
            <a:spLocks noGrp="1" noChangeArrowheads="1"/>
          </p:cNvSpPr>
          <p:nvPr>
            <p:ph type="sldNum" sz="quarter" idx="12"/>
          </p:nvPr>
        </p:nvSpPr>
        <p:spPr>
          <a:ln/>
        </p:spPr>
        <p:txBody>
          <a:bodyPr/>
          <a:lstStyle>
            <a:lvl1pPr>
              <a:defRPr/>
            </a:lvl1pPr>
          </a:lstStyle>
          <a:p>
            <a:pPr>
              <a:defRPr/>
            </a:pPr>
            <a:fld id="{B6DF4D1A-DB5C-4DC9-8271-8E22DB5D872E}" type="slidenum">
              <a:rPr lang="en-US"/>
              <a:pPr>
                <a:defRPr/>
              </a:pPr>
              <a:t>‹#›</a:t>
            </a:fld>
            <a:endParaRPr lang="en-US"/>
          </a:p>
        </p:txBody>
      </p:sp>
    </p:spTree>
    <p:extLst>
      <p:ext uri="{BB962C8B-B14F-4D97-AF65-F5344CB8AC3E}">
        <p14:creationId xmlns:p14="http://schemas.microsoft.com/office/powerpoint/2010/main" val="245595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9" name="Rectangle 6"/>
          <p:cNvSpPr>
            <a:spLocks noGrp="1" noChangeArrowheads="1"/>
          </p:cNvSpPr>
          <p:nvPr>
            <p:ph type="sldNum" sz="quarter" idx="12"/>
          </p:nvPr>
        </p:nvSpPr>
        <p:spPr>
          <a:ln/>
        </p:spPr>
        <p:txBody>
          <a:bodyPr/>
          <a:lstStyle>
            <a:lvl1pPr>
              <a:defRPr/>
            </a:lvl1pPr>
          </a:lstStyle>
          <a:p>
            <a:pPr>
              <a:defRPr/>
            </a:pPr>
            <a:fld id="{9B42EEDF-40E7-40B9-AD6B-8B8DB4BA8120}" type="slidenum">
              <a:rPr lang="en-US"/>
              <a:pPr>
                <a:defRPr/>
              </a:pPr>
              <a:t>‹#›</a:t>
            </a:fld>
            <a:endParaRPr lang="en-US"/>
          </a:p>
        </p:txBody>
      </p:sp>
    </p:spTree>
    <p:extLst>
      <p:ext uri="{BB962C8B-B14F-4D97-AF65-F5344CB8AC3E}">
        <p14:creationId xmlns:p14="http://schemas.microsoft.com/office/powerpoint/2010/main" val="2643666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5" name="Rectangle 6"/>
          <p:cNvSpPr>
            <a:spLocks noGrp="1" noChangeArrowheads="1"/>
          </p:cNvSpPr>
          <p:nvPr>
            <p:ph type="sldNum" sz="quarter" idx="12"/>
          </p:nvPr>
        </p:nvSpPr>
        <p:spPr>
          <a:ln/>
        </p:spPr>
        <p:txBody>
          <a:bodyPr/>
          <a:lstStyle>
            <a:lvl1pPr>
              <a:defRPr/>
            </a:lvl1pPr>
          </a:lstStyle>
          <a:p>
            <a:pPr>
              <a:defRPr/>
            </a:pPr>
            <a:fld id="{50C43524-5137-476F-9E4E-0E7FB540CE64}" type="slidenum">
              <a:rPr lang="en-US"/>
              <a:pPr>
                <a:defRPr/>
              </a:pPr>
              <a:t>‹#›</a:t>
            </a:fld>
            <a:endParaRPr lang="en-US"/>
          </a:p>
        </p:txBody>
      </p:sp>
    </p:spTree>
    <p:extLst>
      <p:ext uri="{BB962C8B-B14F-4D97-AF65-F5344CB8AC3E}">
        <p14:creationId xmlns:p14="http://schemas.microsoft.com/office/powerpoint/2010/main" val="1848150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4" name="Rectangle 6"/>
          <p:cNvSpPr>
            <a:spLocks noGrp="1" noChangeArrowheads="1"/>
          </p:cNvSpPr>
          <p:nvPr>
            <p:ph type="sldNum" sz="quarter" idx="12"/>
          </p:nvPr>
        </p:nvSpPr>
        <p:spPr>
          <a:ln/>
        </p:spPr>
        <p:txBody>
          <a:bodyPr/>
          <a:lstStyle>
            <a:lvl1pPr>
              <a:defRPr/>
            </a:lvl1pPr>
          </a:lstStyle>
          <a:p>
            <a:pPr>
              <a:defRPr/>
            </a:pPr>
            <a:fld id="{E2017181-6577-41F8-A9DA-7AD8BD6510FB}" type="slidenum">
              <a:rPr lang="en-US"/>
              <a:pPr>
                <a:defRPr/>
              </a:pPr>
              <a:t>‹#›</a:t>
            </a:fld>
            <a:endParaRPr lang="en-US"/>
          </a:p>
        </p:txBody>
      </p:sp>
    </p:spTree>
    <p:extLst>
      <p:ext uri="{BB962C8B-B14F-4D97-AF65-F5344CB8AC3E}">
        <p14:creationId xmlns:p14="http://schemas.microsoft.com/office/powerpoint/2010/main" val="1580725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A332CA1A-4A76-4499-998B-296AB305B6C4}" type="slidenum">
              <a:rPr lang="en-US"/>
              <a:pPr>
                <a:defRPr/>
              </a:pPr>
              <a:t>‹#›</a:t>
            </a:fld>
            <a:endParaRPr lang="en-US"/>
          </a:p>
        </p:txBody>
      </p:sp>
    </p:spTree>
    <p:extLst>
      <p:ext uri="{BB962C8B-B14F-4D97-AF65-F5344CB8AC3E}">
        <p14:creationId xmlns:p14="http://schemas.microsoft.com/office/powerpoint/2010/main" val="2830029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996FCE66-F1B1-4117-8082-C20E82F0FD6A}" type="slidenum">
              <a:rPr lang="en-US"/>
              <a:pPr>
                <a:defRPr/>
              </a:pPr>
              <a:t>‹#›</a:t>
            </a:fld>
            <a:endParaRPr lang="en-US"/>
          </a:p>
        </p:txBody>
      </p:sp>
    </p:spTree>
    <p:extLst>
      <p:ext uri="{BB962C8B-B14F-4D97-AF65-F5344CB8AC3E}">
        <p14:creationId xmlns:p14="http://schemas.microsoft.com/office/powerpoint/2010/main" val="25669546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3EF13144-2F69-4048-9563-CE8746E5DA76}" type="slidenum">
              <a:rPr lang="en-US"/>
              <a:pPr>
                <a:defRPr/>
              </a:pPr>
              <a:t>‹#›</a:t>
            </a:fld>
            <a:endParaRPr lang="en-US"/>
          </a:p>
        </p:txBody>
      </p:sp>
    </p:spTree>
    <p:extLst>
      <p:ext uri="{BB962C8B-B14F-4D97-AF65-F5344CB8AC3E}">
        <p14:creationId xmlns:p14="http://schemas.microsoft.com/office/powerpoint/2010/main" val="4000757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6" name="Rectangle 6"/>
          <p:cNvSpPr>
            <a:spLocks noGrp="1" noChangeArrowheads="1"/>
          </p:cNvSpPr>
          <p:nvPr>
            <p:ph type="sldNum" sz="quarter" idx="12"/>
          </p:nvPr>
        </p:nvSpPr>
        <p:spPr>
          <a:ln/>
        </p:spPr>
        <p:txBody>
          <a:bodyPr/>
          <a:lstStyle>
            <a:lvl1pPr>
              <a:defRPr/>
            </a:lvl1pPr>
          </a:lstStyle>
          <a:p>
            <a:pPr>
              <a:defRPr/>
            </a:pPr>
            <a:fld id="{A3B56758-3974-43ED-9D6E-55DFA53DE787}" type="slidenum">
              <a:rPr lang="en-US"/>
              <a:pPr>
                <a:defRPr/>
              </a:pPr>
              <a:t>‹#›</a:t>
            </a:fld>
            <a:endParaRPr lang="en-US"/>
          </a:p>
        </p:txBody>
      </p:sp>
    </p:spTree>
    <p:extLst>
      <p:ext uri="{BB962C8B-B14F-4D97-AF65-F5344CB8AC3E}">
        <p14:creationId xmlns:p14="http://schemas.microsoft.com/office/powerpoint/2010/main" val="347577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r>
              <a:rPr lang="en-US"/>
              <a:t>"Come &amp; See"</a:t>
            </a:r>
          </a:p>
        </p:txBody>
      </p:sp>
      <p:sp>
        <p:nvSpPr>
          <p:cNvPr id="29" name="Slide Number Placeholder 28"/>
          <p:cNvSpPr>
            <a:spLocks noGrp="1"/>
          </p:cNvSpPr>
          <p:nvPr>
            <p:ph type="sldNum" sz="quarter" idx="12"/>
          </p:nvPr>
        </p:nvSpPr>
        <p:spPr/>
        <p:txBody>
          <a:bodyPr/>
          <a:lstStyle/>
          <a:p>
            <a:pPr>
              <a:defRPr/>
            </a:pPr>
            <a:fld id="{12F64A14-E653-4FB3-A6BB-9E9CCD2CBABA}"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"Come &amp; See"</a:t>
            </a:r>
          </a:p>
        </p:txBody>
      </p:sp>
      <p:sp>
        <p:nvSpPr>
          <p:cNvPr id="6" name="Slide Number Placeholder 5"/>
          <p:cNvSpPr>
            <a:spLocks noGrp="1"/>
          </p:cNvSpPr>
          <p:nvPr>
            <p:ph type="sldNum" sz="quarter" idx="12"/>
          </p:nvPr>
        </p:nvSpPr>
        <p:spPr/>
        <p:txBody>
          <a:bodyPr/>
          <a:lstStyle/>
          <a:p>
            <a:pPr>
              <a:defRPr/>
            </a:pPr>
            <a:fld id="{A35CDC51-87BC-4969-8C4C-11FAA59B5568}" type="slidenum">
              <a:rPr lang="en-US" smtClean="0"/>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"Come &amp; See"</a:t>
            </a:r>
          </a:p>
        </p:txBody>
      </p:sp>
      <p:sp>
        <p:nvSpPr>
          <p:cNvPr id="6" name="Slide Number Placeholder 5"/>
          <p:cNvSpPr>
            <a:spLocks noGrp="1"/>
          </p:cNvSpPr>
          <p:nvPr>
            <p:ph type="sldNum" sz="quarter" idx="12"/>
          </p:nvPr>
        </p:nvSpPr>
        <p:spPr>
          <a:xfrm>
            <a:off x="7924800" y="6416675"/>
            <a:ext cx="762000" cy="365125"/>
          </a:xfrm>
        </p:spPr>
        <p:txBody>
          <a:bodyPr/>
          <a:lstStyle/>
          <a:p>
            <a:pPr>
              <a:defRPr/>
            </a:pPr>
            <a:fld id="{E0F28747-8CF0-46F1-ACD8-91589401F4E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4" name="Rectangle 6"/>
          <p:cNvSpPr>
            <a:spLocks noGrp="1" noChangeArrowheads="1"/>
          </p:cNvSpPr>
          <p:nvPr>
            <p:ph type="sldNum" sz="quarter" idx="12"/>
          </p:nvPr>
        </p:nvSpPr>
        <p:spPr>
          <a:ln/>
        </p:spPr>
        <p:txBody>
          <a:bodyPr/>
          <a:lstStyle>
            <a:lvl1pPr>
              <a:defRPr/>
            </a:lvl1pPr>
          </a:lstStyle>
          <a:p>
            <a:pPr>
              <a:defRPr/>
            </a:pPr>
            <a:fld id="{7951DA45-9D1B-416F-8DE1-15908C8EB241}" type="slidenum">
              <a:rPr lang="en-US"/>
              <a:pPr>
                <a:defRPr/>
              </a:pPr>
              <a:t>‹#›</a:t>
            </a:fld>
            <a:endParaRPr lang="en-US"/>
          </a:p>
        </p:txBody>
      </p:sp>
    </p:spTree>
    <p:extLst>
      <p:ext uri="{BB962C8B-B14F-4D97-AF65-F5344CB8AC3E}">
        <p14:creationId xmlns:p14="http://schemas.microsoft.com/office/powerpoint/2010/main" val="40996832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"Come &amp; See"</a:t>
            </a:r>
          </a:p>
        </p:txBody>
      </p:sp>
      <p:sp>
        <p:nvSpPr>
          <p:cNvPr id="7" name="Slide Number Placeholder 6"/>
          <p:cNvSpPr>
            <a:spLocks noGrp="1"/>
          </p:cNvSpPr>
          <p:nvPr>
            <p:ph type="sldNum" sz="quarter" idx="12"/>
          </p:nvPr>
        </p:nvSpPr>
        <p:spPr/>
        <p:txBody>
          <a:bodyPr/>
          <a:lstStyle/>
          <a:p>
            <a:pPr>
              <a:defRPr/>
            </a:pPr>
            <a:fld id="{ED0FBF49-2441-4AA8-AF6C-764C2B5840C6}" type="slidenum">
              <a:rPr lang="en-US" smtClean="0"/>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"Come &amp; See"</a:t>
            </a:r>
          </a:p>
        </p:txBody>
      </p:sp>
      <p:sp>
        <p:nvSpPr>
          <p:cNvPr id="9" name="Slide Number Placeholder 8"/>
          <p:cNvSpPr>
            <a:spLocks noGrp="1"/>
          </p:cNvSpPr>
          <p:nvPr>
            <p:ph type="sldNum" sz="quarter" idx="12"/>
          </p:nvPr>
        </p:nvSpPr>
        <p:spPr/>
        <p:txBody>
          <a:bodyPr/>
          <a:lstStyle/>
          <a:p>
            <a:pPr>
              <a:defRPr/>
            </a:pPr>
            <a:fld id="{0CA6620E-98BB-4BDA-84CB-F12452DEF797}" type="slidenum">
              <a:rPr lang="en-US" smtClean="0"/>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"Come &amp; See"</a:t>
            </a:r>
          </a:p>
        </p:txBody>
      </p:sp>
      <p:sp>
        <p:nvSpPr>
          <p:cNvPr id="5" name="Slide Number Placeholder 4"/>
          <p:cNvSpPr>
            <a:spLocks noGrp="1"/>
          </p:cNvSpPr>
          <p:nvPr>
            <p:ph type="sldNum" sz="quarter" idx="12"/>
          </p:nvPr>
        </p:nvSpPr>
        <p:spPr/>
        <p:txBody>
          <a:bodyPr/>
          <a:lstStyle/>
          <a:p>
            <a:pPr>
              <a:defRPr/>
            </a:pPr>
            <a:fld id="{B6DF4D1A-DB5C-4DC9-8271-8E22DB5D872E}" type="slidenum">
              <a:rPr lang="en-US" smtClean="0"/>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"Come &amp; See"</a:t>
            </a:r>
          </a:p>
        </p:txBody>
      </p:sp>
      <p:sp>
        <p:nvSpPr>
          <p:cNvPr id="4" name="Slide Number Placeholder 3"/>
          <p:cNvSpPr>
            <a:spLocks noGrp="1"/>
          </p:cNvSpPr>
          <p:nvPr>
            <p:ph type="sldNum" sz="quarter" idx="12"/>
          </p:nvPr>
        </p:nvSpPr>
        <p:spPr/>
        <p:txBody>
          <a:bodyPr/>
          <a:lstStyle/>
          <a:p>
            <a:pPr>
              <a:defRPr/>
            </a:pPr>
            <a:fld id="{7951DA45-9D1B-416F-8DE1-15908C8EB241}" type="slidenum">
              <a:rPr lang="en-US" smtClean="0"/>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"Come &amp; See"</a:t>
            </a:r>
          </a:p>
        </p:txBody>
      </p:sp>
      <p:sp>
        <p:nvSpPr>
          <p:cNvPr id="7" name="Slide Number Placeholder 6"/>
          <p:cNvSpPr>
            <a:spLocks noGrp="1"/>
          </p:cNvSpPr>
          <p:nvPr>
            <p:ph type="sldNum" sz="quarter" idx="12"/>
          </p:nvPr>
        </p:nvSpPr>
        <p:spPr/>
        <p:txBody>
          <a:bodyPr/>
          <a:lstStyle/>
          <a:p>
            <a:pPr>
              <a:defRPr/>
            </a:pPr>
            <a:fld id="{5DE3861C-7B4E-48CF-8F15-EF249FB64F13}" type="slidenum">
              <a:rPr lang="en-US" smtClean="0"/>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"Come &amp; See"</a:t>
            </a:r>
          </a:p>
        </p:txBody>
      </p:sp>
      <p:sp>
        <p:nvSpPr>
          <p:cNvPr id="7" name="Slide Number Placeholder 6"/>
          <p:cNvSpPr>
            <a:spLocks noGrp="1"/>
          </p:cNvSpPr>
          <p:nvPr>
            <p:ph type="sldNum" sz="quarter" idx="12"/>
          </p:nvPr>
        </p:nvSpPr>
        <p:spPr/>
        <p:txBody>
          <a:bodyPr/>
          <a:lstStyle/>
          <a:p>
            <a:pPr>
              <a:defRPr/>
            </a:pPr>
            <a:fld id="{78557C72-DB59-4B2D-8C09-0F853CF3B3D3}" type="slidenum">
              <a:rPr lang="en-US" smtClean="0"/>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"Come &amp; See"</a:t>
            </a:r>
          </a:p>
        </p:txBody>
      </p:sp>
      <p:sp>
        <p:nvSpPr>
          <p:cNvPr id="6" name="Slide Number Placeholder 5"/>
          <p:cNvSpPr>
            <a:spLocks noGrp="1"/>
          </p:cNvSpPr>
          <p:nvPr>
            <p:ph type="sldNum" sz="quarter" idx="12"/>
          </p:nvPr>
        </p:nvSpPr>
        <p:spPr/>
        <p:txBody>
          <a:bodyPr/>
          <a:lstStyle/>
          <a:p>
            <a:pPr>
              <a:defRPr/>
            </a:pPr>
            <a:fld id="{A68E35C1-3DBE-46FF-8DC0-D9A2DBFCDE39}"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"Come &amp; See"</a:t>
            </a:r>
          </a:p>
        </p:txBody>
      </p:sp>
      <p:sp>
        <p:nvSpPr>
          <p:cNvPr id="6" name="Slide Number Placeholder 5"/>
          <p:cNvSpPr>
            <a:spLocks noGrp="1"/>
          </p:cNvSpPr>
          <p:nvPr>
            <p:ph type="sldNum" sz="quarter" idx="12"/>
          </p:nvPr>
        </p:nvSpPr>
        <p:spPr/>
        <p:txBody>
          <a:bodyPr/>
          <a:lstStyle/>
          <a:p>
            <a:pPr>
              <a:defRPr/>
            </a:pPr>
            <a:fld id="{DD8FFB89-608E-4410-B48F-D67C7E465C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5DE3861C-7B4E-48CF-8F15-EF249FB64F13}" type="slidenum">
              <a:rPr lang="en-US"/>
              <a:pPr>
                <a:defRPr/>
              </a:pPr>
              <a:t>‹#›</a:t>
            </a:fld>
            <a:endParaRPr lang="en-US"/>
          </a:p>
        </p:txBody>
      </p:sp>
    </p:spTree>
    <p:extLst>
      <p:ext uri="{BB962C8B-B14F-4D97-AF65-F5344CB8AC3E}">
        <p14:creationId xmlns:p14="http://schemas.microsoft.com/office/powerpoint/2010/main" val="4118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"Come &amp; See"</a:t>
            </a:r>
          </a:p>
        </p:txBody>
      </p:sp>
      <p:sp>
        <p:nvSpPr>
          <p:cNvPr id="7" name="Rectangle 6"/>
          <p:cNvSpPr>
            <a:spLocks noGrp="1" noChangeArrowheads="1"/>
          </p:cNvSpPr>
          <p:nvPr>
            <p:ph type="sldNum" sz="quarter" idx="12"/>
          </p:nvPr>
        </p:nvSpPr>
        <p:spPr>
          <a:ln/>
        </p:spPr>
        <p:txBody>
          <a:bodyPr/>
          <a:lstStyle>
            <a:lvl1pPr>
              <a:defRPr/>
            </a:lvl1pPr>
          </a:lstStyle>
          <a:p>
            <a:pPr>
              <a:defRPr/>
            </a:pPr>
            <a:fld id="{78557C72-DB59-4B2D-8C09-0F853CF3B3D3}" type="slidenum">
              <a:rPr lang="en-US"/>
              <a:pPr>
                <a:defRPr/>
              </a:pPr>
              <a:t>‹#›</a:t>
            </a:fld>
            <a:endParaRPr lang="en-US"/>
          </a:p>
        </p:txBody>
      </p:sp>
    </p:spTree>
    <p:extLst>
      <p:ext uri="{BB962C8B-B14F-4D97-AF65-F5344CB8AC3E}">
        <p14:creationId xmlns:p14="http://schemas.microsoft.com/office/powerpoint/2010/main" val="44910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2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2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"Come &amp; See"</a:t>
            </a:r>
          </a:p>
        </p:txBody>
      </p:sp>
      <p:sp>
        <p:nvSpPr>
          <p:cNvPr id="382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E0B9A07A-76A6-4213-80D1-81406D735F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5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5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"Come &amp; See"</a:t>
            </a:r>
          </a:p>
        </p:txBody>
      </p:sp>
      <p:sp>
        <p:nvSpPr>
          <p:cNvPr id="385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3ABB2D8-B33A-4AD9-896E-2F90A0759D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6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6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"Come &amp; See"</a:t>
            </a:r>
          </a:p>
        </p:txBody>
      </p:sp>
      <p:sp>
        <p:nvSpPr>
          <p:cNvPr id="386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4D574C2-E7CB-4D9F-8188-2DF2E12A6B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7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7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"Come &amp; See"</a:t>
            </a:r>
          </a:p>
        </p:txBody>
      </p:sp>
      <p:sp>
        <p:nvSpPr>
          <p:cNvPr id="387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1D2541B-B79B-40BE-94B6-DB5AC88B27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8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8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"Come &amp; See"</a:t>
            </a:r>
          </a:p>
        </p:txBody>
      </p:sp>
      <p:sp>
        <p:nvSpPr>
          <p:cNvPr id="388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547DDC7-D3D0-42AE-838A-7CFFA4EA26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838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389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"Come &amp; See"</a:t>
            </a:r>
          </a:p>
        </p:txBody>
      </p:sp>
      <p:sp>
        <p:nvSpPr>
          <p:cNvPr id="389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7167F4CA-0213-437E-B1AC-CD8321C67D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"Come &amp; See"</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0B9A07A-76A6-4213-80D1-81406D735FAB}"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9138975" cy="1524000"/>
          </a:xfrm>
        </p:spPr>
        <p:txBody>
          <a:bodyPr>
            <a:normAutofit/>
          </a:bodyPr>
          <a:lstStyle/>
          <a:p>
            <a:pPr lvl="0" fontAlgn="base">
              <a:spcAft>
                <a:spcPct val="0"/>
              </a:spcAft>
              <a:defRPr/>
            </a:pPr>
            <a:r>
              <a:rPr lang="en-US" sz="9600" u="sng" kern="0" cap="none" dirty="0">
                <a:ln w="31550" cmpd="sng">
                  <a:solidFill>
                    <a:srgbClr val="FFFF00"/>
                  </a:solidFill>
                  <a:prstDash val="solid"/>
                </a:ln>
                <a:solidFill>
                  <a:srgbClr val="0000FF"/>
                </a:solidFill>
                <a:effectLst>
                  <a:outerShdw blurRad="50800" dist="40000" dir="5400000" algn="tl" rotWithShape="0">
                    <a:srgbClr val="000000">
                      <a:shade val="5000"/>
                      <a:satMod val="120000"/>
                      <a:alpha val="33000"/>
                    </a:srgbClr>
                  </a:outerShdw>
                </a:effectLst>
                <a:latin typeface="Arial"/>
                <a:ea typeface="+mn-ea"/>
                <a:cs typeface="Times New Roman" pitchFamily="18" charset="0"/>
              </a:rPr>
              <a:t>“Come &amp; See”</a:t>
            </a:r>
          </a:p>
        </p:txBody>
      </p:sp>
      <p:sp>
        <p:nvSpPr>
          <p:cNvPr id="12" name="TextBox 11"/>
          <p:cNvSpPr txBox="1"/>
          <p:nvPr/>
        </p:nvSpPr>
        <p:spPr>
          <a:xfrm>
            <a:off x="0" y="1836658"/>
            <a:ext cx="9138975" cy="707886"/>
          </a:xfrm>
          <a:prstGeom prst="rect">
            <a:avLst/>
          </a:prstGeom>
          <a:noFill/>
        </p:spPr>
        <p:txBody>
          <a:bodyPr wrap="square" rtlCol="0">
            <a:spAutoFit/>
          </a:bodyPr>
          <a:lstStyle/>
          <a:p>
            <a:pPr algn="ctr"/>
            <a:r>
              <a:rPr lang="en-US" sz="4000" b="1" dirty="0">
                <a:solidFill>
                  <a:srgbClr val="0000FF"/>
                </a:solidFill>
              </a:rPr>
              <a:t>Text: Jn. 1:43-51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087" y="2594235"/>
            <a:ext cx="5638800" cy="4226894"/>
          </a:xfrm>
          <a:prstGeom prst="rect">
            <a:avLst/>
          </a:prstGeom>
        </p:spPr>
      </p:pic>
    </p:spTree>
    <p:extLst>
      <p:ext uri="{BB962C8B-B14F-4D97-AF65-F5344CB8AC3E}">
        <p14:creationId xmlns:p14="http://schemas.microsoft.com/office/powerpoint/2010/main" val="277213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Resurrection</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667000" y="6553200"/>
            <a:ext cx="3810000" cy="304800"/>
          </a:xfrm>
        </p:spPr>
        <p:txBody>
          <a:bodyPr/>
          <a:lstStyle/>
          <a:p>
            <a:pPr>
              <a:defRPr/>
            </a:pPr>
            <a:r>
              <a:rPr lang="en-US"/>
              <a:t>"Come &amp; See"</a:t>
            </a:r>
            <a:endParaRPr lang="en-US" dirty="0"/>
          </a:p>
        </p:txBody>
      </p:sp>
      <p:sp>
        <p:nvSpPr>
          <p:cNvPr id="12" name="Text Box 3"/>
          <p:cNvSpPr txBox="1">
            <a:spLocks noChangeArrowheads="1"/>
          </p:cNvSpPr>
          <p:nvPr/>
        </p:nvSpPr>
        <p:spPr bwMode="auto">
          <a:xfrm>
            <a:off x="-34066" y="716541"/>
            <a:ext cx="918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His tomb was empty on the first day of the week! – Lk. 24:1-7</a:t>
            </a:r>
            <a:endParaRPr lang="en-US" sz="2000" i="1" dirty="0">
              <a:solidFill>
                <a:schemeClr val="bg1"/>
              </a:solidFill>
            </a:endParaRPr>
          </a:p>
        </p:txBody>
      </p:sp>
      <p:sp>
        <p:nvSpPr>
          <p:cNvPr id="17" name="Text Box 5"/>
          <p:cNvSpPr txBox="1">
            <a:spLocks noChangeArrowheads="1"/>
          </p:cNvSpPr>
          <p:nvPr/>
        </p:nvSpPr>
        <p:spPr bwMode="auto">
          <a:xfrm>
            <a:off x="1926002" y="3629323"/>
            <a:ext cx="7225936" cy="292387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Lk. 2:5-7</a:t>
            </a:r>
          </a:p>
          <a:p>
            <a:pPr>
              <a:buClr>
                <a:schemeClr val="accent1"/>
              </a:buClr>
              <a:buSzPct val="115000"/>
              <a:buFont typeface="Wingdings" pitchFamily="2" charset="2"/>
              <a:buNone/>
            </a:pPr>
            <a:r>
              <a:rPr lang="en-US" sz="2000" dirty="0">
                <a:solidFill>
                  <a:srgbClr val="002060"/>
                </a:solidFill>
                <a:latin typeface="Tahoma" pitchFamily="34" charset="0"/>
              </a:rPr>
              <a:t>5.  and as the women were terrified and bowed their faces to the ground, the men said to them, "Why do you seek the living One among the dead?</a:t>
            </a:r>
          </a:p>
          <a:p>
            <a:pPr>
              <a:buClr>
                <a:schemeClr val="accent1"/>
              </a:buClr>
              <a:buSzPct val="115000"/>
              <a:buFont typeface="Wingdings" pitchFamily="2" charset="2"/>
              <a:buNone/>
            </a:pPr>
            <a:r>
              <a:rPr lang="en-US" sz="2000" dirty="0">
                <a:solidFill>
                  <a:srgbClr val="002060"/>
                </a:solidFill>
                <a:latin typeface="Tahoma" pitchFamily="34" charset="0"/>
              </a:rPr>
              <a:t>6.  "He is not here, but He has risen. Remember how He spoke to you while He was still in Galilee,</a:t>
            </a:r>
          </a:p>
          <a:p>
            <a:pPr>
              <a:buClr>
                <a:schemeClr val="accent1"/>
              </a:buClr>
              <a:buSzPct val="115000"/>
              <a:buFont typeface="Wingdings" pitchFamily="2" charset="2"/>
              <a:buNone/>
            </a:pPr>
            <a:r>
              <a:rPr lang="en-US" sz="2000" dirty="0">
                <a:solidFill>
                  <a:srgbClr val="002060"/>
                </a:solidFill>
                <a:latin typeface="Tahoma" pitchFamily="34" charset="0"/>
              </a:rPr>
              <a:t>7.  saying that the Son of Man must be delivered into the hands of sinful men, and be crucified, and the third day rise again."</a:t>
            </a:r>
          </a:p>
        </p:txBody>
      </p:sp>
      <p:sp>
        <p:nvSpPr>
          <p:cNvPr id="10" name="Text Box 3"/>
          <p:cNvSpPr txBox="1">
            <a:spLocks noChangeArrowheads="1"/>
          </p:cNvSpPr>
          <p:nvPr/>
        </p:nvSpPr>
        <p:spPr bwMode="auto">
          <a:xfrm>
            <a:off x="-29497" y="111665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appeared to the apostles (except Thomas) the same day in a locked room </a:t>
            </a:r>
            <a:r>
              <a:rPr lang="en-US" sz="2000" i="1" dirty="0">
                <a:solidFill>
                  <a:schemeClr val="bg1"/>
                </a:solidFill>
              </a:rPr>
              <a:t>(Jn. 20:19-24).</a:t>
            </a:r>
          </a:p>
          <a:p>
            <a:pPr>
              <a:buClr>
                <a:srgbClr val="FF0000"/>
              </a:buClr>
              <a:buSzPct val="115000"/>
              <a:buFont typeface="Wingdings" pitchFamily="2" charset="2"/>
              <a:buChar char="Ø"/>
            </a:pPr>
            <a:r>
              <a:rPr lang="en-US" sz="2000" dirty="0">
                <a:solidFill>
                  <a:schemeClr val="bg1"/>
                </a:solidFill>
              </a:rPr>
              <a:t>Eight days later He appeared to all of them and told Thomas to touch Him to believe </a:t>
            </a:r>
            <a:r>
              <a:rPr lang="en-US" sz="2000" i="1" dirty="0">
                <a:solidFill>
                  <a:schemeClr val="bg1"/>
                </a:solidFill>
              </a:rPr>
              <a:t>(Jn. 20:26-29).</a:t>
            </a:r>
          </a:p>
          <a:p>
            <a:pPr>
              <a:buClr>
                <a:srgbClr val="FF0000"/>
              </a:buClr>
              <a:buSzPct val="115000"/>
              <a:buFont typeface="Wingdings" pitchFamily="2" charset="2"/>
              <a:buChar char="Ø"/>
            </a:pPr>
            <a:r>
              <a:rPr lang="en-US" sz="2000" dirty="0">
                <a:solidFill>
                  <a:schemeClr val="bg1"/>
                </a:solidFill>
              </a:rPr>
              <a:t>He performed many miracles that people would believe in Him as the Son of God! </a:t>
            </a:r>
            <a:r>
              <a:rPr lang="en-US" sz="2000" i="1" dirty="0">
                <a:solidFill>
                  <a:schemeClr val="bg1"/>
                </a:solidFill>
              </a:rPr>
              <a:t>(Jn. 20:30-31).</a:t>
            </a:r>
          </a:p>
        </p:txBody>
      </p:sp>
      <p:sp>
        <p:nvSpPr>
          <p:cNvPr id="14" name="Text Box 3"/>
          <p:cNvSpPr txBox="1">
            <a:spLocks noChangeArrowheads="1"/>
          </p:cNvSpPr>
          <p:nvPr/>
        </p:nvSpPr>
        <p:spPr bwMode="auto">
          <a:xfrm>
            <a:off x="-13064" y="29718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appeared to many people, including Paul – I Cor. 15:4-8 </a:t>
            </a:r>
            <a:endParaRPr lang="en-US" sz="2000" i="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9661"/>
            <a:ext cx="1937386" cy="2743200"/>
          </a:xfrm>
          <a:prstGeom prst="rect">
            <a:avLst/>
          </a:prstGeom>
        </p:spPr>
      </p:pic>
    </p:spTree>
    <p:extLst>
      <p:ext uri="{BB962C8B-B14F-4D97-AF65-F5344CB8AC3E}">
        <p14:creationId xmlns:p14="http://schemas.microsoft.com/office/powerpoint/2010/main" val="14880555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nimBg="1"/>
      <p:bldP spid="10" grpId="0" autoUpdateAnimBg="0"/>
      <p:bldP spid="1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Ascension</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667000" y="6553200"/>
            <a:ext cx="3810000" cy="304800"/>
          </a:xfrm>
        </p:spPr>
        <p:txBody>
          <a:bodyPr/>
          <a:lstStyle/>
          <a:p>
            <a:pPr>
              <a:defRPr/>
            </a:pPr>
            <a:r>
              <a:rPr lang="en-US"/>
              <a:t>"Come &amp; See"</a:t>
            </a:r>
            <a:endParaRPr lang="en-US" dirty="0"/>
          </a:p>
        </p:txBody>
      </p:sp>
      <p:sp>
        <p:nvSpPr>
          <p:cNvPr id="12" name="Text Box 3"/>
          <p:cNvSpPr txBox="1">
            <a:spLocks noChangeArrowheads="1"/>
          </p:cNvSpPr>
          <p:nvPr/>
        </p:nvSpPr>
        <p:spPr bwMode="auto">
          <a:xfrm>
            <a:off x="-34066" y="716541"/>
            <a:ext cx="918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ascended into the clouds – Acts 1:9-10</a:t>
            </a:r>
            <a:endParaRPr lang="en-US" sz="2000" i="1" dirty="0">
              <a:solidFill>
                <a:schemeClr val="bg1"/>
              </a:solidFill>
            </a:endParaRPr>
          </a:p>
        </p:txBody>
      </p:sp>
      <p:sp>
        <p:nvSpPr>
          <p:cNvPr id="17" name="Text Box 5"/>
          <p:cNvSpPr txBox="1">
            <a:spLocks noChangeArrowheads="1"/>
          </p:cNvSpPr>
          <p:nvPr/>
        </p:nvSpPr>
        <p:spPr bwMode="auto">
          <a:xfrm>
            <a:off x="3741738" y="3026279"/>
            <a:ext cx="5410200" cy="261610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Acts 1:9-10</a:t>
            </a:r>
          </a:p>
          <a:p>
            <a:pPr>
              <a:buClr>
                <a:schemeClr val="accent1"/>
              </a:buClr>
              <a:buSzPct val="115000"/>
              <a:buFont typeface="Wingdings" pitchFamily="2" charset="2"/>
              <a:buNone/>
            </a:pPr>
            <a:r>
              <a:rPr lang="en-US" sz="2000" dirty="0">
                <a:solidFill>
                  <a:srgbClr val="002060"/>
                </a:solidFill>
                <a:latin typeface="Tahoma" pitchFamily="34" charset="0"/>
              </a:rPr>
              <a:t>9.  And after He had said these things, He was lifted up while they were looking on, and a cloud received Him out of their sight.</a:t>
            </a:r>
          </a:p>
          <a:p>
            <a:pPr>
              <a:buClr>
                <a:schemeClr val="accent1"/>
              </a:buClr>
              <a:buSzPct val="115000"/>
              <a:buFont typeface="Wingdings" pitchFamily="2" charset="2"/>
              <a:buNone/>
            </a:pPr>
            <a:r>
              <a:rPr lang="en-US" sz="2000" dirty="0">
                <a:solidFill>
                  <a:srgbClr val="002060"/>
                </a:solidFill>
                <a:latin typeface="Tahoma" pitchFamily="34" charset="0"/>
              </a:rPr>
              <a:t>10.  And as they were gazing intently into the sky while He was going, behold, two men in white clothing stood beside them.</a:t>
            </a:r>
          </a:p>
        </p:txBody>
      </p:sp>
      <p:sp>
        <p:nvSpPr>
          <p:cNvPr id="10" name="Text Box 3"/>
          <p:cNvSpPr txBox="1">
            <a:spLocks noChangeArrowheads="1"/>
          </p:cNvSpPr>
          <p:nvPr/>
        </p:nvSpPr>
        <p:spPr bwMode="auto">
          <a:xfrm>
            <a:off x="-29497" y="1116651"/>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promised to return in the same way </a:t>
            </a:r>
            <a:r>
              <a:rPr lang="en-US" sz="2000" i="1" dirty="0">
                <a:solidFill>
                  <a:schemeClr val="bg1"/>
                </a:solidFill>
              </a:rPr>
              <a:t>(Acts 1:11; I Thess. 4:16-17)</a:t>
            </a:r>
          </a:p>
          <a:p>
            <a:pPr>
              <a:buClr>
                <a:srgbClr val="FF0000"/>
              </a:buClr>
              <a:buSzPct val="115000"/>
              <a:buFont typeface="Wingdings" pitchFamily="2" charset="2"/>
              <a:buChar char="Ø"/>
            </a:pPr>
            <a:r>
              <a:rPr lang="en-US" sz="2000" dirty="0">
                <a:solidFill>
                  <a:schemeClr val="bg1"/>
                </a:solidFill>
              </a:rPr>
              <a:t>He sits at the right hand of God, awaiting the time to return – Col. 3:1; Heb. 9:28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 y="2278371"/>
            <a:ext cx="3726426" cy="4111919"/>
          </a:xfrm>
          <a:prstGeom prst="rect">
            <a:avLst/>
          </a:prstGeom>
        </p:spPr>
      </p:pic>
    </p:spTree>
    <p:extLst>
      <p:ext uri="{BB962C8B-B14F-4D97-AF65-F5344CB8AC3E}">
        <p14:creationId xmlns:p14="http://schemas.microsoft.com/office/powerpoint/2010/main" val="11040319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nimBg="1"/>
      <p:bldP spid="1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53200"/>
            <a:ext cx="2895600" cy="304800"/>
          </a:xfrm>
        </p:spPr>
        <p:txBody>
          <a:bodyPr/>
          <a:lstStyle/>
          <a:p>
            <a:r>
              <a:rPr lang="en-US"/>
              <a:t>"Come &amp; See"</a:t>
            </a:r>
            <a:endParaRPr lang="en-US" dirty="0"/>
          </a:p>
        </p:txBody>
      </p:sp>
      <p:sp>
        <p:nvSpPr>
          <p:cNvPr id="209922" name="Rectangle 2"/>
          <p:cNvSpPr>
            <a:spLocks noGrp="1" noChangeArrowheads="1"/>
          </p:cNvSpPr>
          <p:nvPr>
            <p:ph type="title"/>
          </p:nvPr>
        </p:nvSpPr>
        <p:spPr>
          <a:xfrm>
            <a:off x="0" y="0"/>
            <a:ext cx="9144000" cy="609600"/>
          </a:xfrm>
        </p:spPr>
        <p:txBody>
          <a:bodyPr>
            <a:noAutofit/>
          </a:bodyPr>
          <a:lstStyle/>
          <a:p>
            <a:r>
              <a:rPr lang="en-US" sz="3600" b="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Conclusion</a:t>
            </a:r>
          </a:p>
        </p:txBody>
      </p:sp>
      <p:sp>
        <p:nvSpPr>
          <p:cNvPr id="7" name="Text Box 3"/>
          <p:cNvSpPr txBox="1">
            <a:spLocks noChangeArrowheads="1"/>
          </p:cNvSpPr>
          <p:nvPr/>
        </p:nvSpPr>
        <p:spPr bwMode="auto">
          <a:xfrm>
            <a:off x="-7374" y="7620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r>
              <a:rPr lang="en-US" b="1" dirty="0">
                <a:solidFill>
                  <a:srgbClr val="0000FF"/>
                </a:solidFill>
              </a:rPr>
              <a:t>A brief but complete look at Christ while here on earth – The gospel is simplistic:</a:t>
            </a:r>
          </a:p>
        </p:txBody>
      </p:sp>
      <p:sp>
        <p:nvSpPr>
          <p:cNvPr id="8" name="Text Box 3"/>
          <p:cNvSpPr txBox="1">
            <a:spLocks noChangeArrowheads="1"/>
          </p:cNvSpPr>
          <p:nvPr/>
        </p:nvSpPr>
        <p:spPr bwMode="auto">
          <a:xfrm>
            <a:off x="-32476" y="1581090"/>
            <a:ext cx="9186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b="1" i="1" dirty="0">
                <a:solidFill>
                  <a:schemeClr val="bg1"/>
                </a:solidFill>
              </a:rPr>
              <a:t>I Cor. 15:1-8: </a:t>
            </a:r>
            <a:r>
              <a:rPr lang="en-US" sz="2000" dirty="0">
                <a:solidFill>
                  <a:schemeClr val="bg1"/>
                </a:solidFill>
              </a:rPr>
              <a:t>He lived, He died, and He rose from the dead.</a:t>
            </a:r>
          </a:p>
        </p:txBody>
      </p:sp>
      <p:sp>
        <p:nvSpPr>
          <p:cNvPr id="13" name="Text Box 3"/>
          <p:cNvSpPr txBox="1">
            <a:spLocks noChangeArrowheads="1"/>
          </p:cNvSpPr>
          <p:nvPr/>
        </p:nvSpPr>
        <p:spPr bwMode="auto">
          <a:xfrm>
            <a:off x="-32476" y="426605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b="1" i="1" dirty="0">
                <a:solidFill>
                  <a:schemeClr val="bg1"/>
                </a:solidFill>
              </a:rPr>
              <a:t>Jn. 11:53, 57: </a:t>
            </a:r>
            <a:r>
              <a:rPr lang="en-US" sz="2000" dirty="0">
                <a:solidFill>
                  <a:schemeClr val="bg1"/>
                </a:solidFill>
              </a:rPr>
              <a:t>The chief priests wanted to seize Jesus to kill Him!</a:t>
            </a:r>
          </a:p>
        </p:txBody>
      </p:sp>
      <p:sp>
        <p:nvSpPr>
          <p:cNvPr id="14" name="Text Box 3"/>
          <p:cNvSpPr txBox="1">
            <a:spLocks noChangeArrowheads="1"/>
          </p:cNvSpPr>
          <p:nvPr/>
        </p:nvSpPr>
        <p:spPr bwMode="auto">
          <a:xfrm>
            <a:off x="-2460" y="464971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b="1" i="1" dirty="0">
                <a:solidFill>
                  <a:schemeClr val="bg1"/>
                </a:solidFill>
              </a:rPr>
              <a:t>Jn. 12:9-11: </a:t>
            </a:r>
            <a:r>
              <a:rPr lang="en-US" sz="2000" dirty="0">
                <a:solidFill>
                  <a:schemeClr val="bg1"/>
                </a:solidFill>
              </a:rPr>
              <a:t>The chief priests wanted to not only kill Jesus but also Lazarus! </a:t>
            </a:r>
          </a:p>
        </p:txBody>
      </p:sp>
      <p:sp>
        <p:nvSpPr>
          <p:cNvPr id="15" name="Text Box 3"/>
          <p:cNvSpPr txBox="1">
            <a:spLocks noChangeArrowheads="1"/>
          </p:cNvSpPr>
          <p:nvPr/>
        </p:nvSpPr>
        <p:spPr bwMode="auto">
          <a:xfrm>
            <a:off x="-11323" y="535760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b="1" i="1" dirty="0">
                <a:solidFill>
                  <a:schemeClr val="bg1"/>
                </a:solidFill>
              </a:rPr>
              <a:t>Jn. 12:42-43: </a:t>
            </a:r>
            <a:r>
              <a:rPr lang="en-US" sz="2000" dirty="0">
                <a:solidFill>
                  <a:schemeClr val="bg1"/>
                </a:solidFill>
              </a:rPr>
              <a:t>Many of the rulers believed but not enough to confess Him! (Mt. 10:32-33)</a:t>
            </a:r>
          </a:p>
        </p:txBody>
      </p:sp>
      <p:sp>
        <p:nvSpPr>
          <p:cNvPr id="18" name="Text Box 3"/>
          <p:cNvSpPr txBox="1">
            <a:spLocks noChangeArrowheads="1"/>
          </p:cNvSpPr>
          <p:nvPr/>
        </p:nvSpPr>
        <p:spPr bwMode="auto">
          <a:xfrm>
            <a:off x="9832" y="2209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r>
              <a:rPr lang="en-US" b="1" dirty="0">
                <a:solidFill>
                  <a:srgbClr val="0000FF"/>
                </a:solidFill>
              </a:rPr>
              <a:t>Jesus told Nathanael that he would see “greater things”</a:t>
            </a:r>
          </a:p>
        </p:txBody>
      </p:sp>
      <p:sp>
        <p:nvSpPr>
          <p:cNvPr id="19" name="Text Box 3"/>
          <p:cNvSpPr txBox="1">
            <a:spLocks noChangeArrowheads="1"/>
          </p:cNvSpPr>
          <p:nvPr/>
        </p:nvSpPr>
        <p:spPr bwMode="auto">
          <a:xfrm>
            <a:off x="-32476" y="2665543"/>
            <a:ext cx="91961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b="1" i="1" dirty="0">
                <a:solidFill>
                  <a:schemeClr val="bg1"/>
                </a:solidFill>
              </a:rPr>
              <a:t>Jn. 1:50-51: </a:t>
            </a:r>
            <a:r>
              <a:rPr lang="en-US" sz="2000" b="1" dirty="0">
                <a:solidFill>
                  <a:schemeClr val="bg1"/>
                </a:solidFill>
              </a:rPr>
              <a:t>“You will see the heavens opened and the angels of God ascending and descending on the Son of Man.”</a:t>
            </a:r>
            <a:endParaRPr lang="en-US" sz="2000" dirty="0">
              <a:solidFill>
                <a:schemeClr val="bg1"/>
              </a:solidFill>
            </a:endParaRPr>
          </a:p>
        </p:txBody>
      </p:sp>
      <p:sp>
        <p:nvSpPr>
          <p:cNvPr id="20" name="Text Box 3"/>
          <p:cNvSpPr txBox="1">
            <a:spLocks noChangeArrowheads="1"/>
          </p:cNvSpPr>
          <p:nvPr/>
        </p:nvSpPr>
        <p:spPr bwMode="auto">
          <a:xfrm>
            <a:off x="-4916" y="35052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r>
              <a:rPr lang="en-US" b="1" dirty="0">
                <a:solidFill>
                  <a:srgbClr val="0000FF"/>
                </a:solidFill>
              </a:rPr>
              <a:t>Nathanael believed from seeing far less than what most people saw!</a:t>
            </a:r>
          </a:p>
        </p:txBody>
      </p:sp>
      <p:sp>
        <p:nvSpPr>
          <p:cNvPr id="21" name="Text Box 3"/>
          <p:cNvSpPr txBox="1">
            <a:spLocks noChangeArrowheads="1"/>
          </p:cNvSpPr>
          <p:nvPr/>
        </p:nvSpPr>
        <p:spPr bwMode="auto">
          <a:xfrm>
            <a:off x="-6407" y="6065489"/>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b="1" i="1" dirty="0">
                <a:solidFill>
                  <a:schemeClr val="bg1"/>
                </a:solidFill>
              </a:rPr>
              <a:t>Jn. 20:28: </a:t>
            </a:r>
            <a:r>
              <a:rPr lang="en-US" sz="2000" dirty="0">
                <a:solidFill>
                  <a:schemeClr val="bg1"/>
                </a:solidFill>
              </a:rPr>
              <a:t>Thomas believed after he saw Christ raised from the dead! </a:t>
            </a:r>
          </a:p>
        </p:txBody>
      </p:sp>
    </p:spTree>
    <p:extLst>
      <p:ext uri="{BB962C8B-B14F-4D97-AF65-F5344CB8AC3E}">
        <p14:creationId xmlns:p14="http://schemas.microsoft.com/office/powerpoint/2010/main" val="1863862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p:bldP spid="13" grpId="0"/>
      <p:bldP spid="14" grpId="0"/>
      <p:bldP spid="15" grpId="0"/>
      <p:bldP spid="18" grpId="0" autoUpdateAnimBg="0"/>
      <p:bldP spid="19" grpId="0"/>
      <p:bldP spid="20" grpId="0" autoUpdateAnimBg="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53200"/>
            <a:ext cx="2895600" cy="304800"/>
          </a:xfrm>
        </p:spPr>
        <p:txBody>
          <a:bodyPr/>
          <a:lstStyle/>
          <a:p>
            <a:r>
              <a:rPr lang="en-US"/>
              <a:t>"Come &amp; See"</a:t>
            </a:r>
            <a:endParaRPr lang="en-US" dirty="0"/>
          </a:p>
        </p:txBody>
      </p:sp>
      <p:sp>
        <p:nvSpPr>
          <p:cNvPr id="209922" name="Rectangle 2"/>
          <p:cNvSpPr>
            <a:spLocks noGrp="1" noChangeArrowheads="1"/>
          </p:cNvSpPr>
          <p:nvPr>
            <p:ph type="title"/>
          </p:nvPr>
        </p:nvSpPr>
        <p:spPr>
          <a:xfrm>
            <a:off x="0" y="0"/>
            <a:ext cx="9144000" cy="609600"/>
          </a:xfrm>
        </p:spPr>
        <p:txBody>
          <a:bodyPr>
            <a:noAutofit/>
          </a:bodyPr>
          <a:lstStyle/>
          <a:p>
            <a:r>
              <a:rPr lang="en-US" sz="3600" b="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Conclusion</a:t>
            </a:r>
          </a:p>
        </p:txBody>
      </p:sp>
      <p:sp>
        <p:nvSpPr>
          <p:cNvPr id="7" name="Text Box 3"/>
          <p:cNvSpPr txBox="1">
            <a:spLocks noChangeArrowheads="1"/>
          </p:cNvSpPr>
          <p:nvPr/>
        </p:nvSpPr>
        <p:spPr bwMode="auto">
          <a:xfrm>
            <a:off x="20259" y="7620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lgn="ctr"/>
            <a:r>
              <a:rPr lang="en-US" b="1" dirty="0">
                <a:solidFill>
                  <a:srgbClr val="0000FF"/>
                </a:solidFill>
              </a:rPr>
              <a:t>Philip said to Nathanael, “Come and see”</a:t>
            </a:r>
          </a:p>
        </p:txBody>
      </p:sp>
      <p:sp>
        <p:nvSpPr>
          <p:cNvPr id="11" name="Text Box 3"/>
          <p:cNvSpPr txBox="1">
            <a:spLocks noChangeArrowheads="1"/>
          </p:cNvSpPr>
          <p:nvPr/>
        </p:nvSpPr>
        <p:spPr bwMode="auto">
          <a:xfrm>
            <a:off x="-17206" y="1371599"/>
            <a:ext cx="9136626" cy="830997"/>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t>Nathanael came, saw, believed, and confessed Him to </a:t>
            </a:r>
          </a:p>
          <a:p>
            <a:pPr algn="ctr"/>
            <a:r>
              <a:rPr lang="en-US" b="1" dirty="0"/>
              <a:t>be the Son of God &amp; King of Israel </a:t>
            </a:r>
            <a:r>
              <a:rPr lang="en-US" b="1" i="1" dirty="0"/>
              <a:t>(Jn. 1:49)</a:t>
            </a:r>
          </a:p>
        </p:txBody>
      </p:sp>
      <p:sp>
        <p:nvSpPr>
          <p:cNvPr id="18" name="Text Box 3"/>
          <p:cNvSpPr txBox="1">
            <a:spLocks noChangeArrowheads="1"/>
          </p:cNvSpPr>
          <p:nvPr/>
        </p:nvSpPr>
        <p:spPr bwMode="auto">
          <a:xfrm>
            <a:off x="-24580" y="25146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lgn="ctr"/>
            <a:r>
              <a:rPr lang="en-US" b="1" dirty="0">
                <a:solidFill>
                  <a:srgbClr val="0000FF"/>
                </a:solidFill>
              </a:rPr>
              <a:t>What do you see when you see Jesus?</a:t>
            </a:r>
          </a:p>
        </p:txBody>
      </p:sp>
      <p:sp>
        <p:nvSpPr>
          <p:cNvPr id="10" name="Text Box 3"/>
          <p:cNvSpPr txBox="1">
            <a:spLocks noChangeArrowheads="1"/>
          </p:cNvSpPr>
          <p:nvPr/>
        </p:nvSpPr>
        <p:spPr bwMode="auto">
          <a:xfrm>
            <a:off x="7374" y="3146097"/>
            <a:ext cx="9136626" cy="46166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t>Do you see just a man, or do you see the Son of God? </a:t>
            </a:r>
            <a:endParaRPr lang="en-US" b="1" i="1" dirty="0"/>
          </a:p>
        </p:txBody>
      </p:sp>
      <p:sp>
        <p:nvSpPr>
          <p:cNvPr id="12" name="Text Box 3"/>
          <p:cNvSpPr txBox="1">
            <a:spLocks noChangeArrowheads="1"/>
          </p:cNvSpPr>
          <p:nvPr/>
        </p:nvSpPr>
        <p:spPr bwMode="auto">
          <a:xfrm>
            <a:off x="-24580" y="391976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lgn="ctr"/>
            <a:r>
              <a:rPr lang="en-US" b="1" dirty="0">
                <a:solidFill>
                  <a:srgbClr val="0000FF"/>
                </a:solidFill>
              </a:rPr>
              <a:t>Jesus left no doubt as to His identity and what He expects of man: </a:t>
            </a:r>
          </a:p>
        </p:txBody>
      </p:sp>
      <p:sp>
        <p:nvSpPr>
          <p:cNvPr id="14" name="Text Box 5"/>
          <p:cNvSpPr txBox="1">
            <a:spLocks noChangeArrowheads="1"/>
          </p:cNvSpPr>
          <p:nvPr/>
        </p:nvSpPr>
        <p:spPr bwMode="auto">
          <a:xfrm>
            <a:off x="813620" y="4805596"/>
            <a:ext cx="7467600" cy="169277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Mt. 10:32-33</a:t>
            </a:r>
          </a:p>
          <a:p>
            <a:pPr>
              <a:buClr>
                <a:schemeClr val="accent1"/>
              </a:buClr>
              <a:buSzPct val="115000"/>
              <a:buFont typeface="Wingdings" pitchFamily="2" charset="2"/>
              <a:buNone/>
            </a:pPr>
            <a:r>
              <a:rPr lang="en-US" sz="2000" dirty="0">
                <a:solidFill>
                  <a:srgbClr val="002060"/>
                </a:solidFill>
                <a:latin typeface="Tahoma" pitchFamily="34" charset="0"/>
              </a:rPr>
              <a:t>32.  "Therefore everyone who confesses Me before men, I will also confess him before My Father who is in heaven.</a:t>
            </a:r>
          </a:p>
          <a:p>
            <a:pPr>
              <a:buClr>
                <a:schemeClr val="accent1"/>
              </a:buClr>
              <a:buSzPct val="115000"/>
              <a:buFont typeface="Wingdings" pitchFamily="2" charset="2"/>
              <a:buNone/>
            </a:pPr>
            <a:r>
              <a:rPr lang="en-US" sz="2000" dirty="0">
                <a:solidFill>
                  <a:srgbClr val="002060"/>
                </a:solidFill>
                <a:latin typeface="Tahoma" pitchFamily="34" charset="0"/>
              </a:rPr>
              <a:t>33.  "But whoever denies Me before men, I will also deny him before My Father who is in heaven.</a:t>
            </a:r>
          </a:p>
        </p:txBody>
      </p:sp>
    </p:spTree>
    <p:extLst>
      <p:ext uri="{BB962C8B-B14F-4D97-AF65-F5344CB8AC3E}">
        <p14:creationId xmlns:p14="http://schemas.microsoft.com/office/powerpoint/2010/main" val="37304999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
                                        </p:tgtEl>
                                        <p:attrNameLst>
                                          <p:attrName>style.visibility</p:attrName>
                                        </p:attrNameLst>
                                      </p:cBhvr>
                                      <p:to>
                                        <p:strVal val="visible"/>
                                      </p:to>
                                    </p:se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nimBg="1"/>
      <p:bldP spid="18" grpId="0" autoUpdateAnimBg="0"/>
      <p:bldP spid="10" grpId="0" animBg="1"/>
      <p:bldP spid="12" grpId="0" autoUpdateAnimBg="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810000" y="6553200"/>
            <a:ext cx="2895600" cy="304800"/>
          </a:xfrm>
        </p:spPr>
        <p:txBody>
          <a:bodyPr/>
          <a:lstStyle/>
          <a:p>
            <a:r>
              <a:rPr lang="en-US"/>
              <a:t>"Come &amp; See"</a:t>
            </a:r>
            <a:endParaRPr lang="en-US" dirty="0"/>
          </a:p>
        </p:txBody>
      </p:sp>
      <p:sp>
        <p:nvSpPr>
          <p:cNvPr id="209922" name="Rectangle 2"/>
          <p:cNvSpPr>
            <a:spLocks noGrp="1" noChangeArrowheads="1"/>
          </p:cNvSpPr>
          <p:nvPr>
            <p:ph type="title"/>
          </p:nvPr>
        </p:nvSpPr>
        <p:spPr>
          <a:xfrm>
            <a:off x="0" y="0"/>
            <a:ext cx="9144000" cy="609600"/>
          </a:xfrm>
        </p:spPr>
        <p:txBody>
          <a:bodyPr>
            <a:noAutofit/>
          </a:bodyPr>
          <a:lstStyle/>
          <a:p>
            <a:r>
              <a:rPr lang="en-US" sz="3600" b="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Conclusion</a:t>
            </a:r>
          </a:p>
        </p:txBody>
      </p:sp>
      <p:sp>
        <p:nvSpPr>
          <p:cNvPr id="7" name="Text Box 3"/>
          <p:cNvSpPr txBox="1">
            <a:spLocks noChangeArrowheads="1"/>
          </p:cNvSpPr>
          <p:nvPr/>
        </p:nvSpPr>
        <p:spPr bwMode="auto">
          <a:xfrm>
            <a:off x="-7374" y="914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lgn="ctr"/>
            <a:r>
              <a:rPr lang="en-US" b="1" dirty="0">
                <a:solidFill>
                  <a:srgbClr val="0000FF"/>
                </a:solidFill>
              </a:rPr>
              <a:t>We have the complete picture, the full account of the “greater things” (Jn. 20:30-31) </a:t>
            </a:r>
          </a:p>
        </p:txBody>
      </p:sp>
      <p:sp>
        <p:nvSpPr>
          <p:cNvPr id="11" name="Text Box 3"/>
          <p:cNvSpPr txBox="1">
            <a:spLocks noChangeArrowheads="1"/>
          </p:cNvSpPr>
          <p:nvPr/>
        </p:nvSpPr>
        <p:spPr bwMode="auto">
          <a:xfrm>
            <a:off x="-7374" y="1912599"/>
            <a:ext cx="9136626" cy="461665"/>
          </a:xfrm>
          <a:prstGeom prst="rect">
            <a:avLst/>
          </a:prstGeom>
          <a:solidFill>
            <a:srgbClr val="FFCCFF"/>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What hinders you from obeying the gospel?</a:t>
            </a:r>
            <a:endParaRPr lang="en-US" b="1" i="1" dirty="0">
              <a:solidFill>
                <a:srgbClr val="FF0000"/>
              </a:solidFill>
            </a:endParaRPr>
          </a:p>
        </p:txBody>
      </p:sp>
      <p:sp>
        <p:nvSpPr>
          <p:cNvPr id="9" name="Text Box 3"/>
          <p:cNvSpPr txBox="1">
            <a:spLocks noChangeArrowheads="1"/>
          </p:cNvSpPr>
          <p:nvPr/>
        </p:nvSpPr>
        <p:spPr bwMode="auto">
          <a:xfrm>
            <a:off x="-31955" y="26670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algn="ctr"/>
            <a:r>
              <a:rPr lang="en-US" b="1" dirty="0">
                <a:solidFill>
                  <a:srgbClr val="0000FF"/>
                </a:solidFill>
              </a:rPr>
              <a:t>Are you like Nathanael, the rulers of Jesus’ day, </a:t>
            </a:r>
          </a:p>
          <a:p>
            <a:pPr marL="0" indent="0" algn="ctr"/>
            <a:r>
              <a:rPr lang="en-US" b="1" dirty="0">
                <a:solidFill>
                  <a:srgbClr val="0000FF"/>
                </a:solidFill>
              </a:rPr>
              <a:t>or like Thomas?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00394"/>
            <a:ext cx="2971800" cy="3714750"/>
          </a:xfrm>
          <a:prstGeom prst="rect">
            <a:avLst/>
          </a:prstGeom>
        </p:spPr>
      </p:pic>
      <p:sp>
        <p:nvSpPr>
          <p:cNvPr id="13" name="Text Box 10"/>
          <p:cNvSpPr txBox="1">
            <a:spLocks noChangeArrowheads="1"/>
          </p:cNvSpPr>
          <p:nvPr/>
        </p:nvSpPr>
        <p:spPr bwMode="auto">
          <a:xfrm>
            <a:off x="3610896" y="4352835"/>
            <a:ext cx="5319252" cy="1200329"/>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FFFF00"/>
                </a:solidFill>
                <a:latin typeface="Tahoma" pitchFamily="34" charset="0"/>
              </a:rPr>
              <a:t>Have you believed Christ,</a:t>
            </a:r>
          </a:p>
          <a:p>
            <a:pPr algn="ctr"/>
            <a:r>
              <a:rPr lang="en-US" b="1" dirty="0">
                <a:solidFill>
                  <a:srgbClr val="FFFF00"/>
                </a:solidFill>
                <a:latin typeface="Tahoma" pitchFamily="34" charset="0"/>
              </a:rPr>
              <a:t>confessed Him, and obeyed Him</a:t>
            </a:r>
          </a:p>
          <a:p>
            <a:pPr algn="ctr"/>
            <a:r>
              <a:rPr lang="en-US" b="1" dirty="0">
                <a:solidFill>
                  <a:srgbClr val="FFFF00"/>
                </a:solidFill>
                <a:latin typeface="Tahoma" pitchFamily="34" charset="0"/>
              </a:rPr>
              <a:t>in baptism?</a:t>
            </a:r>
          </a:p>
        </p:txBody>
      </p:sp>
    </p:spTree>
    <p:extLst>
      <p:ext uri="{BB962C8B-B14F-4D97-AF65-F5344CB8AC3E}">
        <p14:creationId xmlns:p14="http://schemas.microsoft.com/office/powerpoint/2010/main" val="31182123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nimBg="1"/>
      <p:bldP spid="9" grpId="0" autoUpdateAnimBg="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184971"/>
            <a:ext cx="9144000" cy="3539430"/>
          </a:xfrm>
          <a:prstGeom prst="rect">
            <a:avLst/>
          </a:prstGeom>
          <a:noFill/>
          <a:ln w="9525">
            <a:noFill/>
            <a:miter lim="800000"/>
            <a:headEnd/>
            <a:tailEnd/>
          </a:ln>
          <a:effectLst/>
        </p:spPr>
        <p:txBody>
          <a:bodyPr wrap="square">
            <a:spAutoFit/>
          </a:bodyPr>
          <a:lstStyle/>
          <a:p>
            <a:pPr algn="ctr">
              <a:spcBef>
                <a:spcPct val="20000"/>
              </a:spcBef>
              <a:defRPr/>
            </a:pPr>
            <a:r>
              <a:rPr lang="en-US" sz="3200" b="1" dirty="0">
                <a:solidFill>
                  <a:schemeClr val="bg1"/>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bg1"/>
                </a:solidFill>
                <a:latin typeface="Tahoma" pitchFamily="34" charset="0"/>
                <a:ea typeface="Tahoma" pitchFamily="34" charset="0"/>
                <a:cs typeface="Tahoma" pitchFamily="34" charset="0"/>
              </a:rPr>
              <a:t>Believe In Christ (Jn. 3:16-18; </a:t>
            </a:r>
            <a:r>
              <a:rPr lang="en-US" sz="3200" b="1" dirty="0">
                <a:solidFill>
                  <a:schemeClr val="bg1"/>
                </a:solidFill>
                <a:ea typeface="Tahoma" pitchFamily="34" charset="0"/>
                <a:cs typeface="Tahoma" pitchFamily="34" charset="0"/>
              </a:rPr>
              <a:t>Rom. 10:9</a:t>
            </a:r>
            <a:r>
              <a:rPr lang="en-US" sz="3200" b="1" dirty="0">
                <a:solidFill>
                  <a:schemeClr val="bg1"/>
                </a:solidFill>
                <a:latin typeface="Tahoma" pitchFamily="34" charset="0"/>
                <a:ea typeface="Tahoma" pitchFamily="34" charset="0"/>
                <a:cs typeface="Tahoma" pitchFamily="34" charset="0"/>
              </a:rPr>
              <a:t>)</a:t>
            </a:r>
          </a:p>
          <a:p>
            <a:pPr algn="ctr">
              <a:spcBef>
                <a:spcPct val="20000"/>
              </a:spcBef>
              <a:defRPr/>
            </a:pPr>
            <a:r>
              <a:rPr lang="en-US" sz="3200" b="1" dirty="0">
                <a:solidFill>
                  <a:schemeClr val="bg1"/>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bg1"/>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bg1"/>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bg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228600" y="4876800"/>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bg1"/>
                </a:solidFill>
                <a:latin typeface="Calisto MT" pitchFamily="18" charset="0"/>
              </a:rPr>
              <a:t>Repent (Acts 8:22), Confess (I Jn. 1:9),</a:t>
            </a:r>
          </a:p>
          <a:p>
            <a:pPr algn="ctr" fontAlgn="auto">
              <a:spcBef>
                <a:spcPts val="0"/>
              </a:spcBef>
              <a:spcAft>
                <a:spcPts val="0"/>
              </a:spcAft>
              <a:defRPr/>
            </a:pPr>
            <a:r>
              <a:rPr lang="en-US" sz="3600" b="1" dirty="0">
                <a:solidFill>
                  <a:schemeClr val="bg1"/>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70315144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9085"/>
            <a:ext cx="2895600" cy="365125"/>
          </a:xfrm>
        </p:spPr>
        <p:txBody>
          <a:bodyPr/>
          <a:lstStyle/>
          <a:p>
            <a:r>
              <a:rPr lang="en-US"/>
              <a:t>"Come &amp; See"</a:t>
            </a:r>
            <a:endParaRPr lang="en-US" dirty="0"/>
          </a:p>
        </p:txBody>
      </p:sp>
      <p:sp>
        <p:nvSpPr>
          <p:cNvPr id="15362" name="Rectangle 2"/>
          <p:cNvSpPr>
            <a:spLocks noGrp="1" noChangeArrowheads="1"/>
          </p:cNvSpPr>
          <p:nvPr>
            <p:ph type="title"/>
          </p:nvPr>
        </p:nvSpPr>
        <p:spPr>
          <a:xfrm>
            <a:off x="0" y="0"/>
            <a:ext cx="9144000" cy="609600"/>
          </a:xfrm>
        </p:spPr>
        <p:txBody>
          <a:bodyPr>
            <a:noAutofit/>
          </a:bodyPr>
          <a:lstStyle/>
          <a:p>
            <a:r>
              <a:rPr lang="en-US" sz="3600" u="sng" dirty="0">
                <a:ln w="31550" cmpd="sng">
                  <a:solidFill>
                    <a:srgbClr val="FFFF00"/>
                  </a:solidFill>
                  <a:prstDash val="solid"/>
                </a:ln>
                <a:solidFill>
                  <a:srgbClr val="0000FF"/>
                </a:solidFill>
                <a:effectLst>
                  <a:outerShdw blurRad="38100" dist="38100" dir="2700000" algn="tl">
                    <a:srgbClr val="000000">
                      <a:alpha val="43137"/>
                    </a:srgbClr>
                  </a:outerShdw>
                </a:effectLst>
                <a:latin typeface="Arial" pitchFamily="34" charset="0"/>
                <a:cs typeface="Arial" pitchFamily="34" charset="0"/>
              </a:rPr>
              <a:t>Intro</a:t>
            </a:r>
          </a:p>
        </p:txBody>
      </p:sp>
      <p:sp>
        <p:nvSpPr>
          <p:cNvPr id="6" name="Text Box 5"/>
          <p:cNvSpPr txBox="1">
            <a:spLocks noChangeArrowheads="1"/>
          </p:cNvSpPr>
          <p:nvPr/>
        </p:nvSpPr>
        <p:spPr bwMode="auto">
          <a:xfrm>
            <a:off x="0" y="1967061"/>
            <a:ext cx="9144000" cy="2923877"/>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Jn. 1:43-46</a:t>
            </a:r>
          </a:p>
          <a:p>
            <a:pPr>
              <a:buClr>
                <a:schemeClr val="accent1"/>
              </a:buClr>
              <a:buSzPct val="115000"/>
              <a:buFont typeface="Wingdings" pitchFamily="2" charset="2"/>
              <a:buNone/>
            </a:pPr>
            <a:r>
              <a:rPr lang="en-US" sz="2000" dirty="0">
                <a:solidFill>
                  <a:srgbClr val="002060"/>
                </a:solidFill>
                <a:latin typeface="Tahoma" pitchFamily="34" charset="0"/>
              </a:rPr>
              <a:t>43.  The next day He purposed to go into Galilee, and He found Philip. And Jesus said to him, "Follow Me."</a:t>
            </a:r>
          </a:p>
          <a:p>
            <a:pPr>
              <a:buClr>
                <a:schemeClr val="accent1"/>
              </a:buClr>
              <a:buSzPct val="115000"/>
              <a:buFont typeface="Wingdings" pitchFamily="2" charset="2"/>
              <a:buNone/>
            </a:pPr>
            <a:r>
              <a:rPr lang="en-US" sz="2000" dirty="0">
                <a:solidFill>
                  <a:srgbClr val="002060"/>
                </a:solidFill>
                <a:latin typeface="Tahoma" pitchFamily="34" charset="0"/>
              </a:rPr>
              <a:t>44.  Now Philip was from Bethsaida, of the city of Andrew and Peter.</a:t>
            </a:r>
          </a:p>
          <a:p>
            <a:pPr>
              <a:buClr>
                <a:schemeClr val="accent1"/>
              </a:buClr>
              <a:buSzPct val="115000"/>
              <a:buFont typeface="Wingdings" pitchFamily="2" charset="2"/>
              <a:buNone/>
            </a:pPr>
            <a:r>
              <a:rPr lang="en-US" sz="2000" dirty="0">
                <a:solidFill>
                  <a:srgbClr val="002060"/>
                </a:solidFill>
                <a:latin typeface="Tahoma" pitchFamily="34" charset="0"/>
              </a:rPr>
              <a:t>45.  Philip found Nathanael and said to him, "We have found Him of whom Moses in the Law and also the Prophets wrote--Jesus of Nazareth, the son of Joseph."</a:t>
            </a:r>
          </a:p>
          <a:p>
            <a:pPr>
              <a:buClr>
                <a:schemeClr val="accent1"/>
              </a:buClr>
              <a:buSzPct val="115000"/>
              <a:buFont typeface="Wingdings" pitchFamily="2" charset="2"/>
              <a:buNone/>
            </a:pPr>
            <a:r>
              <a:rPr lang="en-US" sz="2000" dirty="0">
                <a:solidFill>
                  <a:srgbClr val="002060"/>
                </a:solidFill>
                <a:latin typeface="Tahoma" pitchFamily="34" charset="0"/>
              </a:rPr>
              <a:t>46.  Nathanael said to him, "Can any good thing come out of Nazareth?" Philip said to him,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Tahoma" pitchFamily="34" charset="0"/>
              </a:rPr>
              <a:t>"Come and see."</a:t>
            </a:r>
            <a:endParaRPr lang="en-US" sz="2000" dirty="0">
              <a:solidFill>
                <a:srgbClr val="002060"/>
              </a:solidFill>
              <a:effectLst>
                <a:glow rad="228600">
                  <a:schemeClr val="accent3">
                    <a:satMod val="175000"/>
                    <a:alpha val="40000"/>
                  </a:schemeClr>
                </a:glow>
                <a:reflection blurRad="12700" stA="28000" endPos="45000" dist="1000" dir="5400000" sy="-100000" algn="bl" rotWithShape="0"/>
              </a:effectLst>
              <a:latin typeface="Tahoma" pitchFamily="34" charset="0"/>
            </a:endParaRPr>
          </a:p>
        </p:txBody>
      </p:sp>
    </p:spTree>
    <p:extLst>
      <p:ext uri="{BB962C8B-B14F-4D97-AF65-F5344CB8AC3E}">
        <p14:creationId xmlns:p14="http://schemas.microsoft.com/office/powerpoint/2010/main" val="12309918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9085"/>
            <a:ext cx="2895600" cy="365125"/>
          </a:xfrm>
        </p:spPr>
        <p:txBody>
          <a:bodyPr/>
          <a:lstStyle/>
          <a:p>
            <a:r>
              <a:rPr lang="en-US"/>
              <a:t>"Come &amp; See"</a:t>
            </a:r>
            <a:endParaRPr lang="en-US" dirty="0"/>
          </a:p>
        </p:txBody>
      </p:sp>
      <p:sp>
        <p:nvSpPr>
          <p:cNvPr id="15362" name="Rectangle 2"/>
          <p:cNvSpPr>
            <a:spLocks noGrp="1" noChangeArrowheads="1"/>
          </p:cNvSpPr>
          <p:nvPr>
            <p:ph type="title"/>
          </p:nvPr>
        </p:nvSpPr>
        <p:spPr>
          <a:xfrm>
            <a:off x="0" y="0"/>
            <a:ext cx="9144000" cy="609600"/>
          </a:xfrm>
        </p:spPr>
        <p:txBody>
          <a:bodyPr>
            <a:noAutofit/>
          </a:bodyPr>
          <a:lstStyle/>
          <a:p>
            <a:r>
              <a:rPr lang="en-US" sz="3600" u="sng" dirty="0">
                <a:ln w="31550" cmpd="sng">
                  <a:solidFill>
                    <a:srgbClr val="FFFF00"/>
                  </a:solidFill>
                  <a:prstDash val="solid"/>
                </a:ln>
                <a:solidFill>
                  <a:srgbClr val="0000FF"/>
                </a:solidFill>
                <a:effectLst>
                  <a:outerShdw blurRad="38100" dist="38100" dir="2700000" algn="tl">
                    <a:srgbClr val="000000">
                      <a:alpha val="43137"/>
                    </a:srgbClr>
                  </a:outerShdw>
                </a:effectLst>
                <a:latin typeface="Arial" pitchFamily="34" charset="0"/>
                <a:cs typeface="Arial" pitchFamily="34" charset="0"/>
              </a:rPr>
              <a:t>Intro</a:t>
            </a:r>
          </a:p>
        </p:txBody>
      </p:sp>
      <p:sp>
        <p:nvSpPr>
          <p:cNvPr id="12" name="Text Box 5"/>
          <p:cNvSpPr txBox="1">
            <a:spLocks noChangeArrowheads="1"/>
          </p:cNvSpPr>
          <p:nvPr/>
        </p:nvSpPr>
        <p:spPr bwMode="auto">
          <a:xfrm>
            <a:off x="0" y="849462"/>
            <a:ext cx="9144000" cy="4462760"/>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Jn. 1:47-51</a:t>
            </a:r>
          </a:p>
          <a:p>
            <a:pPr>
              <a:buClr>
                <a:schemeClr val="accent1"/>
              </a:buClr>
              <a:buSzPct val="115000"/>
              <a:buFont typeface="Wingdings" pitchFamily="2" charset="2"/>
              <a:buNone/>
            </a:pPr>
            <a:r>
              <a:rPr lang="en-US" sz="2000" dirty="0">
                <a:solidFill>
                  <a:srgbClr val="002060"/>
                </a:solidFill>
                <a:latin typeface="Tahoma" pitchFamily="34" charset="0"/>
              </a:rPr>
              <a:t>47.  Jesus saw Nathanael coming to Him, and said of him, "Behold, an Israelite indeed, in whom there is no deceit!"</a:t>
            </a:r>
          </a:p>
          <a:p>
            <a:pPr>
              <a:buClr>
                <a:schemeClr val="accent1"/>
              </a:buClr>
              <a:buSzPct val="115000"/>
              <a:buFont typeface="Wingdings" pitchFamily="2" charset="2"/>
              <a:buNone/>
            </a:pPr>
            <a:r>
              <a:rPr lang="en-US" sz="2000" dirty="0">
                <a:solidFill>
                  <a:srgbClr val="002060"/>
                </a:solidFill>
                <a:latin typeface="Tahoma" pitchFamily="34" charset="0"/>
              </a:rPr>
              <a:t>48.  Nathanael said to Him, "How do You know me?" Jesus answered and said to him, "Before Philip called you, when you were under the fig tree, I saw you."</a:t>
            </a:r>
          </a:p>
          <a:p>
            <a:pPr>
              <a:buClr>
                <a:schemeClr val="accent1"/>
              </a:buClr>
              <a:buSzPct val="115000"/>
              <a:buFont typeface="Wingdings" pitchFamily="2" charset="2"/>
              <a:buNone/>
            </a:pPr>
            <a:r>
              <a:rPr lang="en-US" sz="2000" dirty="0">
                <a:solidFill>
                  <a:srgbClr val="002060"/>
                </a:solidFill>
                <a:latin typeface="Tahoma" pitchFamily="34" charset="0"/>
              </a:rPr>
              <a:t>49.  Nathanael answered Him, "Rabbi, You are the Son of God; You are the King of Israel."</a:t>
            </a:r>
          </a:p>
          <a:p>
            <a:pPr>
              <a:buClr>
                <a:schemeClr val="accent1"/>
              </a:buClr>
              <a:buSzPct val="115000"/>
              <a:buFont typeface="Wingdings" pitchFamily="2" charset="2"/>
              <a:buNone/>
            </a:pPr>
            <a:r>
              <a:rPr lang="en-US" sz="2000" dirty="0">
                <a:solidFill>
                  <a:srgbClr val="002060"/>
                </a:solidFill>
                <a:latin typeface="Tahoma" pitchFamily="34" charset="0"/>
              </a:rPr>
              <a:t>50.  Jesus answered and said to him, "Because I said to you that I saw you under the fig tree, do you believe?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latin typeface="Tahoma" pitchFamily="34" charset="0"/>
              </a:rPr>
              <a:t>You will see greater things than these</a:t>
            </a:r>
            <a:r>
              <a:rPr lang="en-US" sz="2000" dirty="0">
                <a:solidFill>
                  <a:srgbClr val="002060"/>
                </a:solidFill>
                <a:latin typeface="Tahoma" pitchFamily="34" charset="0"/>
              </a:rPr>
              <a:t>."</a:t>
            </a:r>
          </a:p>
          <a:p>
            <a:pPr>
              <a:buClr>
                <a:schemeClr val="accent1"/>
              </a:buClr>
              <a:buSzPct val="115000"/>
              <a:buFont typeface="Wingdings" pitchFamily="2" charset="2"/>
              <a:buNone/>
            </a:pPr>
            <a:r>
              <a:rPr lang="en-US" sz="2000" dirty="0">
                <a:solidFill>
                  <a:srgbClr val="002060"/>
                </a:solidFill>
                <a:latin typeface="Tahoma" pitchFamily="34" charset="0"/>
              </a:rPr>
              <a:t>51.  And He said to him, "Truly, truly, I say to you, you will see the heavens opened and the angels of God ascending and descending on the Son of Man."</a:t>
            </a:r>
          </a:p>
        </p:txBody>
      </p:sp>
      <p:sp>
        <p:nvSpPr>
          <p:cNvPr id="13" name="Text Box 10"/>
          <p:cNvSpPr txBox="1">
            <a:spLocks noChangeArrowheads="1"/>
          </p:cNvSpPr>
          <p:nvPr/>
        </p:nvSpPr>
        <p:spPr bwMode="auto">
          <a:xfrm>
            <a:off x="0" y="5658088"/>
            <a:ext cx="9143997" cy="830997"/>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b="1" dirty="0">
                <a:solidFill>
                  <a:srgbClr val="002060"/>
                </a:solidFill>
                <a:latin typeface="Tahoma" pitchFamily="34" charset="0"/>
              </a:rPr>
              <a:t>Phillip said, “Come and see,” so let us invite others to “come and see” the “greater things” about Jesus!</a:t>
            </a:r>
          </a:p>
        </p:txBody>
      </p:sp>
    </p:spTree>
    <p:extLst>
      <p:ext uri="{BB962C8B-B14F-4D97-AF65-F5344CB8AC3E}">
        <p14:creationId xmlns:p14="http://schemas.microsoft.com/office/powerpoint/2010/main" val="23257423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8" y="3104287"/>
            <a:ext cx="2351375" cy="3277431"/>
          </a:xfrm>
          <a:prstGeom prst="rect">
            <a:avLst/>
          </a:prstGeom>
        </p:spPr>
      </p:pic>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Birth</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16860" y="6553200"/>
            <a:ext cx="2150460" cy="304800"/>
          </a:xfrm>
        </p:spPr>
        <p:txBody>
          <a:bodyPr/>
          <a:lstStyle/>
          <a:p>
            <a:pPr>
              <a:defRPr/>
            </a:pPr>
            <a:r>
              <a:rPr lang="en-US"/>
              <a:t>"Come &amp; See"</a:t>
            </a:r>
            <a:endParaRPr lang="en-US" dirty="0"/>
          </a:p>
        </p:txBody>
      </p:sp>
      <p:sp>
        <p:nvSpPr>
          <p:cNvPr id="7" name="Text Box 3"/>
          <p:cNvSpPr txBox="1">
            <a:spLocks noChangeArrowheads="1"/>
          </p:cNvSpPr>
          <p:nvPr/>
        </p:nvSpPr>
        <p:spPr bwMode="auto">
          <a:xfrm>
            <a:off x="-34066" y="916596"/>
            <a:ext cx="918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Prophesied by Isaiah </a:t>
            </a:r>
            <a:r>
              <a:rPr lang="en-US" sz="2000" i="1" dirty="0">
                <a:solidFill>
                  <a:schemeClr val="bg1"/>
                </a:solidFill>
              </a:rPr>
              <a:t>(Is. 7:14; 9:6-7).</a:t>
            </a:r>
          </a:p>
        </p:txBody>
      </p:sp>
      <p:sp>
        <p:nvSpPr>
          <p:cNvPr id="8" name="Text Box 3"/>
          <p:cNvSpPr txBox="1">
            <a:spLocks noChangeArrowheads="1"/>
          </p:cNvSpPr>
          <p:nvPr/>
        </p:nvSpPr>
        <p:spPr bwMode="auto">
          <a:xfrm>
            <a:off x="-26692" y="1316706"/>
            <a:ext cx="918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Promised to Joseph </a:t>
            </a:r>
            <a:r>
              <a:rPr lang="en-US" sz="2000" i="1" dirty="0">
                <a:solidFill>
                  <a:schemeClr val="bg1"/>
                </a:solidFill>
              </a:rPr>
              <a:t>(Mt. 1:21: “He will save His people from their sins”).</a:t>
            </a:r>
          </a:p>
        </p:txBody>
      </p:sp>
      <p:sp>
        <p:nvSpPr>
          <p:cNvPr id="9" name="Text Box 3"/>
          <p:cNvSpPr txBox="1">
            <a:spLocks noChangeArrowheads="1"/>
          </p:cNvSpPr>
          <p:nvPr/>
        </p:nvSpPr>
        <p:spPr bwMode="auto">
          <a:xfrm>
            <a:off x="0" y="1716816"/>
            <a:ext cx="918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Born in Bethlehem of Judea – Micah 5:2; Lk. 2:3-7</a:t>
            </a:r>
            <a:endParaRPr lang="en-US" sz="2000" i="1" dirty="0">
              <a:solidFill>
                <a:schemeClr val="bg1"/>
              </a:solidFill>
            </a:endParaRPr>
          </a:p>
        </p:txBody>
      </p:sp>
      <p:sp>
        <p:nvSpPr>
          <p:cNvPr id="11" name="Text Box 3"/>
          <p:cNvSpPr txBox="1">
            <a:spLocks noChangeArrowheads="1"/>
          </p:cNvSpPr>
          <p:nvPr/>
        </p:nvSpPr>
        <p:spPr bwMode="auto">
          <a:xfrm>
            <a:off x="-34066" y="2095336"/>
            <a:ext cx="918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The angel chorus </a:t>
            </a:r>
            <a:r>
              <a:rPr lang="en-US" sz="2000">
                <a:solidFill>
                  <a:schemeClr val="bg1"/>
                </a:solidFill>
              </a:rPr>
              <a:t>sings His </a:t>
            </a:r>
            <a:r>
              <a:rPr lang="en-US" sz="2000" dirty="0">
                <a:solidFill>
                  <a:schemeClr val="bg1"/>
                </a:solidFill>
              </a:rPr>
              <a:t>praises to the shepherds – Lk. 2:8-14 </a:t>
            </a:r>
            <a:r>
              <a:rPr lang="en-US" sz="2000" i="1" dirty="0">
                <a:solidFill>
                  <a:schemeClr val="bg1"/>
                </a:solidFill>
              </a:rPr>
              <a:t>(2:15-16) </a:t>
            </a:r>
          </a:p>
        </p:txBody>
      </p:sp>
      <p:sp>
        <p:nvSpPr>
          <p:cNvPr id="12" name="Text Box 5"/>
          <p:cNvSpPr txBox="1">
            <a:spLocks noChangeArrowheads="1"/>
          </p:cNvSpPr>
          <p:nvPr/>
        </p:nvSpPr>
        <p:spPr bwMode="auto">
          <a:xfrm>
            <a:off x="2340423" y="2819400"/>
            <a:ext cx="6811515" cy="384720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LK. 2:8-11</a:t>
            </a:r>
          </a:p>
          <a:p>
            <a:pPr>
              <a:buClr>
                <a:schemeClr val="accent1"/>
              </a:buClr>
              <a:buSzPct val="115000"/>
              <a:buFont typeface="Wingdings" pitchFamily="2" charset="2"/>
              <a:buNone/>
            </a:pPr>
            <a:r>
              <a:rPr lang="en-US" sz="2000" dirty="0">
                <a:solidFill>
                  <a:srgbClr val="002060"/>
                </a:solidFill>
                <a:latin typeface="Tahoma" pitchFamily="34" charset="0"/>
              </a:rPr>
              <a:t>8.  In the same region there were some shepherds staying out in the fields and keeping watch over their flock by night.</a:t>
            </a:r>
          </a:p>
          <a:p>
            <a:pPr>
              <a:buClr>
                <a:schemeClr val="accent1"/>
              </a:buClr>
              <a:buSzPct val="115000"/>
              <a:buFont typeface="Wingdings" pitchFamily="2" charset="2"/>
              <a:buNone/>
            </a:pPr>
            <a:r>
              <a:rPr lang="en-US" sz="2000" dirty="0">
                <a:solidFill>
                  <a:srgbClr val="002060"/>
                </a:solidFill>
                <a:latin typeface="Tahoma" pitchFamily="34" charset="0"/>
              </a:rPr>
              <a:t>9.  And an angel of the Lord suddenly stood before them, and the glory of the Lord shone around them; and they were terribly frightened.</a:t>
            </a:r>
          </a:p>
          <a:p>
            <a:pPr>
              <a:buClr>
                <a:schemeClr val="accent1"/>
              </a:buClr>
              <a:buSzPct val="115000"/>
              <a:buFont typeface="Wingdings" pitchFamily="2" charset="2"/>
              <a:buNone/>
            </a:pPr>
            <a:r>
              <a:rPr lang="en-US" sz="2000" dirty="0">
                <a:solidFill>
                  <a:srgbClr val="002060"/>
                </a:solidFill>
                <a:latin typeface="Tahoma" pitchFamily="34" charset="0"/>
              </a:rPr>
              <a:t>10.  But the angel said to them, "Do not be afraid; for behold, I bring you good news of great joy which will be for all the people;</a:t>
            </a:r>
          </a:p>
          <a:p>
            <a:pPr>
              <a:buClr>
                <a:schemeClr val="accent1"/>
              </a:buClr>
              <a:buSzPct val="115000"/>
              <a:buFont typeface="Wingdings" pitchFamily="2" charset="2"/>
              <a:buNone/>
            </a:pPr>
            <a:r>
              <a:rPr lang="en-US" sz="2000" dirty="0">
                <a:solidFill>
                  <a:srgbClr val="002060"/>
                </a:solidFill>
                <a:latin typeface="Tahoma" pitchFamily="34" charset="0"/>
              </a:rPr>
              <a:t>11.  for today in the city of David there has been born for you a Savior, who is Christ the Lord.</a:t>
            </a:r>
          </a:p>
        </p:txBody>
      </p:sp>
      <p:sp>
        <p:nvSpPr>
          <p:cNvPr id="14" name="Text Box 3"/>
          <p:cNvSpPr txBox="1">
            <a:spLocks noChangeArrowheads="1"/>
          </p:cNvSpPr>
          <p:nvPr/>
        </p:nvSpPr>
        <p:spPr bwMode="auto">
          <a:xfrm>
            <a:off x="14748" y="2436496"/>
            <a:ext cx="9186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is honored by the wise men from the East </a:t>
            </a:r>
            <a:r>
              <a:rPr lang="en-US" sz="2000" i="1" dirty="0">
                <a:solidFill>
                  <a:schemeClr val="bg1"/>
                </a:solidFill>
              </a:rPr>
              <a:t>(Mt. 2:7-12, 16).</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Life</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667000" y="6553200"/>
            <a:ext cx="3810000" cy="304800"/>
          </a:xfrm>
        </p:spPr>
        <p:txBody>
          <a:bodyPr/>
          <a:lstStyle/>
          <a:p>
            <a:pPr>
              <a:defRPr/>
            </a:pPr>
            <a:r>
              <a:rPr lang="en-US"/>
              <a:t>"Come &amp; See"</a:t>
            </a:r>
            <a:endParaRPr lang="en-US" dirty="0"/>
          </a:p>
        </p:txBody>
      </p:sp>
      <p:sp>
        <p:nvSpPr>
          <p:cNvPr id="12" name="Text Box 3"/>
          <p:cNvSpPr txBox="1">
            <a:spLocks noChangeArrowheads="1"/>
          </p:cNvSpPr>
          <p:nvPr/>
        </p:nvSpPr>
        <p:spPr bwMode="auto">
          <a:xfrm>
            <a:off x="-34066" y="716541"/>
            <a:ext cx="91860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Born to poor parents – Lev. 12:8; Lk. 2:22-24: Offering of two turtledoves</a:t>
            </a:r>
          </a:p>
          <a:p>
            <a:pPr>
              <a:buClr>
                <a:srgbClr val="FF0000"/>
              </a:buClr>
              <a:buSzPct val="115000"/>
              <a:buFont typeface="Wingdings" pitchFamily="2" charset="2"/>
              <a:buChar char="Ø"/>
            </a:pPr>
            <a:r>
              <a:rPr lang="en-US" sz="2000" dirty="0">
                <a:solidFill>
                  <a:schemeClr val="bg1"/>
                </a:solidFill>
              </a:rPr>
              <a:t>His visit to Jerusalem at age 12 </a:t>
            </a:r>
            <a:r>
              <a:rPr lang="en-US" sz="2000" i="1" dirty="0">
                <a:solidFill>
                  <a:schemeClr val="bg1"/>
                </a:solidFill>
              </a:rPr>
              <a:t>(Lk. 2:42-52).</a:t>
            </a:r>
          </a:p>
          <a:p>
            <a:pPr>
              <a:buClr>
                <a:srgbClr val="FF0000"/>
              </a:buClr>
              <a:buSzPct val="115000"/>
              <a:buFont typeface="Wingdings" pitchFamily="2" charset="2"/>
              <a:buChar char="Ø"/>
            </a:pPr>
            <a:r>
              <a:rPr lang="en-US" sz="2000" dirty="0">
                <a:solidFill>
                  <a:schemeClr val="bg1"/>
                </a:solidFill>
              </a:rPr>
              <a:t>He was obedient to his earthly parents </a:t>
            </a:r>
            <a:r>
              <a:rPr lang="en-US" sz="2000" i="1" dirty="0">
                <a:solidFill>
                  <a:schemeClr val="bg1"/>
                </a:solidFill>
              </a:rPr>
              <a:t>(Lk. 2:51).</a:t>
            </a:r>
          </a:p>
          <a:p>
            <a:pPr>
              <a:buClr>
                <a:srgbClr val="FF0000"/>
              </a:buClr>
              <a:buSzPct val="115000"/>
              <a:buFont typeface="Wingdings" pitchFamily="2" charset="2"/>
              <a:buChar char="Ø"/>
            </a:pPr>
            <a:r>
              <a:rPr lang="en-US" sz="2000" dirty="0">
                <a:solidFill>
                  <a:schemeClr val="bg1"/>
                </a:solidFill>
              </a:rPr>
              <a:t>He worked as a carpenter </a:t>
            </a:r>
            <a:r>
              <a:rPr lang="en-US" sz="2000" i="1" dirty="0">
                <a:solidFill>
                  <a:schemeClr val="bg1"/>
                </a:solidFill>
              </a:rPr>
              <a:t>(Mk. 6:3).</a:t>
            </a:r>
            <a:endParaRPr lang="en-US" sz="2000" dirty="0">
              <a:solidFill>
                <a:schemeClr val="bg1"/>
              </a:solidFill>
            </a:endParaRPr>
          </a:p>
        </p:txBody>
      </p:sp>
      <p:sp>
        <p:nvSpPr>
          <p:cNvPr id="16" name="Text Box 3"/>
          <p:cNvSpPr txBox="1">
            <a:spLocks noChangeArrowheads="1"/>
          </p:cNvSpPr>
          <p:nvPr/>
        </p:nvSpPr>
        <p:spPr bwMode="auto">
          <a:xfrm>
            <a:off x="-14185" y="1993814"/>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His baptism by John – Mt. 3:13-17</a:t>
            </a:r>
            <a:endParaRPr lang="en-US" sz="2000" i="1" dirty="0">
              <a:solidFill>
                <a:schemeClr val="bg1"/>
              </a:solidFill>
            </a:endParaRPr>
          </a:p>
        </p:txBody>
      </p:sp>
      <p:sp>
        <p:nvSpPr>
          <p:cNvPr id="17" name="Text Box 5"/>
          <p:cNvSpPr txBox="1">
            <a:spLocks noChangeArrowheads="1"/>
          </p:cNvSpPr>
          <p:nvPr/>
        </p:nvSpPr>
        <p:spPr bwMode="auto">
          <a:xfrm>
            <a:off x="3657600" y="3002138"/>
            <a:ext cx="5486400" cy="292387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Mt. 3:16-17</a:t>
            </a:r>
          </a:p>
          <a:p>
            <a:pPr>
              <a:buClr>
                <a:schemeClr val="accent1"/>
              </a:buClr>
              <a:buSzPct val="115000"/>
              <a:buFont typeface="Wingdings" pitchFamily="2" charset="2"/>
              <a:buNone/>
            </a:pPr>
            <a:r>
              <a:rPr lang="en-US" sz="2000" dirty="0">
                <a:solidFill>
                  <a:srgbClr val="002060"/>
                </a:solidFill>
                <a:latin typeface="Tahoma" pitchFamily="34" charset="0"/>
              </a:rPr>
              <a:t>16.  After being baptized, Jesus came up immediately from the water; and behold, the heavens were opened, and he saw the Spirit of God descending as a dove and lighting on Him,</a:t>
            </a:r>
          </a:p>
          <a:p>
            <a:pPr>
              <a:buClr>
                <a:schemeClr val="accent1"/>
              </a:buClr>
              <a:buSzPct val="115000"/>
              <a:buFont typeface="Wingdings" pitchFamily="2" charset="2"/>
              <a:buNone/>
            </a:pPr>
            <a:r>
              <a:rPr lang="en-US" sz="2000" dirty="0">
                <a:solidFill>
                  <a:srgbClr val="002060"/>
                </a:solidFill>
                <a:latin typeface="Tahoma" pitchFamily="34" charset="0"/>
              </a:rPr>
              <a:t>17.  and behold, a voice out of the heavens said, "This is My beloved Son, in whom I am well-pleased."</a:t>
            </a:r>
          </a:p>
        </p:txBody>
      </p:sp>
      <p:pic>
        <p:nvPicPr>
          <p:cNvPr id="1026" name="Picture 2" descr="http://g1wallz.com/wp-content/uploads/2009/03/jesus-bapt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6" y="3067548"/>
            <a:ext cx="3691666" cy="2768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34066" y="233620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had no place of His own </a:t>
            </a:r>
            <a:r>
              <a:rPr lang="en-US" sz="2000" i="1" dirty="0">
                <a:solidFill>
                  <a:schemeClr val="bg1"/>
                </a:solidFill>
              </a:rPr>
              <a:t>(Mt. 8:20).</a:t>
            </a:r>
          </a:p>
        </p:txBody>
      </p:sp>
    </p:spTree>
    <p:extLst>
      <p:ext uri="{BB962C8B-B14F-4D97-AF65-F5344CB8AC3E}">
        <p14:creationId xmlns:p14="http://schemas.microsoft.com/office/powerpoint/2010/main" val="23221348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17" grpId="0" animBg="1"/>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Example</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667000" y="6553200"/>
            <a:ext cx="3810000" cy="304800"/>
          </a:xfrm>
        </p:spPr>
        <p:txBody>
          <a:bodyPr/>
          <a:lstStyle/>
          <a:p>
            <a:pPr>
              <a:defRPr/>
            </a:pPr>
            <a:r>
              <a:rPr lang="en-US"/>
              <a:t>"Come &amp; See"</a:t>
            </a:r>
            <a:endParaRPr lang="en-US" dirty="0"/>
          </a:p>
        </p:txBody>
      </p:sp>
      <p:sp>
        <p:nvSpPr>
          <p:cNvPr id="12" name="Text Box 3"/>
          <p:cNvSpPr txBox="1">
            <a:spLocks noChangeArrowheads="1"/>
          </p:cNvSpPr>
          <p:nvPr/>
        </p:nvSpPr>
        <p:spPr bwMode="auto">
          <a:xfrm>
            <a:off x="-34066" y="716541"/>
            <a:ext cx="91860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went about doing His Father's business </a:t>
            </a:r>
            <a:r>
              <a:rPr lang="en-US" sz="2000" i="1" dirty="0">
                <a:solidFill>
                  <a:schemeClr val="bg1"/>
                </a:solidFill>
              </a:rPr>
              <a:t>(Lk. 2:49).</a:t>
            </a:r>
          </a:p>
          <a:p>
            <a:pPr>
              <a:buClr>
                <a:srgbClr val="FF0000"/>
              </a:buClr>
              <a:buSzPct val="115000"/>
              <a:buFont typeface="Wingdings" pitchFamily="2" charset="2"/>
              <a:buChar char="Ø"/>
            </a:pPr>
            <a:r>
              <a:rPr lang="en-US" sz="2000" dirty="0">
                <a:solidFill>
                  <a:schemeClr val="bg1"/>
                </a:solidFill>
              </a:rPr>
              <a:t>Loyalty to the Father's will </a:t>
            </a:r>
            <a:r>
              <a:rPr lang="en-US" sz="2000" i="1" dirty="0">
                <a:solidFill>
                  <a:schemeClr val="bg1"/>
                </a:solidFill>
              </a:rPr>
              <a:t>(Lk. 22:41-42).</a:t>
            </a:r>
          </a:p>
          <a:p>
            <a:pPr>
              <a:buClr>
                <a:srgbClr val="FF0000"/>
              </a:buClr>
              <a:buSzPct val="115000"/>
              <a:buFont typeface="Wingdings" pitchFamily="2" charset="2"/>
              <a:buChar char="Ø"/>
            </a:pPr>
            <a:r>
              <a:rPr lang="en-US" sz="2000" dirty="0">
                <a:solidFill>
                  <a:schemeClr val="bg1"/>
                </a:solidFill>
              </a:rPr>
              <a:t>Humility in life and death – Jn. 13:13-15 </a:t>
            </a:r>
            <a:r>
              <a:rPr lang="en-US" sz="2000" i="1" dirty="0">
                <a:solidFill>
                  <a:schemeClr val="bg1"/>
                </a:solidFill>
              </a:rPr>
              <a:t>(Phil. 2:5-8)</a:t>
            </a:r>
          </a:p>
          <a:p>
            <a:pPr>
              <a:buClr>
                <a:srgbClr val="FF0000"/>
              </a:buClr>
              <a:buSzPct val="115000"/>
              <a:buFont typeface="Wingdings" pitchFamily="2" charset="2"/>
              <a:buChar char="Ø"/>
            </a:pPr>
            <a:r>
              <a:rPr lang="en-US" sz="2000" dirty="0">
                <a:solidFill>
                  <a:schemeClr val="bg1"/>
                </a:solidFill>
              </a:rPr>
              <a:t>He learned obedience </a:t>
            </a:r>
            <a:r>
              <a:rPr lang="en-US" sz="2000" i="1" dirty="0">
                <a:solidFill>
                  <a:schemeClr val="bg1"/>
                </a:solidFill>
              </a:rPr>
              <a:t>(Heb. 5:8-9).</a:t>
            </a:r>
          </a:p>
          <a:p>
            <a:pPr>
              <a:buClr>
                <a:srgbClr val="FF0000"/>
              </a:buClr>
              <a:buSzPct val="115000"/>
              <a:buFont typeface="Wingdings" pitchFamily="2" charset="2"/>
              <a:buChar char="Ø"/>
            </a:pPr>
            <a:r>
              <a:rPr lang="en-US" sz="2000" dirty="0">
                <a:solidFill>
                  <a:schemeClr val="bg1"/>
                </a:solidFill>
              </a:rPr>
              <a:t>Honored His parents </a:t>
            </a:r>
            <a:r>
              <a:rPr lang="en-US" sz="2000" i="1" dirty="0">
                <a:solidFill>
                  <a:schemeClr val="bg1"/>
                </a:solidFill>
              </a:rPr>
              <a:t>(Lk. 2:51; Jn. 19:26-27; Eph. 6:1-3: “Honor your father &amp; mother”)</a:t>
            </a:r>
          </a:p>
        </p:txBody>
      </p:sp>
      <p:sp>
        <p:nvSpPr>
          <p:cNvPr id="17" name="Text Box 5"/>
          <p:cNvSpPr txBox="1">
            <a:spLocks noChangeArrowheads="1"/>
          </p:cNvSpPr>
          <p:nvPr/>
        </p:nvSpPr>
        <p:spPr bwMode="auto">
          <a:xfrm>
            <a:off x="3124201" y="3532696"/>
            <a:ext cx="6030762" cy="292387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John 13:14-16</a:t>
            </a:r>
          </a:p>
          <a:p>
            <a:pPr>
              <a:buClr>
                <a:schemeClr val="accent1"/>
              </a:buClr>
              <a:buSzPct val="115000"/>
              <a:buFont typeface="Wingdings" pitchFamily="2" charset="2"/>
              <a:buNone/>
            </a:pPr>
            <a:r>
              <a:rPr lang="en-US" sz="2000" dirty="0">
                <a:solidFill>
                  <a:srgbClr val="002060"/>
                </a:solidFill>
                <a:latin typeface="Tahoma" pitchFamily="34" charset="0"/>
              </a:rPr>
              <a:t>14.  "If I then, the Lord and the Teacher, washed your feet, you also ought to wash one another's feet.</a:t>
            </a:r>
          </a:p>
          <a:p>
            <a:pPr>
              <a:buClr>
                <a:schemeClr val="accent1"/>
              </a:buClr>
              <a:buSzPct val="115000"/>
              <a:buFont typeface="Wingdings" pitchFamily="2" charset="2"/>
              <a:buNone/>
            </a:pPr>
            <a:r>
              <a:rPr lang="en-US" sz="2000" dirty="0">
                <a:solidFill>
                  <a:srgbClr val="002060"/>
                </a:solidFill>
                <a:latin typeface="Tahoma" pitchFamily="34" charset="0"/>
              </a:rPr>
              <a:t>15.  "For I gave you an example that you also should do as I did to you.</a:t>
            </a:r>
          </a:p>
          <a:p>
            <a:pPr>
              <a:buClr>
                <a:schemeClr val="accent1"/>
              </a:buClr>
              <a:buSzPct val="115000"/>
              <a:buFont typeface="Wingdings" pitchFamily="2" charset="2"/>
              <a:buNone/>
            </a:pPr>
            <a:r>
              <a:rPr lang="en-US" sz="2000" dirty="0">
                <a:solidFill>
                  <a:srgbClr val="002060"/>
                </a:solidFill>
                <a:latin typeface="Tahoma" pitchFamily="34" charset="0"/>
              </a:rPr>
              <a:t>16.  "Truly, truly, I say to you, a slave is not greater than his master, nor is one who is sent greater than the one who sent him.</a:t>
            </a:r>
          </a:p>
        </p:txBody>
      </p:sp>
      <p:sp>
        <p:nvSpPr>
          <p:cNvPr id="10" name="Text Box 3"/>
          <p:cNvSpPr txBox="1">
            <a:spLocks noChangeArrowheads="1"/>
          </p:cNvSpPr>
          <p:nvPr/>
        </p:nvSpPr>
        <p:spPr bwMode="auto">
          <a:xfrm>
            <a:off x="-34066" y="2655533"/>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left us an example to be followed – Jn. 13:13-17; I Pet. 2:21-25</a:t>
            </a:r>
            <a:endParaRPr lang="en-US" sz="2000" i="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8" y="3114721"/>
            <a:ext cx="3064878" cy="3754109"/>
          </a:xfrm>
          <a:prstGeom prst="rect">
            <a:avLst/>
          </a:prstGeom>
        </p:spPr>
      </p:pic>
    </p:spTree>
    <p:extLst>
      <p:ext uri="{BB962C8B-B14F-4D97-AF65-F5344CB8AC3E}">
        <p14:creationId xmlns:p14="http://schemas.microsoft.com/office/powerpoint/2010/main" val="20147266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nimBg="1"/>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Teaching</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667000" y="6553200"/>
            <a:ext cx="3810000" cy="304800"/>
          </a:xfrm>
        </p:spPr>
        <p:txBody>
          <a:bodyPr/>
          <a:lstStyle/>
          <a:p>
            <a:pPr>
              <a:defRPr/>
            </a:pPr>
            <a:r>
              <a:rPr lang="en-US"/>
              <a:t>"Come &amp; See"</a:t>
            </a:r>
            <a:endParaRPr lang="en-US" dirty="0"/>
          </a:p>
        </p:txBody>
      </p:sp>
      <p:sp>
        <p:nvSpPr>
          <p:cNvPr id="12" name="Text Box 3"/>
          <p:cNvSpPr txBox="1">
            <a:spLocks noChangeArrowheads="1"/>
          </p:cNvSpPr>
          <p:nvPr/>
        </p:nvSpPr>
        <p:spPr bwMode="auto">
          <a:xfrm>
            <a:off x="-34066" y="716541"/>
            <a:ext cx="91860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used simple language; spoke parables about sheep, farming, the weather, and fishing; the common people understood Him – Mt. 7:28-29 </a:t>
            </a:r>
            <a:endParaRPr lang="en-US" sz="2000" i="1" dirty="0">
              <a:solidFill>
                <a:schemeClr val="bg1"/>
              </a:solidFill>
            </a:endParaRPr>
          </a:p>
        </p:txBody>
      </p:sp>
      <p:sp>
        <p:nvSpPr>
          <p:cNvPr id="17" name="Text Box 5"/>
          <p:cNvSpPr txBox="1">
            <a:spLocks noChangeArrowheads="1"/>
          </p:cNvSpPr>
          <p:nvPr/>
        </p:nvSpPr>
        <p:spPr bwMode="auto">
          <a:xfrm>
            <a:off x="4146408" y="3702602"/>
            <a:ext cx="4997591" cy="230832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Mt. 7:28-29</a:t>
            </a:r>
          </a:p>
          <a:p>
            <a:pPr>
              <a:buClr>
                <a:schemeClr val="accent1"/>
              </a:buClr>
              <a:buSzPct val="115000"/>
              <a:buFont typeface="Wingdings" pitchFamily="2" charset="2"/>
              <a:buNone/>
            </a:pPr>
            <a:r>
              <a:rPr lang="en-US" sz="2000" dirty="0">
                <a:solidFill>
                  <a:srgbClr val="002060"/>
                </a:solidFill>
                <a:latin typeface="Tahoma" pitchFamily="34" charset="0"/>
              </a:rPr>
              <a:t>28.  When Jesus had finished these words, the crowds were amazed at His teaching;</a:t>
            </a:r>
          </a:p>
          <a:p>
            <a:pPr>
              <a:buClr>
                <a:schemeClr val="accent1"/>
              </a:buClr>
              <a:buSzPct val="115000"/>
              <a:buFont typeface="Wingdings" pitchFamily="2" charset="2"/>
              <a:buNone/>
            </a:pPr>
            <a:r>
              <a:rPr lang="en-US" sz="2000" dirty="0">
                <a:solidFill>
                  <a:srgbClr val="002060"/>
                </a:solidFill>
                <a:latin typeface="Tahoma" pitchFamily="34" charset="0"/>
              </a:rPr>
              <a:t>29.  for He was teaching them as one having authority, and not as their scribes.</a:t>
            </a:r>
          </a:p>
        </p:txBody>
      </p:sp>
      <p:sp>
        <p:nvSpPr>
          <p:cNvPr id="10" name="Text Box 3"/>
          <p:cNvSpPr txBox="1">
            <a:spLocks noChangeArrowheads="1"/>
          </p:cNvSpPr>
          <p:nvPr/>
        </p:nvSpPr>
        <p:spPr bwMode="auto">
          <a:xfrm>
            <a:off x="0" y="1425250"/>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His teaching came from God </a:t>
            </a:r>
            <a:r>
              <a:rPr lang="en-US" sz="2000" i="1" dirty="0">
                <a:solidFill>
                  <a:schemeClr val="bg1"/>
                </a:solidFill>
              </a:rPr>
              <a:t>(Jn. 12:49-50). </a:t>
            </a:r>
          </a:p>
          <a:p>
            <a:pPr>
              <a:buClr>
                <a:srgbClr val="FF0000"/>
              </a:buClr>
              <a:buSzPct val="115000"/>
              <a:buFont typeface="Wingdings" pitchFamily="2" charset="2"/>
              <a:buChar char="Ø"/>
            </a:pPr>
            <a:r>
              <a:rPr lang="en-US" sz="2000" dirty="0">
                <a:solidFill>
                  <a:schemeClr val="bg1"/>
                </a:solidFill>
              </a:rPr>
              <a:t>He spoke of our duty to others </a:t>
            </a:r>
            <a:r>
              <a:rPr lang="en-US" sz="2000" i="1" dirty="0">
                <a:solidFill>
                  <a:schemeClr val="bg1"/>
                </a:solidFill>
              </a:rPr>
              <a:t>(Mt. 7:12). </a:t>
            </a:r>
          </a:p>
          <a:p>
            <a:pPr>
              <a:buClr>
                <a:srgbClr val="FF0000"/>
              </a:buClr>
              <a:buSzPct val="115000"/>
              <a:buFont typeface="Wingdings" pitchFamily="2" charset="2"/>
              <a:buChar char="Ø"/>
            </a:pPr>
            <a:r>
              <a:rPr lang="en-US" sz="2000" dirty="0">
                <a:solidFill>
                  <a:schemeClr val="bg1"/>
                </a:solidFill>
              </a:rPr>
              <a:t>His teaching was superior to Law </a:t>
            </a:r>
            <a:r>
              <a:rPr lang="en-US" sz="2000" i="1" dirty="0">
                <a:solidFill>
                  <a:schemeClr val="bg1"/>
                </a:solidFill>
              </a:rPr>
              <a:t>(Mt. 5:21-28). </a:t>
            </a:r>
          </a:p>
          <a:p>
            <a:pPr>
              <a:buClr>
                <a:srgbClr val="FF0000"/>
              </a:buClr>
              <a:buSzPct val="115000"/>
              <a:buFont typeface="Wingdings" pitchFamily="2" charset="2"/>
              <a:buChar char="Ø"/>
            </a:pPr>
            <a:r>
              <a:rPr lang="en-US" sz="2000" dirty="0">
                <a:solidFill>
                  <a:schemeClr val="bg1"/>
                </a:solidFill>
              </a:rPr>
              <a:t>He taught us to love our enemies </a:t>
            </a:r>
            <a:r>
              <a:rPr lang="en-US" sz="2000" i="1" dirty="0">
                <a:solidFill>
                  <a:schemeClr val="bg1"/>
                </a:solidFill>
              </a:rPr>
              <a:t>(Mt. 5:43-48).</a:t>
            </a:r>
          </a:p>
          <a:p>
            <a:pPr>
              <a:buClr>
                <a:srgbClr val="FF0000"/>
              </a:buClr>
              <a:buSzPct val="115000"/>
              <a:buFont typeface="Wingdings" pitchFamily="2" charset="2"/>
              <a:buChar char="Ø"/>
            </a:pPr>
            <a:r>
              <a:rPr lang="en-US" sz="2000" dirty="0">
                <a:solidFill>
                  <a:schemeClr val="bg1"/>
                </a:solidFill>
              </a:rPr>
              <a:t>He taught us to love one another the way He loved us – Jn. 13:34-35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2800"/>
            <a:ext cx="4148866" cy="3007928"/>
          </a:xfrm>
          <a:prstGeom prst="rect">
            <a:avLst/>
          </a:prstGeom>
        </p:spPr>
      </p:pic>
    </p:spTree>
    <p:extLst>
      <p:ext uri="{BB962C8B-B14F-4D97-AF65-F5344CB8AC3E}">
        <p14:creationId xmlns:p14="http://schemas.microsoft.com/office/powerpoint/2010/main" val="30579046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nimBg="1"/>
      <p:bldP spid="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42855"/>
            <a:ext cx="3165501" cy="23699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456299"/>
            <a:ext cx="2112230" cy="2604677"/>
          </a:xfrm>
          <a:prstGeom prst="rect">
            <a:avLst/>
          </a:prstGeom>
        </p:spPr>
      </p:pic>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Mission</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667000" y="6553200"/>
            <a:ext cx="3810000" cy="304800"/>
          </a:xfrm>
        </p:spPr>
        <p:txBody>
          <a:bodyPr/>
          <a:lstStyle/>
          <a:p>
            <a:pPr>
              <a:defRPr/>
            </a:pPr>
            <a:r>
              <a:rPr lang="en-US"/>
              <a:t>"Come &amp; See"</a:t>
            </a:r>
            <a:endParaRPr lang="en-US" dirty="0"/>
          </a:p>
        </p:txBody>
      </p:sp>
      <p:sp>
        <p:nvSpPr>
          <p:cNvPr id="12" name="Text Box 3"/>
          <p:cNvSpPr txBox="1">
            <a:spLocks noChangeArrowheads="1"/>
          </p:cNvSpPr>
          <p:nvPr/>
        </p:nvSpPr>
        <p:spPr bwMode="auto">
          <a:xfrm>
            <a:off x="-34066" y="716541"/>
            <a:ext cx="91860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came to do His Father's will </a:t>
            </a:r>
            <a:r>
              <a:rPr lang="en-US" sz="2000" i="1" dirty="0">
                <a:solidFill>
                  <a:schemeClr val="bg1"/>
                </a:solidFill>
              </a:rPr>
              <a:t>(Jn. 6:38).</a:t>
            </a:r>
          </a:p>
          <a:p>
            <a:pPr>
              <a:buClr>
                <a:srgbClr val="FF0000"/>
              </a:buClr>
              <a:buSzPct val="115000"/>
              <a:buFont typeface="Wingdings" pitchFamily="2" charset="2"/>
              <a:buChar char="Ø"/>
            </a:pPr>
            <a:r>
              <a:rPr lang="en-US" sz="2000" dirty="0">
                <a:solidFill>
                  <a:schemeClr val="bg1"/>
                </a:solidFill>
              </a:rPr>
              <a:t>Preached that the kingdom was near </a:t>
            </a:r>
            <a:r>
              <a:rPr lang="en-US" sz="2000" i="1" dirty="0">
                <a:solidFill>
                  <a:schemeClr val="bg1"/>
                </a:solidFill>
              </a:rPr>
              <a:t>(Mt. 4:17).</a:t>
            </a:r>
          </a:p>
          <a:p>
            <a:pPr>
              <a:buClr>
                <a:srgbClr val="FF0000"/>
              </a:buClr>
              <a:buSzPct val="115000"/>
              <a:buFont typeface="Wingdings" pitchFamily="2" charset="2"/>
              <a:buChar char="Ø"/>
            </a:pPr>
            <a:r>
              <a:rPr lang="en-US" sz="2000" dirty="0">
                <a:solidFill>
                  <a:schemeClr val="bg1"/>
                </a:solidFill>
              </a:rPr>
              <a:t>He came to seek and save the lost </a:t>
            </a:r>
            <a:r>
              <a:rPr lang="en-US" sz="2000" i="1" dirty="0">
                <a:solidFill>
                  <a:schemeClr val="bg1"/>
                </a:solidFill>
              </a:rPr>
              <a:t>(Lk. 19:10).</a:t>
            </a:r>
          </a:p>
        </p:txBody>
      </p:sp>
      <p:sp>
        <p:nvSpPr>
          <p:cNvPr id="17" name="Text Box 5"/>
          <p:cNvSpPr txBox="1">
            <a:spLocks noChangeArrowheads="1"/>
          </p:cNvSpPr>
          <p:nvPr/>
        </p:nvSpPr>
        <p:spPr bwMode="auto">
          <a:xfrm>
            <a:off x="2668675" y="3419767"/>
            <a:ext cx="4684637" cy="261610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Mt. 11:5-6</a:t>
            </a:r>
          </a:p>
          <a:p>
            <a:pPr>
              <a:buClr>
                <a:schemeClr val="accent1"/>
              </a:buClr>
              <a:buSzPct val="115000"/>
              <a:buFont typeface="Wingdings" pitchFamily="2" charset="2"/>
              <a:buNone/>
            </a:pPr>
            <a:r>
              <a:rPr lang="en-US" sz="2000" dirty="0">
                <a:solidFill>
                  <a:srgbClr val="002060"/>
                </a:solidFill>
                <a:latin typeface="Tahoma" pitchFamily="34" charset="0"/>
              </a:rPr>
              <a:t>5.  the BLIND RECEIVE SIGHT and the lame walk, the lepers are cleansed and the deaf hear, the dead are raised up, and the POOR HAVE THE GOSPEL PREACHED TO THEM.</a:t>
            </a:r>
          </a:p>
          <a:p>
            <a:pPr>
              <a:buClr>
                <a:schemeClr val="accent1"/>
              </a:buClr>
              <a:buSzPct val="115000"/>
              <a:buFont typeface="Wingdings" pitchFamily="2" charset="2"/>
              <a:buNone/>
            </a:pPr>
            <a:r>
              <a:rPr lang="en-US" sz="2000" dirty="0">
                <a:solidFill>
                  <a:srgbClr val="002060"/>
                </a:solidFill>
                <a:latin typeface="Tahoma" pitchFamily="34" charset="0"/>
              </a:rPr>
              <a:t>6.  "And blessed is he who does not take offense at Me."</a:t>
            </a:r>
          </a:p>
        </p:txBody>
      </p:sp>
      <p:sp>
        <p:nvSpPr>
          <p:cNvPr id="10" name="Text Box 3"/>
          <p:cNvSpPr txBox="1">
            <a:spLocks noChangeArrowheads="1"/>
          </p:cNvSpPr>
          <p:nvPr/>
        </p:nvSpPr>
        <p:spPr bwMode="auto">
          <a:xfrm>
            <a:off x="-43381" y="16764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came to give proofs (miracles) of His deity – Mt. 11:2-6 (Is. 35:4-6; 61)</a:t>
            </a:r>
            <a:endParaRPr lang="en-US" sz="2000" i="1" dirty="0">
              <a:solidFill>
                <a:schemeClr val="bg1"/>
              </a:solidFill>
            </a:endParaRPr>
          </a:p>
        </p:txBody>
      </p:sp>
      <p:sp>
        <p:nvSpPr>
          <p:cNvPr id="11" name="Text Box 3"/>
          <p:cNvSpPr txBox="1">
            <a:spLocks noChangeArrowheads="1"/>
          </p:cNvSpPr>
          <p:nvPr/>
        </p:nvSpPr>
        <p:spPr bwMode="auto">
          <a:xfrm>
            <a:off x="-7374" y="20685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fulfilled the law – Mt. 5:17-18; Jn. 17:4</a:t>
            </a:r>
          </a:p>
          <a:p>
            <a:pPr>
              <a:buClr>
                <a:srgbClr val="FF0000"/>
              </a:buClr>
              <a:buSzPct val="115000"/>
              <a:buFont typeface="Wingdings" pitchFamily="2" charset="2"/>
              <a:buChar char="Ø"/>
            </a:pPr>
            <a:r>
              <a:rPr lang="en-US" sz="2000" dirty="0">
                <a:solidFill>
                  <a:schemeClr val="bg1"/>
                </a:solidFill>
              </a:rPr>
              <a:t>He "ever lives" to make intercession for us (Heb. 7:25).</a:t>
            </a:r>
          </a:p>
        </p:txBody>
      </p:sp>
    </p:spTree>
    <p:extLst>
      <p:ext uri="{BB962C8B-B14F-4D97-AF65-F5344CB8AC3E}">
        <p14:creationId xmlns:p14="http://schemas.microsoft.com/office/powerpoint/2010/main" val="6074096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nimBg="1"/>
      <p:bldP spid="10" grpId="0" autoUpdateAnimBg="0"/>
      <p:bldP spid="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385" y="5181600"/>
            <a:ext cx="3296828" cy="2472621"/>
          </a:xfrm>
          <a:prstGeom prst="rect">
            <a:avLst/>
          </a:prstGeom>
        </p:spPr>
      </p:pic>
      <p:sp>
        <p:nvSpPr>
          <p:cNvPr id="9219" name="Rectangle 2"/>
          <p:cNvSpPr>
            <a:spLocks noGrp="1" noChangeArrowheads="1"/>
          </p:cNvSpPr>
          <p:nvPr>
            <p:ph type="title"/>
          </p:nvPr>
        </p:nvSpPr>
        <p:spPr>
          <a:xfrm>
            <a:off x="0" y="4916"/>
            <a:ext cx="9151938" cy="668594"/>
          </a:xfrm>
        </p:spPr>
        <p:txBody>
          <a:bodyPr>
            <a:normAutofit/>
          </a:bodyPr>
          <a:lstStyle/>
          <a:p>
            <a:r>
              <a:rPr lang="en-US" sz="3600"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Come And See </a:t>
            </a:r>
            <a:r>
              <a:rPr lang="en-US" sz="3600"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rPr>
              <a:t>His Sacrifice</a:t>
            </a:r>
            <a:endParaRPr lang="en-US" sz="3600" b="1" i="1" u="sng" dirty="0">
              <a:ln w="6350">
                <a:solidFill>
                  <a:srgbClr val="FFFF00"/>
                </a:solidFill>
              </a:ln>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Footer Placeholder 4"/>
          <p:cNvSpPr>
            <a:spLocks noGrp="1"/>
          </p:cNvSpPr>
          <p:nvPr>
            <p:ph type="ftr" sz="quarter" idx="11"/>
          </p:nvPr>
        </p:nvSpPr>
        <p:spPr>
          <a:xfrm>
            <a:off x="2667000" y="6553200"/>
            <a:ext cx="3810000" cy="304800"/>
          </a:xfrm>
        </p:spPr>
        <p:txBody>
          <a:bodyPr/>
          <a:lstStyle/>
          <a:p>
            <a:pPr>
              <a:defRPr/>
            </a:pPr>
            <a:r>
              <a:rPr lang="en-US"/>
              <a:t>"Come &amp; See"</a:t>
            </a:r>
            <a:endParaRPr lang="en-US" dirty="0"/>
          </a:p>
        </p:txBody>
      </p:sp>
      <p:sp>
        <p:nvSpPr>
          <p:cNvPr id="12" name="Text Box 3"/>
          <p:cNvSpPr txBox="1">
            <a:spLocks noChangeArrowheads="1"/>
          </p:cNvSpPr>
          <p:nvPr/>
        </p:nvSpPr>
        <p:spPr bwMode="auto">
          <a:xfrm>
            <a:off x="-34066" y="716541"/>
            <a:ext cx="91860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laid down His own life </a:t>
            </a:r>
            <a:r>
              <a:rPr lang="en-US" sz="2000" i="1" dirty="0">
                <a:solidFill>
                  <a:schemeClr val="bg1"/>
                </a:solidFill>
              </a:rPr>
              <a:t>(Jn. 15:13).</a:t>
            </a:r>
          </a:p>
          <a:p>
            <a:pPr>
              <a:buClr>
                <a:srgbClr val="FF0000"/>
              </a:buClr>
              <a:buSzPct val="115000"/>
              <a:buFont typeface="Wingdings" pitchFamily="2" charset="2"/>
              <a:buChar char="Ø"/>
            </a:pPr>
            <a:r>
              <a:rPr lang="en-US" sz="2000" dirty="0">
                <a:solidFill>
                  <a:schemeClr val="bg1"/>
                </a:solidFill>
              </a:rPr>
              <a:t>Gave His life as a ransom for many </a:t>
            </a:r>
            <a:r>
              <a:rPr lang="en-US" sz="2000" i="1" dirty="0">
                <a:solidFill>
                  <a:schemeClr val="bg1"/>
                </a:solidFill>
              </a:rPr>
              <a:t>(Mt. 20:28).</a:t>
            </a:r>
          </a:p>
        </p:txBody>
      </p:sp>
      <p:sp>
        <p:nvSpPr>
          <p:cNvPr id="17" name="Text Box 5"/>
          <p:cNvSpPr txBox="1">
            <a:spLocks noChangeArrowheads="1"/>
          </p:cNvSpPr>
          <p:nvPr/>
        </p:nvSpPr>
        <p:spPr bwMode="auto">
          <a:xfrm>
            <a:off x="-29497" y="2706357"/>
            <a:ext cx="5105399" cy="2308324"/>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Heb. 2:9</a:t>
            </a:r>
          </a:p>
          <a:p>
            <a:pPr>
              <a:buClr>
                <a:schemeClr val="accent1"/>
              </a:buClr>
              <a:buSzPct val="115000"/>
              <a:buFont typeface="Wingdings" pitchFamily="2" charset="2"/>
              <a:buNone/>
            </a:pPr>
            <a:r>
              <a:rPr lang="en-US" sz="2000" dirty="0">
                <a:solidFill>
                  <a:srgbClr val="002060"/>
                </a:solidFill>
                <a:latin typeface="Tahoma" pitchFamily="34" charset="0"/>
              </a:rPr>
              <a:t>9.  But we do see Him who was made for a little while lower than the angels, namely, Jesus, because of the suffering of death crowned with glory and honor, so that by the grace of God He might taste death for everyone.</a:t>
            </a:r>
          </a:p>
        </p:txBody>
      </p:sp>
      <p:sp>
        <p:nvSpPr>
          <p:cNvPr id="10" name="Text Box 3"/>
          <p:cNvSpPr txBox="1">
            <a:spLocks noChangeArrowheads="1"/>
          </p:cNvSpPr>
          <p:nvPr/>
        </p:nvSpPr>
        <p:spPr bwMode="auto">
          <a:xfrm>
            <a:off x="-34066" y="142442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died for all men – Heb. 2:9</a:t>
            </a:r>
            <a:endParaRPr lang="en-US" sz="2000" i="1" dirty="0">
              <a:solidFill>
                <a:schemeClr val="bg1"/>
              </a:solidFill>
            </a:endParaRPr>
          </a:p>
        </p:txBody>
      </p:sp>
      <p:sp>
        <p:nvSpPr>
          <p:cNvPr id="11" name="Text Box 3"/>
          <p:cNvSpPr txBox="1">
            <a:spLocks noChangeArrowheads="1"/>
          </p:cNvSpPr>
          <p:nvPr/>
        </p:nvSpPr>
        <p:spPr bwMode="auto">
          <a:xfrm>
            <a:off x="-29497" y="182453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Redemption from the bondage of sin – Col. 1:13-14 (I Pet. </a:t>
            </a:r>
            <a:r>
              <a:rPr lang="en-US" sz="2000">
                <a:solidFill>
                  <a:schemeClr val="bg1"/>
                </a:solidFill>
              </a:rPr>
              <a:t>1:17-19; 3:18)</a:t>
            </a:r>
            <a:endParaRPr lang="en-US" sz="20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68" y="5014681"/>
            <a:ext cx="3351640" cy="2466247"/>
          </a:xfrm>
          <a:prstGeom prst="rect">
            <a:avLst/>
          </a:prstGeom>
        </p:spPr>
      </p:pic>
      <p:sp>
        <p:nvSpPr>
          <p:cNvPr id="13" name="Text Box 5"/>
          <p:cNvSpPr txBox="1">
            <a:spLocks noChangeArrowheads="1"/>
          </p:cNvSpPr>
          <p:nvPr/>
        </p:nvSpPr>
        <p:spPr bwMode="auto">
          <a:xfrm>
            <a:off x="5205494" y="2706357"/>
            <a:ext cx="3936611" cy="261610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7030A0"/>
                </a:solidFill>
                <a:latin typeface="Tahoma" pitchFamily="34" charset="0"/>
              </a:rPr>
              <a:t>Col. 1:13-14</a:t>
            </a:r>
          </a:p>
          <a:p>
            <a:pPr>
              <a:buClr>
                <a:schemeClr val="accent1"/>
              </a:buClr>
              <a:buSzPct val="115000"/>
              <a:buFont typeface="Wingdings" pitchFamily="2" charset="2"/>
              <a:buNone/>
            </a:pPr>
            <a:r>
              <a:rPr lang="en-US" sz="2000" dirty="0">
                <a:solidFill>
                  <a:srgbClr val="002060"/>
                </a:solidFill>
                <a:latin typeface="Tahoma" pitchFamily="34" charset="0"/>
              </a:rPr>
              <a:t>13.  For He rescued us from the domain of darkness, and transferred us to the kingdom of His beloved Son,</a:t>
            </a:r>
          </a:p>
          <a:p>
            <a:pPr>
              <a:buClr>
                <a:schemeClr val="accent1"/>
              </a:buClr>
              <a:buSzPct val="115000"/>
              <a:buFont typeface="Wingdings" pitchFamily="2" charset="2"/>
              <a:buNone/>
            </a:pPr>
            <a:r>
              <a:rPr lang="en-US" sz="2000" dirty="0">
                <a:solidFill>
                  <a:srgbClr val="002060"/>
                </a:solidFill>
                <a:latin typeface="Tahoma" pitchFamily="34" charset="0"/>
              </a:rPr>
              <a:t>14.  in whom we have redemption, the forgiveness of sins.</a:t>
            </a:r>
          </a:p>
        </p:txBody>
      </p:sp>
      <p:sp>
        <p:nvSpPr>
          <p:cNvPr id="14" name="Text Box 3"/>
          <p:cNvSpPr txBox="1">
            <a:spLocks noChangeArrowheads="1"/>
          </p:cNvSpPr>
          <p:nvPr/>
        </p:nvSpPr>
        <p:spPr bwMode="auto">
          <a:xfrm>
            <a:off x="-29497" y="218446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buClr>
                <a:srgbClr val="FF0000"/>
              </a:buClr>
              <a:buSzPct val="115000"/>
              <a:buFont typeface="Wingdings" pitchFamily="2" charset="2"/>
              <a:buChar char="Ø"/>
            </a:pPr>
            <a:r>
              <a:rPr lang="en-US" sz="2000" dirty="0">
                <a:solidFill>
                  <a:schemeClr val="bg1"/>
                </a:solidFill>
              </a:rPr>
              <a:t>He purchased the church with His blood </a:t>
            </a:r>
            <a:r>
              <a:rPr lang="en-US" sz="2000" i="1" dirty="0">
                <a:solidFill>
                  <a:schemeClr val="bg1"/>
                </a:solidFill>
              </a:rPr>
              <a:t>(Acts 20:28; Eph. 5:25).</a:t>
            </a:r>
          </a:p>
        </p:txBody>
      </p:sp>
    </p:spTree>
    <p:extLst>
      <p:ext uri="{BB962C8B-B14F-4D97-AF65-F5344CB8AC3E}">
        <p14:creationId xmlns:p14="http://schemas.microsoft.com/office/powerpoint/2010/main" val="13996046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1"/>
                                        </p:tgtEl>
                                        <p:attrNameLst>
                                          <p:attrName>style.visibility</p:attrName>
                                        </p:attrNameLst>
                                      </p:cBhvr>
                                      <p:to>
                                        <p:strVal val="visible"/>
                                      </p:to>
                                    </p:se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7" grpId="0" animBg="1"/>
      <p:bldP spid="10" grpId="0" autoUpdateAnimBg="0"/>
      <p:bldP spid="11" grpId="0" autoUpdateAnimBg="0"/>
      <p:bldP spid="13" grpId="0" animBg="1"/>
      <p:bldP spid="14" grpId="0" autoUpdateAnimBg="0"/>
    </p:bldLst>
  </p:timing>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004</Template>
  <TotalTime>5595</TotalTime>
  <Words>2247</Words>
  <Application>Microsoft Office PowerPoint</Application>
  <PresentationFormat>On-screen Show (4:3)</PresentationFormat>
  <Paragraphs>175</Paragraphs>
  <Slides>15</Slides>
  <Notes>12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15</vt:i4>
      </vt:variant>
    </vt:vector>
  </HeadingPairs>
  <TitlesOfParts>
    <vt:vector size="32" baseType="lpstr">
      <vt:lpstr>Ameretto</vt:lpstr>
      <vt:lpstr>Arial</vt:lpstr>
      <vt:lpstr>Book Antiqua</vt:lpstr>
      <vt:lpstr>Calisto MT</vt:lpstr>
      <vt:lpstr>Lucida Sans</vt:lpstr>
      <vt:lpstr>Tahoma</vt:lpstr>
      <vt:lpstr>Times New Roman</vt:lpstr>
      <vt:lpstr>Wingdings</vt:lpstr>
      <vt:lpstr>Wingdings 2</vt:lpstr>
      <vt:lpstr>Wingdings 3</vt:lpstr>
      <vt:lpstr>master</vt:lpstr>
      <vt:lpstr>1_colormaster</vt:lpstr>
      <vt:lpstr>2_colormaster</vt:lpstr>
      <vt:lpstr>3_colormaster</vt:lpstr>
      <vt:lpstr>4_colormaster</vt:lpstr>
      <vt:lpstr>5_colormaster</vt:lpstr>
      <vt:lpstr>Apex</vt:lpstr>
      <vt:lpstr>“Come &amp; See”</vt:lpstr>
      <vt:lpstr>Intro</vt:lpstr>
      <vt:lpstr>Intro</vt:lpstr>
      <vt:lpstr>Come And See His Birth</vt:lpstr>
      <vt:lpstr>Come And See His Life</vt:lpstr>
      <vt:lpstr>Come And See His Example</vt:lpstr>
      <vt:lpstr>Come And See His Teaching</vt:lpstr>
      <vt:lpstr>Come And See His Mission</vt:lpstr>
      <vt:lpstr>Come And See His Sacrifice</vt:lpstr>
      <vt:lpstr>Come And See His Resurrection</vt:lpstr>
      <vt:lpstr>Come And See His Ascension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And See"</dc:title>
  <dc:subject>03/24/2019</dc:subject>
  <dc:creator>DarkWolf</dc:creator>
  <cp:lastModifiedBy>Nathan Morrison</cp:lastModifiedBy>
  <cp:revision>18</cp:revision>
  <dcterms:created xsi:type="dcterms:W3CDTF">2005-06-04T23:49:02Z</dcterms:created>
  <dcterms:modified xsi:type="dcterms:W3CDTF">2019-03-24T04:56:13Z</dcterms:modified>
</cp:coreProperties>
</file>