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2"/>
  </p:notesMasterIdLst>
  <p:sldIdLst>
    <p:sldId id="256" r:id="rId3"/>
    <p:sldId id="258" r:id="rId4"/>
    <p:sldId id="293" r:id="rId5"/>
    <p:sldId id="263" r:id="rId6"/>
    <p:sldId id="265" r:id="rId7"/>
    <p:sldId id="266" r:id="rId8"/>
    <p:sldId id="268" r:id="rId9"/>
    <p:sldId id="273" r:id="rId10"/>
    <p:sldId id="274" r:id="rId11"/>
    <p:sldId id="291" r:id="rId12"/>
    <p:sldId id="275" r:id="rId13"/>
    <p:sldId id="278" r:id="rId14"/>
    <p:sldId id="279" r:id="rId15"/>
    <p:sldId id="280" r:id="rId16"/>
    <p:sldId id="287" r:id="rId17"/>
    <p:sldId id="285" r:id="rId18"/>
    <p:sldId id="288" r:id="rId19"/>
    <p:sldId id="289" r:id="rId20"/>
    <p:sldId id="260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400" autoAdjust="0"/>
  </p:normalViewPr>
  <p:slideViewPr>
    <p:cSldViewPr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0077D-0C4C-4823-A05D-4E03AF3E041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21298-9101-4BBE-868B-48EC07D4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Nathan L Morrison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given is from NASB unless otherwise stated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lesson by Steve Wallace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 by Steve Wallace, adapted by</a:t>
            </a:r>
            <a:r>
              <a:rPr lang="en-US" baseline="0" dirty="0"/>
              <a:t> Nathan L Morrison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 by Steve Wallace, adapted by</a:t>
            </a:r>
            <a:r>
              <a:rPr lang="en-US" baseline="0" dirty="0"/>
              <a:t> Nathan L Morrison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 by Steve Wallace, adapted by</a:t>
            </a:r>
            <a:r>
              <a:rPr lang="en-US" baseline="0" dirty="0"/>
              <a:t> Nathan L Morrison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 by Steve Wallace, adapted by</a:t>
            </a:r>
            <a:r>
              <a:rPr lang="en-US" baseline="0" dirty="0"/>
              <a:t> Nathan L Morrison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6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19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507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8BF3-52E4-4B4B-B3DB-E440F3EA9AF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2286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ECC7-7D38-40AD-ABA5-42F2BA5A7A9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677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4227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F232-293F-4BAD-A9A2-150B195DD10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348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7814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8365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F508-EA8D-4AD2-AE24-D5DAFBE68C7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3065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76961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892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F0B5-2E9A-41A9-9A60-92CA00B77E2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375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F232-293F-4BAD-A9A2-150B195DD10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5476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9885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8BF3-52E4-4B4B-B3DB-E440F3EA9AF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5702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ECC7-7D38-40AD-ABA5-42F2BA5A7A9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70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282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674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F508-EA8D-4AD2-AE24-D5DAFBE68C7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284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502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817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F0B5-2E9A-41A9-9A60-92CA00B77E2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197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969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 Marriage That Shaped History: Elkanah &amp; Hannah</a:t>
            </a: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107504" y="404664"/>
            <a:ext cx="8928992" cy="1470025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A Marriage That Shaped History: </a:t>
            </a:r>
            <a:r>
              <a:rPr lang="en-US" altLang="en-US" b="1" dirty="0">
                <a:solidFill>
                  <a:srgbClr val="7030A0"/>
                </a:solidFill>
              </a:rPr>
              <a:t>Elkanah &amp; Hannah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0" y="2492896"/>
            <a:ext cx="6804248" cy="1752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00FF"/>
                </a:solidFill>
              </a:rPr>
              <a:t>Text: I Sam. 1-2   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A Wife with Steadfast Faith in God 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68760"/>
            <a:ext cx="9157260" cy="2923877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I Sam. 1:4-7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4.  When the day came that Elkanah sacrificed, he would give portions to Peninnah his wife and to all her sons and her daughters;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5.  but </a:t>
            </a:r>
            <a:r>
              <a:rPr lang="en-US" sz="20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Hannah he would give a double portion</a:t>
            </a:r>
            <a:r>
              <a:rPr lang="en-US" sz="2000" b="0" dirty="0">
                <a:solidFill>
                  <a:srgbClr val="002060"/>
                </a:solidFill>
              </a:rPr>
              <a:t>, for he loved Hannah, but the LORD had closed her womb.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6.  </a:t>
            </a:r>
            <a:r>
              <a:rPr lang="en-US" sz="20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Her rival, however, would provoke her bitterly to irritate her</a:t>
            </a:r>
            <a:r>
              <a:rPr lang="en-US" sz="2000" b="0" dirty="0">
                <a:solidFill>
                  <a:srgbClr val="002060"/>
                </a:solidFill>
              </a:rPr>
              <a:t>, because the LORD had closed her womb.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7.  </a:t>
            </a:r>
            <a:r>
              <a:rPr lang="en-US" sz="20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 happened year after year</a:t>
            </a:r>
            <a:r>
              <a:rPr lang="en-US" sz="2000" b="0" dirty="0">
                <a:solidFill>
                  <a:srgbClr val="002060"/>
                </a:solidFill>
              </a:rPr>
              <a:t>, as often as she went up to the house of the LORD, she would provoke her; so she wept and would not eat.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1547664" y="2564904"/>
            <a:ext cx="792088" cy="10081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3347864" y="3212976"/>
            <a:ext cx="648072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A Wife with Steadfast Faith in God 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07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007" y="764704"/>
            <a:ext cx="915200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Hannah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She trusted in God through great hardship! (I Sam. 1:4-7)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She persevered in spite of the sins of her people (1:14; 2:12-17, 22, 23)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She held God in His proper place (1:7, 11)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She saw her proper place before God (1:11)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Her faith looked forward (1:11, 24-28)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Her faith also looked back (2:1-10)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070" y="4379178"/>
            <a:ext cx="3986865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Hannah was a wife with a steadfast faith in God!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96" y="3429000"/>
            <a:ext cx="5059520" cy="345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008" y="0"/>
            <a:ext cx="9152007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Days of Samuel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8008" y="980728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What part did Elkanah &amp; Hannah play in the history of God’s people as Samuel’s parents?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8009" y="2276872"/>
            <a:ext cx="9152007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Let us remember how things were when they arrived on the scene…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89" y="3212976"/>
            <a:ext cx="221361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Days of the Judges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4305301" y="-2857500"/>
            <a:ext cx="533398" cy="7620000"/>
          </a:xfrm>
          <a:prstGeom prst="rightBrace">
            <a:avLst>
              <a:gd name="adj1" fmla="val 8333"/>
              <a:gd name="adj2" fmla="val 4987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Othniel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Samuel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828800"/>
            <a:ext cx="7924800" cy="38677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Continual lapses into idolatry (Jud. 2:11-13)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killings of Israelites by Israelites (Jud. 9:5; 12:6; 20:1-48)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Sanctioning of gang rape and murder (Jud. 19:22-20:17)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worthless people in Israel (Jud. 19:22;    I Sam. 10:27; II Sam. 22:5)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Godless priests (I Sam. 1:3; 2:12-17, 22)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676400" y="1371600"/>
            <a:ext cx="5791200" cy="3048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" y="1002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“Every man did what was right in his own eyes” (Jud. 17:6; 21:25)</a:t>
            </a:r>
          </a:p>
        </p:txBody>
      </p:sp>
    </p:spTree>
    <p:extLst>
      <p:ext uri="{BB962C8B-B14F-4D97-AF65-F5344CB8AC3E}">
        <p14:creationId xmlns:p14="http://schemas.microsoft.com/office/powerpoint/2010/main" val="39988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Days of Samuel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4305301" y="-2857500"/>
            <a:ext cx="533398" cy="7620000"/>
          </a:xfrm>
          <a:prstGeom prst="rightBrace">
            <a:avLst>
              <a:gd name="adj1" fmla="val 8333"/>
              <a:gd name="adj2" fmla="val 4987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Eli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David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828800"/>
            <a:ext cx="7924800" cy="460638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told Eli of God’s plan to “judge his house forever” (I Sam. 3:10-18)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“was established to be a prophet of the     LORD” (I Sam. 3:20)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judged Israel (I Sam. 7:15-17)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God’s agent for instituting the     monarchy (I Sam. 10:1; 14:47,48; 16:13) </a:t>
            </a:r>
          </a:p>
          <a:p>
            <a:pPr marL="914400" lvl="1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Saul’s great victories – I Sam. 14:47,48</a:t>
            </a:r>
          </a:p>
          <a:p>
            <a:pPr marL="914400" lvl="1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Anointed David – I Sam. 16:11-13</a:t>
            </a:r>
          </a:p>
          <a:p>
            <a:pPr marL="914400" lvl="1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is the son of David! (Lk. 1:32; Rom. 1:3-4)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1676400" y="1371600"/>
            <a:ext cx="5791200" cy="3048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" y="1002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Samuel: prophet (3:20), priest (2:18; 10:8), and judge (7:15-17)</a:t>
            </a:r>
          </a:p>
        </p:txBody>
      </p:sp>
    </p:spTree>
    <p:extLst>
      <p:ext uri="{BB962C8B-B14F-4D97-AF65-F5344CB8AC3E}">
        <p14:creationId xmlns:p14="http://schemas.microsoft.com/office/powerpoint/2010/main" val="13995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Days of Samuel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4305301" y="-2857500"/>
            <a:ext cx="533398" cy="7620000"/>
          </a:xfrm>
          <a:prstGeom prst="rightBrace">
            <a:avLst>
              <a:gd name="adj1" fmla="val 8333"/>
              <a:gd name="adj2" fmla="val 4987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Eli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David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828800"/>
            <a:ext cx="7924800" cy="35394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1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Succession of prophets from Samuel till after captivity (I Sam. 19:20; Acts 3:24)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of Jesus: prophet (3:20), priest (2:18; 10:8), and judge (7:15-17)! </a:t>
            </a:r>
          </a:p>
          <a:p>
            <a:pPr marL="914400" lvl="1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 is Prophet (Mt. 24:25, 36; Mk. 9:31), Priest (Heb. 6:20; 7:17, 23-24), and King (Mt. 25:31; I Tim. 6:15)!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Regarded as one of the greatest Jewish leaders (Jer. 15:1; Heb. 11:32; II Chr. 35:18)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1676400" y="1371600"/>
            <a:ext cx="5791200" cy="3048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" y="1002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Samuel: prophet (3:20), priest (2:18; 10:8), and judge (7:15-17)</a:t>
            </a:r>
          </a:p>
        </p:txBody>
      </p:sp>
    </p:spTree>
    <p:extLst>
      <p:ext uri="{BB962C8B-B14F-4D97-AF65-F5344CB8AC3E}">
        <p14:creationId xmlns:p14="http://schemas.microsoft.com/office/powerpoint/2010/main" val="5403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008" y="0"/>
            <a:ext cx="9152007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Days of Samuel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752365"/>
            <a:ext cx="9163308" cy="107721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Acts 3:24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24.  "And likewise, all the prophets who have spoken, from Samuel and his successors onward, also announced these days.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99792" y="4289412"/>
            <a:ext cx="6444208" cy="15696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Through Samuel Israel began to reform; he ushered in the monarchy and foreshadowed the Savior God would send to save mankind from sin!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" y="2060848"/>
            <a:ext cx="2592288" cy="3798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99705"/>
            <a:ext cx="2903603" cy="21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007" y="764704"/>
            <a:ext cx="9152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This all resulted from the faith of one man and one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woman – a married couple who lived in wicked,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discouraging times!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8" y="2348880"/>
            <a:ext cx="915200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In spite of how wicked the world was their faith was in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the Lord of Hosts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Phil. 2:14-16: </a:t>
            </a:r>
            <a:r>
              <a:rPr lang="en-US" sz="2000" b="0" kern="0" dirty="0">
                <a:solidFill>
                  <a:schemeClr val="tx1"/>
                </a:solidFill>
              </a:rPr>
              <a:t>Saints are to “be above reproach,” “lights!”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8166" y="3861048"/>
            <a:ext cx="91520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The wicked sons of Eli would perish, but the little child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ministering before the Lord would go on to lead God’s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people in the ways of righteousness and influence Israel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for centuries to come! (II Chr. 35:18; Jer. 15:1)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007" y="764704"/>
            <a:ext cx="9152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On top of all this – I Sam. 2:21: Truly, God gave back to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 Elkanah and Hannah much more than they had given or asked!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7" y="2348880"/>
            <a:ext cx="6524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The God of Elkanah &amp; Hannah lives today!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8007" y="3717031"/>
            <a:ext cx="6390366" cy="83099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</a:rPr>
              <a:t>What kind of influence will you have in the world to help shape history?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B348DB7-6F48-45F5-B9D9-8FDE019D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09" y="4892968"/>
            <a:ext cx="5670129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Remember, it is not always what </a:t>
            </a:r>
            <a:r>
              <a:rPr lang="en-US" i="1" u="sng" kern="0" dirty="0">
                <a:solidFill>
                  <a:srgbClr val="FF0000"/>
                </a:solidFill>
              </a:rPr>
              <a:t>you</a:t>
            </a:r>
            <a:r>
              <a:rPr lang="en-US" kern="0" dirty="0">
                <a:solidFill>
                  <a:srgbClr val="FF0000"/>
                </a:solidFill>
              </a:rPr>
              <a:t> do, but </a:t>
            </a:r>
            <a:r>
              <a:rPr lang="en-US" i="1" u="sng" kern="0" dirty="0">
                <a:solidFill>
                  <a:srgbClr val="FF0000"/>
                </a:solidFill>
              </a:rPr>
              <a:t>who</a:t>
            </a:r>
            <a:r>
              <a:rPr lang="en-US" kern="0" dirty="0">
                <a:solidFill>
                  <a:srgbClr val="FF0000"/>
                </a:solidFill>
              </a:rPr>
              <a:t> you raise!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96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008" y="-1"/>
            <a:ext cx="9152007" cy="830997"/>
          </a:xfrm>
        </p:spPr>
        <p:txBody>
          <a:bodyPr/>
          <a:lstStyle/>
          <a:p>
            <a:r>
              <a:rPr lang="en-US" sz="4000" b="1" u="sng" dirty="0">
                <a:solidFill>
                  <a:srgbClr val="7030A0"/>
                </a:solidFill>
                <a:cs typeface="Times New Roman" pitchFamily="18" charset="0"/>
              </a:rPr>
              <a:t>Intro</a:t>
            </a:r>
            <a:endParaRPr lang="es-ES" altLang="en-US" sz="5400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pic>
        <p:nvPicPr>
          <p:cNvPr id="4" name="Picture 3" descr="A picture containing ground, person, outdoor, man&#10;&#10;Description automatically generated">
            <a:extLst>
              <a:ext uri="{FF2B5EF4-FFF2-40B4-BE49-F238E27FC236}">
                <a16:creationId xmlns:a16="http://schemas.microsoft.com/office/drawing/2014/main" id="{B2C69A8E-F967-4E9D-8983-295FA6F2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336704" cy="520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008" y="0"/>
            <a:ext cx="9152007" cy="830996"/>
          </a:xfrm>
        </p:spPr>
        <p:txBody>
          <a:bodyPr/>
          <a:lstStyle/>
          <a:p>
            <a:r>
              <a:rPr lang="en-US" sz="4000" b="1" u="sng" dirty="0">
                <a:solidFill>
                  <a:srgbClr val="7030A0"/>
                </a:solidFill>
                <a:cs typeface="Times New Roman" pitchFamily="18" charset="0"/>
              </a:rPr>
              <a:t>Intro</a:t>
            </a:r>
            <a:endParaRPr lang="es-ES" altLang="en-US" sz="5400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8008" y="980728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I Sam. 1:1-20: Introduction to Elkanah and his two wives,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Peninnah and Hannah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-8008" y="3717032"/>
            <a:ext cx="9152008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To understand how their marriage shaped history it is</a:t>
            </a:r>
          </a:p>
          <a:p>
            <a:pPr algn="ctr" eaLnBrk="1" hangingPunct="1"/>
            <a:r>
              <a:rPr lang="en-US" dirty="0"/>
              <a:t>important that we understand the times of the judges in</a:t>
            </a:r>
          </a:p>
          <a:p>
            <a:pPr algn="ctr" eaLnBrk="1" hangingPunct="1"/>
            <a:r>
              <a:rPr lang="en-US" dirty="0"/>
              <a:t>which they lived!</a:t>
            </a:r>
            <a:endParaRPr lang="en-US" i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28011" y="2132856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Many godly married couples in OT Israel…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Why did theirs help shape history?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Days of the Judges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4305301" y="-2857500"/>
            <a:ext cx="533398" cy="7620000"/>
          </a:xfrm>
          <a:prstGeom prst="rightBrace">
            <a:avLst>
              <a:gd name="adj1" fmla="val 8333"/>
              <a:gd name="adj2" fmla="val 4987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Othniel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21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Samuel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828800"/>
            <a:ext cx="7924800" cy="38677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Continual lapses into idolatry (Jud. 2:11-13)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killings of Israelites by Israelites (Jud. 9:5; 12:6; 20:1-48)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Sanctioning of gang rape and murder (Jud. 19:22-20:17)</a:t>
            </a:r>
          </a:p>
          <a:p>
            <a:pPr marL="457200" indent="-45720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worthless people in Israel (Jud. 19:22;    I Sam. 10:27; II Sam. 22:5)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Godless priests (I Sam. 1:3; 2:12-17, 22)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676400" y="1371600"/>
            <a:ext cx="5791200" cy="3048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100" y="1002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“Every man did what was right in his own eyes” (Jud. 17:6; 21:25)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123728" y="5805264"/>
            <a:ext cx="6624736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When man does “what is right in his own eyes” the land is corrupted!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2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A Husband Devoted to the Lord, His Wife, &amp;  to the Good of His Family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9" y="1268760"/>
            <a:ext cx="915200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Elkanah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Regularly worshiped – I Sam. 1:3, 21; 2:19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The sincerity of his worship – 1:3; </a:t>
            </a:r>
            <a:r>
              <a:rPr lang="en-US" sz="2000" i="1" kern="0" dirty="0">
                <a:solidFill>
                  <a:schemeClr val="tx1"/>
                </a:solidFill>
              </a:rPr>
              <a:t>2:12-17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 regularly brought his family to “the house of the Lord” – 1:3, 7; Deut. 6:6-9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 faithfully performed his vows – 1:21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5" y="3429000"/>
            <a:ext cx="3425957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A Husband Devoted to the Lord, His Wife, &amp;  to the Good of His Family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260" y="1196752"/>
            <a:ext cx="9144000" cy="169277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Deut. 12:17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17.  "You are not allowed to eat within your gates the tithe of your grain or new wine or oil, or the firstborn of your herd or flock, or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any of your votive offerings which you vow</a:t>
            </a:r>
            <a:r>
              <a:rPr lang="en-US" sz="2000" b="0" dirty="0">
                <a:solidFill>
                  <a:srgbClr val="002060"/>
                </a:solidFill>
              </a:rPr>
              <a:t>, or your freewill offerings, or the contribution of your hand.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260" y="3195764"/>
            <a:ext cx="9144000" cy="107721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Ps. 22:25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25.  From You comes my praise in the great assembly;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I shall pay my vows</a:t>
            </a:r>
            <a:r>
              <a:rPr lang="en-US" sz="2000" b="0" dirty="0">
                <a:solidFill>
                  <a:srgbClr val="002060"/>
                </a:solidFill>
              </a:rPr>
              <a:t> before those who fear Him.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260" y="4579224"/>
            <a:ext cx="9144000" cy="107721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Eccl. 5:4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4.  When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you make a vow to God</a:t>
            </a:r>
            <a:r>
              <a:rPr lang="en-US" sz="2000" b="0" dirty="0">
                <a:solidFill>
                  <a:srgbClr val="002060"/>
                </a:solidFill>
              </a:rPr>
              <a:t>, do not be late in paying it; for He takes no delight in fools.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Pay what you vow!</a:t>
            </a:r>
            <a:endParaRPr lang="en-US" sz="2000" b="0" dirty="0"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6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A Husband Devoted to the Lord, His Wife, &amp;  to the Good of His Family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09" y="1268760"/>
            <a:ext cx="915200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Elkanah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Regularly worshiped – I Sam. 1:3, 21; 2:19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The sincerity of his worship – 1:3; 2:12-17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 regularly brought his family to “the house of the Lord” – 1:3,7; Deut. 6:6-9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 faithfully performed his vows – 1:21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8011" y="4030407"/>
            <a:ext cx="91520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 was a good husband – 1:8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He practiced his faith at home – 1:22, 23 </a:t>
            </a:r>
            <a:r>
              <a:rPr lang="en-US" sz="2000" i="1" kern="0" dirty="0">
                <a:solidFill>
                  <a:schemeClr val="tx1"/>
                </a:solidFill>
              </a:rPr>
              <a:t>(Deut. 6:6-9)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429000"/>
            <a:ext cx="9152007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What about his conduct in the confines of his own home?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7" y="4974267"/>
            <a:ext cx="6657375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Elkanah was a simple man of faith and</a:t>
            </a:r>
          </a:p>
          <a:p>
            <a:pPr algn="ctr" eaLnBrk="1" hangingPunct="1"/>
            <a:r>
              <a:rPr lang="en-US" dirty="0"/>
              <a:t>was devoted to God and his family!</a:t>
            </a:r>
            <a:endParaRPr lang="en-US" i="1" dirty="0"/>
          </a:p>
        </p:txBody>
      </p:sp>
      <p:pic>
        <p:nvPicPr>
          <p:cNvPr id="1026" name="Picture 2" descr="http://witshadows.files.wordpress.com/2010/12/holy_famil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35" y="4797152"/>
            <a:ext cx="2424527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A Wife with Steadfast Faith in God 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556792"/>
            <a:ext cx="91520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Hannah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She continued to trust in God through great hardship!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tabLst>
                <a:tab pos="461963" algn="l"/>
              </a:tabLst>
            </a:pPr>
            <a:r>
              <a:rPr lang="en-US" sz="2000" kern="0" dirty="0">
                <a:solidFill>
                  <a:schemeClr val="tx1"/>
                </a:solidFill>
              </a:rPr>
              <a:t>	(I Sam. 1:4-7)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836712"/>
            <a:ext cx="9152007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What about the wife of this godly man?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62" y="2326233"/>
            <a:ext cx="3421766" cy="36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A Wife with Steadfast Faith in God 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77881"/>
            <a:ext cx="2895600" cy="280119"/>
          </a:xfrm>
        </p:spPr>
        <p:txBody>
          <a:bodyPr/>
          <a:lstStyle/>
          <a:p>
            <a:r>
              <a:rPr lang="en-US" altLang="en-US" dirty="0"/>
              <a:t>A Marriage That Shaped History</a:t>
            </a:r>
            <a:endParaRPr lang="es-E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40" y="1340768"/>
            <a:ext cx="9144000" cy="2923877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I Sam. 1:4-7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4.  When the day came that Elkanah sacrificed, he would give portions to Peninnah his wife and to all her sons and her daughters;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5.  but to Hannah he would give a double portion, for he loved Hannah, but </a:t>
            </a:r>
            <a:r>
              <a:rPr lang="en-US" sz="20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LORD had closed her womb</a:t>
            </a:r>
            <a:r>
              <a:rPr lang="en-US" sz="2000" b="0" u="sng" dirty="0">
                <a:solidFill>
                  <a:schemeClr val="tx1"/>
                </a:solidFill>
              </a:rPr>
              <a:t>.</a:t>
            </a:r>
            <a:endParaRPr lang="en-US" sz="2000" b="0" u="sng" dirty="0">
              <a:solidFill>
                <a:srgbClr val="0000FF"/>
              </a:solidFill>
            </a:endParaRP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6.  Her rival, however, would provoke her bitterly to irritate her, </a:t>
            </a:r>
            <a:r>
              <a:rPr lang="en-US" sz="20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because the LORD had closed her womb</a:t>
            </a:r>
            <a:r>
              <a:rPr lang="en-US" sz="2000" b="0" u="sng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7.  It happened year after year, as often as she went up to the house of the LORD, she would provoke her; so she wept and would not eat.</a:t>
            </a:r>
          </a:p>
        </p:txBody>
      </p:sp>
    </p:spTree>
    <p:extLst>
      <p:ext uri="{BB962C8B-B14F-4D97-AF65-F5344CB8AC3E}">
        <p14:creationId xmlns:p14="http://schemas.microsoft.com/office/powerpoint/2010/main" val="17884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1227</Template>
  <TotalTime>799</TotalTime>
  <Words>1709</Words>
  <Application>Microsoft Office PowerPoint</Application>
  <PresentationFormat>On-screen Show (4:3)</PresentationFormat>
  <Paragraphs>167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Ameretto</vt:lpstr>
      <vt:lpstr>Arial</vt:lpstr>
      <vt:lpstr>Calibri</vt:lpstr>
      <vt:lpstr>Calisto MT</vt:lpstr>
      <vt:lpstr>Tahoma</vt:lpstr>
      <vt:lpstr>Times New Roman</vt:lpstr>
      <vt:lpstr>Wingdings</vt:lpstr>
      <vt:lpstr>Diseño predeterminado</vt:lpstr>
      <vt:lpstr>Theme4</vt:lpstr>
      <vt:lpstr>A Marriage That Shaped History: Elkanah &amp; Hannah</vt:lpstr>
      <vt:lpstr>Intro</vt:lpstr>
      <vt:lpstr>Intro</vt:lpstr>
      <vt:lpstr>Days of the Judges</vt:lpstr>
      <vt:lpstr>A Husband Devoted to the Lord, His Wife, &amp;  to the Good of His Family</vt:lpstr>
      <vt:lpstr>A Husband Devoted to the Lord, His Wife, &amp;  to the Good of His Family</vt:lpstr>
      <vt:lpstr>A Husband Devoted to the Lord, His Wife, &amp;  to the Good of His Family</vt:lpstr>
      <vt:lpstr>A Wife with Steadfast Faith in God </vt:lpstr>
      <vt:lpstr>A Wife with Steadfast Faith in God </vt:lpstr>
      <vt:lpstr>A Wife with Steadfast Faith in God </vt:lpstr>
      <vt:lpstr>A Wife with Steadfast Faith in God </vt:lpstr>
      <vt:lpstr>Days of Samuel</vt:lpstr>
      <vt:lpstr>Days of the Judges</vt:lpstr>
      <vt:lpstr>Days of Samuel</vt:lpstr>
      <vt:lpstr>Days of Samuel</vt:lpstr>
      <vt:lpstr>Days of Samuel</vt:lpstr>
      <vt:lpstr>Conclusion</vt:lpstr>
      <vt:lpstr>Conclusion</vt:lpstr>
      <vt:lpstr>“What Must I Do To Be Saved?”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Marriage That Shaped History: Elkanah &amp; Hannah</dc:title>
  <dc:subject>02/10/2019</dc:subject>
  <dc:creator>DarkWolf</dc:creator>
  <dc:description>Based on a lesson by Steve Wallace</dc:description>
  <cp:lastModifiedBy>Nathan Morrison</cp:lastModifiedBy>
  <cp:revision>19</cp:revision>
  <dcterms:created xsi:type="dcterms:W3CDTF">2009-10-07T17:55:06Z</dcterms:created>
  <dcterms:modified xsi:type="dcterms:W3CDTF">2019-02-10T05:31:50Z</dcterms:modified>
</cp:coreProperties>
</file>