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3" r:id="rId1"/>
  </p:sldMasterIdLst>
  <p:notesMasterIdLst>
    <p:notesMasterId r:id="rId12"/>
  </p:notesMasterIdLst>
  <p:handoutMasterIdLst>
    <p:handoutMasterId r:id="rId13"/>
  </p:handoutMasterIdLst>
  <p:sldIdLst>
    <p:sldId id="256" r:id="rId2"/>
    <p:sldId id="289" r:id="rId3"/>
    <p:sldId id="358" r:id="rId4"/>
    <p:sldId id="415" r:id="rId5"/>
    <p:sldId id="417" r:id="rId6"/>
    <p:sldId id="419" r:id="rId7"/>
    <p:sldId id="421" r:id="rId8"/>
    <p:sldId id="373" r:id="rId9"/>
    <p:sldId id="413" r:id="rId10"/>
    <p:sldId id="423" r:id="rId11"/>
  </p:sldIdLst>
  <p:sldSz cx="9144000" cy="6858000" type="screen4x3"/>
  <p:notesSz cx="6858000" cy="9144000"/>
  <p:defaultTextStyle>
    <a:defPPr>
      <a:defRPr lang="en-US"/>
    </a:defPPr>
    <a:lvl1pPr algn="l" rtl="0" fontAlgn="base">
      <a:spcBef>
        <a:spcPct val="0"/>
      </a:spcBef>
      <a:spcAft>
        <a:spcPct val="0"/>
      </a:spcAft>
      <a:buClr>
        <a:schemeClr val="hlink"/>
      </a:buClr>
      <a:buSzPct val="115000"/>
      <a:buFont typeface="Wingdings" pitchFamily="2" charset="2"/>
      <a:buChar char="Ø"/>
      <a:defRPr sz="2000" kern="1200">
        <a:solidFill>
          <a:schemeClr val="folHlink"/>
        </a:solidFill>
        <a:latin typeface="Tahoma" pitchFamily="34" charset="0"/>
        <a:ea typeface="+mn-ea"/>
        <a:cs typeface="Times New Roman" pitchFamily="18" charset="0"/>
      </a:defRPr>
    </a:lvl1pPr>
    <a:lvl2pPr marL="457200" algn="l" rtl="0" fontAlgn="base">
      <a:spcBef>
        <a:spcPct val="0"/>
      </a:spcBef>
      <a:spcAft>
        <a:spcPct val="0"/>
      </a:spcAft>
      <a:buClr>
        <a:schemeClr val="hlink"/>
      </a:buClr>
      <a:buSzPct val="115000"/>
      <a:buFont typeface="Wingdings" pitchFamily="2" charset="2"/>
      <a:buChar char="Ø"/>
      <a:defRPr sz="2000" kern="1200">
        <a:solidFill>
          <a:schemeClr val="folHlink"/>
        </a:solidFill>
        <a:latin typeface="Tahoma" pitchFamily="34" charset="0"/>
        <a:ea typeface="+mn-ea"/>
        <a:cs typeface="Times New Roman" pitchFamily="18" charset="0"/>
      </a:defRPr>
    </a:lvl2pPr>
    <a:lvl3pPr marL="914400" algn="l" rtl="0" fontAlgn="base">
      <a:spcBef>
        <a:spcPct val="0"/>
      </a:spcBef>
      <a:spcAft>
        <a:spcPct val="0"/>
      </a:spcAft>
      <a:buClr>
        <a:schemeClr val="hlink"/>
      </a:buClr>
      <a:buSzPct val="115000"/>
      <a:buFont typeface="Wingdings" pitchFamily="2" charset="2"/>
      <a:buChar char="Ø"/>
      <a:defRPr sz="2000" kern="1200">
        <a:solidFill>
          <a:schemeClr val="folHlink"/>
        </a:solidFill>
        <a:latin typeface="Tahoma" pitchFamily="34" charset="0"/>
        <a:ea typeface="+mn-ea"/>
        <a:cs typeface="Times New Roman" pitchFamily="18" charset="0"/>
      </a:defRPr>
    </a:lvl3pPr>
    <a:lvl4pPr marL="1371600" algn="l" rtl="0" fontAlgn="base">
      <a:spcBef>
        <a:spcPct val="0"/>
      </a:spcBef>
      <a:spcAft>
        <a:spcPct val="0"/>
      </a:spcAft>
      <a:buClr>
        <a:schemeClr val="hlink"/>
      </a:buClr>
      <a:buSzPct val="115000"/>
      <a:buFont typeface="Wingdings" pitchFamily="2" charset="2"/>
      <a:buChar char="Ø"/>
      <a:defRPr sz="2000" kern="1200">
        <a:solidFill>
          <a:schemeClr val="folHlink"/>
        </a:solidFill>
        <a:latin typeface="Tahoma" pitchFamily="34" charset="0"/>
        <a:ea typeface="+mn-ea"/>
        <a:cs typeface="Times New Roman" pitchFamily="18" charset="0"/>
      </a:defRPr>
    </a:lvl4pPr>
    <a:lvl5pPr marL="1828800" algn="l" rtl="0" fontAlgn="base">
      <a:spcBef>
        <a:spcPct val="0"/>
      </a:spcBef>
      <a:spcAft>
        <a:spcPct val="0"/>
      </a:spcAft>
      <a:buClr>
        <a:schemeClr val="hlink"/>
      </a:buClr>
      <a:buSzPct val="115000"/>
      <a:buFont typeface="Wingdings" pitchFamily="2" charset="2"/>
      <a:buChar char="Ø"/>
      <a:defRPr sz="2000" kern="1200">
        <a:solidFill>
          <a:schemeClr val="folHlink"/>
        </a:solidFill>
        <a:latin typeface="Tahoma" pitchFamily="34" charset="0"/>
        <a:ea typeface="+mn-ea"/>
        <a:cs typeface="Times New Roman" pitchFamily="18" charset="0"/>
      </a:defRPr>
    </a:lvl5pPr>
    <a:lvl6pPr marL="2286000" algn="l" defTabSz="914400" rtl="0" eaLnBrk="1" latinLnBrk="0" hangingPunct="1">
      <a:defRPr sz="2000" kern="1200">
        <a:solidFill>
          <a:schemeClr val="folHlink"/>
        </a:solidFill>
        <a:latin typeface="Tahoma" pitchFamily="34" charset="0"/>
        <a:ea typeface="+mn-ea"/>
        <a:cs typeface="Times New Roman" pitchFamily="18" charset="0"/>
      </a:defRPr>
    </a:lvl6pPr>
    <a:lvl7pPr marL="2743200" algn="l" defTabSz="914400" rtl="0" eaLnBrk="1" latinLnBrk="0" hangingPunct="1">
      <a:defRPr sz="2000" kern="1200">
        <a:solidFill>
          <a:schemeClr val="folHlink"/>
        </a:solidFill>
        <a:latin typeface="Tahoma" pitchFamily="34" charset="0"/>
        <a:ea typeface="+mn-ea"/>
        <a:cs typeface="Times New Roman" pitchFamily="18" charset="0"/>
      </a:defRPr>
    </a:lvl7pPr>
    <a:lvl8pPr marL="3200400" algn="l" defTabSz="914400" rtl="0" eaLnBrk="1" latinLnBrk="0" hangingPunct="1">
      <a:defRPr sz="2000" kern="1200">
        <a:solidFill>
          <a:schemeClr val="folHlink"/>
        </a:solidFill>
        <a:latin typeface="Tahoma" pitchFamily="34" charset="0"/>
        <a:ea typeface="+mn-ea"/>
        <a:cs typeface="Times New Roman" pitchFamily="18" charset="0"/>
      </a:defRPr>
    </a:lvl8pPr>
    <a:lvl9pPr marL="3657600" algn="l" defTabSz="914400" rtl="0" eaLnBrk="1" latinLnBrk="0" hangingPunct="1">
      <a:defRPr sz="2000" kern="1200">
        <a:solidFill>
          <a:schemeClr val="folHlink"/>
        </a:solidFill>
        <a:latin typeface="Tahoma" pitchFamily="34"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CCFF33"/>
    <a:srgbClr val="66FFFF"/>
    <a:srgbClr val="FF0066"/>
    <a:srgbClr val="FFFFFF"/>
    <a:srgbClr val="000000"/>
    <a:srgbClr val="FFCC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3" autoAdjust="0"/>
    <p:restoredTop sz="86409" autoAdjust="0"/>
  </p:normalViewPr>
  <p:slideViewPr>
    <p:cSldViewPr snapToObjects="1">
      <p:cViewPr varScale="1">
        <p:scale>
          <a:sx n="95" d="100"/>
          <a:sy n="95" d="100"/>
        </p:scale>
        <p:origin x="158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54" d="100"/>
          <a:sy n="54" d="100"/>
        </p:scale>
        <p:origin x="-190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ClrTx/>
              <a:buSzTx/>
              <a:buFontTx/>
              <a:buNone/>
              <a:defRPr sz="1200">
                <a:solidFill>
                  <a:schemeClr val="tx1"/>
                </a:solidFill>
                <a:latin typeface="Times New Roman" pitchFamily="18" charset="0"/>
              </a:defRPr>
            </a:lvl1pPr>
          </a:lstStyle>
          <a:p>
            <a:pPr>
              <a:defRPr/>
            </a:pPr>
            <a:r>
              <a:rPr lang="en-US"/>
              <a:t>A Specific Request</a:t>
            </a:r>
          </a:p>
        </p:txBody>
      </p:sp>
      <p:sp>
        <p:nvSpPr>
          <p:cNvPr id="225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ClrTx/>
              <a:buSzTx/>
              <a:buFontTx/>
              <a:buNone/>
              <a:defRPr sz="1200">
                <a:solidFill>
                  <a:schemeClr val="tx1"/>
                </a:solidFill>
                <a:latin typeface="Times New Roman" pitchFamily="18" charset="0"/>
              </a:defRPr>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buClrTx/>
              <a:buSzTx/>
              <a:buFontTx/>
              <a:buNone/>
              <a:defRPr sz="1200">
                <a:solidFill>
                  <a:schemeClr val="tx1"/>
                </a:solidFill>
                <a:latin typeface="Times New Roman" pitchFamily="18" charset="0"/>
              </a:defRPr>
            </a:lvl1pPr>
          </a:lstStyle>
          <a:p>
            <a:pPr>
              <a:defRPr/>
            </a:pPr>
            <a:r>
              <a:rPr lang="en-US"/>
              <a:t>Prepared by Nathan L Morrison / 05-14-06</a:t>
            </a:r>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ClrTx/>
              <a:buSzTx/>
              <a:buFontTx/>
              <a:buNone/>
              <a:defRPr sz="1200">
                <a:solidFill>
                  <a:schemeClr val="tx1"/>
                </a:solidFill>
                <a:latin typeface="Times New Roman" pitchFamily="18" charset="0"/>
              </a:defRPr>
            </a:lvl1pPr>
          </a:lstStyle>
          <a:p>
            <a:pPr>
              <a:defRPr/>
            </a:pPr>
            <a:fld id="{E83A2731-7B00-47E4-ADFE-FDEFBE5C1F44}" type="slidenum">
              <a:rPr lang="en-US"/>
              <a:pPr>
                <a:defRPr/>
              </a:pPr>
              <a:t>‹#›</a:t>
            </a:fld>
            <a:endParaRPr lang="en-US"/>
          </a:p>
        </p:txBody>
      </p:sp>
    </p:spTree>
    <p:extLst>
      <p:ext uri="{BB962C8B-B14F-4D97-AF65-F5344CB8AC3E}">
        <p14:creationId xmlns:p14="http://schemas.microsoft.com/office/powerpoint/2010/main" val="2397261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ClrTx/>
              <a:buSzTx/>
              <a:buFontTx/>
              <a:buNone/>
              <a:defRPr sz="1200">
                <a:solidFill>
                  <a:schemeClr val="tx1"/>
                </a:solidFill>
                <a:latin typeface="Times New Roman" pitchFamily="18" charset="0"/>
              </a:defRPr>
            </a:lvl1pPr>
          </a:lstStyle>
          <a:p>
            <a:pPr>
              <a:defRPr/>
            </a:pPr>
            <a:r>
              <a:rPr lang="en-US"/>
              <a:t>A Specific Request</a:t>
            </a:r>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ClrTx/>
              <a:buSzTx/>
              <a:buFontTx/>
              <a:buNone/>
              <a:defRPr sz="1200">
                <a:solidFill>
                  <a:schemeClr val="tx1"/>
                </a:solidFill>
                <a:latin typeface="Times New Roman" pitchFamily="18" charset="0"/>
              </a:defRPr>
            </a:lvl1pPr>
          </a:lstStyle>
          <a:p>
            <a:pPr>
              <a:defRPr/>
            </a:pPr>
            <a:endParaRPr lang="en-US"/>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buClrTx/>
              <a:buSzTx/>
              <a:buFontTx/>
              <a:buNone/>
              <a:defRPr sz="1200">
                <a:solidFill>
                  <a:schemeClr val="tx1"/>
                </a:solidFill>
                <a:latin typeface="Times New Roman" pitchFamily="18" charset="0"/>
              </a:defRPr>
            </a:lvl1pPr>
          </a:lstStyle>
          <a:p>
            <a:pPr>
              <a:defRPr/>
            </a:pPr>
            <a:r>
              <a:rPr lang="en-US"/>
              <a:t>Prepared by Nathan L Morrison / 05-14-06</a:t>
            </a:r>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ClrTx/>
              <a:buSzTx/>
              <a:buFontTx/>
              <a:buNone/>
              <a:defRPr sz="1200">
                <a:solidFill>
                  <a:schemeClr val="tx1"/>
                </a:solidFill>
                <a:latin typeface="Times New Roman" pitchFamily="18" charset="0"/>
              </a:defRPr>
            </a:lvl1pPr>
          </a:lstStyle>
          <a:p>
            <a:pPr>
              <a:defRPr/>
            </a:pPr>
            <a:fld id="{31EB0826-F213-4F4A-B054-F40A85A09D20}" type="slidenum">
              <a:rPr lang="en-US"/>
              <a:pPr>
                <a:defRPr/>
              </a:pPr>
              <a:t>‹#›</a:t>
            </a:fld>
            <a:endParaRPr lang="en-US"/>
          </a:p>
        </p:txBody>
      </p:sp>
    </p:spTree>
    <p:extLst>
      <p:ext uri="{BB962C8B-B14F-4D97-AF65-F5344CB8AC3E}">
        <p14:creationId xmlns:p14="http://schemas.microsoft.com/office/powerpoint/2010/main" val="2512466017"/>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altLang="en-US" sz="1200">
                <a:solidFill>
                  <a:schemeClr val="tx1"/>
                </a:solidFill>
                <a:latin typeface="Times New Roman" pitchFamily="18" charset="0"/>
              </a:rPr>
              <a:t>A Specific Request</a:t>
            </a:r>
          </a:p>
        </p:txBody>
      </p:sp>
      <p:sp>
        <p:nvSpPr>
          <p:cNvPr id="12291"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r>
              <a:rPr lang="en-US" altLang="en-US" sz="1200">
                <a:solidFill>
                  <a:schemeClr val="tx1"/>
                </a:solidFill>
                <a:latin typeface="Times New Roman" pitchFamily="18" charset="0"/>
              </a:rPr>
              <a:t>Prepared by Nathan L Morrison / 05-14-06</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fld id="{80AB6C67-6AE6-463B-86DD-D75F3F14CA26}" type="slidenum">
              <a:rPr lang="en-US" altLang="en-US" sz="1200" smtClean="0">
                <a:solidFill>
                  <a:schemeClr val="tx1"/>
                </a:solidFill>
                <a:latin typeface="Times New Roman" pitchFamily="18" charset="0"/>
              </a:rPr>
              <a:pPr eaLnBrk="1" hangingPunct="1"/>
              <a:t>1</a:t>
            </a:fld>
            <a:endParaRPr lang="en-US" altLang="en-US" sz="1200">
              <a:solidFill>
                <a:schemeClr val="tx1"/>
              </a:solidFill>
              <a:latin typeface="Times New Roman" pitchFamily="18" charset="0"/>
            </a:endParaRPr>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By Nathan L Morrison</a:t>
            </a:r>
          </a:p>
          <a:p>
            <a:pPr eaLnBrk="1" hangingPunct="1"/>
            <a:r>
              <a:rPr lang="en-US" altLang="en-US" dirty="0"/>
              <a:t>All Scripture given is from NASB unless otherwise stated</a:t>
            </a:r>
          </a:p>
          <a:p>
            <a:pPr eaLnBrk="1" hangingPunct="1"/>
            <a:endParaRPr lang="en-US" altLang="en-US" dirty="0"/>
          </a:p>
          <a:p>
            <a:pPr eaLnBrk="1" hangingPunct="1"/>
            <a:r>
              <a:rPr lang="en-US" altLang="en-US"/>
              <a:t>For further study, or if questions, please Call: 804-277-1983 or Visit www.courthousechurchofcrist.com</a:t>
            </a:r>
          </a:p>
          <a:p>
            <a:pPr eaLnBrk="1" hangingPunct="1"/>
            <a:endParaRPr lang="en-US" altLang="en-US" dirty="0"/>
          </a:p>
          <a:p>
            <a:pPr eaLnBrk="1" hangingPunct="1"/>
            <a:r>
              <a:rPr lang="en-US" altLang="en-US" dirty="0"/>
              <a:t>Based on a lesson by Richard Thetford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CA56929-04EA-4D56-B721-08B52E09F4C2}" type="slidenum">
              <a:rPr lang="en-US" smtClean="0">
                <a:cs typeface="Arial" pitchFamily="34" charset="0"/>
              </a:rPr>
              <a:pPr/>
              <a:t>10</a:t>
            </a:fld>
            <a:endParaRPr lang="en-US">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2818"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162819"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No Room For Jesus</a:t>
            </a:r>
          </a:p>
        </p:txBody>
      </p:sp>
      <p:sp>
        <p:nvSpPr>
          <p:cNvPr id="6" name="Rectangle 6"/>
          <p:cNvSpPr>
            <a:spLocks noGrp="1" noChangeArrowheads="1"/>
          </p:cNvSpPr>
          <p:nvPr>
            <p:ph type="sldNum" sz="quarter" idx="12"/>
          </p:nvPr>
        </p:nvSpPr>
        <p:spPr>
          <a:ln/>
        </p:spPr>
        <p:txBody>
          <a:bodyPr/>
          <a:lstStyle>
            <a:lvl1pPr>
              <a:defRPr/>
            </a:lvl1pPr>
          </a:lstStyle>
          <a:p>
            <a:pPr>
              <a:defRPr/>
            </a:pPr>
            <a:fld id="{819D519E-A65F-40ED-83CB-BC0AEEBB120E}" type="slidenum">
              <a:rPr lang="en-US"/>
              <a:pPr>
                <a:defRPr/>
              </a:pPr>
              <a:t>‹#›</a:t>
            </a:fld>
            <a:endParaRPr lang="en-US"/>
          </a:p>
        </p:txBody>
      </p:sp>
    </p:spTree>
    <p:extLst>
      <p:ext uri="{BB962C8B-B14F-4D97-AF65-F5344CB8AC3E}">
        <p14:creationId xmlns:p14="http://schemas.microsoft.com/office/powerpoint/2010/main" val="3116020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No Room For Jesus</a:t>
            </a:r>
          </a:p>
        </p:txBody>
      </p:sp>
      <p:sp>
        <p:nvSpPr>
          <p:cNvPr id="6" name="Rectangle 6"/>
          <p:cNvSpPr>
            <a:spLocks noGrp="1" noChangeArrowheads="1"/>
          </p:cNvSpPr>
          <p:nvPr>
            <p:ph type="sldNum" sz="quarter" idx="12"/>
          </p:nvPr>
        </p:nvSpPr>
        <p:spPr>
          <a:ln/>
        </p:spPr>
        <p:txBody>
          <a:bodyPr/>
          <a:lstStyle>
            <a:lvl1pPr>
              <a:defRPr/>
            </a:lvl1pPr>
          </a:lstStyle>
          <a:p>
            <a:pPr>
              <a:defRPr/>
            </a:pPr>
            <a:fld id="{25C9004C-0201-4EA7-998D-7D86E19AF705}" type="slidenum">
              <a:rPr lang="en-US"/>
              <a:pPr>
                <a:defRPr/>
              </a:pPr>
              <a:t>‹#›</a:t>
            </a:fld>
            <a:endParaRPr lang="en-US"/>
          </a:p>
        </p:txBody>
      </p:sp>
    </p:spTree>
    <p:extLst>
      <p:ext uri="{BB962C8B-B14F-4D97-AF65-F5344CB8AC3E}">
        <p14:creationId xmlns:p14="http://schemas.microsoft.com/office/powerpoint/2010/main" val="4217558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No Room For Jesus</a:t>
            </a:r>
          </a:p>
        </p:txBody>
      </p:sp>
      <p:sp>
        <p:nvSpPr>
          <p:cNvPr id="6" name="Rectangle 6"/>
          <p:cNvSpPr>
            <a:spLocks noGrp="1" noChangeArrowheads="1"/>
          </p:cNvSpPr>
          <p:nvPr>
            <p:ph type="sldNum" sz="quarter" idx="12"/>
          </p:nvPr>
        </p:nvSpPr>
        <p:spPr>
          <a:ln/>
        </p:spPr>
        <p:txBody>
          <a:bodyPr/>
          <a:lstStyle>
            <a:lvl1pPr>
              <a:defRPr/>
            </a:lvl1pPr>
          </a:lstStyle>
          <a:p>
            <a:pPr>
              <a:defRPr/>
            </a:pPr>
            <a:fld id="{D190DE60-0517-4C68-83AA-C106DC23A735}" type="slidenum">
              <a:rPr lang="en-US"/>
              <a:pPr>
                <a:defRPr/>
              </a:pPr>
              <a:t>‹#›</a:t>
            </a:fld>
            <a:endParaRPr lang="en-US"/>
          </a:p>
        </p:txBody>
      </p:sp>
    </p:spTree>
    <p:extLst>
      <p:ext uri="{BB962C8B-B14F-4D97-AF65-F5344CB8AC3E}">
        <p14:creationId xmlns:p14="http://schemas.microsoft.com/office/powerpoint/2010/main" val="1638910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No Room For Jesus</a:t>
            </a:r>
          </a:p>
        </p:txBody>
      </p:sp>
      <p:sp>
        <p:nvSpPr>
          <p:cNvPr id="6" name="Rectangle 6"/>
          <p:cNvSpPr>
            <a:spLocks noGrp="1" noChangeArrowheads="1"/>
          </p:cNvSpPr>
          <p:nvPr>
            <p:ph type="sldNum" sz="quarter" idx="12"/>
          </p:nvPr>
        </p:nvSpPr>
        <p:spPr>
          <a:ln/>
        </p:spPr>
        <p:txBody>
          <a:bodyPr/>
          <a:lstStyle>
            <a:lvl1pPr>
              <a:defRPr/>
            </a:lvl1pPr>
          </a:lstStyle>
          <a:p>
            <a:pPr>
              <a:defRPr/>
            </a:pPr>
            <a:fld id="{C57CF448-A681-4994-AD75-3488A57017F9}" type="slidenum">
              <a:rPr lang="en-US"/>
              <a:pPr>
                <a:defRPr/>
              </a:pPr>
              <a:t>‹#›</a:t>
            </a:fld>
            <a:endParaRPr lang="en-US"/>
          </a:p>
        </p:txBody>
      </p:sp>
    </p:spTree>
    <p:extLst>
      <p:ext uri="{BB962C8B-B14F-4D97-AF65-F5344CB8AC3E}">
        <p14:creationId xmlns:p14="http://schemas.microsoft.com/office/powerpoint/2010/main" val="3588687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No Room For Jesus</a:t>
            </a:r>
          </a:p>
        </p:txBody>
      </p:sp>
      <p:sp>
        <p:nvSpPr>
          <p:cNvPr id="6" name="Rectangle 6"/>
          <p:cNvSpPr>
            <a:spLocks noGrp="1" noChangeArrowheads="1"/>
          </p:cNvSpPr>
          <p:nvPr>
            <p:ph type="sldNum" sz="quarter" idx="12"/>
          </p:nvPr>
        </p:nvSpPr>
        <p:spPr>
          <a:ln/>
        </p:spPr>
        <p:txBody>
          <a:bodyPr/>
          <a:lstStyle>
            <a:lvl1pPr>
              <a:defRPr/>
            </a:lvl1pPr>
          </a:lstStyle>
          <a:p>
            <a:pPr>
              <a:defRPr/>
            </a:pPr>
            <a:fld id="{EEB9E765-8DDE-48E7-9757-7A23B94B2643}" type="slidenum">
              <a:rPr lang="en-US"/>
              <a:pPr>
                <a:defRPr/>
              </a:pPr>
              <a:t>‹#›</a:t>
            </a:fld>
            <a:endParaRPr lang="en-US"/>
          </a:p>
        </p:txBody>
      </p:sp>
    </p:spTree>
    <p:extLst>
      <p:ext uri="{BB962C8B-B14F-4D97-AF65-F5344CB8AC3E}">
        <p14:creationId xmlns:p14="http://schemas.microsoft.com/office/powerpoint/2010/main" val="152983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No Room For Jesus</a:t>
            </a:r>
          </a:p>
        </p:txBody>
      </p:sp>
      <p:sp>
        <p:nvSpPr>
          <p:cNvPr id="7" name="Rectangle 6"/>
          <p:cNvSpPr>
            <a:spLocks noGrp="1" noChangeArrowheads="1"/>
          </p:cNvSpPr>
          <p:nvPr>
            <p:ph type="sldNum" sz="quarter" idx="12"/>
          </p:nvPr>
        </p:nvSpPr>
        <p:spPr>
          <a:ln/>
        </p:spPr>
        <p:txBody>
          <a:bodyPr/>
          <a:lstStyle>
            <a:lvl1pPr>
              <a:defRPr/>
            </a:lvl1pPr>
          </a:lstStyle>
          <a:p>
            <a:pPr>
              <a:defRPr/>
            </a:pPr>
            <a:fld id="{AA8371B8-B042-4E6B-91CB-6AA04041BCF4}" type="slidenum">
              <a:rPr lang="en-US"/>
              <a:pPr>
                <a:defRPr/>
              </a:pPr>
              <a:t>‹#›</a:t>
            </a:fld>
            <a:endParaRPr lang="en-US"/>
          </a:p>
        </p:txBody>
      </p:sp>
    </p:spTree>
    <p:extLst>
      <p:ext uri="{BB962C8B-B14F-4D97-AF65-F5344CB8AC3E}">
        <p14:creationId xmlns:p14="http://schemas.microsoft.com/office/powerpoint/2010/main" val="1843274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No Room For Jesus</a:t>
            </a:r>
          </a:p>
        </p:txBody>
      </p:sp>
      <p:sp>
        <p:nvSpPr>
          <p:cNvPr id="9" name="Rectangle 6"/>
          <p:cNvSpPr>
            <a:spLocks noGrp="1" noChangeArrowheads="1"/>
          </p:cNvSpPr>
          <p:nvPr>
            <p:ph type="sldNum" sz="quarter" idx="12"/>
          </p:nvPr>
        </p:nvSpPr>
        <p:spPr>
          <a:ln/>
        </p:spPr>
        <p:txBody>
          <a:bodyPr/>
          <a:lstStyle>
            <a:lvl1pPr>
              <a:defRPr/>
            </a:lvl1pPr>
          </a:lstStyle>
          <a:p>
            <a:pPr>
              <a:defRPr/>
            </a:pPr>
            <a:fld id="{48D8EFC1-DEB8-46E8-979B-5073B4C254C4}" type="slidenum">
              <a:rPr lang="en-US"/>
              <a:pPr>
                <a:defRPr/>
              </a:pPr>
              <a:t>‹#›</a:t>
            </a:fld>
            <a:endParaRPr lang="en-US"/>
          </a:p>
        </p:txBody>
      </p:sp>
    </p:spTree>
    <p:extLst>
      <p:ext uri="{BB962C8B-B14F-4D97-AF65-F5344CB8AC3E}">
        <p14:creationId xmlns:p14="http://schemas.microsoft.com/office/powerpoint/2010/main" val="425048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No Room For Jesus</a:t>
            </a:r>
          </a:p>
        </p:txBody>
      </p:sp>
      <p:sp>
        <p:nvSpPr>
          <p:cNvPr id="5" name="Rectangle 6"/>
          <p:cNvSpPr>
            <a:spLocks noGrp="1" noChangeArrowheads="1"/>
          </p:cNvSpPr>
          <p:nvPr>
            <p:ph type="sldNum" sz="quarter" idx="12"/>
          </p:nvPr>
        </p:nvSpPr>
        <p:spPr>
          <a:ln/>
        </p:spPr>
        <p:txBody>
          <a:bodyPr/>
          <a:lstStyle>
            <a:lvl1pPr>
              <a:defRPr/>
            </a:lvl1pPr>
          </a:lstStyle>
          <a:p>
            <a:pPr>
              <a:defRPr/>
            </a:pPr>
            <a:fld id="{D9D4A8CD-77B1-4B7C-803B-74E2921184CD}" type="slidenum">
              <a:rPr lang="en-US"/>
              <a:pPr>
                <a:defRPr/>
              </a:pPr>
              <a:t>‹#›</a:t>
            </a:fld>
            <a:endParaRPr lang="en-US"/>
          </a:p>
        </p:txBody>
      </p:sp>
    </p:spTree>
    <p:extLst>
      <p:ext uri="{BB962C8B-B14F-4D97-AF65-F5344CB8AC3E}">
        <p14:creationId xmlns:p14="http://schemas.microsoft.com/office/powerpoint/2010/main" val="2640406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No Room For Jesus</a:t>
            </a:r>
          </a:p>
        </p:txBody>
      </p:sp>
      <p:sp>
        <p:nvSpPr>
          <p:cNvPr id="4" name="Rectangle 6"/>
          <p:cNvSpPr>
            <a:spLocks noGrp="1" noChangeArrowheads="1"/>
          </p:cNvSpPr>
          <p:nvPr>
            <p:ph type="sldNum" sz="quarter" idx="12"/>
          </p:nvPr>
        </p:nvSpPr>
        <p:spPr>
          <a:ln/>
        </p:spPr>
        <p:txBody>
          <a:bodyPr/>
          <a:lstStyle>
            <a:lvl1pPr>
              <a:defRPr/>
            </a:lvl1pPr>
          </a:lstStyle>
          <a:p>
            <a:pPr>
              <a:defRPr/>
            </a:pPr>
            <a:fld id="{BFA5B5B2-8911-4E8B-ACA0-F0E6F7BB9C11}" type="slidenum">
              <a:rPr lang="en-US"/>
              <a:pPr>
                <a:defRPr/>
              </a:pPr>
              <a:t>‹#›</a:t>
            </a:fld>
            <a:endParaRPr lang="en-US"/>
          </a:p>
        </p:txBody>
      </p:sp>
    </p:spTree>
    <p:extLst>
      <p:ext uri="{BB962C8B-B14F-4D97-AF65-F5344CB8AC3E}">
        <p14:creationId xmlns:p14="http://schemas.microsoft.com/office/powerpoint/2010/main" val="467249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No Room For Jesus</a:t>
            </a:r>
          </a:p>
        </p:txBody>
      </p:sp>
      <p:sp>
        <p:nvSpPr>
          <p:cNvPr id="7" name="Rectangle 6"/>
          <p:cNvSpPr>
            <a:spLocks noGrp="1" noChangeArrowheads="1"/>
          </p:cNvSpPr>
          <p:nvPr>
            <p:ph type="sldNum" sz="quarter" idx="12"/>
          </p:nvPr>
        </p:nvSpPr>
        <p:spPr>
          <a:ln/>
        </p:spPr>
        <p:txBody>
          <a:bodyPr/>
          <a:lstStyle>
            <a:lvl1pPr>
              <a:defRPr/>
            </a:lvl1pPr>
          </a:lstStyle>
          <a:p>
            <a:pPr>
              <a:defRPr/>
            </a:pPr>
            <a:fld id="{44F6A272-EF72-4FE1-8E25-D9416D9825BD}" type="slidenum">
              <a:rPr lang="en-US"/>
              <a:pPr>
                <a:defRPr/>
              </a:pPr>
              <a:t>‹#›</a:t>
            </a:fld>
            <a:endParaRPr lang="en-US"/>
          </a:p>
        </p:txBody>
      </p:sp>
    </p:spTree>
    <p:extLst>
      <p:ext uri="{BB962C8B-B14F-4D97-AF65-F5344CB8AC3E}">
        <p14:creationId xmlns:p14="http://schemas.microsoft.com/office/powerpoint/2010/main" val="3420835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No Room For Jesus</a:t>
            </a:r>
          </a:p>
        </p:txBody>
      </p:sp>
      <p:sp>
        <p:nvSpPr>
          <p:cNvPr id="7" name="Rectangle 6"/>
          <p:cNvSpPr>
            <a:spLocks noGrp="1" noChangeArrowheads="1"/>
          </p:cNvSpPr>
          <p:nvPr>
            <p:ph type="sldNum" sz="quarter" idx="12"/>
          </p:nvPr>
        </p:nvSpPr>
        <p:spPr>
          <a:ln/>
        </p:spPr>
        <p:txBody>
          <a:bodyPr/>
          <a:lstStyle>
            <a:lvl1pPr>
              <a:defRPr/>
            </a:lvl1pPr>
          </a:lstStyle>
          <a:p>
            <a:pPr>
              <a:defRPr/>
            </a:pPr>
            <a:fld id="{E93EC5AF-185A-405E-B1EB-4FE7B9E6A533}" type="slidenum">
              <a:rPr lang="en-US"/>
              <a:pPr>
                <a:defRPr/>
              </a:pPr>
              <a:t>‹#›</a:t>
            </a:fld>
            <a:endParaRPr lang="en-US"/>
          </a:p>
        </p:txBody>
      </p:sp>
    </p:spTree>
    <p:extLst>
      <p:ext uri="{BB962C8B-B14F-4D97-AF65-F5344CB8AC3E}">
        <p14:creationId xmlns:p14="http://schemas.microsoft.com/office/powerpoint/2010/main" val="3316924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61795"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17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buClrTx/>
              <a:buSzTx/>
              <a:buFontTx/>
              <a:buNone/>
              <a:defRPr sz="1400">
                <a:solidFill>
                  <a:schemeClr val="tx1"/>
                </a:solidFill>
                <a:effectLst>
                  <a:outerShdw blurRad="38100" dist="38100" dir="2700000" algn="tl">
                    <a:srgbClr val="000000"/>
                  </a:outerShdw>
                </a:effectLst>
                <a:latin typeface="Arial" charset="0"/>
              </a:defRPr>
            </a:lvl1pPr>
          </a:lstStyle>
          <a:p>
            <a:pPr>
              <a:defRPr/>
            </a:pPr>
            <a:endParaRPr lang="en-US"/>
          </a:p>
        </p:txBody>
      </p:sp>
      <p:sp>
        <p:nvSpPr>
          <p:cNvPr id="1617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buClrTx/>
              <a:buSzTx/>
              <a:buFontTx/>
              <a:buNone/>
              <a:defRPr sz="1400" smtClean="0">
                <a:solidFill>
                  <a:schemeClr val="tx1"/>
                </a:solidFill>
                <a:effectLst>
                  <a:outerShdw blurRad="38100" dist="38100" dir="2700000" algn="tl">
                    <a:srgbClr val="000000"/>
                  </a:outerShdw>
                </a:effectLst>
                <a:latin typeface="Arial" charset="0"/>
              </a:defRPr>
            </a:lvl1pPr>
          </a:lstStyle>
          <a:p>
            <a:pPr>
              <a:defRPr/>
            </a:pPr>
            <a:r>
              <a:rPr lang="en-US"/>
              <a:t>No Room For Jesus</a:t>
            </a:r>
          </a:p>
        </p:txBody>
      </p:sp>
      <p:sp>
        <p:nvSpPr>
          <p:cNvPr id="1617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ClrTx/>
              <a:buSzTx/>
              <a:buFontTx/>
              <a:buNone/>
              <a:defRPr sz="1400">
                <a:solidFill>
                  <a:schemeClr val="tx1"/>
                </a:solidFill>
                <a:effectLst>
                  <a:outerShdw blurRad="38100" dist="38100" dir="2700000" algn="tl">
                    <a:srgbClr val="000000"/>
                  </a:outerShdw>
                </a:effectLst>
                <a:latin typeface="Arial" charset="0"/>
              </a:defRPr>
            </a:lvl1pPr>
          </a:lstStyle>
          <a:p>
            <a:pPr>
              <a:defRPr/>
            </a:pPr>
            <a:fld id="{B047FE16-571A-47A0-90FD-2DAE223956A9}"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533400"/>
            <a:ext cx="9144000" cy="914400"/>
          </a:xfrm>
        </p:spPr>
        <p:txBody>
          <a:bodyPr/>
          <a:lstStyle/>
          <a:p>
            <a:pPr eaLnBrk="1" hangingPunct="1">
              <a:defRPr/>
            </a:pPr>
            <a:r>
              <a:rPr lang="en-US" sz="7200" b="1" u="sng" dirty="0">
                <a:solidFill>
                  <a:srgbClr val="66FFFF"/>
                </a:solidFill>
                <a:cs typeface="Times New Roman" pitchFamily="18" charset="0"/>
              </a:rPr>
              <a:t>No Room For Jesus</a:t>
            </a:r>
          </a:p>
        </p:txBody>
      </p:sp>
      <p:sp>
        <p:nvSpPr>
          <p:cNvPr id="2051" name="Rectangle 3"/>
          <p:cNvSpPr>
            <a:spLocks noGrp="1" noChangeArrowheads="1"/>
          </p:cNvSpPr>
          <p:nvPr>
            <p:ph type="subTitle" idx="1"/>
          </p:nvPr>
        </p:nvSpPr>
        <p:spPr>
          <a:xfrm>
            <a:off x="0" y="1905000"/>
            <a:ext cx="9144000" cy="1295400"/>
          </a:xfrm>
        </p:spPr>
        <p:txBody>
          <a:bodyPr/>
          <a:lstStyle/>
          <a:p>
            <a:pPr eaLnBrk="1" hangingPunct="1">
              <a:defRPr/>
            </a:pPr>
            <a:r>
              <a:rPr lang="en-US" sz="4000" b="1" dirty="0"/>
              <a:t>Text: </a:t>
            </a:r>
            <a:r>
              <a:rPr lang="en-US" sz="4000" b="1" dirty="0">
                <a:cs typeface="Times New Roman" pitchFamily="18" charset="0"/>
              </a:rPr>
              <a:t>Luke 2:7</a:t>
            </a:r>
          </a:p>
        </p:txBody>
      </p:sp>
      <p:pic>
        <p:nvPicPr>
          <p:cNvPr id="2052"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81150" y="2743200"/>
            <a:ext cx="5981700" cy="398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7"/>
          <p:cNvSpPr>
            <a:spLocks noChangeArrowheads="1"/>
          </p:cNvSpPr>
          <p:nvPr/>
        </p:nvSpPr>
        <p:spPr bwMode="auto">
          <a:xfrm>
            <a:off x="0" y="5004619"/>
            <a:ext cx="9144000" cy="609600"/>
          </a:xfrm>
          <a:prstGeom prst="rect">
            <a:avLst/>
          </a:prstGeom>
          <a:solidFill>
            <a:srgbClr val="66FFFF"/>
          </a:solidFill>
          <a:ln w="9525">
            <a:solidFill>
              <a:schemeClr val="tx1"/>
            </a:solidFill>
            <a:miter lim="800000"/>
            <a:headEnd/>
            <a:tailEnd/>
          </a:ln>
        </p:spPr>
        <p:txBody>
          <a:bodyPr wrap="none" anchor="ctr"/>
          <a:lstStyle/>
          <a:p>
            <a:endParaRPr lang="en-US"/>
          </a:p>
        </p:txBody>
      </p:sp>
      <p:sp>
        <p:nvSpPr>
          <p:cNvPr id="11267" name="Rectangle 2"/>
          <p:cNvSpPr>
            <a:spLocks noGrp="1" noChangeArrowheads="1"/>
          </p:cNvSpPr>
          <p:nvPr>
            <p:ph type="title"/>
          </p:nvPr>
        </p:nvSpPr>
        <p:spPr>
          <a:xfrm>
            <a:off x="0" y="0"/>
            <a:ext cx="9144000" cy="990600"/>
          </a:xfrm>
          <a:solidFill>
            <a:srgbClr val="66FFFF"/>
          </a:solidFill>
        </p:spPr>
        <p:txBody>
          <a:bodyPr/>
          <a:lstStyle/>
          <a:p>
            <a:pPr eaLnBrk="1" hangingPunct="1"/>
            <a:r>
              <a:rPr lang="en-US" sz="4600" b="1" u="sng" dirty="0">
                <a:solidFill>
                  <a:srgbClr val="0000FF"/>
                </a:solidFill>
                <a:latin typeface="Ameretto"/>
              </a:rPr>
              <a:t>“What Must I Do To Be Saved?”</a:t>
            </a:r>
          </a:p>
        </p:txBody>
      </p:sp>
      <p:sp>
        <p:nvSpPr>
          <p:cNvPr id="6147" name="Text Box 3"/>
          <p:cNvSpPr txBox="1">
            <a:spLocks noChangeArrowheads="1"/>
          </p:cNvSpPr>
          <p:nvPr/>
        </p:nvSpPr>
        <p:spPr bwMode="auto">
          <a:xfrm>
            <a:off x="533400" y="990600"/>
            <a:ext cx="8382000" cy="3539430"/>
          </a:xfrm>
          <a:prstGeom prst="rect">
            <a:avLst/>
          </a:prstGeom>
          <a:noFill/>
          <a:ln w="9525">
            <a:noFill/>
            <a:miter lim="800000"/>
            <a:headEnd/>
            <a:tailEnd/>
          </a:ln>
          <a:effectLst/>
        </p:spPr>
        <p:txBody>
          <a:bodyPr>
            <a:spAutoFit/>
          </a:bodyPr>
          <a:lstStyle/>
          <a:p>
            <a:pPr algn="ctr">
              <a:spcBef>
                <a:spcPct val="20000"/>
              </a:spcBef>
              <a:buNone/>
              <a:defRPr/>
            </a:pPr>
            <a:r>
              <a:rPr lang="en-US" sz="3200" b="1" dirty="0">
                <a:solidFill>
                  <a:schemeClr val="tx1"/>
                </a:solidFill>
                <a:latin typeface="Tahoma" pitchFamily="34" charset="0"/>
                <a:ea typeface="Tahoma" pitchFamily="34" charset="0"/>
                <a:cs typeface="Tahoma" pitchFamily="34" charset="0"/>
              </a:rPr>
              <a:t>Hear The Gospel (Jn. 5:24; Rom. 10:17)</a:t>
            </a:r>
          </a:p>
          <a:p>
            <a:pPr algn="ctr">
              <a:spcBef>
                <a:spcPct val="20000"/>
              </a:spcBef>
              <a:buNone/>
              <a:defRPr/>
            </a:pPr>
            <a:r>
              <a:rPr lang="en-US" sz="3200" b="1" dirty="0">
                <a:solidFill>
                  <a:schemeClr val="tx1"/>
                </a:solidFill>
                <a:latin typeface="Tahoma" pitchFamily="34" charset="0"/>
                <a:ea typeface="Tahoma" pitchFamily="34" charset="0"/>
                <a:cs typeface="Tahoma" pitchFamily="34" charset="0"/>
              </a:rPr>
              <a:t>Believe In Christ (Jn. 3:16-18; Jn. 8:24)</a:t>
            </a:r>
          </a:p>
          <a:p>
            <a:pPr algn="ctr">
              <a:spcBef>
                <a:spcPct val="20000"/>
              </a:spcBef>
              <a:buNone/>
              <a:defRPr/>
            </a:pPr>
            <a:r>
              <a:rPr lang="en-US" sz="3200" b="1" dirty="0">
                <a:solidFill>
                  <a:schemeClr val="tx1"/>
                </a:solidFill>
                <a:latin typeface="Tahoma" pitchFamily="34" charset="0"/>
                <a:ea typeface="Tahoma" pitchFamily="34" charset="0"/>
                <a:cs typeface="Tahoma" pitchFamily="34" charset="0"/>
              </a:rPr>
              <a:t>Repent Of Sins (Lk. 13:35; Acts 2:38)</a:t>
            </a:r>
          </a:p>
          <a:p>
            <a:pPr algn="ctr">
              <a:spcBef>
                <a:spcPct val="20000"/>
              </a:spcBef>
              <a:buNone/>
              <a:defRPr/>
            </a:pPr>
            <a:r>
              <a:rPr lang="en-US" sz="3200" b="1" dirty="0">
                <a:solidFill>
                  <a:schemeClr val="tx1"/>
                </a:solidFill>
                <a:latin typeface="Tahoma" pitchFamily="34" charset="0"/>
                <a:ea typeface="Tahoma" pitchFamily="34" charset="0"/>
                <a:cs typeface="Tahoma" pitchFamily="34" charset="0"/>
              </a:rPr>
              <a:t>Confess Christ (Mt. 10:32; Rom. 10:10)</a:t>
            </a:r>
          </a:p>
          <a:p>
            <a:pPr algn="ctr">
              <a:spcBef>
                <a:spcPct val="20000"/>
              </a:spcBef>
              <a:buNone/>
              <a:defRPr/>
            </a:pPr>
            <a:r>
              <a:rPr lang="en-US" sz="3200" b="1" dirty="0">
                <a:solidFill>
                  <a:schemeClr val="tx1"/>
                </a:solidFill>
                <a:latin typeface="Tahoma" pitchFamily="34" charset="0"/>
                <a:ea typeface="Tahoma" pitchFamily="34" charset="0"/>
                <a:cs typeface="Tahoma" pitchFamily="34" charset="0"/>
              </a:rPr>
              <a:t>Be Baptized (Mk. 16:16; Acts 22:16)</a:t>
            </a:r>
          </a:p>
          <a:p>
            <a:pPr algn="ctr">
              <a:spcBef>
                <a:spcPct val="20000"/>
              </a:spcBef>
              <a:buNone/>
              <a:defRPr/>
            </a:pPr>
            <a:r>
              <a:rPr lang="en-US" sz="3200" b="1" dirty="0">
                <a:solidFill>
                  <a:schemeClr val="tx1"/>
                </a:solidFill>
                <a:latin typeface="Tahoma" pitchFamily="34" charset="0"/>
                <a:ea typeface="Tahoma" pitchFamily="34" charset="0"/>
                <a:cs typeface="Tahoma" pitchFamily="34" charset="0"/>
              </a:rPr>
              <a:t>Remain Faithful (Jn. 8:31; Rev. 2:10)</a:t>
            </a:r>
          </a:p>
        </p:txBody>
      </p:sp>
      <p:sp>
        <p:nvSpPr>
          <p:cNvPr id="6148" name="Text Box 4"/>
          <p:cNvSpPr txBox="1">
            <a:spLocks noChangeArrowheads="1"/>
          </p:cNvSpPr>
          <p:nvPr/>
        </p:nvSpPr>
        <p:spPr bwMode="auto">
          <a:xfrm>
            <a:off x="211394" y="4876800"/>
            <a:ext cx="8915400" cy="1816100"/>
          </a:xfrm>
          <a:prstGeom prst="rect">
            <a:avLst/>
          </a:prstGeom>
          <a:noFill/>
          <a:ln w="9525">
            <a:noFill/>
            <a:miter lim="800000"/>
            <a:headEnd/>
            <a:tailEnd/>
          </a:ln>
          <a:effectLst/>
        </p:spPr>
        <p:txBody>
          <a:bodyPr wrap="square">
            <a:spAutoFit/>
          </a:bodyPr>
          <a:lstStyle/>
          <a:p>
            <a:pPr algn="ctr" fontAlgn="auto">
              <a:spcBef>
                <a:spcPts val="0"/>
              </a:spcBef>
              <a:spcAft>
                <a:spcPts val="0"/>
              </a:spcAft>
              <a:buNone/>
              <a:defRPr/>
            </a:pPr>
            <a:r>
              <a:rPr lang="en-US" sz="4000" b="1" u="sng" dirty="0">
                <a:solidFill>
                  <a:srgbClr val="0000FF"/>
                </a:solidFill>
                <a:effectLst>
                  <a:outerShdw blurRad="38100" dist="38100" dir="2700000" algn="tl">
                    <a:srgbClr val="FFFFFF"/>
                  </a:outerShdw>
                </a:effectLst>
                <a:latin typeface="Calisto MT" pitchFamily="18" charset="0"/>
              </a:rPr>
              <a:t>For The Erring Child of God:</a:t>
            </a:r>
            <a:r>
              <a:rPr lang="en-US" sz="4000" b="1" dirty="0">
                <a:solidFill>
                  <a:srgbClr val="0000FF"/>
                </a:solidFill>
                <a:effectLst>
                  <a:outerShdw blurRad="38100" dist="38100" dir="2700000" algn="tl">
                    <a:srgbClr val="FFFFFF"/>
                  </a:outerShdw>
                </a:effectLst>
                <a:latin typeface="Calisto MT" pitchFamily="18" charset="0"/>
              </a:rPr>
              <a:t> </a:t>
            </a:r>
          </a:p>
          <a:p>
            <a:pPr algn="ctr" fontAlgn="auto">
              <a:spcBef>
                <a:spcPts val="0"/>
              </a:spcBef>
              <a:spcAft>
                <a:spcPts val="0"/>
              </a:spcAft>
              <a:buNone/>
              <a:defRPr/>
            </a:pPr>
            <a:r>
              <a:rPr lang="en-US" sz="3600" b="1" dirty="0">
                <a:solidFill>
                  <a:schemeClr val="tx1"/>
                </a:solidFill>
                <a:latin typeface="Calisto MT" pitchFamily="18" charset="0"/>
              </a:rPr>
              <a:t>Repent (Acts 8:22), Confess (I Jn. 1:9),</a:t>
            </a:r>
          </a:p>
          <a:p>
            <a:pPr algn="ctr" fontAlgn="auto">
              <a:spcBef>
                <a:spcPts val="0"/>
              </a:spcBef>
              <a:spcAft>
                <a:spcPts val="0"/>
              </a:spcAft>
              <a:buNone/>
              <a:defRPr/>
            </a:pPr>
            <a:r>
              <a:rPr lang="en-US" sz="3600" b="1" dirty="0">
                <a:solidFill>
                  <a:schemeClr val="tx1"/>
                </a:solidFill>
                <a:latin typeface="Calisto MT" pitchFamily="18" charset="0"/>
              </a:rPr>
              <a:t>Pray (Acts 8:22)</a:t>
            </a:r>
          </a:p>
        </p:txBody>
      </p:sp>
      <p:sp>
        <p:nvSpPr>
          <p:cNvPr id="11270" name="Line 5"/>
          <p:cNvSpPr>
            <a:spLocks noChangeShapeType="1"/>
          </p:cNvSpPr>
          <p:nvPr/>
        </p:nvSpPr>
        <p:spPr bwMode="auto">
          <a:xfrm>
            <a:off x="533400" y="838200"/>
            <a:ext cx="8153400" cy="0"/>
          </a:xfrm>
          <a:prstGeom prst="line">
            <a:avLst/>
          </a:prstGeom>
          <a:noFill/>
          <a:ln w="28575">
            <a:solidFill>
              <a:schemeClr val="tx1"/>
            </a:solidFill>
            <a:round/>
            <a:headEnd/>
            <a:tailEnd/>
          </a:ln>
        </p:spPr>
        <p:txBody>
          <a:bodyPr/>
          <a:lstStyle/>
          <a:p>
            <a:endParaRPr lang="en-US"/>
          </a:p>
        </p:txBody>
      </p:sp>
    </p:spTree>
    <p:extLst>
      <p:ext uri="{BB962C8B-B14F-4D97-AF65-F5344CB8AC3E}">
        <p14:creationId xmlns:p14="http://schemas.microsoft.com/office/powerpoint/2010/main" val="1550679723"/>
      </p:ext>
    </p:extLst>
  </p:cSld>
  <p:clrMapOvr>
    <a:masterClrMapping/>
  </p:clrMapOvr>
  <mc:AlternateContent xmlns:mc="http://schemas.openxmlformats.org/markup-compatibility/2006" xmlns:p14="http://schemas.microsoft.com/office/powerpoint/2010/main">
    <mc:Choice Requires="p14">
      <p:transition spd="slow" p14:dur="3000" advTm="210000">
        <p14:shred/>
      </p:transition>
    </mc:Choice>
    <mc:Fallback xmlns="">
      <p:transition spd="slow" advTm="2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circle(out)">
                                      <p:cBhvr>
                                        <p:cTn id="7" dur="2000"/>
                                        <p:tgtEl>
                                          <p:spTgt spid="6147">
                                            <p:txEl>
                                              <p:pRg st="0" end="0"/>
                                            </p:txEl>
                                          </p:spTgt>
                                        </p:tgtEl>
                                      </p:cBhvr>
                                    </p:animEffect>
                                  </p:childTnLst>
                                </p:cTn>
                              </p:par>
                            </p:childTnLst>
                          </p:cTn>
                        </p:par>
                        <p:par>
                          <p:cTn id="8" fill="hold">
                            <p:stCondLst>
                              <p:cond delay="2000"/>
                            </p:stCondLst>
                            <p:childTnLst>
                              <p:par>
                                <p:cTn id="9" presetID="6" presetClass="entr" presetSubtype="32"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circle(out)">
                                      <p:cBhvr>
                                        <p:cTn id="11" dur="2000"/>
                                        <p:tgtEl>
                                          <p:spTgt spid="6147">
                                            <p:txEl>
                                              <p:pRg st="1" end="1"/>
                                            </p:txEl>
                                          </p:spTgt>
                                        </p:tgtEl>
                                      </p:cBhvr>
                                    </p:animEffect>
                                  </p:childTnLst>
                                </p:cTn>
                              </p:par>
                            </p:childTnLst>
                          </p:cTn>
                        </p:par>
                        <p:par>
                          <p:cTn id="12" fill="hold">
                            <p:stCondLst>
                              <p:cond delay="4000"/>
                            </p:stCondLst>
                            <p:childTnLst>
                              <p:par>
                                <p:cTn id="13" presetID="6" presetClass="entr" presetSubtype="32"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circle(out)">
                                      <p:cBhvr>
                                        <p:cTn id="15" dur="2000"/>
                                        <p:tgtEl>
                                          <p:spTgt spid="6147">
                                            <p:txEl>
                                              <p:pRg st="2" end="2"/>
                                            </p:txEl>
                                          </p:spTgt>
                                        </p:tgtEl>
                                      </p:cBhvr>
                                    </p:animEffect>
                                  </p:childTnLst>
                                </p:cTn>
                              </p:par>
                            </p:childTnLst>
                          </p:cTn>
                        </p:par>
                        <p:par>
                          <p:cTn id="16" fill="hold">
                            <p:stCondLst>
                              <p:cond delay="6000"/>
                            </p:stCondLst>
                            <p:childTnLst>
                              <p:par>
                                <p:cTn id="17" presetID="6" presetClass="entr" presetSubtype="32"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circle(out)">
                                      <p:cBhvr>
                                        <p:cTn id="19" dur="2000"/>
                                        <p:tgtEl>
                                          <p:spTgt spid="6147">
                                            <p:txEl>
                                              <p:pRg st="3" end="3"/>
                                            </p:txEl>
                                          </p:spTgt>
                                        </p:tgtEl>
                                      </p:cBhvr>
                                    </p:animEffect>
                                  </p:childTnLst>
                                </p:cTn>
                              </p:par>
                            </p:childTnLst>
                          </p:cTn>
                        </p:par>
                        <p:par>
                          <p:cTn id="20" fill="hold">
                            <p:stCondLst>
                              <p:cond delay="8000"/>
                            </p:stCondLst>
                            <p:childTnLst>
                              <p:par>
                                <p:cTn id="21" presetID="6" presetClass="entr" presetSubtype="32" fill="hold" nodeType="after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circle(out)">
                                      <p:cBhvr>
                                        <p:cTn id="23" dur="2000"/>
                                        <p:tgtEl>
                                          <p:spTgt spid="6147">
                                            <p:txEl>
                                              <p:pRg st="4" end="4"/>
                                            </p:txEl>
                                          </p:spTgt>
                                        </p:tgtEl>
                                      </p:cBhvr>
                                    </p:animEffect>
                                  </p:childTnLst>
                                </p:cTn>
                              </p:par>
                            </p:childTnLst>
                          </p:cTn>
                        </p:par>
                        <p:par>
                          <p:cTn id="24" fill="hold">
                            <p:stCondLst>
                              <p:cond delay="10000"/>
                            </p:stCondLst>
                            <p:childTnLst>
                              <p:par>
                                <p:cTn id="25" presetID="6" presetClass="entr" presetSubtype="32" fill="hold" nodeType="after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circle(out)">
                                      <p:cBhvr>
                                        <p:cTn id="27" dur="2000"/>
                                        <p:tgtEl>
                                          <p:spTgt spid="6147">
                                            <p:txEl>
                                              <p:pRg st="5" end="5"/>
                                            </p:txEl>
                                          </p:spTgt>
                                        </p:tgtEl>
                                      </p:cBhvr>
                                    </p:animEffect>
                                  </p:childTnLst>
                                </p:cTn>
                              </p:par>
                            </p:childTnLst>
                          </p:cTn>
                        </p:par>
                        <p:par>
                          <p:cTn id="28" fill="hold">
                            <p:stCondLst>
                              <p:cond delay="12000"/>
                            </p:stCondLst>
                            <p:childTnLst>
                              <p:par>
                                <p:cTn id="29" presetID="6" presetClass="entr" presetSubtype="16" fill="hold" grpId="0" nodeType="afterEffect">
                                  <p:stCondLst>
                                    <p:cond delay="0"/>
                                  </p:stCondLst>
                                  <p:childTnLst>
                                    <p:set>
                                      <p:cBhvr>
                                        <p:cTn id="30" dur="1" fill="hold">
                                          <p:stCondLst>
                                            <p:cond delay="0"/>
                                          </p:stCondLst>
                                        </p:cTn>
                                        <p:tgtEl>
                                          <p:spTgt spid="11266"/>
                                        </p:tgtEl>
                                        <p:attrNameLst>
                                          <p:attrName>style.visibility</p:attrName>
                                        </p:attrNameLst>
                                      </p:cBhvr>
                                      <p:to>
                                        <p:strVal val="visible"/>
                                      </p:to>
                                    </p:set>
                                    <p:animEffect transition="in" filter="circle(in)">
                                      <p:cBhvr>
                                        <p:cTn id="31" dur="2000"/>
                                        <p:tgtEl>
                                          <p:spTgt spid="11266"/>
                                        </p:tgtEl>
                                      </p:cBhvr>
                                    </p:animEffect>
                                  </p:childTnLst>
                                </p:cTn>
                              </p:par>
                            </p:childTnLst>
                          </p:cTn>
                        </p:par>
                        <p:par>
                          <p:cTn id="32" fill="hold">
                            <p:stCondLst>
                              <p:cond delay="14000"/>
                            </p:stCondLst>
                            <p:childTnLst>
                              <p:par>
                                <p:cTn id="33" presetID="6" presetClass="entr" presetSubtype="32" fill="hold" grpId="0" nodeType="afterEffect">
                                  <p:stCondLst>
                                    <p:cond delay="0"/>
                                  </p:stCondLst>
                                  <p:childTnLst>
                                    <p:set>
                                      <p:cBhvr>
                                        <p:cTn id="34" dur="1" fill="hold">
                                          <p:stCondLst>
                                            <p:cond delay="0"/>
                                          </p:stCondLst>
                                        </p:cTn>
                                        <p:tgtEl>
                                          <p:spTgt spid="6148"/>
                                        </p:tgtEl>
                                        <p:attrNameLst>
                                          <p:attrName>style.visibility</p:attrName>
                                        </p:attrNameLst>
                                      </p:cBhvr>
                                      <p:to>
                                        <p:strVal val="visible"/>
                                      </p:to>
                                    </p:set>
                                    <p:animEffect transition="in" filter="circle(out)">
                                      <p:cBhvr>
                                        <p:cTn id="35" dur="2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61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No Room For Jesus</a:t>
            </a:r>
          </a:p>
        </p:txBody>
      </p:sp>
      <p:sp>
        <p:nvSpPr>
          <p:cNvPr id="90114" name="Rectangle 2"/>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Intro</a:t>
            </a:r>
            <a:r>
              <a:rPr lang="en-US" sz="3600" b="1" u="sng" dirty="0">
                <a:solidFill>
                  <a:srgbClr val="66FFFF"/>
                </a:solidFill>
              </a:rPr>
              <a:t> </a:t>
            </a:r>
          </a:p>
        </p:txBody>
      </p:sp>
      <p:sp>
        <p:nvSpPr>
          <p:cNvPr id="9" name="Text Box 3"/>
          <p:cNvSpPr txBox="1">
            <a:spLocks noChangeArrowheads="1"/>
          </p:cNvSpPr>
          <p:nvPr/>
        </p:nvSpPr>
        <p:spPr bwMode="auto">
          <a:xfrm>
            <a:off x="0" y="838200"/>
            <a:ext cx="9144000" cy="1077218"/>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altLang="en-US" sz="2400" b="1" dirty="0">
                <a:solidFill>
                  <a:srgbClr val="000000"/>
                </a:solidFill>
              </a:rPr>
              <a:t>Lk. 2:7</a:t>
            </a:r>
          </a:p>
          <a:p>
            <a:pPr eaLnBrk="1" hangingPunct="1">
              <a:buClrTx/>
              <a:buSzTx/>
              <a:buFontTx/>
              <a:buNone/>
            </a:pPr>
            <a:r>
              <a:rPr lang="en-US" altLang="en-US" dirty="0">
                <a:solidFill>
                  <a:srgbClr val="002060"/>
                </a:solidFill>
              </a:rPr>
              <a:t>7.    And she gave birth to her firstborn son; and she wrapped Him in cloths, and laid Him in a manger, because there was no room for them in the inn. </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057650"/>
            <a:ext cx="373380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3"/>
          <p:cNvSpPr txBox="1">
            <a:spLocks noChangeArrowheads="1"/>
          </p:cNvSpPr>
          <p:nvPr/>
        </p:nvSpPr>
        <p:spPr bwMode="auto">
          <a:xfrm>
            <a:off x="3802725" y="4765327"/>
            <a:ext cx="5338763" cy="1384995"/>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altLang="en-US" sz="2400" b="1" dirty="0">
                <a:solidFill>
                  <a:srgbClr val="000000"/>
                </a:solidFill>
              </a:rPr>
              <a:t>Mt. 1:21</a:t>
            </a:r>
          </a:p>
          <a:p>
            <a:pPr eaLnBrk="1" hangingPunct="1">
              <a:buClrTx/>
              <a:buSzTx/>
              <a:buFontTx/>
              <a:buNone/>
            </a:pPr>
            <a:r>
              <a:rPr lang="en-US" altLang="en-US" dirty="0">
                <a:solidFill>
                  <a:srgbClr val="002060"/>
                </a:solidFill>
              </a:rPr>
              <a:t>21.  "She will bear a Son; and you shall call His name Jesus, for He will save His people from their sins." </a:t>
            </a:r>
          </a:p>
        </p:txBody>
      </p:sp>
      <p:sp>
        <p:nvSpPr>
          <p:cNvPr id="11" name="Text Box 5"/>
          <p:cNvSpPr txBox="1">
            <a:spLocks noChangeArrowheads="1"/>
          </p:cNvSpPr>
          <p:nvPr/>
        </p:nvSpPr>
        <p:spPr bwMode="auto">
          <a:xfrm>
            <a:off x="0" y="2362200"/>
            <a:ext cx="9144000" cy="1200329"/>
          </a:xfrm>
          <a:prstGeom prst="rect">
            <a:avLst/>
          </a:prstGeom>
          <a:solidFill>
            <a:schemeClr val="bg1">
              <a:lumMod val="20000"/>
              <a:lumOff val="80000"/>
            </a:schemeClr>
          </a:solidFill>
          <a:ln w="9525">
            <a:solidFill>
              <a:srgbClr val="FF0066"/>
            </a:solidFill>
            <a:miter lim="800000"/>
            <a:headEnd/>
            <a:tailEnd/>
          </a:ln>
        </p:spPr>
        <p:txBody>
          <a:bodyPr wrap="square">
            <a:spAutoFit/>
          </a:bodyPr>
          <a:lstStyle/>
          <a:p>
            <a:pPr marL="457200" indent="-457200" algn="ctr">
              <a:buClrTx/>
              <a:buSzTx/>
              <a:buFontTx/>
              <a:buNone/>
              <a:defRPr/>
            </a:pPr>
            <a:r>
              <a:rPr lang="en-US" sz="2400" b="1" dirty="0">
                <a:solidFill>
                  <a:srgbClr val="FF0000"/>
                </a:solidFill>
              </a:rPr>
              <a:t>In His days on earth there was no room for Jesus, </a:t>
            </a:r>
          </a:p>
          <a:p>
            <a:pPr marL="457200" indent="-457200" algn="ctr">
              <a:buClrTx/>
              <a:buSzTx/>
              <a:buFontTx/>
              <a:buNone/>
              <a:defRPr/>
            </a:pPr>
            <a:r>
              <a:rPr lang="en-US" sz="2400" b="1" dirty="0">
                <a:solidFill>
                  <a:srgbClr val="FF0000"/>
                </a:solidFill>
              </a:rPr>
              <a:t>the Savior who came to save people from their sins! </a:t>
            </a:r>
          </a:p>
          <a:p>
            <a:pPr marL="457200" indent="-457200" algn="ctr">
              <a:buClrTx/>
              <a:buSzTx/>
              <a:buFontTx/>
              <a:buNone/>
              <a:defRPr/>
            </a:pPr>
            <a:r>
              <a:rPr lang="en-US" sz="2400" b="1" dirty="0">
                <a:solidFill>
                  <a:srgbClr val="FF0000"/>
                </a:solidFill>
              </a:rPr>
              <a:t>(Mt. 1:21; Jn. 1:29; Lk. 2:7)</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nodeType="afterGroup">
                            <p:stCondLst>
                              <p:cond delay="500"/>
                            </p:stCondLst>
                            <p:childTnLst>
                              <p:par>
                                <p:cTn id="15" presetID="16" presetClass="entr" presetSubtype="21"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81750"/>
            <a:ext cx="2895600" cy="476250"/>
          </a:xfrm>
        </p:spPr>
        <p:txBody>
          <a:bodyPr/>
          <a:lstStyle/>
          <a:p>
            <a:pPr>
              <a:defRPr/>
            </a:pPr>
            <a:r>
              <a:rPr lang="en-US"/>
              <a:t>No Room For Jesus</a:t>
            </a:r>
          </a:p>
        </p:txBody>
      </p:sp>
      <p:sp>
        <p:nvSpPr>
          <p:cNvPr id="174082" name="Rectangle 2"/>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No Room In the Roman Empire</a:t>
            </a:r>
          </a:p>
        </p:txBody>
      </p:sp>
      <p:sp>
        <p:nvSpPr>
          <p:cNvPr id="11" name="Text Box 3"/>
          <p:cNvSpPr txBox="1">
            <a:spLocks noChangeArrowheads="1"/>
          </p:cNvSpPr>
          <p:nvPr/>
        </p:nvSpPr>
        <p:spPr bwMode="auto">
          <a:xfrm>
            <a:off x="0" y="2176515"/>
            <a:ext cx="9144000" cy="1692771"/>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altLang="en-US" sz="2400" b="1" dirty="0">
                <a:solidFill>
                  <a:srgbClr val="000000"/>
                </a:solidFill>
              </a:rPr>
              <a:t>Mt. 2:16 </a:t>
            </a:r>
            <a:r>
              <a:rPr lang="en-US" altLang="en-US" sz="2400" b="1" i="1" dirty="0">
                <a:solidFill>
                  <a:srgbClr val="000000"/>
                </a:solidFill>
              </a:rPr>
              <a:t>(Fulfilling Jeremiah’s prophecy – Mt. 2:17-18)</a:t>
            </a:r>
          </a:p>
          <a:p>
            <a:pPr eaLnBrk="1" hangingPunct="1">
              <a:buClrTx/>
              <a:buSzTx/>
              <a:buFontTx/>
              <a:buNone/>
            </a:pPr>
            <a:r>
              <a:rPr lang="en-US" altLang="en-US" dirty="0">
                <a:solidFill>
                  <a:srgbClr val="002060"/>
                </a:solidFill>
              </a:rPr>
              <a:t>16.  Then when Herod saw that he had been tricked by the magi, he became very enraged, and sent and slew all the male children who were in Bethlehem and all its vicinity, from two years old and under, according to the time which he had determined from the magi. </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0" y="4722813"/>
            <a:ext cx="285750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3"/>
          <p:cNvSpPr txBox="1">
            <a:spLocks noChangeArrowheads="1"/>
          </p:cNvSpPr>
          <p:nvPr/>
        </p:nvSpPr>
        <p:spPr bwMode="auto">
          <a:xfrm>
            <a:off x="0" y="698500"/>
            <a:ext cx="9144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altLang="en-US" sz="2400" b="1" dirty="0">
                <a:solidFill>
                  <a:schemeClr val="tx1"/>
                </a:solidFill>
              </a:rPr>
              <a:t>Micah 5:2 (Mt. 2:6); Hosea 11:1 (Mt. 2:15):</a:t>
            </a:r>
          </a:p>
          <a:p>
            <a:pPr eaLnBrk="1" hangingPunct="1"/>
            <a:r>
              <a:rPr lang="en-US" altLang="en-US" dirty="0"/>
              <a:t>Jesus was prophesied about: His birth, and His coming from Egypt.</a:t>
            </a:r>
          </a:p>
        </p:txBody>
      </p:sp>
      <p:sp>
        <p:nvSpPr>
          <p:cNvPr id="9" name="Text Box 3"/>
          <p:cNvSpPr txBox="1">
            <a:spLocks noChangeArrowheads="1"/>
          </p:cNvSpPr>
          <p:nvPr/>
        </p:nvSpPr>
        <p:spPr bwMode="auto">
          <a:xfrm>
            <a:off x="0" y="1572254"/>
            <a:ext cx="9144000" cy="461963"/>
          </a:xfrm>
          <a:prstGeom prst="rect">
            <a:avLst/>
          </a:prstGeom>
          <a:gradFill rotWithShape="1">
            <a:gsLst>
              <a:gs pos="0">
                <a:srgbClr val="FF97E4"/>
              </a:gs>
              <a:gs pos="50000">
                <a:srgbClr val="FFBFEC"/>
              </a:gs>
              <a:gs pos="100000">
                <a:srgbClr val="FFDFF5"/>
              </a:gs>
            </a:gsLst>
            <a:lin ang="135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algn="ctr" eaLnBrk="1" hangingPunct="1">
              <a:buClrTx/>
              <a:buSzTx/>
              <a:buFont typeface="Wingdings" pitchFamily="2" charset="2"/>
              <a:buNone/>
            </a:pPr>
            <a:r>
              <a:rPr lang="en-US" altLang="en-US" sz="2400" b="1" dirty="0">
                <a:solidFill>
                  <a:srgbClr val="FF0000"/>
                </a:solidFill>
              </a:rPr>
              <a:t>Herod was a man trying to defy God! (Mt. 2:1-15)</a:t>
            </a:r>
          </a:p>
        </p:txBody>
      </p:sp>
      <p:sp>
        <p:nvSpPr>
          <p:cNvPr id="10" name="Text Box 3"/>
          <p:cNvSpPr txBox="1">
            <a:spLocks noChangeArrowheads="1"/>
          </p:cNvSpPr>
          <p:nvPr/>
        </p:nvSpPr>
        <p:spPr bwMode="auto">
          <a:xfrm>
            <a:off x="11112" y="4146824"/>
            <a:ext cx="9148763"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altLang="en-US" sz="2400" b="1" dirty="0">
                <a:solidFill>
                  <a:schemeClr val="tx1"/>
                </a:solidFill>
              </a:rPr>
              <a:t>Many today have the same idea as Herod…</a:t>
            </a:r>
          </a:p>
          <a:p>
            <a:pPr eaLnBrk="1" hangingPunct="1"/>
            <a:r>
              <a:rPr lang="nn-NO" altLang="en-US" b="1" dirty="0"/>
              <a:t>II Pet. 3:3; Mt. 6:24, 33; Ps. 14:1 </a:t>
            </a:r>
          </a:p>
        </p:txBody>
      </p:sp>
      <p:sp>
        <p:nvSpPr>
          <p:cNvPr id="12" name="Text Box 5"/>
          <p:cNvSpPr txBox="1">
            <a:spLocks noChangeArrowheads="1"/>
          </p:cNvSpPr>
          <p:nvPr/>
        </p:nvSpPr>
        <p:spPr bwMode="auto">
          <a:xfrm>
            <a:off x="11112" y="5194300"/>
            <a:ext cx="6226175" cy="1200150"/>
          </a:xfrm>
          <a:prstGeom prst="rect">
            <a:avLst/>
          </a:prstGeom>
          <a:solidFill>
            <a:schemeClr val="bg1">
              <a:lumMod val="20000"/>
              <a:lumOff val="80000"/>
            </a:schemeClr>
          </a:solidFill>
          <a:ln w="9525">
            <a:solidFill>
              <a:srgbClr val="FF0066"/>
            </a:solidFill>
            <a:miter lim="800000"/>
            <a:headEnd/>
            <a:tailEnd/>
          </a:ln>
        </p:spPr>
        <p:txBody>
          <a:bodyPr wrap="square">
            <a:spAutoFit/>
          </a:bodyPr>
          <a:lstStyle/>
          <a:p>
            <a:pPr marL="457200" indent="-457200" algn="ctr">
              <a:buClrTx/>
              <a:buSzTx/>
              <a:buFontTx/>
              <a:buNone/>
              <a:defRPr/>
            </a:pPr>
            <a:r>
              <a:rPr lang="en-US" sz="2400" b="1" dirty="0">
                <a:solidFill>
                  <a:srgbClr val="FF0000"/>
                </a:solidFill>
              </a:rPr>
              <a:t>As Herod had no room for Christ in </a:t>
            </a:r>
          </a:p>
          <a:p>
            <a:pPr marL="457200" indent="-457200" algn="ctr">
              <a:buClrTx/>
              <a:buSzTx/>
              <a:buFontTx/>
              <a:buNone/>
              <a:defRPr/>
            </a:pPr>
            <a:r>
              <a:rPr lang="en-US" sz="2400" b="1" dirty="0">
                <a:solidFill>
                  <a:srgbClr val="FF0000"/>
                </a:solidFill>
              </a:rPr>
              <a:t>Rome, many strive to remove God</a:t>
            </a:r>
          </a:p>
          <a:p>
            <a:pPr marL="457200" indent="-457200" algn="ctr">
              <a:buClrTx/>
              <a:buSzTx/>
              <a:buFontTx/>
              <a:buNone/>
              <a:defRPr/>
            </a:pPr>
            <a:r>
              <a:rPr lang="en-US" sz="2400" b="1" dirty="0">
                <a:solidFill>
                  <a:srgbClr val="FF0000"/>
                </a:solidFill>
              </a:rPr>
              <a:t>from our nation!</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par>
                          <p:cTn id="12" fill="hold" nodeType="afterGroup">
                            <p:stCondLst>
                              <p:cond delay="500"/>
                            </p:stCondLst>
                            <p:childTnLst>
                              <p:par>
                                <p:cTn id="13" presetID="21" presetClass="entr" presetSubtype="1"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ppt_w</p:attrName>
                                        </p:attrNameLst>
                                      </p:cBhvr>
                                      <p:tavLst>
                                        <p:tav tm="0">
                                          <p:val>
                                            <p:fltVal val="0"/>
                                          </p:val>
                                        </p:tav>
                                        <p:tav tm="100000">
                                          <p:val>
                                            <p:strVal val="#ppt_w"/>
                                          </p:val>
                                        </p:tav>
                                      </p:tavLst>
                                    </p:anim>
                                    <p:anim calcmode="lin" valueType="num">
                                      <p:cBhvr>
                                        <p:cTn id="29" dur="500" fill="hold"/>
                                        <p:tgtEl>
                                          <p:spTgt spid="12"/>
                                        </p:tgtEl>
                                        <p:attrNameLst>
                                          <p:attrName>ppt_h</p:attrName>
                                        </p:attrNameLst>
                                      </p:cBhvr>
                                      <p:tavLst>
                                        <p:tav tm="0">
                                          <p:val>
                                            <p:fltVal val="0"/>
                                          </p:val>
                                        </p:tav>
                                        <p:tav tm="100000">
                                          <p:val>
                                            <p:strVal val="#ppt_h"/>
                                          </p:val>
                                        </p:tav>
                                      </p:tavLst>
                                    </p:anim>
                                    <p:animEffect transition="in" filter="fade">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8" grpId="0"/>
      <p:bldP spid="9" grpId="0" animBg="1"/>
      <p:bldP spid="10" grpId="0"/>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81750"/>
            <a:ext cx="2895600" cy="476250"/>
          </a:xfrm>
        </p:spPr>
        <p:txBody>
          <a:bodyPr/>
          <a:lstStyle/>
          <a:p>
            <a:pPr>
              <a:defRPr/>
            </a:pPr>
            <a:r>
              <a:rPr lang="en-US"/>
              <a:t>No Room For Jesus</a:t>
            </a:r>
          </a:p>
        </p:txBody>
      </p:sp>
      <p:sp>
        <p:nvSpPr>
          <p:cNvPr id="174082" name="Rectangle 2"/>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No Room Among His Own People</a:t>
            </a:r>
          </a:p>
        </p:txBody>
      </p:sp>
      <p:sp>
        <p:nvSpPr>
          <p:cNvPr id="11" name="Text Box 3"/>
          <p:cNvSpPr txBox="1">
            <a:spLocks noChangeArrowheads="1"/>
          </p:cNvSpPr>
          <p:nvPr/>
        </p:nvSpPr>
        <p:spPr bwMode="auto">
          <a:xfrm>
            <a:off x="0" y="685800"/>
            <a:ext cx="9144000" cy="769441"/>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altLang="en-US" sz="2400" b="1" dirty="0">
                <a:solidFill>
                  <a:srgbClr val="000000"/>
                </a:solidFill>
              </a:rPr>
              <a:t>Jn. 1:11 (Mk. 7:9)</a:t>
            </a:r>
          </a:p>
          <a:p>
            <a:pPr eaLnBrk="1" hangingPunct="1">
              <a:buClrTx/>
              <a:buSzTx/>
              <a:buFontTx/>
              <a:buNone/>
            </a:pPr>
            <a:r>
              <a:rPr lang="en-US" altLang="en-US" dirty="0">
                <a:solidFill>
                  <a:srgbClr val="002060"/>
                </a:solidFill>
              </a:rPr>
              <a:t>11.   He came to His own, and those who were His own did not receive Him. </a:t>
            </a:r>
          </a:p>
        </p:txBody>
      </p:sp>
      <p:sp>
        <p:nvSpPr>
          <p:cNvPr id="10" name="Text Box 3"/>
          <p:cNvSpPr txBox="1">
            <a:spLocks noChangeArrowheads="1"/>
          </p:cNvSpPr>
          <p:nvPr/>
        </p:nvSpPr>
        <p:spPr bwMode="auto">
          <a:xfrm>
            <a:off x="4763" y="1600200"/>
            <a:ext cx="91487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algn="ctr" eaLnBrk="1" hangingPunct="1">
              <a:buClrTx/>
              <a:buSzTx/>
              <a:buFontTx/>
              <a:buNone/>
            </a:pPr>
            <a:r>
              <a:rPr lang="en-US" altLang="en-US" sz="2400" b="1" dirty="0">
                <a:solidFill>
                  <a:schemeClr val="tx1"/>
                </a:solidFill>
              </a:rPr>
              <a:t>Jn. 1:12: Only a few accepted Him (Jn. 12:42-43)</a:t>
            </a:r>
          </a:p>
        </p:txBody>
      </p:sp>
      <p:sp>
        <p:nvSpPr>
          <p:cNvPr id="12" name="Text Box 5"/>
          <p:cNvSpPr txBox="1">
            <a:spLocks noChangeArrowheads="1"/>
          </p:cNvSpPr>
          <p:nvPr/>
        </p:nvSpPr>
        <p:spPr bwMode="auto">
          <a:xfrm>
            <a:off x="-4763" y="5410200"/>
            <a:ext cx="6405563" cy="830263"/>
          </a:xfrm>
          <a:prstGeom prst="rect">
            <a:avLst/>
          </a:prstGeom>
          <a:solidFill>
            <a:schemeClr val="bg1">
              <a:lumMod val="20000"/>
              <a:lumOff val="80000"/>
            </a:schemeClr>
          </a:solidFill>
          <a:ln w="9525">
            <a:solidFill>
              <a:srgbClr val="FF0066"/>
            </a:solidFill>
            <a:miter lim="800000"/>
            <a:headEnd/>
            <a:tailEnd/>
          </a:ln>
        </p:spPr>
        <p:txBody>
          <a:bodyPr wrap="square">
            <a:spAutoFit/>
          </a:bodyPr>
          <a:lstStyle/>
          <a:p>
            <a:pPr marL="457200" indent="-457200" algn="ctr">
              <a:buClrTx/>
              <a:buSzTx/>
              <a:buFontTx/>
              <a:buNone/>
              <a:defRPr/>
            </a:pPr>
            <a:r>
              <a:rPr lang="en-US" sz="2400" b="1" dirty="0">
                <a:solidFill>
                  <a:srgbClr val="FF0000"/>
                </a:solidFill>
              </a:rPr>
              <a:t>The Jews had no room for Jesus – </a:t>
            </a:r>
          </a:p>
          <a:p>
            <a:pPr marL="457200" indent="-457200" algn="ctr">
              <a:buClrTx/>
              <a:buSzTx/>
              <a:buFontTx/>
              <a:buNone/>
              <a:defRPr/>
            </a:pPr>
            <a:r>
              <a:rPr lang="en-US" sz="2400" b="1" dirty="0">
                <a:solidFill>
                  <a:srgbClr val="FF0000"/>
                </a:solidFill>
              </a:rPr>
              <a:t>Do we have room for Him in our lives?</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02400" y="5103813"/>
            <a:ext cx="26416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3"/>
          <p:cNvSpPr txBox="1">
            <a:spLocks noChangeArrowheads="1"/>
          </p:cNvSpPr>
          <p:nvPr/>
        </p:nvSpPr>
        <p:spPr bwMode="auto">
          <a:xfrm>
            <a:off x="4763" y="2133600"/>
            <a:ext cx="9148762"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altLang="en-US" sz="2400" b="1" dirty="0">
                <a:solidFill>
                  <a:schemeClr val="tx1"/>
                </a:solidFill>
              </a:rPr>
              <a:t>Those who knew Jesus best had no room for Him – </a:t>
            </a:r>
          </a:p>
          <a:p>
            <a:pPr eaLnBrk="1" hangingPunct="1">
              <a:buClrTx/>
              <a:buSzTx/>
              <a:buFontTx/>
              <a:buNone/>
            </a:pPr>
            <a:r>
              <a:rPr lang="en-US" altLang="en-US" sz="2400" b="1" dirty="0">
                <a:solidFill>
                  <a:schemeClr val="tx1"/>
                </a:solidFill>
              </a:rPr>
              <a:t>Mt. 13:53-58 </a:t>
            </a:r>
          </a:p>
          <a:p>
            <a:pPr eaLnBrk="1" hangingPunct="1"/>
            <a:r>
              <a:rPr lang="en-US" altLang="en-US" b="1" dirty="0"/>
              <a:t>Even tried to kill Him! (Lk. 4:16-30)</a:t>
            </a:r>
            <a:endParaRPr lang="nn-NO" altLang="en-US" b="1" dirty="0"/>
          </a:p>
        </p:txBody>
      </p:sp>
      <p:sp>
        <p:nvSpPr>
          <p:cNvPr id="14" name="Text Box 3"/>
          <p:cNvSpPr txBox="1">
            <a:spLocks noChangeArrowheads="1"/>
          </p:cNvSpPr>
          <p:nvPr/>
        </p:nvSpPr>
        <p:spPr bwMode="auto">
          <a:xfrm>
            <a:off x="9525" y="3429000"/>
            <a:ext cx="914876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algn="ctr" eaLnBrk="1" hangingPunct="1">
              <a:buClrTx/>
              <a:buSzTx/>
              <a:buFontTx/>
              <a:buNone/>
            </a:pPr>
            <a:r>
              <a:rPr lang="en-US" altLang="en-US" sz="2400" b="1" dirty="0">
                <a:solidFill>
                  <a:schemeClr val="tx1"/>
                </a:solidFill>
              </a:rPr>
              <a:t>Nathaniel expressed the common attitude toward those</a:t>
            </a:r>
          </a:p>
          <a:p>
            <a:pPr algn="ctr" eaLnBrk="1" hangingPunct="1">
              <a:buClrTx/>
              <a:buSzTx/>
              <a:buFontTx/>
              <a:buNone/>
            </a:pPr>
            <a:r>
              <a:rPr lang="en-US" altLang="en-US" sz="2400" b="1" dirty="0">
                <a:solidFill>
                  <a:schemeClr val="tx1"/>
                </a:solidFill>
              </a:rPr>
              <a:t>from Nazareth – Jn. 1:46 </a:t>
            </a:r>
          </a:p>
        </p:txBody>
      </p:sp>
      <p:sp>
        <p:nvSpPr>
          <p:cNvPr id="15" name="Text Box 3"/>
          <p:cNvSpPr txBox="1">
            <a:spLocks noChangeArrowheads="1"/>
          </p:cNvSpPr>
          <p:nvPr/>
        </p:nvSpPr>
        <p:spPr bwMode="auto">
          <a:xfrm>
            <a:off x="-4763" y="4335463"/>
            <a:ext cx="914876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algn="ctr" eaLnBrk="1" hangingPunct="1">
              <a:buClrTx/>
              <a:buSzTx/>
              <a:buFontTx/>
              <a:buNone/>
            </a:pPr>
            <a:r>
              <a:rPr lang="en-US" altLang="en-US" sz="2400" b="1" dirty="0">
                <a:solidFill>
                  <a:schemeClr val="tx1"/>
                </a:solidFill>
              </a:rPr>
              <a:t>II Cor. 6:16-18; I Pet. 2:9-10: Saints are His people, </a:t>
            </a:r>
          </a:p>
          <a:p>
            <a:pPr algn="ctr" eaLnBrk="1" hangingPunct="1">
              <a:buClrTx/>
              <a:buSzTx/>
              <a:buFontTx/>
              <a:buNone/>
            </a:pPr>
            <a:r>
              <a:rPr lang="en-US" altLang="en-US" sz="2400" b="1" dirty="0">
                <a:solidFill>
                  <a:schemeClr val="tx1"/>
                </a:solidFill>
              </a:rPr>
              <a:t>His temple and priesthood!</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par>
                          <p:cTn id="7" fill="hold" nodeType="afterGroup">
                            <p:stCondLst>
                              <p:cond delay="0"/>
                            </p:stCondLst>
                            <p:childTnLst>
                              <p:par>
                                <p:cTn id="8" presetID="21" presetClass="entr" presetSubtype="1" fill="hold" nodeType="after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heel(1)">
                                      <p:cBhvr>
                                        <p:cTn id="10" dur="2000"/>
                                        <p:tgtEl>
                                          <p:spTgt spid="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p:bldP spid="12" grpId="0" animBg="1"/>
      <p:bldP spid="13" grpId="0"/>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81750"/>
            <a:ext cx="2895600" cy="476250"/>
          </a:xfrm>
        </p:spPr>
        <p:txBody>
          <a:bodyPr/>
          <a:lstStyle/>
          <a:p>
            <a:pPr>
              <a:defRPr/>
            </a:pPr>
            <a:r>
              <a:rPr lang="en-US"/>
              <a:t>No Room For Jesus</a:t>
            </a:r>
          </a:p>
        </p:txBody>
      </p:sp>
      <p:sp>
        <p:nvSpPr>
          <p:cNvPr id="174082" name="Rectangle 2"/>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No Room With Judas</a:t>
            </a:r>
          </a:p>
        </p:txBody>
      </p:sp>
      <p:sp>
        <p:nvSpPr>
          <p:cNvPr id="11" name="Text Box 3"/>
          <p:cNvSpPr txBox="1">
            <a:spLocks noChangeArrowheads="1"/>
          </p:cNvSpPr>
          <p:nvPr/>
        </p:nvSpPr>
        <p:spPr bwMode="auto">
          <a:xfrm>
            <a:off x="0" y="700087"/>
            <a:ext cx="9144000" cy="1692771"/>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altLang="en-US" sz="2400" b="1" dirty="0">
                <a:solidFill>
                  <a:srgbClr val="000000"/>
                </a:solidFill>
              </a:rPr>
              <a:t>Mt. 26:14-16 (26:47-50)</a:t>
            </a:r>
          </a:p>
          <a:p>
            <a:pPr eaLnBrk="1" hangingPunct="1">
              <a:buClrTx/>
              <a:buSzTx/>
              <a:buFontTx/>
              <a:buNone/>
            </a:pPr>
            <a:r>
              <a:rPr lang="en-US" altLang="en-US" dirty="0">
                <a:solidFill>
                  <a:srgbClr val="002060"/>
                </a:solidFill>
              </a:rPr>
              <a:t>14.  Then one of the twelve, named Judas Iscariot, went to the chief priests </a:t>
            </a:r>
          </a:p>
          <a:p>
            <a:pPr eaLnBrk="1" hangingPunct="1">
              <a:buClrTx/>
              <a:buSzTx/>
              <a:buFontTx/>
              <a:buNone/>
            </a:pPr>
            <a:r>
              <a:rPr lang="en-US" altLang="en-US" dirty="0">
                <a:solidFill>
                  <a:srgbClr val="002060"/>
                </a:solidFill>
              </a:rPr>
              <a:t>15.  and said, "What are you willing to give me to betray Him to you?" And they weighed out thirty pieces of silver to him. </a:t>
            </a:r>
          </a:p>
          <a:p>
            <a:pPr eaLnBrk="1" hangingPunct="1">
              <a:buClrTx/>
              <a:buSzTx/>
              <a:buFontTx/>
              <a:buNone/>
            </a:pPr>
            <a:r>
              <a:rPr lang="en-US" altLang="en-US" dirty="0">
                <a:solidFill>
                  <a:srgbClr val="002060"/>
                </a:solidFill>
              </a:rPr>
              <a:t>16.  From then on he began looking for a good opportunity to betray Jesus. </a:t>
            </a:r>
          </a:p>
        </p:txBody>
      </p:sp>
      <p:sp>
        <p:nvSpPr>
          <p:cNvPr id="12" name="Text Box 5"/>
          <p:cNvSpPr txBox="1">
            <a:spLocks noChangeArrowheads="1"/>
          </p:cNvSpPr>
          <p:nvPr/>
        </p:nvSpPr>
        <p:spPr bwMode="auto">
          <a:xfrm>
            <a:off x="4763" y="5039519"/>
            <a:ext cx="6537325" cy="1200150"/>
          </a:xfrm>
          <a:prstGeom prst="rect">
            <a:avLst/>
          </a:prstGeom>
          <a:solidFill>
            <a:schemeClr val="bg1">
              <a:lumMod val="20000"/>
              <a:lumOff val="80000"/>
            </a:schemeClr>
          </a:solidFill>
          <a:ln w="9525">
            <a:solidFill>
              <a:srgbClr val="FF0066"/>
            </a:solidFill>
            <a:miter lim="800000"/>
            <a:headEnd/>
            <a:tailEnd/>
          </a:ln>
        </p:spPr>
        <p:txBody>
          <a:bodyPr wrap="square">
            <a:spAutoFit/>
          </a:bodyPr>
          <a:lstStyle/>
          <a:p>
            <a:pPr marL="457200" indent="-457200" algn="ctr">
              <a:buClrTx/>
              <a:buSzTx/>
              <a:buFontTx/>
              <a:buNone/>
              <a:defRPr/>
            </a:pPr>
            <a:r>
              <a:rPr lang="en-US" sz="2400" b="1" dirty="0">
                <a:solidFill>
                  <a:srgbClr val="FF0000"/>
                </a:solidFill>
              </a:rPr>
              <a:t>Judas no longer had room for Christ – </a:t>
            </a:r>
          </a:p>
          <a:p>
            <a:pPr marL="457200" indent="-457200" algn="ctr">
              <a:buClrTx/>
              <a:buSzTx/>
              <a:buFontTx/>
              <a:buNone/>
              <a:defRPr/>
            </a:pPr>
            <a:r>
              <a:rPr lang="en-US" sz="2400" b="1" dirty="0">
                <a:solidFill>
                  <a:srgbClr val="FF0000"/>
                </a:solidFill>
              </a:rPr>
              <a:t>Do we have room? </a:t>
            </a:r>
          </a:p>
          <a:p>
            <a:pPr marL="457200" indent="-457200" algn="ctr">
              <a:buClrTx/>
              <a:buSzTx/>
              <a:buFontTx/>
              <a:buNone/>
              <a:defRPr/>
            </a:pPr>
            <a:r>
              <a:rPr lang="en-US" sz="2400" b="1" i="1" dirty="0">
                <a:solidFill>
                  <a:srgbClr val="FF0000"/>
                </a:solidFill>
              </a:rPr>
              <a:t>Are we really His friend?</a:t>
            </a:r>
          </a:p>
        </p:txBody>
      </p:sp>
      <p:sp>
        <p:nvSpPr>
          <p:cNvPr id="13" name="Text Box 3"/>
          <p:cNvSpPr txBox="1">
            <a:spLocks noChangeArrowheads="1"/>
          </p:cNvSpPr>
          <p:nvPr/>
        </p:nvSpPr>
        <p:spPr bwMode="auto">
          <a:xfrm>
            <a:off x="4763" y="2470948"/>
            <a:ext cx="9148762"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altLang="en-US" sz="2400" b="1" dirty="0">
                <a:solidFill>
                  <a:schemeClr val="tx1"/>
                </a:solidFill>
              </a:rPr>
              <a:t>Judas fulfilled prophecy – Ps. 41:9 (Jn. 13:18-30)</a:t>
            </a:r>
          </a:p>
          <a:p>
            <a:pPr eaLnBrk="1" hangingPunct="1"/>
            <a:r>
              <a:rPr lang="en-US" altLang="en-US" b="1" dirty="0"/>
              <a:t>Jesus said those who obey Him are His friends – Jn. 15:14</a:t>
            </a:r>
          </a:p>
          <a:p>
            <a:pPr eaLnBrk="1" hangingPunct="1"/>
            <a:r>
              <a:rPr lang="en-US" altLang="en-US" b="1" dirty="0"/>
              <a:t>Jesus said those that obey can be deceived by riches and have the word choked out – Mt. 13:22</a:t>
            </a:r>
            <a:endParaRPr lang="nn-NO" altLang="en-US" b="1" dirty="0"/>
          </a:p>
        </p:txBody>
      </p:sp>
      <p:sp>
        <p:nvSpPr>
          <p:cNvPr id="15" name="Text Box 3"/>
          <p:cNvSpPr txBox="1">
            <a:spLocks noChangeArrowheads="1"/>
          </p:cNvSpPr>
          <p:nvPr/>
        </p:nvSpPr>
        <p:spPr bwMode="auto">
          <a:xfrm>
            <a:off x="4763" y="3913188"/>
            <a:ext cx="914876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algn="ctr" eaLnBrk="1" hangingPunct="1">
              <a:buClrTx/>
              <a:buSzTx/>
              <a:buFontTx/>
              <a:buNone/>
            </a:pPr>
            <a:r>
              <a:rPr lang="en-US" altLang="en-US" sz="2400" b="1" dirty="0">
                <a:solidFill>
                  <a:schemeClr val="tx1"/>
                </a:solidFill>
              </a:rPr>
              <a:t>The saint who no longer has room for Jesus in their life is</a:t>
            </a:r>
          </a:p>
          <a:p>
            <a:pPr algn="ctr" eaLnBrk="1" hangingPunct="1">
              <a:buClrTx/>
              <a:buSzTx/>
              <a:buFontTx/>
              <a:buNone/>
            </a:pPr>
            <a:r>
              <a:rPr lang="en-US" altLang="en-US" sz="2400" b="1" dirty="0">
                <a:solidFill>
                  <a:schemeClr val="tx1"/>
                </a:solidFill>
              </a:rPr>
              <a:t>like Judas – Heb. 10:26-31</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26213" y="4329113"/>
            <a:ext cx="2617787" cy="262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par>
                          <p:cTn id="7" fill="hold" nodeType="afterGroup">
                            <p:stCondLst>
                              <p:cond delay="0"/>
                            </p:stCondLst>
                            <p:childTnLst>
                              <p:par>
                                <p:cTn id="8" presetID="21" presetClass="entr" presetSubtype="1" fill="hold" nodeType="after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heel(1)">
                                      <p:cBhvr>
                                        <p:cTn id="10" dur="2000"/>
                                        <p:tgtEl>
                                          <p:spTgt spid="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animEffect transition="in" filter="fade">
                                      <p:cBhvr>
                                        <p:cTn id="2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81750"/>
            <a:ext cx="2895600" cy="476250"/>
          </a:xfrm>
        </p:spPr>
        <p:txBody>
          <a:bodyPr/>
          <a:lstStyle/>
          <a:p>
            <a:pPr>
              <a:defRPr/>
            </a:pPr>
            <a:r>
              <a:rPr lang="en-US"/>
              <a:t>No Room For Jesus</a:t>
            </a:r>
          </a:p>
        </p:txBody>
      </p:sp>
      <p:sp>
        <p:nvSpPr>
          <p:cNvPr id="174082" name="Rectangle 2"/>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No Room in the World</a:t>
            </a:r>
          </a:p>
        </p:txBody>
      </p:sp>
      <p:sp>
        <p:nvSpPr>
          <p:cNvPr id="11" name="Text Box 3"/>
          <p:cNvSpPr txBox="1">
            <a:spLocks noChangeArrowheads="1"/>
          </p:cNvSpPr>
          <p:nvPr/>
        </p:nvSpPr>
        <p:spPr bwMode="auto">
          <a:xfrm>
            <a:off x="0" y="628256"/>
            <a:ext cx="9144000" cy="1692771"/>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altLang="en-US" sz="2400" b="1" dirty="0">
                <a:solidFill>
                  <a:srgbClr val="000000"/>
                </a:solidFill>
              </a:rPr>
              <a:t>Jn. 1:9-10</a:t>
            </a:r>
          </a:p>
          <a:p>
            <a:pPr eaLnBrk="1" hangingPunct="1">
              <a:buClrTx/>
              <a:buSzTx/>
              <a:buFontTx/>
              <a:buNone/>
            </a:pPr>
            <a:r>
              <a:rPr lang="en-US" altLang="en-US" dirty="0">
                <a:solidFill>
                  <a:srgbClr val="002060"/>
                </a:solidFill>
              </a:rPr>
              <a:t>9.   There was the true Light which, coming into the world, enlightens every man. </a:t>
            </a:r>
          </a:p>
          <a:p>
            <a:pPr eaLnBrk="1" hangingPunct="1">
              <a:buClrTx/>
              <a:buSzTx/>
              <a:buFontTx/>
              <a:buNone/>
            </a:pPr>
            <a:r>
              <a:rPr lang="en-US" altLang="en-US" dirty="0">
                <a:solidFill>
                  <a:srgbClr val="002060"/>
                </a:solidFill>
              </a:rPr>
              <a:t>10.  He was in the world, and the world was made through Him, and the world did not know Him. </a:t>
            </a:r>
          </a:p>
        </p:txBody>
      </p:sp>
      <p:sp>
        <p:nvSpPr>
          <p:cNvPr id="12" name="Text Box 5"/>
          <p:cNvSpPr txBox="1">
            <a:spLocks noChangeArrowheads="1"/>
          </p:cNvSpPr>
          <p:nvPr/>
        </p:nvSpPr>
        <p:spPr bwMode="auto">
          <a:xfrm>
            <a:off x="0" y="5346770"/>
            <a:ext cx="7078662" cy="1200150"/>
          </a:xfrm>
          <a:prstGeom prst="rect">
            <a:avLst/>
          </a:prstGeom>
          <a:solidFill>
            <a:schemeClr val="bg1">
              <a:lumMod val="20000"/>
              <a:lumOff val="80000"/>
            </a:schemeClr>
          </a:solidFill>
          <a:ln w="9525">
            <a:solidFill>
              <a:srgbClr val="FF0066"/>
            </a:solidFill>
            <a:miter lim="800000"/>
            <a:headEnd/>
            <a:tailEnd/>
          </a:ln>
        </p:spPr>
        <p:txBody>
          <a:bodyPr wrap="square">
            <a:spAutoFit/>
          </a:bodyPr>
          <a:lstStyle/>
          <a:p>
            <a:pPr marL="457200" indent="-457200" algn="ctr">
              <a:buClrTx/>
              <a:buSzTx/>
              <a:buFontTx/>
              <a:buNone/>
              <a:defRPr/>
            </a:pPr>
            <a:r>
              <a:rPr lang="en-US" sz="2400" b="1" dirty="0">
                <a:solidFill>
                  <a:srgbClr val="FF0000"/>
                </a:solidFill>
              </a:rPr>
              <a:t>The world then and now has no room for </a:t>
            </a:r>
          </a:p>
          <a:p>
            <a:pPr marL="457200" indent="-457200" algn="ctr">
              <a:buClrTx/>
              <a:buSzTx/>
              <a:buFontTx/>
              <a:buNone/>
              <a:defRPr/>
            </a:pPr>
            <a:r>
              <a:rPr lang="en-US" sz="2400" b="1" dirty="0">
                <a:solidFill>
                  <a:srgbClr val="FF0000"/>
                </a:solidFill>
              </a:rPr>
              <a:t>Jesus, but seeks to remove Him from all</a:t>
            </a:r>
          </a:p>
          <a:p>
            <a:pPr marL="457200" indent="-457200" algn="ctr">
              <a:buClrTx/>
              <a:buSzTx/>
              <a:buFontTx/>
              <a:buNone/>
              <a:defRPr/>
            </a:pPr>
            <a:r>
              <a:rPr lang="en-US" sz="2400" b="1" dirty="0">
                <a:solidFill>
                  <a:srgbClr val="FF0000"/>
                </a:solidFill>
              </a:rPr>
              <a:t>aspects of life!</a:t>
            </a:r>
          </a:p>
        </p:txBody>
      </p:sp>
      <p:sp>
        <p:nvSpPr>
          <p:cNvPr id="13" name="Text Box 3"/>
          <p:cNvSpPr txBox="1">
            <a:spLocks noChangeArrowheads="1"/>
          </p:cNvSpPr>
          <p:nvPr/>
        </p:nvSpPr>
        <p:spPr bwMode="auto">
          <a:xfrm>
            <a:off x="18161" y="2368740"/>
            <a:ext cx="9148762"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altLang="en-US" sz="2400" b="1" dirty="0">
                <a:solidFill>
                  <a:schemeClr val="tx1"/>
                </a:solidFill>
              </a:rPr>
              <a:t>Jn. 3:19; 15:18</a:t>
            </a:r>
          </a:p>
          <a:p>
            <a:pPr eaLnBrk="1" hangingPunct="1"/>
            <a:r>
              <a:rPr lang="en-US" altLang="en-US" b="1" dirty="0"/>
              <a:t>They didn’t know Him from lack of teaching, but because they love “the darkness,” they love “evil.”</a:t>
            </a:r>
          </a:p>
          <a:p>
            <a:pPr eaLnBrk="1" hangingPunct="1"/>
            <a:r>
              <a:rPr lang="en-US" altLang="en-US" b="1" dirty="0"/>
              <a:t>The world hated Christ and will hate His followers.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4333875"/>
            <a:ext cx="1905000"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3"/>
          <p:cNvSpPr txBox="1">
            <a:spLocks noChangeArrowheads="1"/>
          </p:cNvSpPr>
          <p:nvPr/>
        </p:nvSpPr>
        <p:spPr bwMode="auto">
          <a:xfrm>
            <a:off x="18161" y="3753040"/>
            <a:ext cx="7220839"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marL="0" indent="0" eaLnBrk="1" hangingPunct="1">
              <a:buClrTx/>
              <a:buSzTx/>
              <a:buFontTx/>
              <a:buNone/>
            </a:pPr>
            <a:r>
              <a:rPr lang="en-US" altLang="en-US" sz="2400" b="1" dirty="0">
                <a:solidFill>
                  <a:schemeClr val="tx1"/>
                </a:solidFill>
              </a:rPr>
              <a:t>The One without sin, Who came to save the world, was put to death because the world had no room for Him! </a:t>
            </a:r>
          </a:p>
          <a:p>
            <a:pPr eaLnBrk="1" hangingPunct="1"/>
            <a:r>
              <a:rPr lang="nl-NL" altLang="en-US" b="1" dirty="0"/>
              <a:t>Heb. 4:15; Acts 3:13-15; Jn. 3:16</a:t>
            </a:r>
            <a:endParaRPr lang="en-US" altLang="en-US" b="1"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par>
                          <p:cTn id="7" fill="hold" nodeType="afterGroup">
                            <p:stCondLst>
                              <p:cond delay="0"/>
                            </p:stCondLst>
                            <p:childTnLst>
                              <p:par>
                                <p:cTn id="8" presetID="21" presetClass="entr" presetSubtype="1" fill="hold"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heel(1)">
                                      <p:cBhvr>
                                        <p:cTn id="10" dur="20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animEffect transition="in" filter="fade">
                                      <p:cBhvr>
                                        <p:cTn id="2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81750"/>
            <a:ext cx="2895600" cy="476250"/>
          </a:xfrm>
        </p:spPr>
        <p:txBody>
          <a:bodyPr/>
          <a:lstStyle/>
          <a:p>
            <a:pPr>
              <a:defRPr/>
            </a:pPr>
            <a:r>
              <a:rPr lang="en-US"/>
              <a:t>No Room For Jesus</a:t>
            </a:r>
          </a:p>
        </p:txBody>
      </p:sp>
      <p:sp>
        <p:nvSpPr>
          <p:cNvPr id="174082" name="Rectangle 2"/>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No Room in the Religious World</a:t>
            </a:r>
          </a:p>
        </p:txBody>
      </p:sp>
      <p:sp>
        <p:nvSpPr>
          <p:cNvPr id="11" name="Text Box 3"/>
          <p:cNvSpPr txBox="1">
            <a:spLocks noChangeArrowheads="1"/>
          </p:cNvSpPr>
          <p:nvPr/>
        </p:nvSpPr>
        <p:spPr bwMode="auto">
          <a:xfrm>
            <a:off x="0" y="628160"/>
            <a:ext cx="9144000" cy="1384995"/>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altLang="en-US" sz="2400" b="1" dirty="0">
                <a:solidFill>
                  <a:srgbClr val="000000"/>
                </a:solidFill>
              </a:rPr>
              <a:t>Jn. 14:23</a:t>
            </a:r>
          </a:p>
          <a:p>
            <a:pPr eaLnBrk="1" hangingPunct="1">
              <a:buClrTx/>
              <a:buSzTx/>
              <a:buFontTx/>
              <a:buNone/>
            </a:pPr>
            <a:r>
              <a:rPr lang="en-US" altLang="en-US" dirty="0">
                <a:solidFill>
                  <a:srgbClr val="002060"/>
                </a:solidFill>
              </a:rPr>
              <a:t>23.  Jesus answered and said to him, "If anyone loves Me, he will keep My word; and My Father will love him, and We will come to him and make Our abode with him. </a:t>
            </a:r>
          </a:p>
        </p:txBody>
      </p:sp>
      <p:sp>
        <p:nvSpPr>
          <p:cNvPr id="12" name="Text Box 5"/>
          <p:cNvSpPr txBox="1">
            <a:spLocks noChangeArrowheads="1"/>
          </p:cNvSpPr>
          <p:nvPr/>
        </p:nvSpPr>
        <p:spPr bwMode="auto">
          <a:xfrm>
            <a:off x="3350" y="5004522"/>
            <a:ext cx="6324600" cy="1569660"/>
          </a:xfrm>
          <a:prstGeom prst="rect">
            <a:avLst/>
          </a:prstGeom>
          <a:solidFill>
            <a:schemeClr val="bg1">
              <a:lumMod val="20000"/>
              <a:lumOff val="80000"/>
            </a:schemeClr>
          </a:solidFill>
          <a:ln w="9525">
            <a:solidFill>
              <a:srgbClr val="FF0066"/>
            </a:solidFill>
            <a:miter lim="800000"/>
            <a:headEnd/>
            <a:tailEnd/>
          </a:ln>
        </p:spPr>
        <p:txBody>
          <a:bodyPr wrap="square">
            <a:spAutoFit/>
          </a:bodyPr>
          <a:lstStyle/>
          <a:p>
            <a:pPr marL="457200" indent="-457200" algn="ctr">
              <a:buClrTx/>
              <a:buSzTx/>
              <a:buFontTx/>
              <a:buNone/>
              <a:defRPr/>
            </a:pPr>
            <a:r>
              <a:rPr lang="en-US" sz="2400" b="1" dirty="0">
                <a:solidFill>
                  <a:srgbClr val="FF0000"/>
                </a:solidFill>
              </a:rPr>
              <a:t>The religious world seems to have no </a:t>
            </a:r>
          </a:p>
          <a:p>
            <a:pPr marL="457200" indent="-457200" algn="ctr">
              <a:buClrTx/>
              <a:buSzTx/>
              <a:buFontTx/>
              <a:buNone/>
              <a:defRPr/>
            </a:pPr>
            <a:r>
              <a:rPr lang="en-US" sz="2400" b="1" dirty="0">
                <a:solidFill>
                  <a:srgbClr val="FF0000"/>
                </a:solidFill>
              </a:rPr>
              <a:t>room for Jesus, the One they claim to</a:t>
            </a:r>
          </a:p>
          <a:p>
            <a:pPr marL="457200" indent="-457200" algn="ctr">
              <a:buClrTx/>
              <a:buSzTx/>
              <a:buFontTx/>
              <a:buNone/>
              <a:defRPr/>
            </a:pPr>
            <a:r>
              <a:rPr lang="en-US" sz="2400" b="1" dirty="0">
                <a:solidFill>
                  <a:srgbClr val="FF0000"/>
                </a:solidFill>
              </a:rPr>
              <a:t>serve, because of their man-made </a:t>
            </a:r>
          </a:p>
          <a:p>
            <a:pPr marL="457200" indent="-457200" algn="ctr">
              <a:buClrTx/>
              <a:buSzTx/>
              <a:buFontTx/>
              <a:buNone/>
              <a:defRPr/>
            </a:pPr>
            <a:r>
              <a:rPr lang="en-US" sz="2400" b="1" dirty="0">
                <a:solidFill>
                  <a:srgbClr val="FF0000"/>
                </a:solidFill>
              </a:rPr>
              <a:t>doctrines and traditions!</a:t>
            </a:r>
          </a:p>
        </p:txBody>
      </p:sp>
      <p:sp>
        <p:nvSpPr>
          <p:cNvPr id="10" name="Text Box 3"/>
          <p:cNvSpPr txBox="1">
            <a:spLocks noChangeArrowheads="1"/>
          </p:cNvSpPr>
          <p:nvPr/>
        </p:nvSpPr>
        <p:spPr bwMode="auto">
          <a:xfrm>
            <a:off x="3350" y="3199025"/>
            <a:ext cx="9148763"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altLang="en-US" sz="2400" b="1" dirty="0">
                <a:solidFill>
                  <a:schemeClr val="tx1"/>
                </a:solidFill>
              </a:rPr>
              <a:t>Compare the teachings of Christ with denominations </a:t>
            </a:r>
          </a:p>
          <a:p>
            <a:pPr eaLnBrk="1" hangingPunct="1">
              <a:buClrTx/>
              <a:buSzTx/>
              <a:buFontTx/>
              <a:buNone/>
            </a:pPr>
            <a:r>
              <a:rPr lang="en-US" altLang="en-US" sz="2400" b="1" dirty="0">
                <a:solidFill>
                  <a:schemeClr val="tx1"/>
                </a:solidFill>
              </a:rPr>
              <a:t>(Mt. 7:21-23; Mk. 7:9; Eph. 4:14):</a:t>
            </a:r>
          </a:p>
          <a:p>
            <a:pPr eaLnBrk="1" hangingPunct="1"/>
            <a:r>
              <a:rPr lang="en-US" altLang="en-US" dirty="0"/>
              <a:t>They teach a “different” gospel – Gal. 1:6-9</a:t>
            </a:r>
          </a:p>
          <a:p>
            <a:pPr eaLnBrk="1" hangingPunct="1"/>
            <a:r>
              <a:rPr lang="en-US" altLang="en-US" dirty="0"/>
              <a:t>They teach a different “way” of salvation – Mk. 16:16; Acts 2:38</a:t>
            </a:r>
          </a:p>
          <a:p>
            <a:pPr eaLnBrk="1" hangingPunct="1"/>
            <a:r>
              <a:rPr lang="en-US" altLang="en-US" dirty="0"/>
              <a:t>The social gospel and their traditions supplanted Jesus! (Mk. 7:9)</a:t>
            </a:r>
          </a:p>
        </p:txBody>
      </p:sp>
      <p:sp>
        <p:nvSpPr>
          <p:cNvPr id="14" name="Text Box 3"/>
          <p:cNvSpPr txBox="1">
            <a:spLocks noChangeArrowheads="1"/>
          </p:cNvSpPr>
          <p:nvPr/>
        </p:nvSpPr>
        <p:spPr bwMode="auto">
          <a:xfrm>
            <a:off x="0" y="2080927"/>
            <a:ext cx="9144000" cy="1077218"/>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altLang="en-US" sz="2400" b="1" dirty="0">
                <a:solidFill>
                  <a:srgbClr val="000000"/>
                </a:solidFill>
              </a:rPr>
              <a:t>Rom. 14:17</a:t>
            </a:r>
          </a:p>
          <a:p>
            <a:pPr eaLnBrk="1" hangingPunct="1">
              <a:buClrTx/>
              <a:buSzTx/>
              <a:buFontTx/>
              <a:buNone/>
            </a:pPr>
            <a:r>
              <a:rPr lang="en-US" altLang="en-US" dirty="0">
                <a:solidFill>
                  <a:srgbClr val="002060"/>
                </a:solidFill>
              </a:rPr>
              <a:t>17.  for the kingdom of God is not eating and drinking, but righteousness and peace and joy in the Holy Spirit.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43496" y="5105400"/>
            <a:ext cx="2700504"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4"/>
                                        </p:tgtEl>
                                        <p:attrNameLst>
                                          <p:attrName>style.visibility</p:attrName>
                                        </p:attrNameLst>
                                      </p:cBhvr>
                                      <p:to>
                                        <p:strVal val="visible"/>
                                      </p:to>
                                    </p:set>
                                  </p:childTnLst>
                                </p:cTn>
                              </p:par>
                            </p:childTnLst>
                          </p:cTn>
                        </p:par>
                        <p:par>
                          <p:cTn id="10" fill="hold" nodeType="afterGroup">
                            <p:stCondLst>
                              <p:cond delay="0"/>
                            </p:stCondLst>
                            <p:childTnLst>
                              <p:par>
                                <p:cTn id="11" presetID="21" presetClass="entr" presetSubtype="1"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Effect transition="in" filter="fade">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0" grpId="0"/>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81750"/>
            <a:ext cx="2895600" cy="476250"/>
          </a:xfrm>
        </p:spPr>
        <p:txBody>
          <a:bodyPr/>
          <a:lstStyle/>
          <a:p>
            <a:pPr>
              <a:defRPr/>
            </a:pPr>
            <a:r>
              <a:rPr lang="en-US"/>
              <a:t>No Room For Jesus</a:t>
            </a:r>
            <a:endParaRPr lang="en-US" dirty="0"/>
          </a:p>
        </p:txBody>
      </p:sp>
      <p:sp>
        <p:nvSpPr>
          <p:cNvPr id="189442" name="Rectangle 2"/>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Conclusion </a:t>
            </a:r>
          </a:p>
        </p:txBody>
      </p:sp>
      <p:sp>
        <p:nvSpPr>
          <p:cNvPr id="6" name="Text Box 5"/>
          <p:cNvSpPr txBox="1">
            <a:spLocks noChangeArrowheads="1"/>
          </p:cNvSpPr>
          <p:nvPr/>
        </p:nvSpPr>
        <p:spPr bwMode="auto">
          <a:xfrm>
            <a:off x="-1588" y="992188"/>
            <a:ext cx="9144001"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algn="ctr" eaLnBrk="1" hangingPunct="1">
              <a:buClrTx/>
              <a:buSzTx/>
              <a:buFontTx/>
              <a:buNone/>
            </a:pPr>
            <a:r>
              <a:rPr lang="en-US" altLang="en-US" sz="2400" b="1" dirty="0">
                <a:solidFill>
                  <a:schemeClr val="tx1"/>
                </a:solidFill>
              </a:rPr>
              <a:t>Is there room for Christ in our hearts? </a:t>
            </a:r>
          </a:p>
        </p:txBody>
      </p:sp>
      <p:sp>
        <p:nvSpPr>
          <p:cNvPr id="7" name="Text Box 3"/>
          <p:cNvSpPr txBox="1">
            <a:spLocks noChangeArrowheads="1"/>
          </p:cNvSpPr>
          <p:nvPr/>
        </p:nvSpPr>
        <p:spPr bwMode="auto">
          <a:xfrm>
            <a:off x="4086125" y="1885950"/>
            <a:ext cx="5056285" cy="2000548"/>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wrap="square">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altLang="en-US" sz="2400" b="1" dirty="0">
                <a:solidFill>
                  <a:srgbClr val="000000"/>
                </a:solidFill>
              </a:rPr>
              <a:t>Rev. 3:20</a:t>
            </a:r>
          </a:p>
          <a:p>
            <a:pPr eaLnBrk="1" hangingPunct="1">
              <a:buClrTx/>
              <a:buSzTx/>
              <a:buFontTx/>
              <a:buNone/>
            </a:pPr>
            <a:r>
              <a:rPr lang="en-US" altLang="en-US" dirty="0">
                <a:solidFill>
                  <a:srgbClr val="002060"/>
                </a:solidFill>
              </a:rPr>
              <a:t>20.   'Behold, I stand at the door and knock; if anyone hears My voice and opens the door, I will come in to him and will dine with him, and he with Me. </a:t>
            </a:r>
          </a:p>
        </p:txBody>
      </p:sp>
      <p:sp>
        <p:nvSpPr>
          <p:cNvPr id="10" name="Text Box 3"/>
          <p:cNvSpPr txBox="1">
            <a:spLocks noChangeArrowheads="1"/>
          </p:cNvSpPr>
          <p:nvPr/>
        </p:nvSpPr>
        <p:spPr bwMode="auto">
          <a:xfrm>
            <a:off x="4087715" y="4537104"/>
            <a:ext cx="5056285" cy="830997"/>
          </a:xfrm>
          <a:prstGeom prst="rect">
            <a:avLst/>
          </a:prstGeom>
          <a:gradFill rotWithShape="1">
            <a:gsLst>
              <a:gs pos="0">
                <a:srgbClr val="FF97E4"/>
              </a:gs>
              <a:gs pos="50000">
                <a:srgbClr val="FFBFEC"/>
              </a:gs>
              <a:gs pos="100000">
                <a:srgbClr val="FFDFF5"/>
              </a:gs>
            </a:gsLst>
            <a:lin ang="135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algn="ctr" eaLnBrk="1" hangingPunct="1">
              <a:buClrTx/>
              <a:buSzTx/>
              <a:buFont typeface="Wingdings" pitchFamily="2" charset="2"/>
              <a:buNone/>
            </a:pPr>
            <a:r>
              <a:rPr lang="en-US" altLang="en-US" sz="2400" b="1" dirty="0">
                <a:solidFill>
                  <a:srgbClr val="FF0000"/>
                </a:solidFill>
              </a:rPr>
              <a:t>What do we crowd out to make room for? </a:t>
            </a:r>
            <a:r>
              <a:rPr lang="en-US" altLang="en-US" sz="2400" b="1" i="1" dirty="0">
                <a:solidFill>
                  <a:srgbClr val="FF0000"/>
                </a:solidFill>
              </a:rPr>
              <a:t>(Do we let Christ in?)</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04" y="1612900"/>
            <a:ext cx="4092632" cy="409263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7"/>
                                        </p:tgtEl>
                                        <p:attrNameLst>
                                          <p:attrName>style.visibility</p:attrName>
                                        </p:attrNameLst>
                                      </p:cBhvr>
                                      <p:to>
                                        <p:strVal val="visible"/>
                                      </p:to>
                                    </p:set>
                                  </p:childTnLst>
                                </p:cTn>
                              </p:par>
                            </p:childTnLst>
                          </p:cTn>
                        </p:par>
                        <p:par>
                          <p:cTn id="10" fill="hold" nodeType="withGroup">
                            <p:stCondLst>
                              <p:cond delay="0"/>
                            </p:stCondLst>
                            <p:childTnLst>
                              <p:par>
                                <p:cTn id="11" presetID="53"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dissolve">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81750"/>
            <a:ext cx="2895600" cy="476250"/>
          </a:xfrm>
        </p:spPr>
        <p:txBody>
          <a:bodyPr/>
          <a:lstStyle/>
          <a:p>
            <a:pPr>
              <a:defRPr/>
            </a:pPr>
            <a:r>
              <a:rPr lang="en-US"/>
              <a:t>No Room For Jesus</a:t>
            </a:r>
            <a:endParaRPr lang="en-US" dirty="0"/>
          </a:p>
        </p:txBody>
      </p:sp>
      <p:sp>
        <p:nvSpPr>
          <p:cNvPr id="189442" name="Rectangle 2"/>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Conclusion </a:t>
            </a:r>
          </a:p>
        </p:txBody>
      </p:sp>
      <p:sp>
        <p:nvSpPr>
          <p:cNvPr id="6" name="Text Box 3"/>
          <p:cNvSpPr txBox="1">
            <a:spLocks noChangeArrowheads="1"/>
          </p:cNvSpPr>
          <p:nvPr/>
        </p:nvSpPr>
        <p:spPr bwMode="auto">
          <a:xfrm>
            <a:off x="4763" y="651931"/>
            <a:ext cx="9142412" cy="1384995"/>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pPr>
            <a:r>
              <a:rPr lang="en-US" altLang="en-US" sz="2400" b="1" dirty="0">
                <a:solidFill>
                  <a:srgbClr val="000000"/>
                </a:solidFill>
              </a:rPr>
              <a:t>Rom. 8:29</a:t>
            </a:r>
          </a:p>
          <a:p>
            <a:pPr eaLnBrk="1" hangingPunct="1">
              <a:buClrTx/>
              <a:buSzTx/>
              <a:buFontTx/>
              <a:buNone/>
            </a:pPr>
            <a:r>
              <a:rPr lang="en-US" altLang="en-US" dirty="0">
                <a:solidFill>
                  <a:srgbClr val="002060"/>
                </a:solidFill>
              </a:rPr>
              <a:t>29.  For those whom He foreknew, He also predestined to become conformed to the image of His Son, so that He would be the firstborn among many brethren; </a:t>
            </a:r>
          </a:p>
        </p:txBody>
      </p:sp>
      <p:sp>
        <p:nvSpPr>
          <p:cNvPr id="7" name="Text Box 3"/>
          <p:cNvSpPr txBox="1">
            <a:spLocks noChangeArrowheads="1"/>
          </p:cNvSpPr>
          <p:nvPr/>
        </p:nvSpPr>
        <p:spPr bwMode="auto">
          <a:xfrm>
            <a:off x="0" y="2209800"/>
            <a:ext cx="9137650" cy="830263"/>
          </a:xfrm>
          <a:prstGeom prst="rect">
            <a:avLst/>
          </a:prstGeom>
          <a:gradFill rotWithShape="1">
            <a:gsLst>
              <a:gs pos="0">
                <a:srgbClr val="FF97E4"/>
              </a:gs>
              <a:gs pos="50000">
                <a:srgbClr val="FFBFEC"/>
              </a:gs>
              <a:gs pos="100000">
                <a:srgbClr val="FFDFF5"/>
              </a:gs>
            </a:gsLst>
            <a:lin ang="135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algn="ctr" eaLnBrk="1" hangingPunct="1">
              <a:buClrTx/>
              <a:buSzTx/>
              <a:buFont typeface="Wingdings" pitchFamily="2" charset="2"/>
              <a:buNone/>
            </a:pPr>
            <a:r>
              <a:rPr lang="en-US" altLang="en-US" sz="2400" b="1" dirty="0">
                <a:solidFill>
                  <a:srgbClr val="FF0000"/>
                </a:solidFill>
              </a:rPr>
              <a:t>Do we submit and conform to Christ, or like the world, try</a:t>
            </a:r>
          </a:p>
          <a:p>
            <a:pPr algn="ctr" eaLnBrk="1" hangingPunct="1">
              <a:buClrTx/>
              <a:buSzTx/>
              <a:buFont typeface="Wingdings" pitchFamily="2" charset="2"/>
              <a:buNone/>
            </a:pPr>
            <a:r>
              <a:rPr lang="en-US" altLang="en-US" sz="2400" b="1" dirty="0">
                <a:solidFill>
                  <a:srgbClr val="FF0000"/>
                </a:solidFill>
              </a:rPr>
              <a:t>to conform Him to our image?</a:t>
            </a:r>
          </a:p>
        </p:txBody>
      </p:sp>
      <p:sp>
        <p:nvSpPr>
          <p:cNvPr id="8" name="Text Box 5"/>
          <p:cNvSpPr txBox="1">
            <a:spLocks noChangeArrowheads="1"/>
          </p:cNvSpPr>
          <p:nvPr/>
        </p:nvSpPr>
        <p:spPr bwMode="auto">
          <a:xfrm>
            <a:off x="-1588" y="3269320"/>
            <a:ext cx="9144001"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algn="ctr" eaLnBrk="1" hangingPunct="1">
              <a:buClrTx/>
              <a:buSzTx/>
              <a:buFontTx/>
              <a:buNone/>
            </a:pPr>
            <a:r>
              <a:rPr lang="en-US" altLang="en-US" sz="2400" b="1" dirty="0">
                <a:solidFill>
                  <a:schemeClr val="tx1"/>
                </a:solidFill>
              </a:rPr>
              <a:t>May we ever not just make room for Him seasonally, but </a:t>
            </a:r>
          </a:p>
          <a:p>
            <a:pPr algn="ctr" eaLnBrk="1" hangingPunct="1">
              <a:buClrTx/>
              <a:buSzTx/>
              <a:buFontTx/>
              <a:buNone/>
            </a:pPr>
            <a:r>
              <a:rPr lang="en-US" altLang="en-US" sz="2400" b="1" dirty="0">
                <a:solidFill>
                  <a:schemeClr val="tx1"/>
                </a:solidFill>
              </a:rPr>
              <a:t>make room for Jesus every day!</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27675" y="4138613"/>
            <a:ext cx="3619500" cy="271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5"/>
          <p:cNvSpPr txBox="1">
            <a:spLocks noChangeArrowheads="1"/>
          </p:cNvSpPr>
          <p:nvPr/>
        </p:nvSpPr>
        <p:spPr bwMode="auto">
          <a:xfrm>
            <a:off x="4763" y="4528810"/>
            <a:ext cx="5465763" cy="1938992"/>
          </a:xfrm>
          <a:prstGeom prst="rect">
            <a:avLst/>
          </a:prstGeom>
          <a:solidFill>
            <a:schemeClr val="bg1">
              <a:lumMod val="20000"/>
              <a:lumOff val="80000"/>
            </a:schemeClr>
          </a:solidFill>
          <a:ln w="9525">
            <a:solidFill>
              <a:srgbClr val="FF0066"/>
            </a:solidFill>
            <a:miter lim="800000"/>
            <a:headEnd/>
            <a:tailEnd/>
          </a:ln>
        </p:spPr>
        <p:txBody>
          <a:bodyPr wrap="square">
            <a:spAutoFit/>
          </a:bodyPr>
          <a:lstStyle/>
          <a:p>
            <a:pPr marL="457200" indent="-457200" algn="ctr">
              <a:buClrTx/>
              <a:buSzTx/>
              <a:buFontTx/>
              <a:buNone/>
              <a:defRPr/>
            </a:pPr>
            <a:r>
              <a:rPr lang="en-US" sz="2400" b="1" dirty="0">
                <a:solidFill>
                  <a:srgbClr val="FF0000"/>
                </a:solidFill>
              </a:rPr>
              <a:t>While men in the past and present</a:t>
            </a:r>
          </a:p>
          <a:p>
            <a:pPr marL="457200" indent="-457200" algn="ctr">
              <a:buClrTx/>
              <a:buSzTx/>
              <a:buFontTx/>
              <a:buNone/>
              <a:defRPr/>
            </a:pPr>
            <a:r>
              <a:rPr lang="en-US" sz="2400" b="1" dirty="0">
                <a:solidFill>
                  <a:srgbClr val="FF0000"/>
                </a:solidFill>
              </a:rPr>
              <a:t>may have no room for Jesus, let </a:t>
            </a:r>
          </a:p>
          <a:p>
            <a:pPr marL="457200" indent="-457200" algn="ctr">
              <a:buClrTx/>
              <a:buSzTx/>
              <a:buFontTx/>
              <a:buNone/>
              <a:defRPr/>
            </a:pPr>
            <a:r>
              <a:rPr lang="en-US" sz="2400" b="1" dirty="0">
                <a:solidFill>
                  <a:srgbClr val="FF0000"/>
                </a:solidFill>
              </a:rPr>
              <a:t>us make sure that we give Jesus </a:t>
            </a:r>
          </a:p>
          <a:p>
            <a:pPr marL="457200" indent="-457200" algn="ctr">
              <a:buClrTx/>
              <a:buSzTx/>
              <a:buFontTx/>
              <a:buNone/>
              <a:defRPr/>
            </a:pPr>
            <a:r>
              <a:rPr lang="en-US" sz="2400" b="1" dirty="0">
                <a:solidFill>
                  <a:srgbClr val="FF0000"/>
                </a:solidFill>
              </a:rPr>
              <a:t>Christ plenty of room in our lives! (Rev. 3:20)</a:t>
            </a:r>
            <a:endParaRPr lang="en-US" sz="2400" b="1" i="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par>
                          <p:cTn id="16" fill="hold" nodeType="afterGroup">
                            <p:stCondLst>
                              <p:cond delay="0"/>
                            </p:stCondLst>
                            <p:childTnLst>
                              <p:par>
                                <p:cTn id="17" presetID="53" presetClass="entr" presetSubtype="16"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1000" fill="hold"/>
                                        <p:tgtEl>
                                          <p:spTgt spid="10"/>
                                        </p:tgtEl>
                                        <p:attrNameLst>
                                          <p:attrName>ppt_w</p:attrName>
                                        </p:attrNameLst>
                                      </p:cBhvr>
                                      <p:tavLst>
                                        <p:tav tm="0">
                                          <p:val>
                                            <p:fltVal val="0"/>
                                          </p:val>
                                        </p:tav>
                                        <p:tav tm="100000">
                                          <p:val>
                                            <p:strVal val="#ppt_w"/>
                                          </p:val>
                                        </p:tav>
                                      </p:tavLst>
                                    </p:anim>
                                    <p:anim calcmode="lin" valueType="num">
                                      <p:cBhvr>
                                        <p:cTn id="27" dur="1000" fill="hold"/>
                                        <p:tgtEl>
                                          <p:spTgt spid="10"/>
                                        </p:tgtEl>
                                        <p:attrNameLst>
                                          <p:attrName>ppt_h</p:attrName>
                                        </p:attrNameLst>
                                      </p:cBhvr>
                                      <p:tavLst>
                                        <p:tav tm="0">
                                          <p:val>
                                            <p:fltVal val="0"/>
                                          </p:val>
                                        </p:tav>
                                        <p:tav tm="100000">
                                          <p:val>
                                            <p:strVal val="#ppt_h"/>
                                          </p:val>
                                        </p:tav>
                                      </p:tavLst>
                                    </p:anim>
                                    <p:anim calcmode="lin" valueType="num">
                                      <p:cBhvr>
                                        <p:cTn id="28" dur="1000" fill="hold"/>
                                        <p:tgtEl>
                                          <p:spTgt spid="10"/>
                                        </p:tgtEl>
                                        <p:attrNameLst>
                                          <p:attrName>style.rotation</p:attrName>
                                        </p:attrNameLst>
                                      </p:cBhvr>
                                      <p:tavLst>
                                        <p:tav tm="0">
                                          <p:val>
                                            <p:fltVal val="90"/>
                                          </p:val>
                                        </p:tav>
                                        <p:tav tm="100000">
                                          <p:val>
                                            <p:fltVal val="0"/>
                                          </p:val>
                                        </p:tav>
                                      </p:tavLst>
                                    </p:anim>
                                    <p:animEffect transition="in" filter="fade">
                                      <p:cBhvr>
                                        <p:cTn id="2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10" grpId="0" animBg="1"/>
    </p:bld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457200" marR="0" indent="-457200" algn="l" defTabSz="914400" rtl="0" eaLnBrk="1" fontAlgn="base" latinLnBrk="0" hangingPunct="1">
          <a:lnSpc>
            <a:spcPct val="100000"/>
          </a:lnSpc>
          <a:spcBef>
            <a:spcPct val="0"/>
          </a:spcBef>
          <a:spcAft>
            <a:spcPct val="0"/>
          </a:spcAft>
          <a:buClr>
            <a:schemeClr val="hlink"/>
          </a:buClr>
          <a:buSzPct val="115000"/>
          <a:buFont typeface="Wingdings" pitchFamily="2" charset="2"/>
          <a:buChar char="Ø"/>
          <a:tabLst/>
          <a:defRPr kumimoji="0" lang="en-US" sz="2000" b="0" i="0" u="none" strike="noStrike" cap="none" normalizeH="0" baseline="0" smtClean="0">
            <a:ln>
              <a:noFill/>
            </a:ln>
            <a:solidFill>
              <a:schemeClr val="folHlink"/>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457200" marR="0" indent="-457200" algn="l" defTabSz="914400" rtl="0" eaLnBrk="1" fontAlgn="base" latinLnBrk="0" hangingPunct="1">
          <a:lnSpc>
            <a:spcPct val="100000"/>
          </a:lnSpc>
          <a:spcBef>
            <a:spcPct val="0"/>
          </a:spcBef>
          <a:spcAft>
            <a:spcPct val="0"/>
          </a:spcAft>
          <a:buClr>
            <a:schemeClr val="hlink"/>
          </a:buClr>
          <a:buSzPct val="115000"/>
          <a:buFont typeface="Wingdings" pitchFamily="2" charset="2"/>
          <a:buChar char="Ø"/>
          <a:tabLst/>
          <a:defRPr kumimoji="0" lang="en-US" sz="2000" b="0" i="0" u="none" strike="noStrike" cap="none" normalizeH="0" baseline="0" smtClean="0">
            <a:ln>
              <a:noFill/>
            </a:ln>
            <a:solidFill>
              <a:schemeClr val="folHlink"/>
            </a:solidFill>
            <a:effectLst/>
            <a:latin typeface="Tahoma" pitchFamily="34" charset="0"/>
            <a:cs typeface="Times New Roman" pitchFamily="18"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Designs\Textured.pot</Template>
  <TotalTime>3526</TotalTime>
  <Words>1222</Words>
  <Application>Microsoft Office PowerPoint</Application>
  <PresentationFormat>On-screen Show (4:3)</PresentationFormat>
  <Paragraphs>117</Paragraphs>
  <Slides>10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Ameretto</vt:lpstr>
      <vt:lpstr>Arial</vt:lpstr>
      <vt:lpstr>Calisto MT</vt:lpstr>
      <vt:lpstr>Tahoma</vt:lpstr>
      <vt:lpstr>Times New Roman</vt:lpstr>
      <vt:lpstr>Wingdings</vt:lpstr>
      <vt:lpstr>Textured</vt:lpstr>
      <vt:lpstr>No Room For Jesus</vt:lpstr>
      <vt:lpstr>Intro </vt:lpstr>
      <vt:lpstr>No Room In the Roman Empire</vt:lpstr>
      <vt:lpstr>No Room Among His Own People</vt:lpstr>
      <vt:lpstr>No Room With Judas</vt:lpstr>
      <vt:lpstr>No Room in the World</vt:lpstr>
      <vt:lpstr>No Room in the Religious World</vt:lpstr>
      <vt:lpstr>Conclusion </vt:lpstr>
      <vt:lpstr>Conclusion </vt:lpstr>
      <vt:lpstr>“What Must I Do To Be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Room For Jesus</dc:title>
  <dc:subject>11/11/2018</dc:subject>
  <dc:creator>DarkWolf</dc:creator>
  <dc:description>Based on a lesson by Richard Thetford</dc:description>
  <cp:lastModifiedBy>Nathan Morrison</cp:lastModifiedBy>
  <cp:revision>17</cp:revision>
  <dcterms:created xsi:type="dcterms:W3CDTF">2005-06-04T23:49:02Z</dcterms:created>
  <dcterms:modified xsi:type="dcterms:W3CDTF">2018-11-11T06:05:20Z</dcterms:modified>
</cp:coreProperties>
</file>