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1" r:id="rId2"/>
  </p:sldMasterIdLst>
  <p:notesMasterIdLst>
    <p:notesMasterId r:id="rId25"/>
  </p:notesMasterIdLst>
  <p:handoutMasterIdLst>
    <p:handoutMasterId r:id="rId26"/>
  </p:handoutMasterIdLst>
  <p:sldIdLst>
    <p:sldId id="256" r:id="rId3"/>
    <p:sldId id="263" r:id="rId4"/>
    <p:sldId id="409" r:id="rId5"/>
    <p:sldId id="293" r:id="rId6"/>
    <p:sldId id="411" r:id="rId7"/>
    <p:sldId id="363" r:id="rId8"/>
    <p:sldId id="385" r:id="rId9"/>
    <p:sldId id="413" r:id="rId10"/>
    <p:sldId id="415" r:id="rId11"/>
    <p:sldId id="417" r:id="rId12"/>
    <p:sldId id="392" r:id="rId13"/>
    <p:sldId id="419" r:id="rId14"/>
    <p:sldId id="394" r:id="rId15"/>
    <p:sldId id="421" r:id="rId16"/>
    <p:sldId id="397" r:id="rId17"/>
    <p:sldId id="399" r:id="rId18"/>
    <p:sldId id="423" r:id="rId19"/>
    <p:sldId id="359" r:id="rId20"/>
    <p:sldId id="425" r:id="rId21"/>
    <p:sldId id="405" r:id="rId22"/>
    <p:sldId id="427" r:id="rId23"/>
    <p:sldId id="407" r:id="rId24"/>
  </p:sldIdLst>
  <p:sldSz cx="9144000" cy="6858000" type="screen4x3"/>
  <p:notesSz cx="6858000" cy="9144000"/>
  <p:defaultTextStyle>
    <a:defPPr>
      <a:defRPr lang="en-US"/>
    </a:defPPr>
    <a:lvl1pPr algn="l"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6600"/>
    <a:srgbClr val="FF0066"/>
    <a:srgbClr val="FFFFFF"/>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4"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24F589DE-FC30-427C-B3AB-9D15332FF844}" type="slidenum">
              <a:rPr lang="en-US"/>
              <a:pPr>
                <a:defRPr/>
              </a:pPr>
              <a:t>‹#›</a:t>
            </a:fld>
            <a:endParaRPr lang="en-US"/>
          </a:p>
        </p:txBody>
      </p:sp>
    </p:spTree>
    <p:extLst>
      <p:ext uri="{BB962C8B-B14F-4D97-AF65-F5344CB8AC3E}">
        <p14:creationId xmlns:p14="http://schemas.microsoft.com/office/powerpoint/2010/main" val="3409990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A1230882-91FE-4597-887E-903B60C702AB}" type="slidenum">
              <a:rPr lang="en-US"/>
              <a:pPr>
                <a:defRPr/>
              </a:pPr>
              <a:t>‹#›</a:t>
            </a:fld>
            <a:endParaRPr lang="en-US"/>
          </a:p>
        </p:txBody>
      </p:sp>
    </p:spTree>
    <p:extLst>
      <p:ext uri="{BB962C8B-B14F-4D97-AF65-F5344CB8AC3E}">
        <p14:creationId xmlns:p14="http://schemas.microsoft.com/office/powerpoint/2010/main" val="254866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7463"/>
            <a:ext cx="9178925" cy="6905626"/>
            <a:chOff x="0" y="-11"/>
            <a:chExt cx="5782" cy="4350"/>
          </a:xfrm>
        </p:grpSpPr>
        <p:sp>
          <p:nvSpPr>
            <p:cNvPr id="3075"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7" name="Group 5"/>
            <p:cNvGrpSpPr>
              <a:grpSpLocks/>
            </p:cNvGrpSpPr>
            <p:nvPr/>
          </p:nvGrpSpPr>
          <p:grpSpPr bwMode="auto">
            <a:xfrm>
              <a:off x="5301" y="-11"/>
              <a:ext cx="481" cy="4284"/>
              <a:chOff x="5301" y="-11"/>
              <a:chExt cx="481" cy="4284"/>
            </a:xfrm>
          </p:grpSpPr>
          <p:sp>
            <p:nvSpPr>
              <p:cNvPr id="3078"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8"/>
            <p:cNvGrpSpPr>
              <a:grpSpLocks/>
            </p:cNvGrpSpPr>
            <p:nvPr/>
          </p:nvGrpSpPr>
          <p:grpSpPr bwMode="auto">
            <a:xfrm>
              <a:off x="0" y="0"/>
              <a:ext cx="481" cy="4273"/>
              <a:chOff x="0" y="0"/>
              <a:chExt cx="481" cy="4273"/>
            </a:xfrm>
          </p:grpSpPr>
          <p:sp>
            <p:nvSpPr>
              <p:cNvPr id="3081"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3" name="Group 11"/>
            <p:cNvGrpSpPr>
              <a:grpSpLocks/>
            </p:cNvGrpSpPr>
            <p:nvPr/>
          </p:nvGrpSpPr>
          <p:grpSpPr bwMode="auto">
            <a:xfrm>
              <a:off x="82" y="838"/>
              <a:ext cx="5590" cy="891"/>
              <a:chOff x="82" y="838"/>
              <a:chExt cx="5590" cy="891"/>
            </a:xfrm>
          </p:grpSpPr>
          <p:grpSp>
            <p:nvGrpSpPr>
              <p:cNvPr id="3084" name="Group 12"/>
              <p:cNvGrpSpPr>
                <a:grpSpLocks/>
              </p:cNvGrpSpPr>
              <p:nvPr/>
            </p:nvGrpSpPr>
            <p:grpSpPr bwMode="auto">
              <a:xfrm>
                <a:off x="134" y="838"/>
                <a:ext cx="5538" cy="850"/>
                <a:chOff x="134" y="838"/>
                <a:chExt cx="5538" cy="850"/>
              </a:xfrm>
            </p:grpSpPr>
            <p:sp>
              <p:nvSpPr>
                <p:cNvPr id="3085" name="Freeform 13"/>
                <p:cNvSpPr>
                  <a:spLocks/>
                </p:cNvSpPr>
                <p:nvPr/>
              </p:nvSpPr>
              <p:spPr bwMode="auto">
                <a:xfrm>
                  <a:off x="5269" y="1550"/>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Freeform 14"/>
                <p:cNvSpPr>
                  <a:spLocks/>
                </p:cNvSpPr>
                <p:nvPr/>
              </p:nvSpPr>
              <p:spPr bwMode="auto">
                <a:xfrm>
                  <a:off x="5265" y="1562"/>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Freeform 15"/>
                <p:cNvSpPr>
                  <a:spLocks/>
                </p:cNvSpPr>
                <p:nvPr/>
              </p:nvSpPr>
              <p:spPr bwMode="auto">
                <a:xfrm>
                  <a:off x="475" y="1541"/>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Freeform 16"/>
                <p:cNvSpPr>
                  <a:spLocks/>
                </p:cNvSpPr>
                <p:nvPr/>
              </p:nvSpPr>
              <p:spPr bwMode="auto">
                <a:xfrm>
                  <a:off x="547" y="1554"/>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Freeform 18"/>
                <p:cNvSpPr>
                  <a:spLocks/>
                </p:cNvSpPr>
                <p:nvPr/>
              </p:nvSpPr>
              <p:spPr bwMode="auto">
                <a:xfrm>
                  <a:off x="1408" y="838"/>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auto">
                <a:xfrm>
                  <a:off x="607" y="934"/>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Freeform 20"/>
                <p:cNvSpPr>
                  <a:spLocks/>
                </p:cNvSpPr>
                <p:nvPr/>
              </p:nvSpPr>
              <p:spPr bwMode="auto">
                <a:xfrm>
                  <a:off x="154" y="1349"/>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Freeform 21"/>
                <p:cNvSpPr>
                  <a:spLocks/>
                </p:cNvSpPr>
                <p:nvPr/>
              </p:nvSpPr>
              <p:spPr bwMode="auto">
                <a:xfrm>
                  <a:off x="134" y="935"/>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auto">
                <a:xfrm>
                  <a:off x="422" y="1503"/>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p:nvSpPr>
              <p:spPr bwMode="auto">
                <a:xfrm>
                  <a:off x="494" y="1516"/>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p:nvSpPr>
              <p:spPr bwMode="auto">
                <a:xfrm>
                  <a:off x="386" y="1295"/>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p:nvSpPr>
              <p:spPr bwMode="auto">
                <a:xfrm>
                  <a:off x="5101" y="1353"/>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p:nvSpPr>
              <p:spPr bwMode="auto">
                <a:xfrm>
                  <a:off x="5197" y="935"/>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Freeform 27"/>
                <p:cNvSpPr>
                  <a:spLocks/>
                </p:cNvSpPr>
                <p:nvPr/>
              </p:nvSpPr>
              <p:spPr bwMode="auto">
                <a:xfrm>
                  <a:off x="5228" y="1503"/>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Freeform 28"/>
                <p:cNvSpPr>
                  <a:spLocks/>
                </p:cNvSpPr>
                <p:nvPr/>
              </p:nvSpPr>
              <p:spPr bwMode="auto">
                <a:xfrm>
                  <a:off x="5224" y="1515"/>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29"/>
                <p:cNvSpPr>
                  <a:spLocks/>
                </p:cNvSpPr>
                <p:nvPr/>
              </p:nvSpPr>
              <p:spPr bwMode="auto">
                <a:xfrm>
                  <a:off x="5101" y="1295"/>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Freeform 30"/>
                <p:cNvSpPr>
                  <a:spLocks/>
                </p:cNvSpPr>
                <p:nvPr/>
              </p:nvSpPr>
              <p:spPr bwMode="auto">
                <a:xfrm>
                  <a:off x="4371" y="935"/>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3" name="Freeform 31"/>
              <p:cNvSpPr>
                <a:spLocks/>
              </p:cNvSpPr>
              <p:nvPr/>
            </p:nvSpPr>
            <p:spPr bwMode="auto">
              <a:xfrm>
                <a:off x="5217" y="1590"/>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p:nvSpPr>
            <p:spPr bwMode="auto">
              <a:xfrm>
                <a:off x="5213" y="1603"/>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Freeform 33"/>
              <p:cNvSpPr>
                <a:spLocks/>
              </p:cNvSpPr>
              <p:nvPr/>
            </p:nvSpPr>
            <p:spPr bwMode="auto">
              <a:xfrm>
                <a:off x="423" y="1581"/>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Freeform 34"/>
              <p:cNvSpPr>
                <a:spLocks/>
              </p:cNvSpPr>
              <p:nvPr/>
            </p:nvSpPr>
            <p:spPr bwMode="auto">
              <a:xfrm>
                <a:off x="495" y="1595"/>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Freeform 36"/>
              <p:cNvSpPr>
                <a:spLocks/>
              </p:cNvSpPr>
              <p:nvPr/>
            </p:nvSpPr>
            <p:spPr bwMode="auto">
              <a:xfrm>
                <a:off x="1356" y="879"/>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Freeform 37"/>
              <p:cNvSpPr>
                <a:spLocks/>
              </p:cNvSpPr>
              <p:nvPr/>
            </p:nvSpPr>
            <p:spPr bwMode="auto">
              <a:xfrm>
                <a:off x="555" y="975"/>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Freeform 38"/>
              <p:cNvSpPr>
                <a:spLocks/>
              </p:cNvSpPr>
              <p:nvPr/>
            </p:nvSpPr>
            <p:spPr bwMode="auto">
              <a:xfrm>
                <a:off x="102" y="1389"/>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Freeform 39"/>
              <p:cNvSpPr>
                <a:spLocks/>
              </p:cNvSpPr>
              <p:nvPr/>
            </p:nvSpPr>
            <p:spPr bwMode="auto">
              <a:xfrm>
                <a:off x="82" y="976"/>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Freeform 40"/>
              <p:cNvSpPr>
                <a:spLocks/>
              </p:cNvSpPr>
              <p:nvPr/>
            </p:nvSpPr>
            <p:spPr bwMode="auto">
              <a:xfrm>
                <a:off x="370" y="1543"/>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Freeform 41"/>
              <p:cNvSpPr>
                <a:spLocks/>
              </p:cNvSpPr>
              <p:nvPr/>
            </p:nvSpPr>
            <p:spPr bwMode="auto">
              <a:xfrm>
                <a:off x="442" y="1557"/>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Freeform 42"/>
              <p:cNvSpPr>
                <a:spLocks/>
              </p:cNvSpPr>
              <p:nvPr/>
            </p:nvSpPr>
            <p:spPr bwMode="auto">
              <a:xfrm>
                <a:off x="334" y="1336"/>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43"/>
              <p:cNvSpPr>
                <a:spLocks/>
              </p:cNvSpPr>
              <p:nvPr/>
            </p:nvSpPr>
            <p:spPr bwMode="auto">
              <a:xfrm>
                <a:off x="5049" y="1394"/>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Freeform 44"/>
              <p:cNvSpPr>
                <a:spLocks/>
              </p:cNvSpPr>
              <p:nvPr/>
            </p:nvSpPr>
            <p:spPr bwMode="auto">
              <a:xfrm>
                <a:off x="5145" y="976"/>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45"/>
              <p:cNvSpPr>
                <a:spLocks/>
              </p:cNvSpPr>
              <p:nvPr/>
            </p:nvSpPr>
            <p:spPr bwMode="auto">
              <a:xfrm>
                <a:off x="5176" y="1543"/>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Freeform 46"/>
              <p:cNvSpPr>
                <a:spLocks/>
              </p:cNvSpPr>
              <p:nvPr/>
            </p:nvSpPr>
            <p:spPr bwMode="auto">
              <a:xfrm>
                <a:off x="5172" y="1556"/>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Freeform 47"/>
              <p:cNvSpPr>
                <a:spLocks/>
              </p:cNvSpPr>
              <p:nvPr/>
            </p:nvSpPr>
            <p:spPr bwMode="auto">
              <a:xfrm>
                <a:off x="5049" y="1336"/>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Freeform 48"/>
              <p:cNvSpPr>
                <a:spLocks/>
              </p:cNvSpPr>
              <p:nvPr/>
            </p:nvSpPr>
            <p:spPr bwMode="auto">
              <a:xfrm>
                <a:off x="4319" y="976"/>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21"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pPr lvl="0"/>
            <a:r>
              <a:rPr lang="en-US" altLang="en-US" noProof="0"/>
              <a:t>Click to edit Master title style</a:t>
            </a:r>
          </a:p>
        </p:txBody>
      </p:sp>
      <p:sp>
        <p:nvSpPr>
          <p:cNvPr id="3122"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pPr lvl="0"/>
            <a:r>
              <a:rPr lang="en-US" altLang="en-US" noProof="0"/>
              <a:t>Click to edit Master subtitle style</a:t>
            </a:r>
          </a:p>
        </p:txBody>
      </p:sp>
      <p:sp>
        <p:nvSpPr>
          <p:cNvPr id="3123" name="Rectangle 51"/>
          <p:cNvSpPr>
            <a:spLocks noGrp="1" noChangeArrowheads="1"/>
          </p:cNvSpPr>
          <p:nvPr>
            <p:ph type="dt" sz="quarter" idx="2"/>
          </p:nvPr>
        </p:nvSpPr>
        <p:spPr/>
        <p:txBody>
          <a:bodyPr/>
          <a:lstStyle>
            <a:lvl1pPr>
              <a:defRPr>
                <a:solidFill>
                  <a:srgbClr val="F8F8F8"/>
                </a:solidFill>
              </a:defRPr>
            </a:lvl1pPr>
          </a:lstStyle>
          <a:p>
            <a:pPr>
              <a:defRPr/>
            </a:pPr>
            <a:endParaRPr lang="en-US"/>
          </a:p>
        </p:txBody>
      </p:sp>
      <p:sp>
        <p:nvSpPr>
          <p:cNvPr id="3124" name="Rectangle 52"/>
          <p:cNvSpPr>
            <a:spLocks noGrp="1" noChangeArrowheads="1"/>
          </p:cNvSpPr>
          <p:nvPr>
            <p:ph type="ftr" sz="quarter" idx="3"/>
          </p:nvPr>
        </p:nvSpPr>
        <p:spPr/>
        <p:txBody>
          <a:bodyPr/>
          <a:lstStyle>
            <a:lvl1pPr>
              <a:defRPr>
                <a:solidFill>
                  <a:srgbClr val="F8F8F8"/>
                </a:solidFill>
              </a:defRPr>
            </a:lvl1pPr>
          </a:lstStyle>
          <a:p>
            <a:pPr>
              <a:defRPr/>
            </a:pPr>
            <a:r>
              <a:rPr lang="en-US"/>
              <a:t>“Walk In Newness Of Life”</a:t>
            </a:r>
          </a:p>
        </p:txBody>
      </p:sp>
      <p:sp>
        <p:nvSpPr>
          <p:cNvPr id="3125" name="Rectangle 53"/>
          <p:cNvSpPr>
            <a:spLocks noGrp="1" noChangeArrowheads="1"/>
          </p:cNvSpPr>
          <p:nvPr>
            <p:ph type="sldNum" sz="quarter" idx="4"/>
          </p:nvPr>
        </p:nvSpPr>
        <p:spPr/>
        <p:txBody>
          <a:bodyPr/>
          <a:lstStyle>
            <a:lvl1pPr>
              <a:defRPr>
                <a:solidFill>
                  <a:srgbClr val="F8F8F8"/>
                </a:solidFill>
              </a:defRPr>
            </a:lvl1pPr>
          </a:lstStyle>
          <a:p>
            <a:pPr>
              <a:defRPr/>
            </a:pPr>
            <a:fld id="{D731B9D0-9547-4AF8-8B22-A4BAA9A66D7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“Walk In Newness Of Life”</a:t>
            </a:r>
          </a:p>
        </p:txBody>
      </p:sp>
      <p:sp>
        <p:nvSpPr>
          <p:cNvPr id="6" name="Slide Number Placeholder 5"/>
          <p:cNvSpPr>
            <a:spLocks noGrp="1"/>
          </p:cNvSpPr>
          <p:nvPr>
            <p:ph type="sldNum" sz="quarter" idx="12"/>
          </p:nvPr>
        </p:nvSpPr>
        <p:spPr/>
        <p:txBody>
          <a:bodyPr/>
          <a:lstStyle>
            <a:lvl1pPr>
              <a:defRPr/>
            </a:lvl1pPr>
          </a:lstStyle>
          <a:p>
            <a:pPr>
              <a:defRPr/>
            </a:pPr>
            <a:fld id="{AB319151-CE3B-409E-81BB-44B6316B340A}" type="slidenum">
              <a:rPr lang="en-US" smtClean="0"/>
              <a:pPr>
                <a:defRPr/>
              </a:pPr>
              <a:t>‹#›</a:t>
            </a:fld>
            <a:endParaRPr lang="en-US"/>
          </a:p>
        </p:txBody>
      </p:sp>
    </p:spTree>
    <p:extLst>
      <p:ext uri="{BB962C8B-B14F-4D97-AF65-F5344CB8AC3E}">
        <p14:creationId xmlns:p14="http://schemas.microsoft.com/office/powerpoint/2010/main" val="359046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“Walk In Newness Of Life”</a:t>
            </a:r>
          </a:p>
        </p:txBody>
      </p:sp>
      <p:sp>
        <p:nvSpPr>
          <p:cNvPr id="6" name="Slide Number Placeholder 5"/>
          <p:cNvSpPr>
            <a:spLocks noGrp="1"/>
          </p:cNvSpPr>
          <p:nvPr>
            <p:ph type="sldNum" sz="quarter" idx="12"/>
          </p:nvPr>
        </p:nvSpPr>
        <p:spPr/>
        <p:txBody>
          <a:bodyPr/>
          <a:lstStyle>
            <a:lvl1pPr>
              <a:defRPr/>
            </a:lvl1pPr>
          </a:lstStyle>
          <a:p>
            <a:pPr>
              <a:defRPr/>
            </a:pPr>
            <a:fld id="{270642A0-F9E3-4E5D-AECF-2F2E2DAD3CE8}" type="slidenum">
              <a:rPr lang="en-US" smtClean="0"/>
              <a:pPr>
                <a:defRPr/>
              </a:pPr>
              <a:t>‹#›</a:t>
            </a:fld>
            <a:endParaRPr lang="en-US"/>
          </a:p>
        </p:txBody>
      </p:sp>
    </p:spTree>
    <p:extLst>
      <p:ext uri="{BB962C8B-B14F-4D97-AF65-F5344CB8AC3E}">
        <p14:creationId xmlns:p14="http://schemas.microsoft.com/office/powerpoint/2010/main" val="217471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“Walk In Newness Of Life”</a:t>
            </a:r>
          </a:p>
        </p:txBody>
      </p:sp>
      <p:sp>
        <p:nvSpPr>
          <p:cNvPr id="6" name="Slide Number Placeholder 5"/>
          <p:cNvSpPr>
            <a:spLocks noGrp="1"/>
          </p:cNvSpPr>
          <p:nvPr>
            <p:ph type="sldNum" sz="quarter" idx="12"/>
          </p:nvPr>
        </p:nvSpPr>
        <p:spPr/>
        <p:txBody>
          <a:bodyPr/>
          <a:lstStyle/>
          <a:p>
            <a:pPr>
              <a:defRPr/>
            </a:pPr>
            <a:fld id="{D731B9D0-9547-4AF8-8B22-A4BAA9A66D75}"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“Walk In Newness Of Life”</a:t>
            </a:r>
          </a:p>
        </p:txBody>
      </p:sp>
      <p:sp>
        <p:nvSpPr>
          <p:cNvPr id="6" name="Slide Number Placeholder 5"/>
          <p:cNvSpPr>
            <a:spLocks noGrp="1"/>
          </p:cNvSpPr>
          <p:nvPr>
            <p:ph type="sldNum" sz="quarter" idx="12"/>
          </p:nvPr>
        </p:nvSpPr>
        <p:spPr/>
        <p:txBody>
          <a:bodyPr/>
          <a:lstStyle/>
          <a:p>
            <a:pPr>
              <a:defRPr/>
            </a:pPr>
            <a:fld id="{6C671D2A-40F9-41E3-8995-7A8B578727FB}"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“Walk In Newness Of Life”</a:t>
            </a:r>
          </a:p>
        </p:txBody>
      </p:sp>
      <p:sp>
        <p:nvSpPr>
          <p:cNvPr id="6" name="Slide Number Placeholder 5"/>
          <p:cNvSpPr>
            <a:spLocks noGrp="1"/>
          </p:cNvSpPr>
          <p:nvPr>
            <p:ph type="sldNum" sz="quarter" idx="12"/>
          </p:nvPr>
        </p:nvSpPr>
        <p:spPr/>
        <p:txBody>
          <a:bodyPr/>
          <a:lstStyle/>
          <a:p>
            <a:pPr>
              <a:defRPr/>
            </a:pPr>
            <a:fld id="{EA7A28E5-2DFE-4C54-B2BB-62B0653EA204}"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“Walk In Newness Of Life”</a:t>
            </a:r>
          </a:p>
        </p:txBody>
      </p:sp>
      <p:sp>
        <p:nvSpPr>
          <p:cNvPr id="7" name="Slide Number Placeholder 6"/>
          <p:cNvSpPr>
            <a:spLocks noGrp="1"/>
          </p:cNvSpPr>
          <p:nvPr>
            <p:ph type="sldNum" sz="quarter" idx="12"/>
          </p:nvPr>
        </p:nvSpPr>
        <p:spPr/>
        <p:txBody>
          <a:bodyPr/>
          <a:lstStyle/>
          <a:p>
            <a:pPr>
              <a:defRPr/>
            </a:pPr>
            <a:fld id="{432DC284-8275-40C1-AFEB-9B3199AA8FC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“Walk In Newness Of Life”</a:t>
            </a:r>
          </a:p>
        </p:txBody>
      </p:sp>
      <p:sp>
        <p:nvSpPr>
          <p:cNvPr id="9" name="Slide Number Placeholder 8"/>
          <p:cNvSpPr>
            <a:spLocks noGrp="1"/>
          </p:cNvSpPr>
          <p:nvPr>
            <p:ph type="sldNum" sz="quarter" idx="12"/>
          </p:nvPr>
        </p:nvSpPr>
        <p:spPr/>
        <p:txBody>
          <a:bodyPr/>
          <a:lstStyle/>
          <a:p>
            <a:pPr>
              <a:defRPr/>
            </a:pPr>
            <a:fld id="{75CB5EE3-9F0F-422D-A731-0545669EBB71}"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“Walk In Newness Of Life”</a:t>
            </a:r>
          </a:p>
        </p:txBody>
      </p:sp>
      <p:sp>
        <p:nvSpPr>
          <p:cNvPr id="5" name="Slide Number Placeholder 4"/>
          <p:cNvSpPr>
            <a:spLocks noGrp="1"/>
          </p:cNvSpPr>
          <p:nvPr>
            <p:ph type="sldNum" sz="quarter" idx="12"/>
          </p:nvPr>
        </p:nvSpPr>
        <p:spPr/>
        <p:txBody>
          <a:bodyPr/>
          <a:lstStyle/>
          <a:p>
            <a:pPr>
              <a:defRPr/>
            </a:pPr>
            <a:fld id="{BB89214A-01FF-4FFF-8A59-95B121F28305}"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“Walk In Newness Of Life”</a:t>
            </a:r>
          </a:p>
        </p:txBody>
      </p:sp>
      <p:sp>
        <p:nvSpPr>
          <p:cNvPr id="7" name="Slide Number Placeholder 6"/>
          <p:cNvSpPr>
            <a:spLocks noGrp="1"/>
          </p:cNvSpPr>
          <p:nvPr>
            <p:ph type="sldNum" sz="quarter" idx="12"/>
          </p:nvPr>
        </p:nvSpPr>
        <p:spPr/>
        <p:txBody>
          <a:bodyPr/>
          <a:lstStyle/>
          <a:p>
            <a:pPr>
              <a:defRPr/>
            </a:pPr>
            <a:fld id="{56629C4A-8AF5-4165-BD56-10CA4D323EE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“Walk In Newness Of Life”</a:t>
            </a:r>
          </a:p>
        </p:txBody>
      </p:sp>
      <p:sp>
        <p:nvSpPr>
          <p:cNvPr id="7" name="Slide Number Placeholder 6"/>
          <p:cNvSpPr>
            <a:spLocks noGrp="1"/>
          </p:cNvSpPr>
          <p:nvPr>
            <p:ph type="sldNum" sz="quarter" idx="12"/>
          </p:nvPr>
        </p:nvSpPr>
        <p:spPr/>
        <p:txBody>
          <a:bodyPr/>
          <a:lstStyle/>
          <a:p>
            <a:pPr>
              <a:defRPr/>
            </a:pPr>
            <a:fld id="{B769D228-F45E-48FD-92C9-0D14812EDA30}"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“Walk In Newness Of Life”</a:t>
            </a:r>
          </a:p>
        </p:txBody>
      </p:sp>
      <p:sp>
        <p:nvSpPr>
          <p:cNvPr id="6" name="Slide Number Placeholder 5"/>
          <p:cNvSpPr>
            <a:spLocks noGrp="1"/>
          </p:cNvSpPr>
          <p:nvPr>
            <p:ph type="sldNum" sz="quarter" idx="12"/>
          </p:nvPr>
        </p:nvSpPr>
        <p:spPr/>
        <p:txBody>
          <a:bodyPr/>
          <a:lstStyle>
            <a:lvl1pPr>
              <a:defRPr/>
            </a:lvl1pPr>
          </a:lstStyle>
          <a:p>
            <a:pPr>
              <a:defRPr/>
            </a:pPr>
            <a:fld id="{6C671D2A-40F9-41E3-8995-7A8B578727FB}" type="slidenum">
              <a:rPr lang="en-US" smtClean="0"/>
              <a:pPr>
                <a:defRPr/>
              </a:pPr>
              <a:t>‹#›</a:t>
            </a:fld>
            <a:endParaRPr lang="en-US"/>
          </a:p>
        </p:txBody>
      </p:sp>
    </p:spTree>
    <p:extLst>
      <p:ext uri="{BB962C8B-B14F-4D97-AF65-F5344CB8AC3E}">
        <p14:creationId xmlns:p14="http://schemas.microsoft.com/office/powerpoint/2010/main" val="15940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“Walk In Newness Of Life”</a:t>
            </a:r>
          </a:p>
        </p:txBody>
      </p:sp>
      <p:sp>
        <p:nvSpPr>
          <p:cNvPr id="7" name="Slide Number Placeholder 6"/>
          <p:cNvSpPr>
            <a:spLocks noGrp="1"/>
          </p:cNvSpPr>
          <p:nvPr>
            <p:ph type="sldNum" sz="quarter" idx="12"/>
          </p:nvPr>
        </p:nvSpPr>
        <p:spPr/>
        <p:txBody>
          <a:bodyPr/>
          <a:lstStyle/>
          <a:p>
            <a:pPr>
              <a:defRPr/>
            </a:pPr>
            <a:fld id="{3B5C4562-F922-4902-880C-968CDFD69E46}"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“Walk In Newness Of Life”</a:t>
            </a:r>
          </a:p>
        </p:txBody>
      </p:sp>
      <p:sp>
        <p:nvSpPr>
          <p:cNvPr id="6" name="Slide Number Placeholder 5"/>
          <p:cNvSpPr>
            <a:spLocks noGrp="1"/>
          </p:cNvSpPr>
          <p:nvPr>
            <p:ph type="sldNum" sz="quarter" idx="12"/>
          </p:nvPr>
        </p:nvSpPr>
        <p:spPr/>
        <p:txBody>
          <a:bodyPr/>
          <a:lstStyle/>
          <a:p>
            <a:pPr>
              <a:defRPr/>
            </a:pPr>
            <a:fld id="{AB319151-CE3B-409E-81BB-44B6316B340A}"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“Walk In Newness Of Life”</a:t>
            </a:r>
          </a:p>
        </p:txBody>
      </p:sp>
      <p:sp>
        <p:nvSpPr>
          <p:cNvPr id="6" name="Slide Number Placeholder 5"/>
          <p:cNvSpPr>
            <a:spLocks noGrp="1"/>
          </p:cNvSpPr>
          <p:nvPr>
            <p:ph type="sldNum" sz="quarter" idx="12"/>
          </p:nvPr>
        </p:nvSpPr>
        <p:spPr/>
        <p:txBody>
          <a:bodyPr/>
          <a:lstStyle/>
          <a:p>
            <a:pPr>
              <a:defRPr/>
            </a:pPr>
            <a:fld id="{270642A0-F9E3-4E5D-AECF-2F2E2DAD3CE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“Walk In Newness Of Life”</a:t>
            </a:r>
          </a:p>
        </p:txBody>
      </p:sp>
      <p:sp>
        <p:nvSpPr>
          <p:cNvPr id="6" name="Slide Number Placeholder 5"/>
          <p:cNvSpPr>
            <a:spLocks noGrp="1"/>
          </p:cNvSpPr>
          <p:nvPr>
            <p:ph type="sldNum" sz="quarter" idx="12"/>
          </p:nvPr>
        </p:nvSpPr>
        <p:spPr/>
        <p:txBody>
          <a:bodyPr/>
          <a:lstStyle>
            <a:lvl1pPr>
              <a:defRPr/>
            </a:lvl1pPr>
          </a:lstStyle>
          <a:p>
            <a:pPr>
              <a:defRPr/>
            </a:pPr>
            <a:fld id="{EA7A28E5-2DFE-4C54-B2BB-62B0653EA204}" type="slidenum">
              <a:rPr lang="en-US" smtClean="0"/>
              <a:pPr>
                <a:defRPr/>
              </a:pPr>
              <a:t>‹#›</a:t>
            </a:fld>
            <a:endParaRPr lang="en-US"/>
          </a:p>
        </p:txBody>
      </p:sp>
    </p:spTree>
    <p:extLst>
      <p:ext uri="{BB962C8B-B14F-4D97-AF65-F5344CB8AC3E}">
        <p14:creationId xmlns:p14="http://schemas.microsoft.com/office/powerpoint/2010/main" val="161830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“Walk In Newness Of Life”</a:t>
            </a:r>
          </a:p>
        </p:txBody>
      </p:sp>
      <p:sp>
        <p:nvSpPr>
          <p:cNvPr id="7" name="Slide Number Placeholder 6"/>
          <p:cNvSpPr>
            <a:spLocks noGrp="1"/>
          </p:cNvSpPr>
          <p:nvPr>
            <p:ph type="sldNum" sz="quarter" idx="12"/>
          </p:nvPr>
        </p:nvSpPr>
        <p:spPr/>
        <p:txBody>
          <a:bodyPr/>
          <a:lstStyle>
            <a:lvl1pPr>
              <a:defRPr/>
            </a:lvl1pPr>
          </a:lstStyle>
          <a:p>
            <a:pPr>
              <a:defRPr/>
            </a:pPr>
            <a:fld id="{432DC284-8275-40C1-AFEB-9B3199AA8FCB}" type="slidenum">
              <a:rPr lang="en-US" smtClean="0"/>
              <a:pPr>
                <a:defRPr/>
              </a:pPr>
              <a:t>‹#›</a:t>
            </a:fld>
            <a:endParaRPr lang="en-US"/>
          </a:p>
        </p:txBody>
      </p:sp>
    </p:spTree>
    <p:extLst>
      <p:ext uri="{BB962C8B-B14F-4D97-AF65-F5344CB8AC3E}">
        <p14:creationId xmlns:p14="http://schemas.microsoft.com/office/powerpoint/2010/main" val="127607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“Walk In Newness Of Life”</a:t>
            </a:r>
          </a:p>
        </p:txBody>
      </p:sp>
      <p:sp>
        <p:nvSpPr>
          <p:cNvPr id="9" name="Slide Number Placeholder 8"/>
          <p:cNvSpPr>
            <a:spLocks noGrp="1"/>
          </p:cNvSpPr>
          <p:nvPr>
            <p:ph type="sldNum" sz="quarter" idx="12"/>
          </p:nvPr>
        </p:nvSpPr>
        <p:spPr/>
        <p:txBody>
          <a:bodyPr/>
          <a:lstStyle>
            <a:lvl1pPr>
              <a:defRPr/>
            </a:lvl1pPr>
          </a:lstStyle>
          <a:p>
            <a:pPr>
              <a:defRPr/>
            </a:pPr>
            <a:fld id="{75CB5EE3-9F0F-422D-A731-0545669EBB71}" type="slidenum">
              <a:rPr lang="en-US" smtClean="0"/>
              <a:pPr>
                <a:defRPr/>
              </a:pPr>
              <a:t>‹#›</a:t>
            </a:fld>
            <a:endParaRPr lang="en-US"/>
          </a:p>
        </p:txBody>
      </p:sp>
    </p:spTree>
    <p:extLst>
      <p:ext uri="{BB962C8B-B14F-4D97-AF65-F5344CB8AC3E}">
        <p14:creationId xmlns:p14="http://schemas.microsoft.com/office/powerpoint/2010/main" val="11865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“Walk In Newness Of Life”</a:t>
            </a:r>
          </a:p>
        </p:txBody>
      </p:sp>
      <p:sp>
        <p:nvSpPr>
          <p:cNvPr id="5" name="Slide Number Placeholder 4"/>
          <p:cNvSpPr>
            <a:spLocks noGrp="1"/>
          </p:cNvSpPr>
          <p:nvPr>
            <p:ph type="sldNum" sz="quarter" idx="12"/>
          </p:nvPr>
        </p:nvSpPr>
        <p:spPr/>
        <p:txBody>
          <a:bodyPr/>
          <a:lstStyle>
            <a:lvl1pPr>
              <a:defRPr/>
            </a:lvl1pPr>
          </a:lstStyle>
          <a:p>
            <a:pPr>
              <a:defRPr/>
            </a:pPr>
            <a:fld id="{BB89214A-01FF-4FFF-8A59-95B121F28305}" type="slidenum">
              <a:rPr lang="en-US" smtClean="0"/>
              <a:pPr>
                <a:defRPr/>
              </a:pPr>
              <a:t>‹#›</a:t>
            </a:fld>
            <a:endParaRPr lang="en-US"/>
          </a:p>
        </p:txBody>
      </p:sp>
    </p:spTree>
    <p:extLst>
      <p:ext uri="{BB962C8B-B14F-4D97-AF65-F5344CB8AC3E}">
        <p14:creationId xmlns:p14="http://schemas.microsoft.com/office/powerpoint/2010/main" val="91184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“Walk In Newness Of Life”</a:t>
            </a:r>
          </a:p>
        </p:txBody>
      </p:sp>
      <p:sp>
        <p:nvSpPr>
          <p:cNvPr id="4" name="Slide Number Placeholder 3"/>
          <p:cNvSpPr>
            <a:spLocks noGrp="1"/>
          </p:cNvSpPr>
          <p:nvPr>
            <p:ph type="sldNum" sz="quarter" idx="12"/>
          </p:nvPr>
        </p:nvSpPr>
        <p:spPr/>
        <p:txBody>
          <a:bodyPr/>
          <a:lstStyle>
            <a:lvl1pPr>
              <a:defRPr/>
            </a:lvl1pPr>
          </a:lstStyle>
          <a:p>
            <a:pPr>
              <a:defRPr/>
            </a:pPr>
            <a:fld id="{56629C4A-8AF5-4165-BD56-10CA4D323EE9}" type="slidenum">
              <a:rPr lang="en-US" smtClean="0"/>
              <a:pPr>
                <a:defRPr/>
              </a:pPr>
              <a:t>‹#›</a:t>
            </a:fld>
            <a:endParaRPr lang="en-US"/>
          </a:p>
        </p:txBody>
      </p:sp>
    </p:spTree>
    <p:extLst>
      <p:ext uri="{BB962C8B-B14F-4D97-AF65-F5344CB8AC3E}">
        <p14:creationId xmlns:p14="http://schemas.microsoft.com/office/powerpoint/2010/main" val="14556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“Walk In Newness Of Life”</a:t>
            </a:r>
          </a:p>
        </p:txBody>
      </p:sp>
      <p:sp>
        <p:nvSpPr>
          <p:cNvPr id="7" name="Slide Number Placeholder 6"/>
          <p:cNvSpPr>
            <a:spLocks noGrp="1"/>
          </p:cNvSpPr>
          <p:nvPr>
            <p:ph type="sldNum" sz="quarter" idx="12"/>
          </p:nvPr>
        </p:nvSpPr>
        <p:spPr/>
        <p:txBody>
          <a:bodyPr/>
          <a:lstStyle>
            <a:lvl1pPr>
              <a:defRPr/>
            </a:lvl1pPr>
          </a:lstStyle>
          <a:p>
            <a:pPr>
              <a:defRPr/>
            </a:pPr>
            <a:fld id="{B769D228-F45E-48FD-92C9-0D14812EDA30}" type="slidenum">
              <a:rPr lang="en-US" smtClean="0"/>
              <a:pPr>
                <a:defRPr/>
              </a:pPr>
              <a:t>‹#›</a:t>
            </a:fld>
            <a:endParaRPr lang="en-US"/>
          </a:p>
        </p:txBody>
      </p:sp>
    </p:spTree>
    <p:extLst>
      <p:ext uri="{BB962C8B-B14F-4D97-AF65-F5344CB8AC3E}">
        <p14:creationId xmlns:p14="http://schemas.microsoft.com/office/powerpoint/2010/main" val="410267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“Walk In Newness Of Life”</a:t>
            </a:r>
          </a:p>
        </p:txBody>
      </p:sp>
      <p:sp>
        <p:nvSpPr>
          <p:cNvPr id="7" name="Slide Number Placeholder 6"/>
          <p:cNvSpPr>
            <a:spLocks noGrp="1"/>
          </p:cNvSpPr>
          <p:nvPr>
            <p:ph type="sldNum" sz="quarter" idx="12"/>
          </p:nvPr>
        </p:nvSpPr>
        <p:spPr/>
        <p:txBody>
          <a:bodyPr/>
          <a:lstStyle>
            <a:lvl1pPr>
              <a:defRPr/>
            </a:lvl1pPr>
          </a:lstStyle>
          <a:p>
            <a:pPr>
              <a:defRPr/>
            </a:pPr>
            <a:fld id="{3B5C4562-F922-4902-880C-968CDFD69E46}" type="slidenum">
              <a:rPr lang="en-US" smtClean="0"/>
              <a:pPr>
                <a:defRPr/>
              </a:pPr>
              <a:t>‹#›</a:t>
            </a:fld>
            <a:endParaRPr lang="en-US"/>
          </a:p>
        </p:txBody>
      </p:sp>
    </p:spTree>
    <p:extLst>
      <p:ext uri="{BB962C8B-B14F-4D97-AF65-F5344CB8AC3E}">
        <p14:creationId xmlns:p14="http://schemas.microsoft.com/office/powerpoint/2010/main" val="422423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7463"/>
            <a:ext cx="9178925" cy="6905626"/>
            <a:chOff x="0" y="-11"/>
            <a:chExt cx="5782" cy="4350"/>
          </a:xfrm>
        </p:grpSpPr>
        <p:sp>
          <p:nvSpPr>
            <p:cNvPr id="2051"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3" name="Group 5"/>
            <p:cNvGrpSpPr>
              <a:grpSpLocks/>
            </p:cNvGrpSpPr>
            <p:nvPr/>
          </p:nvGrpSpPr>
          <p:grpSpPr bwMode="auto">
            <a:xfrm>
              <a:off x="5301" y="-11"/>
              <a:ext cx="481" cy="4284"/>
              <a:chOff x="5301" y="-11"/>
              <a:chExt cx="481" cy="4284"/>
            </a:xfrm>
          </p:grpSpPr>
          <p:sp>
            <p:nvSpPr>
              <p:cNvPr id="2054"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6" name="Group 8"/>
            <p:cNvGrpSpPr>
              <a:grpSpLocks/>
            </p:cNvGrpSpPr>
            <p:nvPr/>
          </p:nvGrpSpPr>
          <p:grpSpPr bwMode="auto">
            <a:xfrm>
              <a:off x="0" y="0"/>
              <a:ext cx="481" cy="4273"/>
              <a:chOff x="0" y="0"/>
              <a:chExt cx="481" cy="4273"/>
            </a:xfrm>
          </p:grpSpPr>
          <p:sp>
            <p:nvSpPr>
              <p:cNvPr id="2057"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9" name="Group 11"/>
            <p:cNvGrpSpPr>
              <a:grpSpLocks/>
            </p:cNvGrpSpPr>
            <p:nvPr/>
          </p:nvGrpSpPr>
          <p:grpSpPr bwMode="auto">
            <a:xfrm>
              <a:off x="82" y="22"/>
              <a:ext cx="5590" cy="891"/>
              <a:chOff x="82" y="22"/>
              <a:chExt cx="5590" cy="891"/>
            </a:xfrm>
          </p:grpSpPr>
          <p:grpSp>
            <p:nvGrpSpPr>
              <p:cNvPr id="2060" name="Group 12"/>
              <p:cNvGrpSpPr>
                <a:grpSpLocks/>
              </p:cNvGrpSpPr>
              <p:nvPr/>
            </p:nvGrpSpPr>
            <p:grpSpPr bwMode="auto">
              <a:xfrm>
                <a:off x="134" y="22"/>
                <a:ext cx="5538" cy="850"/>
                <a:chOff x="134" y="22"/>
                <a:chExt cx="5538" cy="850"/>
              </a:xfrm>
            </p:grpSpPr>
            <p:sp>
              <p:nvSpPr>
                <p:cNvPr id="2061" name="Freeform 13"/>
                <p:cNvSpPr>
                  <a:spLocks/>
                </p:cNvSpPr>
                <p:nvPr/>
              </p:nvSpPr>
              <p:spPr bwMode="auto">
                <a:xfrm>
                  <a:off x="5269" y="734"/>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Freeform 14"/>
                <p:cNvSpPr>
                  <a:spLocks/>
                </p:cNvSpPr>
                <p:nvPr/>
              </p:nvSpPr>
              <p:spPr bwMode="auto">
                <a:xfrm>
                  <a:off x="5265" y="746"/>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Freeform 15"/>
                <p:cNvSpPr>
                  <a:spLocks/>
                </p:cNvSpPr>
                <p:nvPr/>
              </p:nvSpPr>
              <p:spPr bwMode="auto">
                <a:xfrm>
                  <a:off x="475" y="725"/>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547" y="738"/>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Freeform 18"/>
                <p:cNvSpPr>
                  <a:spLocks/>
                </p:cNvSpPr>
                <p:nvPr/>
              </p:nvSpPr>
              <p:spPr bwMode="auto">
                <a:xfrm>
                  <a:off x="1408" y="22"/>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19"/>
                <p:cNvSpPr>
                  <a:spLocks/>
                </p:cNvSpPr>
                <p:nvPr/>
              </p:nvSpPr>
              <p:spPr bwMode="auto">
                <a:xfrm>
                  <a:off x="607" y="118"/>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154" y="533"/>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21"/>
                <p:cNvSpPr>
                  <a:spLocks/>
                </p:cNvSpPr>
                <p:nvPr/>
              </p:nvSpPr>
              <p:spPr bwMode="auto">
                <a:xfrm>
                  <a:off x="134" y="119"/>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Freeform 22"/>
                <p:cNvSpPr>
                  <a:spLocks/>
                </p:cNvSpPr>
                <p:nvPr/>
              </p:nvSpPr>
              <p:spPr bwMode="auto">
                <a:xfrm>
                  <a:off x="422" y="687"/>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Freeform 23"/>
                <p:cNvSpPr>
                  <a:spLocks/>
                </p:cNvSpPr>
                <p:nvPr/>
              </p:nvSpPr>
              <p:spPr bwMode="auto">
                <a:xfrm>
                  <a:off x="494" y="700"/>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Freeform 24"/>
                <p:cNvSpPr>
                  <a:spLocks/>
                </p:cNvSpPr>
                <p:nvPr/>
              </p:nvSpPr>
              <p:spPr bwMode="auto">
                <a:xfrm>
                  <a:off x="386" y="479"/>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p:cNvSpPr>
                  <a:spLocks/>
                </p:cNvSpPr>
                <p:nvPr/>
              </p:nvSpPr>
              <p:spPr bwMode="auto">
                <a:xfrm>
                  <a:off x="5101" y="537"/>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Freeform 26"/>
                <p:cNvSpPr>
                  <a:spLocks/>
                </p:cNvSpPr>
                <p:nvPr/>
              </p:nvSpPr>
              <p:spPr bwMode="auto">
                <a:xfrm>
                  <a:off x="5197" y="119"/>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Freeform 27"/>
                <p:cNvSpPr>
                  <a:spLocks/>
                </p:cNvSpPr>
                <p:nvPr/>
              </p:nvSpPr>
              <p:spPr bwMode="auto">
                <a:xfrm>
                  <a:off x="5228" y="687"/>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Freeform 28"/>
                <p:cNvSpPr>
                  <a:spLocks/>
                </p:cNvSpPr>
                <p:nvPr/>
              </p:nvSpPr>
              <p:spPr bwMode="auto">
                <a:xfrm>
                  <a:off x="5224" y="699"/>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Freeform 29"/>
                <p:cNvSpPr>
                  <a:spLocks/>
                </p:cNvSpPr>
                <p:nvPr/>
              </p:nvSpPr>
              <p:spPr bwMode="auto">
                <a:xfrm>
                  <a:off x="5101" y="479"/>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Freeform 30"/>
                <p:cNvSpPr>
                  <a:spLocks/>
                </p:cNvSpPr>
                <p:nvPr/>
              </p:nvSpPr>
              <p:spPr bwMode="auto">
                <a:xfrm>
                  <a:off x="4371" y="119"/>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9" name="Freeform 31"/>
              <p:cNvSpPr>
                <a:spLocks/>
              </p:cNvSpPr>
              <p:nvPr/>
            </p:nvSpPr>
            <p:spPr bwMode="auto">
              <a:xfrm>
                <a:off x="5217" y="774"/>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Freeform 32"/>
              <p:cNvSpPr>
                <a:spLocks/>
              </p:cNvSpPr>
              <p:nvPr/>
            </p:nvSpPr>
            <p:spPr bwMode="auto">
              <a:xfrm>
                <a:off x="5213" y="787"/>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 name="Freeform 33"/>
              <p:cNvSpPr>
                <a:spLocks/>
              </p:cNvSpPr>
              <p:nvPr/>
            </p:nvSpPr>
            <p:spPr bwMode="auto">
              <a:xfrm>
                <a:off x="423" y="765"/>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Freeform 34"/>
              <p:cNvSpPr>
                <a:spLocks/>
              </p:cNvSpPr>
              <p:nvPr/>
            </p:nvSpPr>
            <p:spPr bwMode="auto">
              <a:xfrm>
                <a:off x="495" y="779"/>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4" name="Freeform 36"/>
              <p:cNvSpPr>
                <a:spLocks/>
              </p:cNvSpPr>
              <p:nvPr/>
            </p:nvSpPr>
            <p:spPr bwMode="auto">
              <a:xfrm>
                <a:off x="1356" y="63"/>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Freeform 37"/>
              <p:cNvSpPr>
                <a:spLocks/>
              </p:cNvSpPr>
              <p:nvPr/>
            </p:nvSpPr>
            <p:spPr bwMode="auto">
              <a:xfrm>
                <a:off x="555" y="159"/>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 name="Freeform 38"/>
              <p:cNvSpPr>
                <a:spLocks/>
              </p:cNvSpPr>
              <p:nvPr/>
            </p:nvSpPr>
            <p:spPr bwMode="auto">
              <a:xfrm>
                <a:off x="102" y="573"/>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 name="Freeform 39"/>
              <p:cNvSpPr>
                <a:spLocks/>
              </p:cNvSpPr>
              <p:nvPr/>
            </p:nvSpPr>
            <p:spPr bwMode="auto">
              <a:xfrm>
                <a:off x="82" y="160"/>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Freeform 40"/>
              <p:cNvSpPr>
                <a:spLocks/>
              </p:cNvSpPr>
              <p:nvPr/>
            </p:nvSpPr>
            <p:spPr bwMode="auto">
              <a:xfrm>
                <a:off x="370" y="727"/>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Freeform 41"/>
              <p:cNvSpPr>
                <a:spLocks/>
              </p:cNvSpPr>
              <p:nvPr/>
            </p:nvSpPr>
            <p:spPr bwMode="auto">
              <a:xfrm>
                <a:off x="442" y="741"/>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42"/>
              <p:cNvSpPr>
                <a:spLocks/>
              </p:cNvSpPr>
              <p:nvPr/>
            </p:nvSpPr>
            <p:spPr bwMode="auto">
              <a:xfrm>
                <a:off x="334" y="520"/>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43"/>
              <p:cNvSpPr>
                <a:spLocks/>
              </p:cNvSpPr>
              <p:nvPr/>
            </p:nvSpPr>
            <p:spPr bwMode="auto">
              <a:xfrm>
                <a:off x="5049" y="578"/>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44"/>
              <p:cNvSpPr>
                <a:spLocks/>
              </p:cNvSpPr>
              <p:nvPr/>
            </p:nvSpPr>
            <p:spPr bwMode="auto">
              <a:xfrm>
                <a:off x="5145" y="160"/>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5"/>
              <p:cNvSpPr>
                <a:spLocks/>
              </p:cNvSpPr>
              <p:nvPr/>
            </p:nvSpPr>
            <p:spPr bwMode="auto">
              <a:xfrm>
                <a:off x="5176" y="727"/>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Freeform 46"/>
              <p:cNvSpPr>
                <a:spLocks/>
              </p:cNvSpPr>
              <p:nvPr/>
            </p:nvSpPr>
            <p:spPr bwMode="auto">
              <a:xfrm>
                <a:off x="5172" y="740"/>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47"/>
              <p:cNvSpPr>
                <a:spLocks/>
              </p:cNvSpPr>
              <p:nvPr/>
            </p:nvSpPr>
            <p:spPr bwMode="auto">
              <a:xfrm>
                <a:off x="5049" y="520"/>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48"/>
              <p:cNvSpPr>
                <a:spLocks/>
              </p:cNvSpPr>
              <p:nvPr/>
            </p:nvSpPr>
            <p:spPr bwMode="auto">
              <a:xfrm>
                <a:off x="4319" y="160"/>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97" name="Rectangle 49"/>
          <p:cNvSpPr>
            <a:spLocks noGrp="1" noChangeArrowheads="1"/>
          </p:cNvSpPr>
          <p:nvPr>
            <p:ph type="title"/>
          </p:nvPr>
        </p:nvSpPr>
        <p:spPr bwMode="auto">
          <a:xfrm>
            <a:off x="6858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98" name="Rectangle 50"/>
          <p:cNvSpPr>
            <a:spLocks noGrp="1" noChangeArrowheads="1"/>
          </p:cNvSpPr>
          <p:nvPr>
            <p:ph type="body" idx="1"/>
          </p:nvPr>
        </p:nvSpPr>
        <p:spPr bwMode="auto">
          <a:xfrm>
            <a:off x="685800" y="2286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 name="Rectangle 51"/>
          <p:cNvSpPr>
            <a:spLocks noGrp="1" noChangeArrowheads="1"/>
          </p:cNvSpPr>
          <p:nvPr>
            <p:ph type="dt" sz="half" idx="2"/>
          </p:nvPr>
        </p:nvSpPr>
        <p:spPr bwMode="auto">
          <a:xfrm>
            <a:off x="6858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2100" name="Rectangle 52"/>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en-US"/>
              <a:t>“Walk In Newness Of Life”</a:t>
            </a:r>
          </a:p>
        </p:txBody>
      </p:sp>
      <p:sp>
        <p:nvSpPr>
          <p:cNvPr id="2101" name="Rectangle 53"/>
          <p:cNvSpPr>
            <a:spLocks noGrp="1" noChangeArrowheads="1"/>
          </p:cNvSpPr>
          <p:nvPr>
            <p:ph type="sldNum" sz="quarter" idx="4"/>
          </p:nvPr>
        </p:nvSpPr>
        <p:spPr bwMode="auto">
          <a:xfrm>
            <a:off x="65532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fld id="{BA1541A2-4E97-4E86-A198-346677C7CF56}"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“Walk In Newness Of Life”</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BA1541A2-4E97-4E86-A198-346677C7CF5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sz="quarter"/>
          </p:nvPr>
        </p:nvSpPr>
        <p:spPr>
          <a:xfrm>
            <a:off x="0" y="381000"/>
            <a:ext cx="9144000" cy="2362200"/>
          </a:xfrm>
        </p:spPr>
        <p:txBody>
          <a:bodyPr/>
          <a:lstStyle/>
          <a:p>
            <a:pPr>
              <a:defRPr/>
            </a:pPr>
            <a:r>
              <a:rPr lang="en-US" sz="4800" b="1" u="sng" dirty="0">
                <a:solidFill>
                  <a:schemeClr val="tx1"/>
                </a:solidFill>
                <a:latin typeface="Arial" panose="020B0604020202020204" pitchFamily="34" charset="0"/>
                <a:cs typeface="Arial" panose="020B0604020202020204" pitchFamily="34" charset="0"/>
              </a:rPr>
              <a:t>“Walk In Newness Of Life”</a:t>
            </a:r>
            <a:br>
              <a:rPr lang="en-US" sz="4800" b="1" u="sng" dirty="0">
                <a:solidFill>
                  <a:schemeClr val="tx1"/>
                </a:solidFill>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3600" b="1" dirty="0">
                <a:solidFill>
                  <a:schemeClr val="bg1">
                    <a:lumMod val="75000"/>
                  </a:schemeClr>
                </a:solidFill>
                <a:latin typeface="Arial" panose="020B0604020202020204" pitchFamily="34" charset="0"/>
                <a:cs typeface="Arial" panose="020B0604020202020204" pitchFamily="34" charset="0"/>
              </a:rPr>
              <a:t>Text: Romans 6 </a:t>
            </a:r>
            <a:br>
              <a:rPr lang="en-US" sz="3200" b="1" dirty="0">
                <a:solidFill>
                  <a:schemeClr val="hlink"/>
                </a:solidFill>
                <a:latin typeface="Arial" panose="020B0604020202020204" pitchFamily="34" charset="0"/>
                <a:cs typeface="Arial" panose="020B0604020202020204" pitchFamily="34" charset="0"/>
              </a:rPr>
            </a:br>
            <a:br>
              <a:rPr lang="en-US" sz="2800" b="1" dirty="0">
                <a:solidFill>
                  <a:schemeClr val="hlink"/>
                </a:solidFill>
                <a:latin typeface="Arial" panose="020B0604020202020204" pitchFamily="34" charset="0"/>
                <a:cs typeface="Arial" panose="020B0604020202020204" pitchFamily="34" charset="0"/>
              </a:rPr>
            </a:br>
            <a:endParaRPr lang="en-US" sz="3200" b="1" dirty="0">
              <a:solidFill>
                <a:srgbClr val="FFFF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973" y="2590800"/>
            <a:ext cx="5116053" cy="3834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a:defRPr/>
            </a:pPr>
            <a:r>
              <a:rPr lang="en-US" sz="3200" b="1" u="sng" dirty="0">
                <a:solidFill>
                  <a:schemeClr val="bg1"/>
                </a:solidFill>
                <a:latin typeface="Arial" panose="020B0604020202020204" pitchFamily="34" charset="0"/>
                <a:cs typeface="Arial" panose="020B0604020202020204" pitchFamily="34" charset="0"/>
              </a:rPr>
              <a:t>New Life of Different Decisions </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dirty="0"/>
              <a:t>“Walk In Newness Of Life”</a:t>
            </a:r>
          </a:p>
        </p:txBody>
      </p:sp>
      <p:sp>
        <p:nvSpPr>
          <p:cNvPr id="6148" name="Text Box 3"/>
          <p:cNvSpPr txBox="1">
            <a:spLocks noChangeArrowheads="1"/>
          </p:cNvSpPr>
          <p:nvPr/>
        </p:nvSpPr>
        <p:spPr bwMode="auto">
          <a:xfrm>
            <a:off x="1044678" y="1905000"/>
            <a:ext cx="7010400"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6:11-20</a:t>
            </a:r>
            <a:r>
              <a:rPr lang="en-US" i="1" dirty="0">
                <a:solidFill>
                  <a:srgbClr val="7030A0"/>
                </a:solidFill>
              </a:rPr>
              <a:t> (vss. 19-20)</a:t>
            </a:r>
          </a:p>
          <a:p>
            <a:pPr>
              <a:buClr>
                <a:schemeClr val="accent1"/>
              </a:buClr>
              <a:buSzPct val="115000"/>
              <a:buFont typeface="Wingdings" pitchFamily="2" charset="2"/>
              <a:buNone/>
            </a:pPr>
            <a:r>
              <a:rPr lang="en-US" sz="2000" b="0" dirty="0">
                <a:solidFill>
                  <a:srgbClr val="002060"/>
                </a:solidFill>
              </a:rPr>
              <a:t>19.  I am speaking in human terms because of the weakness of your flesh. For just as you presented your members as slaves to impurity and to lawlessness, resulting in further lawlessness, so now present your members as slaves to righteousness, resulting in sanctification.</a:t>
            </a:r>
          </a:p>
          <a:p>
            <a:pPr>
              <a:buClr>
                <a:schemeClr val="accent1"/>
              </a:buClr>
              <a:buSzPct val="115000"/>
              <a:buFont typeface="Wingdings" pitchFamily="2" charset="2"/>
              <a:buNone/>
            </a:pPr>
            <a:r>
              <a:rPr lang="en-US" sz="2000" b="0" dirty="0">
                <a:solidFill>
                  <a:srgbClr val="002060"/>
                </a:solidFill>
              </a:rPr>
              <a:t>20.  For when you were slaves of sin, you were free in regard to righteousness.</a:t>
            </a:r>
          </a:p>
        </p:txBody>
      </p:sp>
    </p:spTree>
    <p:extLst>
      <p:ext uri="{BB962C8B-B14F-4D97-AF65-F5344CB8AC3E}">
        <p14:creationId xmlns:p14="http://schemas.microsoft.com/office/powerpoint/2010/main" val="35287012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58890" y="221226"/>
            <a:ext cx="7620001"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Different Decisions</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sz="1000" dirty="0"/>
              <a:t>“Walk In Newness Of Life”</a:t>
            </a:r>
          </a:p>
        </p:txBody>
      </p:sp>
      <p:sp>
        <p:nvSpPr>
          <p:cNvPr id="243717" name="Text Box 5"/>
          <p:cNvSpPr txBox="1">
            <a:spLocks noChangeArrowheads="1"/>
          </p:cNvSpPr>
          <p:nvPr/>
        </p:nvSpPr>
        <p:spPr bwMode="auto">
          <a:xfrm>
            <a:off x="758890" y="1516778"/>
            <a:ext cx="769931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Do not let sin reign – Rom. 6:12 </a:t>
            </a:r>
            <a:endParaRPr lang="en-US" sz="2000" b="0" dirty="0">
              <a:solidFill>
                <a:schemeClr val="tx2"/>
              </a:solidFill>
            </a:endParaRPr>
          </a:p>
          <a:p>
            <a:pPr>
              <a:buClr>
                <a:schemeClr val="accent1"/>
              </a:buClr>
              <a:buSzPct val="115000"/>
              <a:buFont typeface="Wingdings" pitchFamily="2" charset="2"/>
              <a:buChar char="Ø"/>
            </a:pPr>
            <a:r>
              <a:rPr lang="en-US" sz="2000" b="0" dirty="0">
                <a:solidFill>
                  <a:schemeClr val="tx1"/>
                </a:solidFill>
              </a:rPr>
              <a:t>To reign is to control or rule.</a:t>
            </a:r>
          </a:p>
          <a:p>
            <a:pPr>
              <a:buClr>
                <a:schemeClr val="accent1"/>
              </a:buClr>
              <a:buSzPct val="115000"/>
              <a:buFont typeface="Wingdings" pitchFamily="2" charset="2"/>
              <a:buChar char="Ø"/>
            </a:pPr>
            <a:r>
              <a:rPr lang="en-US" sz="2000" b="0" dirty="0">
                <a:solidFill>
                  <a:schemeClr val="tx1"/>
                </a:solidFill>
              </a:rPr>
              <a:t>No longer to obey our lusts &amp; sinful desires – Rom. 6:12; Js. 1:14-15</a:t>
            </a:r>
          </a:p>
          <a:p>
            <a:pPr>
              <a:buClr>
                <a:schemeClr val="accent1"/>
              </a:buClr>
              <a:buSzPct val="115000"/>
              <a:buFont typeface="Wingdings" pitchFamily="2" charset="2"/>
              <a:buChar char="Ø"/>
            </a:pPr>
            <a:r>
              <a:rPr lang="en-US" sz="2000" b="0" dirty="0">
                <a:solidFill>
                  <a:schemeClr val="tx1"/>
                </a:solidFill>
              </a:rPr>
              <a:t>Sin not to be master over our lives – Rom. 6:14, 16 (John 8:34)</a:t>
            </a:r>
          </a:p>
        </p:txBody>
      </p:sp>
      <p:sp>
        <p:nvSpPr>
          <p:cNvPr id="243718" name="Text Box 6"/>
          <p:cNvSpPr txBox="1">
            <a:spLocks noChangeArrowheads="1"/>
          </p:cNvSpPr>
          <p:nvPr/>
        </p:nvSpPr>
        <p:spPr bwMode="auto">
          <a:xfrm>
            <a:off x="756430" y="3810000"/>
            <a:ext cx="7699311"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Not to present body to unrighteousness but to </a:t>
            </a:r>
          </a:p>
          <a:p>
            <a:pPr eaLnBrk="1" hangingPunct="1"/>
            <a:r>
              <a:rPr lang="en-US" dirty="0">
                <a:solidFill>
                  <a:srgbClr val="FFFF00"/>
                </a:solidFill>
              </a:rPr>
              <a:t>righteousness – Rom. 6:13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This means we must make different decisions in our lives. </a:t>
            </a:r>
          </a:p>
          <a:p>
            <a:pPr>
              <a:buClr>
                <a:schemeClr val="accent1"/>
              </a:buClr>
              <a:buSzPct val="115000"/>
              <a:buFont typeface="Wingdings" pitchFamily="2" charset="2"/>
              <a:buChar char="Ø"/>
            </a:pPr>
            <a:r>
              <a:rPr lang="en-US" sz="2000" dirty="0">
                <a:solidFill>
                  <a:schemeClr val="tx1"/>
                </a:solidFill>
              </a:rPr>
              <a:t>I Pet. 4:1-4:</a:t>
            </a:r>
            <a:r>
              <a:rPr lang="en-US" sz="2000" b="0" dirty="0">
                <a:solidFill>
                  <a:schemeClr val="tx1"/>
                </a:solidFill>
              </a:rPr>
              <a:t> After being delivered from sin, now is the time to live for God!</a:t>
            </a:r>
          </a:p>
          <a:p>
            <a:pPr>
              <a:buClr>
                <a:schemeClr val="accent1"/>
              </a:buClr>
              <a:buSzPct val="115000"/>
              <a:buFont typeface="Wingdings" pitchFamily="2" charset="2"/>
              <a:buChar char="Ø"/>
            </a:pPr>
            <a:r>
              <a:rPr lang="en-US" sz="2000" b="0" dirty="0">
                <a:solidFill>
                  <a:schemeClr val="tx1"/>
                </a:solidFill>
              </a:rPr>
              <a:t>We are no longer to crave evil things, or give in to the lusts of the world!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717">
                                            <p:txEl>
                                              <p:pRg st="0" end="0"/>
                                            </p:txEl>
                                          </p:spTgt>
                                        </p:tgtEl>
                                        <p:attrNameLst>
                                          <p:attrName>style.visibility</p:attrName>
                                        </p:attrNameLst>
                                      </p:cBhvr>
                                      <p:to>
                                        <p:strVal val="visible"/>
                                      </p:to>
                                    </p:set>
                                    <p:animEffect transition="in" filter="fade">
                                      <p:cBhvr>
                                        <p:cTn id="7" dur="500"/>
                                        <p:tgtEl>
                                          <p:spTgt spid="2437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3717">
                                            <p:txEl>
                                              <p:pRg st="1" end="1"/>
                                            </p:txEl>
                                          </p:spTgt>
                                        </p:tgtEl>
                                        <p:attrNameLst>
                                          <p:attrName>style.visibility</p:attrName>
                                        </p:attrNameLst>
                                      </p:cBhvr>
                                      <p:to>
                                        <p:strVal val="visible"/>
                                      </p:to>
                                    </p:set>
                                    <p:animEffect transition="in" filter="wipe(left)">
                                      <p:cBhvr>
                                        <p:cTn id="11" dur="500"/>
                                        <p:tgtEl>
                                          <p:spTgt spid="2437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3717">
                                            <p:txEl>
                                              <p:pRg st="2" end="2"/>
                                            </p:txEl>
                                          </p:spTgt>
                                        </p:tgtEl>
                                        <p:attrNameLst>
                                          <p:attrName>style.visibility</p:attrName>
                                        </p:attrNameLst>
                                      </p:cBhvr>
                                      <p:to>
                                        <p:strVal val="visible"/>
                                      </p:to>
                                    </p:set>
                                    <p:animEffect transition="in" filter="wipe(left)">
                                      <p:cBhvr>
                                        <p:cTn id="15" dur="500"/>
                                        <p:tgtEl>
                                          <p:spTgt spid="2437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3717">
                                            <p:txEl>
                                              <p:pRg st="3" end="3"/>
                                            </p:txEl>
                                          </p:spTgt>
                                        </p:tgtEl>
                                        <p:attrNameLst>
                                          <p:attrName>style.visibility</p:attrName>
                                        </p:attrNameLst>
                                      </p:cBhvr>
                                      <p:to>
                                        <p:strVal val="visible"/>
                                      </p:to>
                                    </p:set>
                                    <p:animEffect transition="in" filter="wipe(left)">
                                      <p:cBhvr>
                                        <p:cTn id="19" dur="500"/>
                                        <p:tgtEl>
                                          <p:spTgt spid="24371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3718">
                                            <p:txEl>
                                              <p:pRg st="0" end="0"/>
                                            </p:txEl>
                                          </p:spTgt>
                                        </p:tgtEl>
                                        <p:attrNameLst>
                                          <p:attrName>style.visibility</p:attrName>
                                        </p:attrNameLst>
                                      </p:cBhvr>
                                      <p:to>
                                        <p:strVal val="visible"/>
                                      </p:to>
                                    </p:set>
                                    <p:animEffect transition="in" filter="fade">
                                      <p:cBhvr>
                                        <p:cTn id="24" dur="500"/>
                                        <p:tgtEl>
                                          <p:spTgt spid="243718">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43718">
                                            <p:txEl>
                                              <p:pRg st="1" end="1"/>
                                            </p:txEl>
                                          </p:spTgt>
                                        </p:tgtEl>
                                        <p:attrNameLst>
                                          <p:attrName>style.visibility</p:attrName>
                                        </p:attrNameLst>
                                      </p:cBhvr>
                                      <p:to>
                                        <p:strVal val="visible"/>
                                      </p:to>
                                    </p:set>
                                    <p:animEffect transition="in" filter="fade">
                                      <p:cBhvr>
                                        <p:cTn id="27" dur="500"/>
                                        <p:tgtEl>
                                          <p:spTgt spid="243718">
                                            <p:txEl>
                                              <p:pRg st="1" end="1"/>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43718">
                                            <p:txEl>
                                              <p:pRg st="2" end="2"/>
                                            </p:txEl>
                                          </p:spTgt>
                                        </p:tgtEl>
                                        <p:attrNameLst>
                                          <p:attrName>style.visibility</p:attrName>
                                        </p:attrNameLst>
                                      </p:cBhvr>
                                      <p:to>
                                        <p:strVal val="visible"/>
                                      </p:to>
                                    </p:set>
                                    <p:animEffect transition="in" filter="wipe(left)">
                                      <p:cBhvr>
                                        <p:cTn id="31" dur="500"/>
                                        <p:tgtEl>
                                          <p:spTgt spid="243718">
                                            <p:txEl>
                                              <p:pRg st="2" end="2"/>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43718">
                                            <p:txEl>
                                              <p:pRg st="3" end="3"/>
                                            </p:txEl>
                                          </p:spTgt>
                                        </p:tgtEl>
                                        <p:attrNameLst>
                                          <p:attrName>style.visibility</p:attrName>
                                        </p:attrNameLst>
                                      </p:cBhvr>
                                      <p:to>
                                        <p:strVal val="visible"/>
                                      </p:to>
                                    </p:set>
                                    <p:animEffect transition="in" filter="wipe(left)">
                                      <p:cBhvr>
                                        <p:cTn id="35" dur="500"/>
                                        <p:tgtEl>
                                          <p:spTgt spid="243718">
                                            <p:txEl>
                                              <p:pRg st="3" end="3"/>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43718">
                                            <p:txEl>
                                              <p:pRg st="4" end="4"/>
                                            </p:txEl>
                                          </p:spTgt>
                                        </p:tgtEl>
                                        <p:attrNameLst>
                                          <p:attrName>style.visibility</p:attrName>
                                        </p:attrNameLst>
                                      </p:cBhvr>
                                      <p:to>
                                        <p:strVal val="visible"/>
                                      </p:to>
                                    </p:set>
                                    <p:animEffect transition="in" filter="wipe(left)">
                                      <p:cBhvr>
                                        <p:cTn id="39" dur="500"/>
                                        <p:tgtEl>
                                          <p:spTgt spid="2437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58890" y="221226"/>
            <a:ext cx="7620001"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Different Decisions</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sz="1000" dirty="0"/>
              <a:t>“Walk In Newness Of Life”</a:t>
            </a:r>
          </a:p>
        </p:txBody>
      </p:sp>
      <p:sp>
        <p:nvSpPr>
          <p:cNvPr id="6" name="Text Box 3"/>
          <p:cNvSpPr txBox="1">
            <a:spLocks noChangeArrowheads="1"/>
          </p:cNvSpPr>
          <p:nvPr/>
        </p:nvSpPr>
        <p:spPr bwMode="auto">
          <a:xfrm>
            <a:off x="758890" y="1524000"/>
            <a:ext cx="769931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Slaves of sin to slaves of righteousness – </a:t>
            </a:r>
          </a:p>
          <a:p>
            <a:pPr eaLnBrk="1" hangingPunct="1"/>
            <a:r>
              <a:rPr lang="en-US" dirty="0">
                <a:solidFill>
                  <a:srgbClr val="FFFF00"/>
                </a:solidFill>
              </a:rPr>
              <a:t>Rom. 6:16-18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We will obey the lusts of the world (sin) which results in death </a:t>
            </a:r>
            <a:r>
              <a:rPr lang="en-US" sz="2000" i="1" u="sng" dirty="0">
                <a:solidFill>
                  <a:schemeClr val="tx1"/>
                </a:solidFill>
              </a:rPr>
              <a:t>OR</a:t>
            </a:r>
            <a:r>
              <a:rPr lang="en-US" sz="2000" b="0" dirty="0">
                <a:solidFill>
                  <a:schemeClr val="tx1"/>
                </a:solidFill>
              </a:rPr>
              <a:t> we will become obedient to the will of God, resulting in righteousness!</a:t>
            </a:r>
          </a:p>
          <a:p>
            <a:pPr>
              <a:buClr>
                <a:schemeClr val="accent1"/>
              </a:buClr>
              <a:buSzPct val="115000"/>
              <a:buFont typeface="Wingdings" pitchFamily="2" charset="2"/>
              <a:buChar char="Ø"/>
            </a:pPr>
            <a:r>
              <a:rPr lang="en-US" sz="2000" b="0" dirty="0">
                <a:solidFill>
                  <a:schemeClr val="tx1"/>
                </a:solidFill>
              </a:rPr>
              <a:t>Obedience comes from the heart; meaning a change of thinking, reasoning, decision making, and focus on things of God.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890" y="4305300"/>
            <a:ext cx="4495800" cy="22479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372" y="3950758"/>
            <a:ext cx="2878539" cy="2678642"/>
          </a:xfrm>
          <a:prstGeom prst="rect">
            <a:avLst/>
          </a:prstGeom>
        </p:spPr>
      </p:pic>
    </p:spTree>
    <p:extLst>
      <p:ext uri="{BB962C8B-B14F-4D97-AF65-F5344CB8AC3E}">
        <p14:creationId xmlns:p14="http://schemas.microsoft.com/office/powerpoint/2010/main" val="15484455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left)">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796413" y="228600"/>
            <a:ext cx="76200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Different Decisions</a:t>
            </a:r>
          </a:p>
        </p:txBody>
      </p:sp>
      <p:sp>
        <p:nvSpPr>
          <p:cNvPr id="6" name="Footer Placeholder 3"/>
          <p:cNvSpPr>
            <a:spLocks noGrp="1"/>
          </p:cNvSpPr>
          <p:nvPr>
            <p:ph type="ftr" sz="quarter" idx="11"/>
          </p:nvPr>
        </p:nvSpPr>
        <p:spPr>
          <a:xfrm>
            <a:off x="3096208" y="6629400"/>
            <a:ext cx="2895600" cy="228600"/>
          </a:xfrm>
        </p:spPr>
        <p:txBody>
          <a:bodyPr/>
          <a:lstStyle/>
          <a:p>
            <a:pPr>
              <a:defRPr/>
            </a:pPr>
            <a:r>
              <a:rPr lang="en-US" sz="1000" dirty="0"/>
              <a:t>“Walk In Newness Of Life”</a:t>
            </a:r>
          </a:p>
        </p:txBody>
      </p:sp>
      <p:sp>
        <p:nvSpPr>
          <p:cNvPr id="245764" name="Text Box 4"/>
          <p:cNvSpPr txBox="1">
            <a:spLocks noChangeArrowheads="1"/>
          </p:cNvSpPr>
          <p:nvPr/>
        </p:nvSpPr>
        <p:spPr bwMode="auto">
          <a:xfrm>
            <a:off x="791495" y="1524000"/>
            <a:ext cx="7620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Different Decisions – Rom. 6:12-13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We are to be “instruments of righteousness to God.”</a:t>
            </a:r>
          </a:p>
          <a:p>
            <a:pPr>
              <a:buClr>
                <a:schemeClr val="accent1"/>
              </a:buClr>
              <a:buSzPct val="115000"/>
              <a:buFont typeface="Wingdings" pitchFamily="2" charset="2"/>
              <a:buChar char="Ø"/>
            </a:pPr>
            <a:r>
              <a:rPr lang="en-US" sz="2000" dirty="0">
                <a:solidFill>
                  <a:schemeClr val="tx1"/>
                </a:solidFill>
              </a:rPr>
              <a:t>Rom. 12:9:</a:t>
            </a:r>
            <a:r>
              <a:rPr lang="en-US" sz="2000" b="0" dirty="0">
                <a:solidFill>
                  <a:schemeClr val="tx1"/>
                </a:solidFill>
              </a:rPr>
              <a:t> “Abhor what is evil; cling to what is good.”</a:t>
            </a:r>
          </a:p>
          <a:p>
            <a:pPr>
              <a:buClr>
                <a:schemeClr val="accent1"/>
              </a:buClr>
              <a:buSzPct val="115000"/>
              <a:buFont typeface="Wingdings" pitchFamily="2" charset="2"/>
              <a:buChar char="Ø"/>
            </a:pPr>
            <a:r>
              <a:rPr lang="en-US" sz="2000" dirty="0">
                <a:solidFill>
                  <a:schemeClr val="tx1"/>
                </a:solidFill>
              </a:rPr>
              <a:t>I Thess. 5:21-22:</a:t>
            </a:r>
            <a:r>
              <a:rPr lang="en-US" sz="2000" b="0" dirty="0">
                <a:solidFill>
                  <a:schemeClr val="tx1"/>
                </a:solidFill>
              </a:rPr>
              <a:t> “Hold fast” to what is good; “Abstain from every appearance of evil.” </a:t>
            </a:r>
            <a:r>
              <a:rPr lang="en-US" sz="2000" b="0" i="1" dirty="0">
                <a:solidFill>
                  <a:schemeClr val="tx1"/>
                </a:solidFill>
              </a:rPr>
              <a:t>(Think before we act!)</a:t>
            </a:r>
            <a:endParaRPr lang="en-US" sz="2000" i="1" dirty="0">
              <a:solidFill>
                <a:schemeClr val="tx1"/>
              </a:solidFill>
            </a:endParaRPr>
          </a:p>
        </p:txBody>
      </p:sp>
      <p:sp>
        <p:nvSpPr>
          <p:cNvPr id="8" name="Text Box 6"/>
          <p:cNvSpPr txBox="1">
            <a:spLocks noChangeArrowheads="1"/>
          </p:cNvSpPr>
          <p:nvPr/>
        </p:nvSpPr>
        <p:spPr bwMode="auto">
          <a:xfrm>
            <a:off x="0" y="5114276"/>
            <a:ext cx="5514994" cy="120032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7030A0"/>
                </a:solidFill>
              </a:rPr>
              <a:t>“Newness of life” entails living as “instruments of righteousness to God!”</a:t>
            </a:r>
          </a:p>
        </p:txBody>
      </p:sp>
      <p:sp>
        <p:nvSpPr>
          <p:cNvPr id="9" name="Text Box 5"/>
          <p:cNvSpPr txBox="1">
            <a:spLocks noChangeArrowheads="1"/>
          </p:cNvSpPr>
          <p:nvPr/>
        </p:nvSpPr>
        <p:spPr bwMode="auto">
          <a:xfrm>
            <a:off x="-28594" y="3660314"/>
            <a:ext cx="9202090"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That means we need to be conscious of the “will of God” </a:t>
            </a:r>
          </a:p>
          <a:p>
            <a:pPr algn="ctr" eaLnBrk="1" hangingPunct="1"/>
            <a:r>
              <a:rPr lang="en-US" i="1" dirty="0">
                <a:solidFill>
                  <a:srgbClr val="FF0000"/>
                </a:solidFill>
              </a:rPr>
              <a:t>(I Pet. 4:2) </a:t>
            </a:r>
            <a:r>
              <a:rPr lang="en-US" dirty="0">
                <a:solidFill>
                  <a:srgbClr val="FF0000"/>
                </a:solidFill>
              </a:rPr>
              <a:t>in the decisions we make!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9685" y="4794567"/>
            <a:ext cx="2776728" cy="1839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64">
                                            <p:txEl>
                                              <p:pRg st="0" end="0"/>
                                            </p:txEl>
                                          </p:spTgt>
                                        </p:tgtEl>
                                        <p:attrNameLst>
                                          <p:attrName>style.visibility</p:attrName>
                                        </p:attrNameLst>
                                      </p:cBhvr>
                                      <p:to>
                                        <p:strVal val="visible"/>
                                      </p:to>
                                    </p:set>
                                    <p:animEffect transition="in" filter="fade">
                                      <p:cBhvr>
                                        <p:cTn id="7" dur="500"/>
                                        <p:tgtEl>
                                          <p:spTgt spid="24576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5764">
                                            <p:txEl>
                                              <p:pRg st="1" end="1"/>
                                            </p:txEl>
                                          </p:spTgt>
                                        </p:tgtEl>
                                        <p:attrNameLst>
                                          <p:attrName>style.visibility</p:attrName>
                                        </p:attrNameLst>
                                      </p:cBhvr>
                                      <p:to>
                                        <p:strVal val="visible"/>
                                      </p:to>
                                    </p:set>
                                    <p:animEffect transition="in" filter="wipe(left)">
                                      <p:cBhvr>
                                        <p:cTn id="11" dur="500"/>
                                        <p:tgtEl>
                                          <p:spTgt spid="24576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5764">
                                            <p:txEl>
                                              <p:pRg st="2" end="2"/>
                                            </p:txEl>
                                          </p:spTgt>
                                        </p:tgtEl>
                                        <p:attrNameLst>
                                          <p:attrName>style.visibility</p:attrName>
                                        </p:attrNameLst>
                                      </p:cBhvr>
                                      <p:to>
                                        <p:strVal val="visible"/>
                                      </p:to>
                                    </p:set>
                                    <p:animEffect transition="in" filter="wipe(left)">
                                      <p:cBhvr>
                                        <p:cTn id="16" dur="500"/>
                                        <p:tgtEl>
                                          <p:spTgt spid="24576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5764">
                                            <p:txEl>
                                              <p:pRg st="3" end="3"/>
                                            </p:txEl>
                                          </p:spTgt>
                                        </p:tgtEl>
                                        <p:attrNameLst>
                                          <p:attrName>style.visibility</p:attrName>
                                        </p:attrNameLst>
                                      </p:cBhvr>
                                      <p:to>
                                        <p:strVal val="visible"/>
                                      </p:to>
                                    </p:set>
                                    <p:animEffect transition="in" filter="wipe(left)">
                                      <p:cBhvr>
                                        <p:cTn id="21" dur="500"/>
                                        <p:tgtEl>
                                          <p:spTgt spid="24576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a:defRPr/>
            </a:pPr>
            <a:r>
              <a:rPr lang="en-US" sz="3200" b="1" u="sng" dirty="0">
                <a:solidFill>
                  <a:schemeClr val="bg1"/>
                </a:solidFill>
                <a:latin typeface="Arial" panose="020B0604020202020204" pitchFamily="34" charset="0"/>
                <a:cs typeface="Arial" panose="020B0604020202020204" pitchFamily="34" charset="0"/>
              </a:rPr>
              <a:t>New Life of Eternal Reward</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dirty="0"/>
              <a:t>“Walk In Newness Of Life”</a:t>
            </a:r>
          </a:p>
        </p:txBody>
      </p:sp>
      <p:sp>
        <p:nvSpPr>
          <p:cNvPr id="6148" name="Text Box 3"/>
          <p:cNvSpPr txBox="1">
            <a:spLocks noChangeArrowheads="1"/>
          </p:cNvSpPr>
          <p:nvPr/>
        </p:nvSpPr>
        <p:spPr bwMode="auto">
          <a:xfrm>
            <a:off x="1054510" y="1905000"/>
            <a:ext cx="7010400"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6:21-23</a:t>
            </a:r>
            <a:r>
              <a:rPr lang="en-US" i="1" dirty="0">
                <a:solidFill>
                  <a:srgbClr val="7030A0"/>
                </a:solidFill>
              </a:rPr>
              <a:t> </a:t>
            </a:r>
          </a:p>
          <a:p>
            <a:pPr>
              <a:buClr>
                <a:schemeClr val="accent1"/>
              </a:buClr>
              <a:buSzPct val="115000"/>
              <a:buFont typeface="Wingdings" pitchFamily="2" charset="2"/>
              <a:buNone/>
            </a:pPr>
            <a:r>
              <a:rPr lang="en-US" sz="2000" b="0" dirty="0">
                <a:solidFill>
                  <a:srgbClr val="002060"/>
                </a:solidFill>
              </a:rPr>
              <a:t>21.  Therefore what benefit were you then deriving from the things of which you are now ashamed? For the outcome of those things is death.</a:t>
            </a:r>
          </a:p>
          <a:p>
            <a:pPr>
              <a:buClr>
                <a:schemeClr val="accent1"/>
              </a:buClr>
              <a:buSzPct val="115000"/>
              <a:buFont typeface="Wingdings" pitchFamily="2" charset="2"/>
              <a:buNone/>
            </a:pPr>
            <a:r>
              <a:rPr lang="en-US" sz="2000" b="0" dirty="0">
                <a:solidFill>
                  <a:srgbClr val="002060"/>
                </a:solidFill>
              </a:rPr>
              <a:t>22.  But now having been freed from sin and enslaved to God, you derive your benefit, resulting in sanctification, and the outcome, eternal life.</a:t>
            </a:r>
          </a:p>
          <a:p>
            <a:pPr>
              <a:buClr>
                <a:schemeClr val="accent1"/>
              </a:buClr>
              <a:buSzPct val="115000"/>
              <a:buFont typeface="Wingdings" pitchFamily="2" charset="2"/>
              <a:buNone/>
            </a:pPr>
            <a:r>
              <a:rPr lang="en-US" sz="2000" b="0" dirty="0">
                <a:solidFill>
                  <a:srgbClr val="002060"/>
                </a:solidFill>
              </a:rPr>
              <a:t>23.  For the wages of sin is death, but the free gift of God is eternal life in Christ Jesus our Lord.</a:t>
            </a:r>
          </a:p>
        </p:txBody>
      </p:sp>
    </p:spTree>
    <p:extLst>
      <p:ext uri="{BB962C8B-B14F-4D97-AF65-F5344CB8AC3E}">
        <p14:creationId xmlns:p14="http://schemas.microsoft.com/office/powerpoint/2010/main" val="3591671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762000" y="228600"/>
            <a:ext cx="76962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Reward </a:t>
            </a:r>
          </a:p>
        </p:txBody>
      </p:sp>
      <p:sp>
        <p:nvSpPr>
          <p:cNvPr id="6" name="Footer Placeholder 3"/>
          <p:cNvSpPr>
            <a:spLocks noGrp="1"/>
          </p:cNvSpPr>
          <p:nvPr>
            <p:ph type="ftr" sz="quarter" idx="11"/>
          </p:nvPr>
        </p:nvSpPr>
        <p:spPr>
          <a:xfrm>
            <a:off x="762000" y="6570556"/>
            <a:ext cx="2895600" cy="292359"/>
          </a:xfrm>
        </p:spPr>
        <p:txBody>
          <a:bodyPr/>
          <a:lstStyle/>
          <a:p>
            <a:pPr>
              <a:defRPr/>
            </a:pPr>
            <a:r>
              <a:rPr lang="en-US" sz="1000" dirty="0"/>
              <a:t>“Walk In Newness Of Life”</a:t>
            </a:r>
          </a:p>
        </p:txBody>
      </p:sp>
      <p:sp>
        <p:nvSpPr>
          <p:cNvPr id="248835" name="Text Box 3"/>
          <p:cNvSpPr txBox="1">
            <a:spLocks noChangeArrowheads="1"/>
          </p:cNvSpPr>
          <p:nvPr/>
        </p:nvSpPr>
        <p:spPr bwMode="auto">
          <a:xfrm>
            <a:off x="762000" y="1447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One possible destiny: Death – Rom. 6:21, 23 </a:t>
            </a:r>
          </a:p>
        </p:txBody>
      </p:sp>
      <p:sp>
        <p:nvSpPr>
          <p:cNvPr id="248836" name="Text Box 4"/>
          <p:cNvSpPr txBox="1">
            <a:spLocks noChangeArrowheads="1"/>
          </p:cNvSpPr>
          <p:nvPr/>
        </p:nvSpPr>
        <p:spPr bwMode="auto">
          <a:xfrm>
            <a:off x="762000" y="1915332"/>
            <a:ext cx="769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Death is separation: physical (bodies from spirit) and spiritual (soul from God)</a:t>
            </a:r>
          </a:p>
          <a:p>
            <a:pPr eaLnBrk="1" hangingPunct="1">
              <a:buClr>
                <a:schemeClr val="accent1"/>
              </a:buClr>
              <a:buSzPct val="115000"/>
              <a:buFont typeface="Wingdings" pitchFamily="2" charset="2"/>
              <a:buChar char="Ø"/>
            </a:pPr>
            <a:r>
              <a:rPr lang="en-US" sz="2000" b="0" dirty="0">
                <a:solidFill>
                  <a:schemeClr val="tx2"/>
                </a:solidFill>
              </a:rPr>
              <a:t>Separation from God is the 2</a:t>
            </a:r>
            <a:r>
              <a:rPr lang="en-US" sz="2000" b="0" baseline="30000" dirty="0">
                <a:solidFill>
                  <a:schemeClr val="tx2"/>
                </a:solidFill>
              </a:rPr>
              <a:t>nd</a:t>
            </a:r>
            <a:r>
              <a:rPr lang="en-US" sz="2000" b="0" dirty="0">
                <a:solidFill>
                  <a:schemeClr val="tx2"/>
                </a:solidFill>
              </a:rPr>
              <a:t> death of eternal punishment </a:t>
            </a:r>
          </a:p>
          <a:p>
            <a:pPr marL="457200" lvl="1" indent="0" eaLnBrk="1" hangingPunct="1">
              <a:buClr>
                <a:schemeClr val="accent1"/>
              </a:buClr>
              <a:buSzPct val="115000"/>
            </a:pPr>
            <a:r>
              <a:rPr lang="en-US" sz="2000" b="0" dirty="0">
                <a:solidFill>
                  <a:schemeClr val="tx2"/>
                </a:solidFill>
              </a:rPr>
              <a:t>(II Thess. 1:9; Rev. 20:14-15)!</a:t>
            </a:r>
          </a:p>
        </p:txBody>
      </p:sp>
      <p:sp>
        <p:nvSpPr>
          <p:cNvPr id="248839" name="Text Box 7"/>
          <p:cNvSpPr txBox="1">
            <a:spLocks noChangeArrowheads="1"/>
          </p:cNvSpPr>
          <p:nvPr/>
        </p:nvSpPr>
        <p:spPr bwMode="auto">
          <a:xfrm>
            <a:off x="762000" y="4610725"/>
            <a:ext cx="5486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Old self was on road to death –</a:t>
            </a:r>
          </a:p>
          <a:p>
            <a:pPr eaLnBrk="1" hangingPunct="1"/>
            <a:r>
              <a:rPr lang="en-US" dirty="0">
                <a:solidFill>
                  <a:srgbClr val="FFFF00"/>
                </a:solidFill>
              </a:rPr>
              <a:t>Rom. 6:20-21 (Mt. 7:13-14) </a:t>
            </a:r>
            <a:endParaRPr lang="en-US" sz="1600" b="0" dirty="0">
              <a:solidFill>
                <a:srgbClr val="CCFF33"/>
              </a:solidFill>
            </a:endParaRPr>
          </a:p>
          <a:p>
            <a:pPr>
              <a:buClr>
                <a:schemeClr val="accent1"/>
              </a:buClr>
              <a:buSzPct val="115000"/>
              <a:buFont typeface="Wingdings" pitchFamily="2" charset="2"/>
              <a:buChar char="Ø"/>
            </a:pPr>
            <a:r>
              <a:rPr lang="en-US" sz="2000" b="0" dirty="0">
                <a:solidFill>
                  <a:schemeClr val="tx1"/>
                </a:solidFill>
              </a:rPr>
              <a:t>The old way of life was futile and its outcome was death!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903" y="3657600"/>
            <a:ext cx="3511511"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8835"/>
                                        </p:tgtEl>
                                        <p:attrNameLst>
                                          <p:attrName>style.visibility</p:attrName>
                                        </p:attrNameLst>
                                      </p:cBhvr>
                                      <p:to>
                                        <p:strVal val="visible"/>
                                      </p:to>
                                    </p:set>
                                    <p:animEffect transition="in" filter="fade">
                                      <p:cBhvr>
                                        <p:cTn id="7" dur="500"/>
                                        <p:tgtEl>
                                          <p:spTgt spid="2488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8836">
                                            <p:txEl>
                                              <p:pRg st="0" end="0"/>
                                            </p:txEl>
                                          </p:spTgt>
                                        </p:tgtEl>
                                        <p:attrNameLst>
                                          <p:attrName>style.visibility</p:attrName>
                                        </p:attrNameLst>
                                      </p:cBhvr>
                                      <p:to>
                                        <p:strVal val="visible"/>
                                      </p:to>
                                    </p:set>
                                    <p:animEffect transition="in" filter="wipe(left)">
                                      <p:cBhvr>
                                        <p:cTn id="11" dur="500"/>
                                        <p:tgtEl>
                                          <p:spTgt spid="24883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8836">
                                            <p:txEl>
                                              <p:pRg st="1" end="1"/>
                                            </p:txEl>
                                          </p:spTgt>
                                        </p:tgtEl>
                                        <p:attrNameLst>
                                          <p:attrName>style.visibility</p:attrName>
                                        </p:attrNameLst>
                                      </p:cBhvr>
                                      <p:to>
                                        <p:strVal val="visible"/>
                                      </p:to>
                                    </p:set>
                                    <p:animEffect transition="in" filter="wipe(left)">
                                      <p:cBhvr>
                                        <p:cTn id="15" dur="500"/>
                                        <p:tgtEl>
                                          <p:spTgt spid="248836">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48836">
                                            <p:txEl>
                                              <p:pRg st="2" end="2"/>
                                            </p:txEl>
                                          </p:spTgt>
                                        </p:tgtEl>
                                        <p:attrNameLst>
                                          <p:attrName>style.visibility</p:attrName>
                                        </p:attrNameLst>
                                      </p:cBhvr>
                                      <p:to>
                                        <p:strVal val="visible"/>
                                      </p:to>
                                    </p:set>
                                    <p:animEffect transition="in" filter="wipe(left)">
                                      <p:cBhvr>
                                        <p:cTn id="18" dur="500"/>
                                        <p:tgtEl>
                                          <p:spTgt spid="24883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839">
                                            <p:txEl>
                                              <p:pRg st="0" end="0"/>
                                            </p:txEl>
                                          </p:spTgt>
                                        </p:tgtEl>
                                        <p:attrNameLst>
                                          <p:attrName>style.visibility</p:attrName>
                                        </p:attrNameLst>
                                      </p:cBhvr>
                                      <p:to>
                                        <p:strVal val="visible"/>
                                      </p:to>
                                    </p:set>
                                    <p:animEffect transition="in" filter="fade">
                                      <p:cBhvr>
                                        <p:cTn id="23" dur="500"/>
                                        <p:tgtEl>
                                          <p:spTgt spid="24883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8839">
                                            <p:txEl>
                                              <p:pRg st="1" end="1"/>
                                            </p:txEl>
                                          </p:spTgt>
                                        </p:tgtEl>
                                        <p:attrNameLst>
                                          <p:attrName>style.visibility</p:attrName>
                                        </p:attrNameLst>
                                      </p:cBhvr>
                                      <p:to>
                                        <p:strVal val="visible"/>
                                      </p:to>
                                    </p:set>
                                    <p:animEffect transition="in" filter="fade">
                                      <p:cBhvr>
                                        <p:cTn id="26" dur="500"/>
                                        <p:tgtEl>
                                          <p:spTgt spid="248839">
                                            <p:txEl>
                                              <p:pRg st="1" end="1"/>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48839">
                                            <p:txEl>
                                              <p:pRg st="2" end="2"/>
                                            </p:txEl>
                                          </p:spTgt>
                                        </p:tgtEl>
                                        <p:attrNameLst>
                                          <p:attrName>style.visibility</p:attrName>
                                        </p:attrNameLst>
                                      </p:cBhvr>
                                      <p:to>
                                        <p:strVal val="visible"/>
                                      </p:to>
                                    </p:set>
                                    <p:animEffect transition="in" filter="wipe(left)">
                                      <p:cBhvr>
                                        <p:cTn id="36" dur="500"/>
                                        <p:tgtEl>
                                          <p:spTgt spid="2488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762000" y="228600"/>
            <a:ext cx="76962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Reward</a:t>
            </a:r>
          </a:p>
        </p:txBody>
      </p:sp>
      <p:sp>
        <p:nvSpPr>
          <p:cNvPr id="7" name="Footer Placeholder 3"/>
          <p:cNvSpPr>
            <a:spLocks noGrp="1"/>
          </p:cNvSpPr>
          <p:nvPr>
            <p:ph type="ftr" sz="quarter" idx="11"/>
          </p:nvPr>
        </p:nvSpPr>
        <p:spPr>
          <a:xfrm>
            <a:off x="762000" y="6584302"/>
            <a:ext cx="2895600" cy="273698"/>
          </a:xfrm>
        </p:spPr>
        <p:txBody>
          <a:bodyPr/>
          <a:lstStyle/>
          <a:p>
            <a:pPr>
              <a:defRPr/>
            </a:pPr>
            <a:r>
              <a:rPr lang="en-US" sz="1000" dirty="0"/>
              <a:t>“Walk In Newness Of Life”</a:t>
            </a:r>
          </a:p>
        </p:txBody>
      </p:sp>
      <p:sp>
        <p:nvSpPr>
          <p:cNvPr id="250883" name="Text Box 3"/>
          <p:cNvSpPr txBox="1">
            <a:spLocks noChangeArrowheads="1"/>
          </p:cNvSpPr>
          <p:nvPr/>
        </p:nvSpPr>
        <p:spPr bwMode="auto">
          <a:xfrm>
            <a:off x="762000" y="14478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Another possible destiny: Eternal life – </a:t>
            </a:r>
          </a:p>
          <a:p>
            <a:pPr eaLnBrk="1" hangingPunct="1"/>
            <a:r>
              <a:rPr lang="en-US" dirty="0">
                <a:solidFill>
                  <a:srgbClr val="FFFF00"/>
                </a:solidFill>
              </a:rPr>
              <a:t>Rom. 6:22-23 </a:t>
            </a:r>
          </a:p>
        </p:txBody>
      </p:sp>
      <p:sp>
        <p:nvSpPr>
          <p:cNvPr id="250884" name="Text Box 4"/>
          <p:cNvSpPr txBox="1">
            <a:spLocks noChangeArrowheads="1"/>
          </p:cNvSpPr>
          <p:nvPr/>
        </p:nvSpPr>
        <p:spPr bwMode="auto">
          <a:xfrm>
            <a:off x="774289" y="2311888"/>
            <a:ext cx="76642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371600" indent="-4572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The free gift of God is eternal life found in Christ (Rom. 6:8-10: Christ broke the bonds of death so that we may live with Him!)</a:t>
            </a:r>
          </a:p>
        </p:txBody>
      </p:sp>
      <p:sp>
        <p:nvSpPr>
          <p:cNvPr id="250885" name="Text Box 5"/>
          <p:cNvSpPr txBox="1">
            <a:spLocks noChangeArrowheads="1"/>
          </p:cNvSpPr>
          <p:nvPr/>
        </p:nvSpPr>
        <p:spPr bwMode="auto">
          <a:xfrm>
            <a:off x="774289" y="3200400"/>
            <a:ext cx="48926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New life is on road to eternal</a:t>
            </a:r>
          </a:p>
          <a:p>
            <a:pPr eaLnBrk="1" hangingPunct="1"/>
            <a:r>
              <a:rPr lang="en-US" dirty="0">
                <a:solidFill>
                  <a:srgbClr val="FFFF00"/>
                </a:solidFill>
              </a:rPr>
              <a:t>life with Christ – </a:t>
            </a:r>
          </a:p>
          <a:p>
            <a:pPr eaLnBrk="1" hangingPunct="1"/>
            <a:r>
              <a:rPr lang="en-US" dirty="0">
                <a:solidFill>
                  <a:srgbClr val="FFFF00"/>
                </a:solidFill>
              </a:rPr>
              <a:t>Rom. 6:22-23 (Mt. 7:13-14)</a:t>
            </a:r>
            <a:endParaRPr lang="en-US" sz="1600" b="0" dirty="0">
              <a:solidFill>
                <a:srgbClr val="CCFF33"/>
              </a:solidFill>
            </a:endParaRPr>
          </a:p>
        </p:txBody>
      </p:sp>
      <p:sp>
        <p:nvSpPr>
          <p:cNvPr id="250886" name="Text Box 6"/>
          <p:cNvSpPr txBox="1">
            <a:spLocks noChangeArrowheads="1"/>
          </p:cNvSpPr>
          <p:nvPr/>
        </p:nvSpPr>
        <p:spPr bwMode="auto">
          <a:xfrm>
            <a:off x="747251" y="5638800"/>
            <a:ext cx="49049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I Pet. 1:3-5:</a:t>
            </a:r>
            <a:r>
              <a:rPr lang="en-US" sz="2000" b="0" dirty="0">
                <a:solidFill>
                  <a:schemeClr val="tx2"/>
                </a:solidFill>
              </a:rPr>
              <a:t> We were “born again” to receive an imperishable inheritance, a reservation in Heaven! </a:t>
            </a:r>
          </a:p>
        </p:txBody>
      </p:sp>
      <p:sp>
        <p:nvSpPr>
          <p:cNvPr id="10" name="Text Box 6"/>
          <p:cNvSpPr txBox="1">
            <a:spLocks noChangeArrowheads="1"/>
          </p:cNvSpPr>
          <p:nvPr/>
        </p:nvSpPr>
        <p:spPr bwMode="auto">
          <a:xfrm>
            <a:off x="774290" y="4400729"/>
            <a:ext cx="48926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Rom. 6:8, 11: </a:t>
            </a:r>
            <a:r>
              <a:rPr lang="en-US" sz="2000" b="0" dirty="0">
                <a:solidFill>
                  <a:schemeClr val="tx2"/>
                </a:solidFill>
              </a:rPr>
              <a:t>If our old self died (and was buried) then our new self is to live </a:t>
            </a:r>
            <a:r>
              <a:rPr lang="en-US" sz="2000" b="0" i="1" dirty="0">
                <a:solidFill>
                  <a:schemeClr val="tx2"/>
                </a:solidFill>
              </a:rPr>
              <a:t>for</a:t>
            </a:r>
            <a:r>
              <a:rPr lang="en-US" sz="2000" b="0" dirty="0">
                <a:solidFill>
                  <a:schemeClr val="tx2"/>
                </a:solidFill>
              </a:rPr>
              <a:t> Christ so that we may live </a:t>
            </a:r>
            <a:r>
              <a:rPr lang="en-US" sz="2000" b="0" i="1" dirty="0">
                <a:solidFill>
                  <a:schemeClr val="tx2"/>
                </a:solidFill>
              </a:rPr>
              <a:t>with</a:t>
            </a:r>
            <a:r>
              <a:rPr lang="en-US" sz="2000" b="0" dirty="0">
                <a:solidFill>
                  <a:schemeClr val="tx2"/>
                </a:solidFill>
              </a:rPr>
              <a:t> Him!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903" y="3657600"/>
            <a:ext cx="3511511"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fade">
                                      <p:cBhvr>
                                        <p:cTn id="7" dur="500"/>
                                        <p:tgtEl>
                                          <p:spTgt spid="25088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0884"/>
                                        </p:tgtEl>
                                        <p:attrNameLst>
                                          <p:attrName>style.visibility</p:attrName>
                                        </p:attrNameLst>
                                      </p:cBhvr>
                                      <p:to>
                                        <p:strVal val="visible"/>
                                      </p:to>
                                    </p:set>
                                    <p:animEffect transition="in" filter="wipe(left)">
                                      <p:cBhvr>
                                        <p:cTn id="11" dur="500"/>
                                        <p:tgtEl>
                                          <p:spTgt spid="2508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0885"/>
                                        </p:tgtEl>
                                        <p:attrNameLst>
                                          <p:attrName>style.visibility</p:attrName>
                                        </p:attrNameLst>
                                      </p:cBhvr>
                                      <p:to>
                                        <p:strVal val="visible"/>
                                      </p:to>
                                    </p:set>
                                    <p:animEffect transition="in" filter="fade">
                                      <p:cBhvr>
                                        <p:cTn id="16" dur="500"/>
                                        <p:tgtEl>
                                          <p:spTgt spid="25088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0886"/>
                                        </p:tgtEl>
                                        <p:attrNameLst>
                                          <p:attrName>style.visibility</p:attrName>
                                        </p:attrNameLst>
                                      </p:cBhvr>
                                      <p:to>
                                        <p:strVal val="visible"/>
                                      </p:to>
                                    </p:set>
                                    <p:animEffect transition="in" filter="wipe(left)">
                                      <p:cBhvr>
                                        <p:cTn id="32" dur="500"/>
                                        <p:tgtEl>
                                          <p:spTgt spid="25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p:bldP spid="250884" grpId="0"/>
      <p:bldP spid="250885" grpId="0"/>
      <p:bldP spid="25088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762000" y="228600"/>
            <a:ext cx="76962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Reward</a:t>
            </a:r>
          </a:p>
        </p:txBody>
      </p:sp>
      <p:sp>
        <p:nvSpPr>
          <p:cNvPr id="7" name="Footer Placeholder 3"/>
          <p:cNvSpPr>
            <a:spLocks noGrp="1"/>
          </p:cNvSpPr>
          <p:nvPr>
            <p:ph type="ftr" sz="quarter" idx="11"/>
          </p:nvPr>
        </p:nvSpPr>
        <p:spPr>
          <a:xfrm>
            <a:off x="3124200" y="6597445"/>
            <a:ext cx="2895600" cy="273698"/>
          </a:xfrm>
        </p:spPr>
        <p:txBody>
          <a:bodyPr/>
          <a:lstStyle/>
          <a:p>
            <a:pPr>
              <a:defRPr/>
            </a:pPr>
            <a:r>
              <a:rPr lang="en-US" sz="1000" dirty="0"/>
              <a:t>“Walk In Newness Of Life”</a:t>
            </a:r>
          </a:p>
        </p:txBody>
      </p:sp>
      <p:sp>
        <p:nvSpPr>
          <p:cNvPr id="8" name="Text Box 5"/>
          <p:cNvSpPr txBox="1">
            <a:spLocks noChangeArrowheads="1"/>
          </p:cNvSpPr>
          <p:nvPr/>
        </p:nvSpPr>
        <p:spPr bwMode="auto">
          <a:xfrm>
            <a:off x="757084" y="1524000"/>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The reward – Rom. 2:7; Rev. 21:3-7; Rev. 22:1-7</a:t>
            </a:r>
            <a:r>
              <a:rPr lang="en-US" sz="2000" b="0" dirty="0">
                <a:solidFill>
                  <a:schemeClr val="tx1"/>
                </a:solidFill>
              </a:rPr>
              <a:t> </a:t>
            </a:r>
            <a:endParaRPr lang="en-US" sz="1600" b="0" dirty="0">
              <a:solidFill>
                <a:srgbClr val="CCFF33"/>
              </a:solidFill>
            </a:endParaRPr>
          </a:p>
        </p:txBody>
      </p:sp>
      <p:sp>
        <p:nvSpPr>
          <p:cNvPr id="13" name="Text Box 6"/>
          <p:cNvSpPr txBox="1">
            <a:spLocks noChangeArrowheads="1"/>
          </p:cNvSpPr>
          <p:nvPr/>
        </p:nvSpPr>
        <p:spPr bwMode="auto">
          <a:xfrm>
            <a:off x="0" y="3200400"/>
            <a:ext cx="9220200"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7030A0"/>
                </a:solidFill>
              </a:rPr>
              <a:t>“Newness of life” leads to eternal life with Christ our </a:t>
            </a:r>
          </a:p>
          <a:p>
            <a:pPr algn="ctr" eaLnBrk="1" hangingPunct="1"/>
            <a:r>
              <a:rPr lang="en-US" dirty="0">
                <a:solidFill>
                  <a:srgbClr val="7030A0"/>
                </a:solidFill>
              </a:rPr>
              <a:t>King and Savior!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118696"/>
            <a:ext cx="3124200" cy="2478749"/>
          </a:xfrm>
          <a:prstGeom prst="rect">
            <a:avLst/>
          </a:prstGeom>
        </p:spPr>
      </p:pic>
      <p:sp>
        <p:nvSpPr>
          <p:cNvPr id="9" name="Text Box 5"/>
          <p:cNvSpPr txBox="1">
            <a:spLocks noChangeArrowheads="1"/>
          </p:cNvSpPr>
          <p:nvPr/>
        </p:nvSpPr>
        <p:spPr bwMode="auto">
          <a:xfrm>
            <a:off x="0" y="2133600"/>
            <a:ext cx="9220199"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Glory, honor, and eternal life in the presence of God Almighty! </a:t>
            </a:r>
          </a:p>
        </p:txBody>
      </p:sp>
    </p:spTree>
    <p:extLst>
      <p:ext uri="{BB962C8B-B14F-4D97-AF65-F5344CB8AC3E}">
        <p14:creationId xmlns:p14="http://schemas.microsoft.com/office/powerpoint/2010/main" val="19219303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11" name="Footer Placeholder 3"/>
          <p:cNvSpPr>
            <a:spLocks noGrp="1"/>
          </p:cNvSpPr>
          <p:nvPr>
            <p:ph type="ftr" sz="quarter" idx="11"/>
          </p:nvPr>
        </p:nvSpPr>
        <p:spPr>
          <a:xfrm>
            <a:off x="3124200" y="6553200"/>
            <a:ext cx="2895600" cy="304800"/>
          </a:xfrm>
        </p:spPr>
        <p:txBody>
          <a:bodyPr/>
          <a:lstStyle/>
          <a:p>
            <a:pPr>
              <a:defRPr/>
            </a:pPr>
            <a:r>
              <a:rPr lang="en-US" sz="1000" dirty="0"/>
              <a:t>“Walk In Newness Of Life”</a:t>
            </a:r>
          </a:p>
        </p:txBody>
      </p:sp>
      <p:sp>
        <p:nvSpPr>
          <p:cNvPr id="209923" name="Text Box 3"/>
          <p:cNvSpPr txBox="1">
            <a:spLocks noChangeArrowheads="1"/>
          </p:cNvSpPr>
          <p:nvPr/>
        </p:nvSpPr>
        <p:spPr bwMode="auto">
          <a:xfrm>
            <a:off x="796413" y="180439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If you have this “newness of life,” enjoy it! </a:t>
            </a:r>
          </a:p>
          <a:p>
            <a:pPr algn="ctr" eaLnBrk="1" hangingPunct="1"/>
            <a:r>
              <a:rPr lang="en-US" i="1" dirty="0">
                <a:solidFill>
                  <a:srgbClr val="FFFF00"/>
                </a:solidFill>
              </a:rPr>
              <a:t>Continue to walk in it! </a:t>
            </a:r>
          </a:p>
        </p:txBody>
      </p:sp>
      <p:sp>
        <p:nvSpPr>
          <p:cNvPr id="209925" name="Text Box 5"/>
          <p:cNvSpPr txBox="1">
            <a:spLocks noChangeArrowheads="1"/>
          </p:cNvSpPr>
          <p:nvPr/>
        </p:nvSpPr>
        <p:spPr bwMode="auto">
          <a:xfrm>
            <a:off x="796413" y="3124200"/>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If you don’t, </a:t>
            </a:r>
            <a:r>
              <a:rPr lang="en-US" i="1" u="sng" dirty="0">
                <a:solidFill>
                  <a:srgbClr val="FFFF00"/>
                </a:solidFill>
              </a:rPr>
              <a:t>NOW</a:t>
            </a:r>
            <a:r>
              <a:rPr lang="en-US" dirty="0">
                <a:solidFill>
                  <a:srgbClr val="FFFF00"/>
                </a:solidFill>
              </a:rPr>
              <a:t> is your chance to obtain it! </a:t>
            </a:r>
          </a:p>
        </p:txBody>
      </p:sp>
      <p:sp>
        <p:nvSpPr>
          <p:cNvPr id="209930" name="Text Box 10"/>
          <p:cNvSpPr txBox="1">
            <a:spLocks noChangeArrowheads="1"/>
          </p:cNvSpPr>
          <p:nvPr/>
        </p:nvSpPr>
        <p:spPr bwMode="auto">
          <a:xfrm>
            <a:off x="796413" y="4880401"/>
            <a:ext cx="4994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Jesus came to give life </a:t>
            </a:r>
          </a:p>
          <a:p>
            <a:pPr algn="ctr" eaLnBrk="1" hangingPunct="1"/>
            <a:r>
              <a:rPr lang="en-US" dirty="0">
                <a:solidFill>
                  <a:srgbClr val="FFFF00"/>
                </a:solidFill>
              </a:rPr>
              <a:t>(Jn. 10:10)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733800"/>
            <a:ext cx="2505869"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fade">
                                      <p:cBhvr>
                                        <p:cTn id="7" dur="500"/>
                                        <p:tgtEl>
                                          <p:spTgt spid="2099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9925"/>
                                        </p:tgtEl>
                                        <p:attrNameLst>
                                          <p:attrName>style.visibility</p:attrName>
                                        </p:attrNameLst>
                                      </p:cBhvr>
                                      <p:to>
                                        <p:strVal val="visible"/>
                                      </p:to>
                                    </p:set>
                                    <p:animEffect transition="in" filter="fade">
                                      <p:cBhvr>
                                        <p:cTn id="18" dur="500"/>
                                        <p:tgtEl>
                                          <p:spTgt spid="2099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9930"/>
                                        </p:tgtEl>
                                        <p:attrNameLst>
                                          <p:attrName>style.visibility</p:attrName>
                                        </p:attrNameLst>
                                      </p:cBhvr>
                                      <p:to>
                                        <p:strVal val="visible"/>
                                      </p:to>
                                    </p:set>
                                    <p:animEffect transition="in" filter="fade">
                                      <p:cBhvr>
                                        <p:cTn id="23" dur="500"/>
                                        <p:tgtEl>
                                          <p:spTgt spid="209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5" grpId="0"/>
      <p:bldP spid="2099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11" name="Footer Placeholder 3"/>
          <p:cNvSpPr>
            <a:spLocks noGrp="1"/>
          </p:cNvSpPr>
          <p:nvPr>
            <p:ph type="ftr" sz="quarter" idx="11"/>
          </p:nvPr>
        </p:nvSpPr>
        <p:spPr>
          <a:xfrm>
            <a:off x="3124200" y="6619875"/>
            <a:ext cx="2895600" cy="304800"/>
          </a:xfrm>
        </p:spPr>
        <p:txBody>
          <a:bodyPr/>
          <a:lstStyle/>
          <a:p>
            <a:pPr>
              <a:defRPr/>
            </a:pPr>
            <a:r>
              <a:rPr lang="en-US" sz="1000" dirty="0"/>
              <a:t>“Walk In Newness Of Life”</a:t>
            </a:r>
          </a:p>
        </p:txBody>
      </p:sp>
      <p:sp>
        <p:nvSpPr>
          <p:cNvPr id="209937" name="Text Box 17"/>
          <p:cNvSpPr txBox="1">
            <a:spLocks noChangeArrowheads="1"/>
          </p:cNvSpPr>
          <p:nvPr/>
        </p:nvSpPr>
        <p:spPr bwMode="auto">
          <a:xfrm>
            <a:off x="796413" y="1371600"/>
            <a:ext cx="769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You can have the “newness of life” that leads to</a:t>
            </a:r>
          </a:p>
          <a:p>
            <a:pPr eaLnBrk="1" hangingPunct="1"/>
            <a:r>
              <a:rPr lang="en-US" dirty="0">
                <a:solidFill>
                  <a:srgbClr val="FFFF00"/>
                </a:solidFill>
              </a:rPr>
              <a:t>eternal life if you obey “from the heart” the </a:t>
            </a:r>
          </a:p>
          <a:p>
            <a:pPr eaLnBrk="1" hangingPunct="1"/>
            <a:r>
              <a:rPr lang="en-US" dirty="0">
                <a:solidFill>
                  <a:srgbClr val="FFFF00"/>
                </a:solidFill>
              </a:rPr>
              <a:t>Lord’s commands to: </a:t>
            </a:r>
          </a:p>
        </p:txBody>
      </p:sp>
      <p:sp>
        <p:nvSpPr>
          <p:cNvPr id="209938" name="Text Box 18"/>
          <p:cNvSpPr txBox="1">
            <a:spLocks noChangeArrowheads="1"/>
          </p:cNvSpPr>
          <p:nvPr/>
        </p:nvSpPr>
        <p:spPr bwMode="auto">
          <a:xfrm>
            <a:off x="779206" y="2571929"/>
            <a:ext cx="77306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Hear the gospel – </a:t>
            </a:r>
            <a:r>
              <a:rPr lang="en-US" sz="2000" i="1" dirty="0">
                <a:solidFill>
                  <a:schemeClr val="tx2"/>
                </a:solidFill>
              </a:rPr>
              <a:t>Rom. 10:17; Jn. 5:24</a:t>
            </a:r>
          </a:p>
          <a:p>
            <a:pPr eaLnBrk="1" hangingPunct="1">
              <a:buClr>
                <a:schemeClr val="accent1"/>
              </a:buClr>
              <a:buSzPct val="115000"/>
              <a:buFont typeface="Wingdings" pitchFamily="2" charset="2"/>
              <a:buChar char="Ø"/>
            </a:pPr>
            <a:r>
              <a:rPr lang="en-US" sz="2000" dirty="0">
                <a:solidFill>
                  <a:schemeClr val="tx2"/>
                </a:solidFill>
              </a:rPr>
              <a:t>Believe in Jesus – </a:t>
            </a:r>
            <a:r>
              <a:rPr lang="en-US" sz="2000" i="1" dirty="0">
                <a:solidFill>
                  <a:schemeClr val="tx2"/>
                </a:solidFill>
              </a:rPr>
              <a:t>Rom. 10:8-14; Jn. 8:24</a:t>
            </a:r>
          </a:p>
          <a:p>
            <a:pPr eaLnBrk="1" hangingPunct="1">
              <a:buClr>
                <a:schemeClr val="accent1"/>
              </a:buClr>
              <a:buSzPct val="115000"/>
              <a:buFont typeface="Wingdings" pitchFamily="2" charset="2"/>
              <a:buChar char="Ø"/>
            </a:pPr>
            <a:r>
              <a:rPr lang="en-US" sz="2000" dirty="0">
                <a:solidFill>
                  <a:schemeClr val="tx2"/>
                </a:solidFill>
              </a:rPr>
              <a:t>Repent – </a:t>
            </a:r>
            <a:r>
              <a:rPr lang="en-US" sz="2000" i="1" dirty="0">
                <a:solidFill>
                  <a:schemeClr val="tx2"/>
                </a:solidFill>
              </a:rPr>
              <a:t>Rom. 2:4-8; Acts 2:38</a:t>
            </a:r>
          </a:p>
          <a:p>
            <a:pPr eaLnBrk="1" hangingPunct="1">
              <a:buClr>
                <a:schemeClr val="accent1"/>
              </a:buClr>
              <a:buSzPct val="115000"/>
              <a:buFont typeface="Wingdings" pitchFamily="2" charset="2"/>
              <a:buChar char="Ø"/>
            </a:pPr>
            <a:r>
              <a:rPr lang="en-US" sz="2000" dirty="0">
                <a:solidFill>
                  <a:schemeClr val="tx2"/>
                </a:solidFill>
              </a:rPr>
              <a:t>Confess the Lord as the Son of God – </a:t>
            </a:r>
            <a:r>
              <a:rPr lang="en-US" sz="2000" i="1" dirty="0">
                <a:solidFill>
                  <a:schemeClr val="tx2"/>
                </a:solidFill>
              </a:rPr>
              <a:t>Rom. 10:9-10; Acts 8:37</a:t>
            </a:r>
          </a:p>
          <a:p>
            <a:pPr eaLnBrk="1" hangingPunct="1">
              <a:buClr>
                <a:schemeClr val="accent1"/>
              </a:buClr>
              <a:buSzPct val="115000"/>
              <a:buFont typeface="Wingdings" pitchFamily="2" charset="2"/>
              <a:buChar char="Ø"/>
            </a:pPr>
            <a:r>
              <a:rPr lang="en-US" sz="2000" dirty="0">
                <a:solidFill>
                  <a:schemeClr val="tx2"/>
                </a:solidFill>
              </a:rPr>
              <a:t>Be baptized – </a:t>
            </a:r>
            <a:r>
              <a:rPr lang="en-US" sz="2000" i="1" dirty="0">
                <a:solidFill>
                  <a:schemeClr val="tx2"/>
                </a:solidFill>
              </a:rPr>
              <a:t>Rom. 6:3-7; Acts 2:38</a:t>
            </a:r>
          </a:p>
          <a:p>
            <a:pPr eaLnBrk="1" hangingPunct="1">
              <a:buClr>
                <a:schemeClr val="accent1"/>
              </a:buClr>
              <a:buSzPct val="115000"/>
              <a:buFont typeface="Wingdings" pitchFamily="2" charset="2"/>
              <a:buChar char="Ø"/>
            </a:pPr>
            <a:r>
              <a:rPr lang="en-US" sz="2000" dirty="0">
                <a:solidFill>
                  <a:schemeClr val="tx2"/>
                </a:solidFill>
              </a:rPr>
              <a:t>Walk in obedience – </a:t>
            </a:r>
            <a:r>
              <a:rPr lang="en-US" sz="2000" i="1" dirty="0">
                <a:solidFill>
                  <a:schemeClr val="tx2"/>
                </a:solidFill>
              </a:rPr>
              <a:t>Rom. 6:4; Jn. 8:31-32; 15:10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763" y="4788125"/>
            <a:ext cx="2857500" cy="1895475"/>
          </a:xfrm>
          <a:prstGeom prst="rect">
            <a:avLst/>
          </a:prstGeom>
        </p:spPr>
      </p:pic>
    </p:spTree>
    <p:extLst>
      <p:ext uri="{BB962C8B-B14F-4D97-AF65-F5344CB8AC3E}">
        <p14:creationId xmlns:p14="http://schemas.microsoft.com/office/powerpoint/2010/main" val="35808400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37"/>
                                        </p:tgtEl>
                                        <p:attrNameLst>
                                          <p:attrName>style.visibility</p:attrName>
                                        </p:attrNameLst>
                                      </p:cBhvr>
                                      <p:to>
                                        <p:strVal val="visible"/>
                                      </p:to>
                                    </p:set>
                                    <p:animEffect transition="in" filter="fade">
                                      <p:cBhvr>
                                        <p:cTn id="7" dur="500"/>
                                        <p:tgtEl>
                                          <p:spTgt spid="2099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09938">
                                            <p:txEl>
                                              <p:pRg st="0" end="0"/>
                                            </p:txEl>
                                          </p:spTgt>
                                        </p:tgtEl>
                                        <p:attrNameLst>
                                          <p:attrName>style.visibility</p:attrName>
                                        </p:attrNameLst>
                                      </p:cBhvr>
                                      <p:to>
                                        <p:strVal val="visible"/>
                                      </p:to>
                                    </p:set>
                                    <p:animEffect transition="in" filter="wipe(left)">
                                      <p:cBhvr>
                                        <p:cTn id="17" dur="500"/>
                                        <p:tgtEl>
                                          <p:spTgt spid="209938">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09938">
                                            <p:txEl>
                                              <p:pRg st="1" end="1"/>
                                            </p:txEl>
                                          </p:spTgt>
                                        </p:tgtEl>
                                        <p:attrNameLst>
                                          <p:attrName>style.visibility</p:attrName>
                                        </p:attrNameLst>
                                      </p:cBhvr>
                                      <p:to>
                                        <p:strVal val="visible"/>
                                      </p:to>
                                    </p:set>
                                    <p:animEffect transition="in" filter="wipe(left)">
                                      <p:cBhvr>
                                        <p:cTn id="21" dur="500"/>
                                        <p:tgtEl>
                                          <p:spTgt spid="209938">
                                            <p:txEl>
                                              <p:pRg st="1" end="1"/>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9938">
                                            <p:txEl>
                                              <p:pRg st="2" end="2"/>
                                            </p:txEl>
                                          </p:spTgt>
                                        </p:tgtEl>
                                        <p:attrNameLst>
                                          <p:attrName>style.visibility</p:attrName>
                                        </p:attrNameLst>
                                      </p:cBhvr>
                                      <p:to>
                                        <p:strVal val="visible"/>
                                      </p:to>
                                    </p:set>
                                    <p:animEffect transition="in" filter="wipe(left)">
                                      <p:cBhvr>
                                        <p:cTn id="25" dur="500"/>
                                        <p:tgtEl>
                                          <p:spTgt spid="209938">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09938">
                                            <p:txEl>
                                              <p:pRg st="3" end="3"/>
                                            </p:txEl>
                                          </p:spTgt>
                                        </p:tgtEl>
                                        <p:attrNameLst>
                                          <p:attrName>style.visibility</p:attrName>
                                        </p:attrNameLst>
                                      </p:cBhvr>
                                      <p:to>
                                        <p:strVal val="visible"/>
                                      </p:to>
                                    </p:set>
                                    <p:animEffect transition="in" filter="wipe(left)">
                                      <p:cBhvr>
                                        <p:cTn id="29" dur="500"/>
                                        <p:tgtEl>
                                          <p:spTgt spid="209938">
                                            <p:txEl>
                                              <p:pRg st="3" end="3"/>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09938">
                                            <p:txEl>
                                              <p:pRg st="4" end="4"/>
                                            </p:txEl>
                                          </p:spTgt>
                                        </p:tgtEl>
                                        <p:attrNameLst>
                                          <p:attrName>style.visibility</p:attrName>
                                        </p:attrNameLst>
                                      </p:cBhvr>
                                      <p:to>
                                        <p:strVal val="visible"/>
                                      </p:to>
                                    </p:set>
                                    <p:animEffect transition="in" filter="wipe(left)">
                                      <p:cBhvr>
                                        <p:cTn id="33" dur="500"/>
                                        <p:tgtEl>
                                          <p:spTgt spid="209938">
                                            <p:txEl>
                                              <p:pRg st="4" end="4"/>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09938">
                                            <p:txEl>
                                              <p:pRg st="5" end="5"/>
                                            </p:txEl>
                                          </p:spTgt>
                                        </p:tgtEl>
                                        <p:attrNameLst>
                                          <p:attrName>style.visibility</p:attrName>
                                        </p:attrNameLst>
                                      </p:cBhvr>
                                      <p:to>
                                        <p:strVal val="visible"/>
                                      </p:to>
                                    </p:set>
                                    <p:animEffect transition="in" filter="wipe(left)">
                                      <p:cBhvr>
                                        <p:cTn id="37" dur="500"/>
                                        <p:tgtEl>
                                          <p:spTgt spid="2099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32DEE6-123C-4D28-87CB-3614A51FB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79044"/>
            <a:ext cx="3395589" cy="2423787"/>
          </a:xfrm>
          <a:prstGeom prst="rect">
            <a:avLst/>
          </a:prstGeom>
        </p:spPr>
      </p:pic>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bg1"/>
                </a:solidFill>
                <a:latin typeface="Arial" panose="020B0604020202020204" pitchFamily="34" charset="0"/>
                <a:cs typeface="Arial" panose="020B0604020202020204" pitchFamily="34" charset="0"/>
              </a:rPr>
              <a:t>Intro </a:t>
            </a:r>
          </a:p>
        </p:txBody>
      </p:sp>
      <p:sp>
        <p:nvSpPr>
          <p:cNvPr id="6" name="Footer Placeholder 3"/>
          <p:cNvSpPr>
            <a:spLocks noGrp="1"/>
          </p:cNvSpPr>
          <p:nvPr>
            <p:ph type="ftr" sz="quarter" idx="11"/>
          </p:nvPr>
        </p:nvSpPr>
        <p:spPr>
          <a:xfrm>
            <a:off x="3124200" y="6574971"/>
            <a:ext cx="2895600" cy="283029"/>
          </a:xfrm>
        </p:spPr>
        <p:txBody>
          <a:bodyPr/>
          <a:lstStyle/>
          <a:p>
            <a:pPr>
              <a:defRPr/>
            </a:pPr>
            <a:r>
              <a:rPr lang="en-US" sz="1000" dirty="0"/>
              <a:t>“Walk In Newness Of Life”</a:t>
            </a:r>
          </a:p>
        </p:txBody>
      </p:sp>
      <p:sp>
        <p:nvSpPr>
          <p:cNvPr id="15394" name="Text Box 34"/>
          <p:cNvSpPr txBox="1">
            <a:spLocks noChangeArrowheads="1"/>
          </p:cNvSpPr>
          <p:nvPr/>
        </p:nvSpPr>
        <p:spPr bwMode="auto">
          <a:xfrm>
            <a:off x="762000" y="1150332"/>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“New life” gives great joy! </a:t>
            </a:r>
            <a:r>
              <a:rPr lang="en-US" i="1" dirty="0">
                <a:solidFill>
                  <a:srgbClr val="FFFF00"/>
                </a:solidFill>
              </a:rPr>
              <a:t>(Ps. 127: 3-5)</a:t>
            </a:r>
          </a:p>
        </p:txBody>
      </p:sp>
      <p:sp>
        <p:nvSpPr>
          <p:cNvPr id="15407" name="Text Box 47"/>
          <p:cNvSpPr txBox="1">
            <a:spLocks noChangeArrowheads="1"/>
          </p:cNvSpPr>
          <p:nvPr/>
        </p:nvSpPr>
        <p:spPr bwMode="auto">
          <a:xfrm>
            <a:off x="794657" y="1829058"/>
            <a:ext cx="76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While physical new life gives great joy on earth, </a:t>
            </a:r>
          </a:p>
          <a:p>
            <a:pPr algn="ctr" eaLnBrk="1" hangingPunct="1"/>
            <a:r>
              <a:rPr lang="en-US" dirty="0">
                <a:solidFill>
                  <a:srgbClr val="FFFF00"/>
                </a:solidFill>
              </a:rPr>
              <a:t>the angels in Heaven rejoice over a spiritual</a:t>
            </a:r>
          </a:p>
          <a:p>
            <a:pPr algn="ctr" eaLnBrk="1" hangingPunct="1"/>
            <a:r>
              <a:rPr lang="en-US" dirty="0">
                <a:solidFill>
                  <a:srgbClr val="FFFF00"/>
                </a:solidFill>
              </a:rPr>
              <a:t>“new life!”</a:t>
            </a:r>
            <a:endParaRPr lang="en-US" sz="1600" b="0" dirty="0">
              <a:solidFill>
                <a:srgbClr val="CCFF33"/>
              </a:solidFill>
            </a:endParaRPr>
          </a:p>
        </p:txBody>
      </p:sp>
      <p:sp>
        <p:nvSpPr>
          <p:cNvPr id="7" name="Text Box 8"/>
          <p:cNvSpPr txBox="1">
            <a:spLocks noChangeArrowheads="1"/>
          </p:cNvSpPr>
          <p:nvPr/>
        </p:nvSpPr>
        <p:spPr bwMode="auto">
          <a:xfrm>
            <a:off x="0" y="3429000"/>
            <a:ext cx="5802086"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Luke 15:7, 10</a:t>
            </a:r>
          </a:p>
          <a:p>
            <a:pPr marL="403225" indent="-403225">
              <a:buAutoNum type="arabicPeriod" startAt="7"/>
              <a:tabLst>
                <a:tab pos="403225" algn="l"/>
              </a:tabLst>
              <a:defRPr/>
            </a:pPr>
            <a:r>
              <a:rPr lang="en-US" sz="2000" b="0" dirty="0">
                <a:solidFill>
                  <a:srgbClr val="006600"/>
                </a:solidFill>
                <a:latin typeface="Tahoma" pitchFamily="34" charset="0"/>
              </a:rPr>
              <a:t> "I tell you that in the same way, there will be more joy in heaven over one sinner who repents than over ninety-nine righteous persons who need no repentance.</a:t>
            </a:r>
          </a:p>
          <a:p>
            <a:pPr>
              <a:buAutoNum type="arabicPeriod" startAt="7"/>
              <a:defRPr/>
            </a:pPr>
            <a:endParaRPr lang="en-US" sz="2000" b="0" dirty="0">
              <a:solidFill>
                <a:srgbClr val="006600"/>
              </a:solidFill>
              <a:latin typeface="Tahoma" pitchFamily="34" charset="0"/>
            </a:endParaRPr>
          </a:p>
          <a:p>
            <a:pPr marL="461963" indent="-461963">
              <a:buAutoNum type="arabicPeriod" startAt="10"/>
              <a:defRPr/>
            </a:pPr>
            <a:r>
              <a:rPr lang="en-US" sz="2000" b="0" dirty="0">
                <a:solidFill>
                  <a:srgbClr val="006600"/>
                </a:solidFill>
                <a:latin typeface="Tahoma" pitchFamily="34" charset="0"/>
              </a:rPr>
              <a:t> "In the same way, I tell you, there is joy in the presence of the angels of    God over one sinner who repents." </a:t>
            </a:r>
            <a:endParaRPr lang="en-US" sz="1600" dirty="0">
              <a:solidFill>
                <a:srgbClr val="006600"/>
              </a:solidFill>
              <a:latin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fade">
                                      <p:cBhvr>
                                        <p:cTn id="7" dur="500"/>
                                        <p:tgtEl>
                                          <p:spTgt spid="15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07"/>
                                        </p:tgtEl>
                                        <p:attrNameLst>
                                          <p:attrName>style.visibility</p:attrName>
                                        </p:attrNameLst>
                                      </p:cBhvr>
                                      <p:to>
                                        <p:strVal val="visible"/>
                                      </p:to>
                                    </p:set>
                                    <p:animEffect transition="in" filter="fade">
                                      <p:cBhvr>
                                        <p:cTn id="12" dur="500"/>
                                        <p:tgtEl>
                                          <p:spTgt spid="1540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407"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6" name="Footer Placeholder 3"/>
          <p:cNvSpPr>
            <a:spLocks noGrp="1"/>
          </p:cNvSpPr>
          <p:nvPr>
            <p:ph type="ftr" sz="quarter" idx="11"/>
          </p:nvPr>
        </p:nvSpPr>
        <p:spPr>
          <a:xfrm>
            <a:off x="3138544" y="6553199"/>
            <a:ext cx="2895600" cy="292249"/>
          </a:xfrm>
        </p:spPr>
        <p:txBody>
          <a:bodyPr/>
          <a:lstStyle/>
          <a:p>
            <a:pPr>
              <a:defRPr/>
            </a:pPr>
            <a:r>
              <a:rPr lang="en-US" sz="1000" dirty="0"/>
              <a:t>“Walk In Newness Of Life”</a:t>
            </a:r>
          </a:p>
        </p:txBody>
      </p:sp>
      <p:sp>
        <p:nvSpPr>
          <p:cNvPr id="257027" name="Text Box 3"/>
          <p:cNvSpPr txBox="1">
            <a:spLocks noChangeArrowheads="1"/>
          </p:cNvSpPr>
          <p:nvPr/>
        </p:nvSpPr>
        <p:spPr bwMode="auto">
          <a:xfrm>
            <a:off x="762000" y="9144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We choose to be obedient either to sin or to </a:t>
            </a:r>
          </a:p>
          <a:p>
            <a:pPr algn="ctr" eaLnBrk="1" hangingPunct="1"/>
            <a:r>
              <a:rPr lang="en-US" dirty="0">
                <a:solidFill>
                  <a:srgbClr val="FFFF00"/>
                </a:solidFill>
              </a:rPr>
              <a:t>righteousness! </a:t>
            </a:r>
            <a:r>
              <a:rPr lang="en-US" i="1" dirty="0">
                <a:solidFill>
                  <a:srgbClr val="FFFF00"/>
                </a:solidFill>
              </a:rPr>
              <a:t>(Rom. 6:16)</a:t>
            </a:r>
            <a:r>
              <a:rPr lang="en-US" dirty="0">
                <a:solidFill>
                  <a:srgbClr val="FFFF00"/>
                </a:solidFill>
              </a:rPr>
              <a:t> </a:t>
            </a:r>
          </a:p>
        </p:txBody>
      </p:sp>
      <p:sp>
        <p:nvSpPr>
          <p:cNvPr id="257037" name="Text Box 13"/>
          <p:cNvSpPr txBox="1">
            <a:spLocks noChangeArrowheads="1"/>
          </p:cNvSpPr>
          <p:nvPr/>
        </p:nvSpPr>
        <p:spPr bwMode="auto">
          <a:xfrm>
            <a:off x="762000" y="24384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The angels rejoice in Heaven over the sinner who repents and begins a “new life!”</a:t>
            </a:r>
          </a:p>
        </p:txBody>
      </p:sp>
      <p:sp>
        <p:nvSpPr>
          <p:cNvPr id="11" name="Text Box 12"/>
          <p:cNvSpPr txBox="1">
            <a:spLocks noChangeArrowheads="1"/>
          </p:cNvSpPr>
          <p:nvPr/>
        </p:nvSpPr>
        <p:spPr bwMode="auto">
          <a:xfrm>
            <a:off x="-4482" y="1874288"/>
            <a:ext cx="9144000" cy="457200"/>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0000"/>
                </a:solidFill>
              </a:rPr>
              <a:t>Sin leads to death, righteousness to eternal life! </a:t>
            </a:r>
          </a:p>
        </p:txBody>
      </p:sp>
      <p:pic>
        <p:nvPicPr>
          <p:cNvPr id="7" name="Picture 6" descr="A picture containing snow, people, outdoor, group&#10;&#10;Description generated with very high confidence">
            <a:extLst>
              <a:ext uri="{FF2B5EF4-FFF2-40B4-BE49-F238E27FC236}">
                <a16:creationId xmlns:a16="http://schemas.microsoft.com/office/drawing/2014/main" id="{5BA324B1-0130-4BC0-B9AC-06E022D38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218" y="3362074"/>
            <a:ext cx="4800600" cy="3600450"/>
          </a:xfrm>
          <a:prstGeom prst="rect">
            <a:avLst/>
          </a:prstGeom>
        </p:spPr>
      </p:pic>
      <p:sp>
        <p:nvSpPr>
          <p:cNvPr id="13" name="Text Box 13">
            <a:extLst>
              <a:ext uri="{FF2B5EF4-FFF2-40B4-BE49-F238E27FC236}">
                <a16:creationId xmlns:a16="http://schemas.microsoft.com/office/drawing/2014/main" id="{63420280-3389-4AAD-84F1-4F32B3BE8636}"/>
              </a:ext>
            </a:extLst>
          </p:cNvPr>
          <p:cNvSpPr txBox="1">
            <a:spLocks noChangeArrowheads="1"/>
          </p:cNvSpPr>
          <p:nvPr/>
        </p:nvSpPr>
        <p:spPr bwMode="auto">
          <a:xfrm>
            <a:off x="3402204" y="4382524"/>
            <a:ext cx="2209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sz="6600" dirty="0">
                <a:solidFill>
                  <a:schemeClr val="accent5">
                    <a:lumMod val="10000"/>
                  </a:schemeClr>
                </a:solidFill>
              </a:rPr>
              <a:t>YOU</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fade">
                                      <p:cBhvr>
                                        <p:cTn id="7" dur="500"/>
                                        <p:tgtEl>
                                          <p:spTgt spid="257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7037"/>
                                        </p:tgtEl>
                                        <p:attrNameLst>
                                          <p:attrName>style.visibility</p:attrName>
                                        </p:attrNameLst>
                                      </p:cBhvr>
                                      <p:to>
                                        <p:strVal val="visible"/>
                                      </p:to>
                                    </p:set>
                                    <p:anim calcmode="lin" valueType="num">
                                      <p:cBhvr>
                                        <p:cTn id="17" dur="500" fill="hold"/>
                                        <p:tgtEl>
                                          <p:spTgt spid="257037"/>
                                        </p:tgtEl>
                                        <p:attrNameLst>
                                          <p:attrName>ppt_w</p:attrName>
                                        </p:attrNameLst>
                                      </p:cBhvr>
                                      <p:tavLst>
                                        <p:tav tm="0">
                                          <p:val>
                                            <p:fltVal val="0"/>
                                          </p:val>
                                        </p:tav>
                                        <p:tav tm="100000">
                                          <p:val>
                                            <p:strVal val="#ppt_w"/>
                                          </p:val>
                                        </p:tav>
                                      </p:tavLst>
                                    </p:anim>
                                    <p:anim calcmode="lin" valueType="num">
                                      <p:cBhvr>
                                        <p:cTn id="18" dur="500" fill="hold"/>
                                        <p:tgtEl>
                                          <p:spTgt spid="257037"/>
                                        </p:tgtEl>
                                        <p:attrNameLst>
                                          <p:attrName>ppt_h</p:attrName>
                                        </p:attrNameLst>
                                      </p:cBhvr>
                                      <p:tavLst>
                                        <p:tav tm="0">
                                          <p:val>
                                            <p:fltVal val="0"/>
                                          </p:val>
                                        </p:tav>
                                        <p:tav tm="100000">
                                          <p:val>
                                            <p:strVal val="#ppt_h"/>
                                          </p:val>
                                        </p:tav>
                                      </p:tavLst>
                                    </p:anim>
                                    <p:animEffect transition="in" filter="fade">
                                      <p:cBhvr>
                                        <p:cTn id="19" dur="500"/>
                                        <p:tgtEl>
                                          <p:spTgt spid="257037"/>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P spid="257037" grpId="0"/>
      <p:bldP spid="11" grpId="0" animBg="1" autoUpdateAnimBg="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6" name="Footer Placeholder 3"/>
          <p:cNvSpPr>
            <a:spLocks noGrp="1"/>
          </p:cNvSpPr>
          <p:nvPr>
            <p:ph type="ftr" sz="quarter" idx="11"/>
          </p:nvPr>
        </p:nvSpPr>
        <p:spPr>
          <a:xfrm>
            <a:off x="3138544" y="6553199"/>
            <a:ext cx="2895600" cy="292249"/>
          </a:xfrm>
        </p:spPr>
        <p:txBody>
          <a:bodyPr/>
          <a:lstStyle/>
          <a:p>
            <a:pPr>
              <a:defRPr/>
            </a:pPr>
            <a:r>
              <a:rPr lang="en-US" sz="1000" dirty="0"/>
              <a:t>“Walk In Newness Of Life”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534380"/>
            <a:ext cx="2908112" cy="22625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947" y="2798737"/>
            <a:ext cx="2678794" cy="37337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144" y="3565362"/>
            <a:ext cx="3066856" cy="2189136"/>
          </a:xfrm>
          <a:prstGeom prst="rect">
            <a:avLst/>
          </a:prstGeom>
        </p:spPr>
      </p:pic>
      <p:sp>
        <p:nvSpPr>
          <p:cNvPr id="12" name="Text Box 6"/>
          <p:cNvSpPr txBox="1">
            <a:spLocks noChangeArrowheads="1"/>
          </p:cNvSpPr>
          <p:nvPr/>
        </p:nvSpPr>
        <p:spPr bwMode="auto">
          <a:xfrm>
            <a:off x="852544" y="1549424"/>
            <a:ext cx="7467601"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Choose the death of your old self so that you may live for Christ in “newness of life!”</a:t>
            </a:r>
          </a:p>
        </p:txBody>
      </p:sp>
    </p:spTree>
    <p:extLst>
      <p:ext uri="{BB962C8B-B14F-4D97-AF65-F5344CB8AC3E}">
        <p14:creationId xmlns:p14="http://schemas.microsoft.com/office/powerpoint/2010/main" val="3315669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 presetClass="entr" presetSubtype="3"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9"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2202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9625"/>
            <a:ext cx="92202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2202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2202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5540947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chemeClr val="bg1"/>
                </a:solidFill>
                <a:latin typeface="Arial" panose="020B0604020202020204" pitchFamily="34" charset="0"/>
                <a:cs typeface="Arial" panose="020B0604020202020204" pitchFamily="34" charset="0"/>
              </a:rPr>
              <a:t>Intro </a:t>
            </a:r>
          </a:p>
        </p:txBody>
      </p:sp>
      <p:sp>
        <p:nvSpPr>
          <p:cNvPr id="6" name="Footer Placeholder 3"/>
          <p:cNvSpPr>
            <a:spLocks noGrp="1"/>
          </p:cNvSpPr>
          <p:nvPr>
            <p:ph type="ftr" sz="quarter" idx="11"/>
          </p:nvPr>
        </p:nvSpPr>
        <p:spPr>
          <a:xfrm>
            <a:off x="0" y="6589718"/>
            <a:ext cx="2057400" cy="283029"/>
          </a:xfrm>
        </p:spPr>
        <p:txBody>
          <a:bodyPr/>
          <a:lstStyle/>
          <a:p>
            <a:pPr>
              <a:defRPr/>
            </a:pPr>
            <a:r>
              <a:rPr lang="en-US" sz="1000" dirty="0"/>
              <a:t>“Walk In Newness Of Life”</a:t>
            </a:r>
          </a:p>
        </p:txBody>
      </p:sp>
      <p:sp>
        <p:nvSpPr>
          <p:cNvPr id="15411" name="Text Box 51"/>
          <p:cNvSpPr txBox="1">
            <a:spLocks noChangeArrowheads="1"/>
          </p:cNvSpPr>
          <p:nvPr/>
        </p:nvSpPr>
        <p:spPr bwMode="auto">
          <a:xfrm>
            <a:off x="38100" y="1828800"/>
            <a:ext cx="5334000"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2060"/>
                </a:solidFill>
              </a:rPr>
              <a:t>Romans 6:3-4   </a:t>
            </a:r>
          </a:p>
          <a:p>
            <a:pPr eaLnBrk="1" hangingPunct="1"/>
            <a:r>
              <a:rPr lang="en-US" sz="2000" b="0" dirty="0">
                <a:solidFill>
                  <a:srgbClr val="006600"/>
                </a:solidFill>
              </a:rPr>
              <a:t>3.  Or do you not know that all of us who have been baptized into Christ Jesus have been baptized into His death?</a:t>
            </a:r>
          </a:p>
          <a:p>
            <a:pPr eaLnBrk="1" hangingPunct="1"/>
            <a:r>
              <a:rPr lang="en-US" sz="2000" b="0" dirty="0">
                <a:solidFill>
                  <a:srgbClr val="006600"/>
                </a:solidFill>
              </a:rPr>
              <a:t>4.  Therefore we have been buried with Him through baptism into death, so that as Christ was raised from the dead through the glory of the Father, so we too might walk in newness of life.</a:t>
            </a:r>
          </a:p>
        </p:txBody>
      </p:sp>
      <p:sp>
        <p:nvSpPr>
          <p:cNvPr id="8" name="Text Box 6"/>
          <p:cNvSpPr txBox="1">
            <a:spLocks noChangeArrowheads="1"/>
          </p:cNvSpPr>
          <p:nvPr/>
        </p:nvSpPr>
        <p:spPr bwMode="auto">
          <a:xfrm>
            <a:off x="76200" y="5105400"/>
            <a:ext cx="5257800"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What is the “newness of life” </a:t>
            </a:r>
          </a:p>
          <a:p>
            <a:pPr algn="ctr" eaLnBrk="1" hangingPunct="1"/>
            <a:r>
              <a:rPr lang="en-US" dirty="0">
                <a:solidFill>
                  <a:srgbClr val="FFCCFF"/>
                </a:solidFill>
              </a:rPr>
              <a:t>that causes angels in</a:t>
            </a:r>
          </a:p>
          <a:p>
            <a:pPr algn="ctr" eaLnBrk="1" hangingPunct="1"/>
            <a:r>
              <a:rPr lang="en-US" dirty="0">
                <a:solidFill>
                  <a:srgbClr val="FFCCFF"/>
                </a:solidFill>
              </a:rPr>
              <a:t>Heaven to rejoice?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916" y="1828800"/>
            <a:ext cx="3662247" cy="5104572"/>
          </a:xfrm>
          <a:prstGeom prst="rect">
            <a:avLst/>
          </a:prstGeom>
        </p:spPr>
      </p:pic>
    </p:spTree>
    <p:extLst>
      <p:ext uri="{BB962C8B-B14F-4D97-AF65-F5344CB8AC3E}">
        <p14:creationId xmlns:p14="http://schemas.microsoft.com/office/powerpoint/2010/main" val="33900137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411"/>
                                        </p:tgtEl>
                                        <p:attrNameLst>
                                          <p:attrName>style.visibility</p:attrName>
                                        </p:attrNameLst>
                                      </p:cBhvr>
                                      <p:to>
                                        <p:strVal val="visible"/>
                                      </p:to>
                                    </p:set>
                                    <p:animEffect transition="in" filter="fade">
                                      <p:cBhvr>
                                        <p:cTn id="7" dur="500"/>
                                        <p:tgtEl>
                                          <p:spTgt spid="154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Deliverance</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dirty="0"/>
              <a:t>“Walk In Newness Of Life”</a:t>
            </a:r>
          </a:p>
        </p:txBody>
      </p:sp>
      <p:sp>
        <p:nvSpPr>
          <p:cNvPr id="6148" name="Text Box 3"/>
          <p:cNvSpPr txBox="1">
            <a:spLocks noChangeArrowheads="1"/>
          </p:cNvSpPr>
          <p:nvPr/>
        </p:nvSpPr>
        <p:spPr bwMode="auto">
          <a:xfrm>
            <a:off x="1066800" y="1447800"/>
            <a:ext cx="7010400" cy="38472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6:1-10 (vss. 1-4)</a:t>
            </a:r>
            <a:r>
              <a:rPr lang="en-US" i="1" dirty="0">
                <a:solidFill>
                  <a:srgbClr val="7030A0"/>
                </a:solidFill>
              </a:rPr>
              <a:t> </a:t>
            </a:r>
          </a:p>
          <a:p>
            <a:pPr>
              <a:buClr>
                <a:schemeClr val="accent1"/>
              </a:buClr>
              <a:buSzPct val="115000"/>
              <a:buFont typeface="Wingdings" pitchFamily="2" charset="2"/>
              <a:buNone/>
            </a:pPr>
            <a:r>
              <a:rPr lang="en-US" sz="2000" b="0" dirty="0">
                <a:solidFill>
                  <a:srgbClr val="002060"/>
                </a:solidFill>
              </a:rPr>
              <a:t>1.  What shall we say then? Are we to continue in sin so that grace may increase?</a:t>
            </a:r>
          </a:p>
          <a:p>
            <a:pPr>
              <a:buClr>
                <a:schemeClr val="accent1"/>
              </a:buClr>
              <a:buSzPct val="115000"/>
              <a:buFont typeface="Wingdings" pitchFamily="2" charset="2"/>
              <a:buNone/>
            </a:pPr>
            <a:r>
              <a:rPr lang="en-US" sz="2000" b="0" dirty="0">
                <a:solidFill>
                  <a:srgbClr val="002060"/>
                </a:solidFill>
              </a:rPr>
              <a:t>2.  May it never be! How shall we who died to sin still live in it?</a:t>
            </a:r>
          </a:p>
          <a:p>
            <a:pPr>
              <a:buClr>
                <a:schemeClr val="accent1"/>
              </a:buClr>
              <a:buSzPct val="115000"/>
              <a:buFont typeface="Wingdings" pitchFamily="2" charset="2"/>
              <a:buNone/>
            </a:pPr>
            <a:r>
              <a:rPr lang="en-US" sz="2000" b="0" dirty="0">
                <a:solidFill>
                  <a:srgbClr val="002060"/>
                </a:solidFill>
              </a:rPr>
              <a:t>3.  Or do you not know that all of us who have been baptized into Christ Jesus have been baptized into His death?</a:t>
            </a:r>
          </a:p>
          <a:p>
            <a:pPr>
              <a:buClr>
                <a:schemeClr val="accent1"/>
              </a:buClr>
              <a:buSzPct val="115000"/>
              <a:buFont typeface="Wingdings" pitchFamily="2" charset="2"/>
              <a:buNone/>
            </a:pPr>
            <a:r>
              <a:rPr lang="en-US" sz="2000" b="0" dirty="0">
                <a:solidFill>
                  <a:srgbClr val="002060"/>
                </a:solidFill>
              </a:rPr>
              <a:t>4.  Therefore we have been buried with Him through baptism into death, so that as Christ was raised from the dead through the glory of the Father, so we too might walk in newness of life.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Deliverance</a:t>
            </a:r>
          </a:p>
        </p:txBody>
      </p:sp>
      <p:sp>
        <p:nvSpPr>
          <p:cNvPr id="4" name="Footer Placeholder 3"/>
          <p:cNvSpPr>
            <a:spLocks noGrp="1"/>
          </p:cNvSpPr>
          <p:nvPr>
            <p:ph type="ftr" sz="quarter" idx="11"/>
          </p:nvPr>
        </p:nvSpPr>
        <p:spPr>
          <a:xfrm>
            <a:off x="2971800" y="6553200"/>
            <a:ext cx="3200400" cy="301010"/>
          </a:xfrm>
        </p:spPr>
        <p:txBody>
          <a:bodyPr/>
          <a:lstStyle/>
          <a:p>
            <a:pPr>
              <a:defRPr/>
            </a:pPr>
            <a:r>
              <a:rPr lang="en-US" sz="1000" dirty="0"/>
              <a:t>“Walk In Newness Of Life”</a:t>
            </a:r>
          </a:p>
        </p:txBody>
      </p:sp>
      <p:sp>
        <p:nvSpPr>
          <p:cNvPr id="5" name="Text Box 3"/>
          <p:cNvSpPr txBox="1">
            <a:spLocks noChangeArrowheads="1"/>
          </p:cNvSpPr>
          <p:nvPr/>
        </p:nvSpPr>
        <p:spPr bwMode="auto">
          <a:xfrm>
            <a:off x="1066800" y="1143000"/>
            <a:ext cx="7010400" cy="446276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6:1-10 (vss. 5-10)</a:t>
            </a:r>
            <a:r>
              <a:rPr lang="en-US" i="1" dirty="0">
                <a:solidFill>
                  <a:srgbClr val="7030A0"/>
                </a:solidFill>
              </a:rPr>
              <a:t> </a:t>
            </a:r>
          </a:p>
          <a:p>
            <a:pPr>
              <a:buClr>
                <a:schemeClr val="accent1"/>
              </a:buClr>
              <a:buSzPct val="115000"/>
              <a:buFont typeface="Wingdings" pitchFamily="2" charset="2"/>
              <a:buNone/>
            </a:pPr>
            <a:r>
              <a:rPr lang="en-US" sz="2000" b="0" dirty="0">
                <a:solidFill>
                  <a:srgbClr val="002060"/>
                </a:solidFill>
              </a:rPr>
              <a:t>5.  For if we have become united with Him in the likeness of His death, certainly we shall also be in the likeness of His resurrection,</a:t>
            </a:r>
          </a:p>
          <a:p>
            <a:pPr>
              <a:buClr>
                <a:schemeClr val="accent1"/>
              </a:buClr>
              <a:buSzPct val="115000"/>
              <a:buFont typeface="Wingdings" pitchFamily="2" charset="2"/>
              <a:buNone/>
            </a:pPr>
            <a:r>
              <a:rPr lang="en-US" sz="2000" b="0" dirty="0">
                <a:solidFill>
                  <a:srgbClr val="002060"/>
                </a:solidFill>
              </a:rPr>
              <a:t>6.  knowing this, that our old self was crucified with Him, in order that our body of sin might be done away with, so that we would no longer be slaves to sin;</a:t>
            </a:r>
          </a:p>
          <a:p>
            <a:pPr>
              <a:buClr>
                <a:schemeClr val="accent1"/>
              </a:buClr>
              <a:buSzPct val="115000"/>
              <a:buFont typeface="Wingdings" pitchFamily="2" charset="2"/>
              <a:buNone/>
            </a:pPr>
            <a:r>
              <a:rPr lang="en-US" sz="2000" b="0" dirty="0">
                <a:solidFill>
                  <a:srgbClr val="002060"/>
                </a:solidFill>
              </a:rPr>
              <a:t>7.  for he who has died is freed from sin.</a:t>
            </a:r>
          </a:p>
          <a:p>
            <a:pPr>
              <a:buClr>
                <a:schemeClr val="accent1"/>
              </a:buClr>
              <a:buSzPct val="115000"/>
              <a:buFont typeface="Wingdings" pitchFamily="2" charset="2"/>
              <a:buNone/>
            </a:pPr>
            <a:r>
              <a:rPr lang="en-US" sz="2000" b="0" dirty="0">
                <a:solidFill>
                  <a:srgbClr val="002060"/>
                </a:solidFill>
              </a:rPr>
              <a:t>8.  Now if we have died with Christ, we believe that we shall also live with Him,</a:t>
            </a:r>
          </a:p>
          <a:p>
            <a:pPr>
              <a:buClr>
                <a:schemeClr val="accent1"/>
              </a:buClr>
              <a:buSzPct val="115000"/>
              <a:buFont typeface="Wingdings" pitchFamily="2" charset="2"/>
              <a:buNone/>
            </a:pPr>
            <a:r>
              <a:rPr lang="en-US" sz="2000" b="0" dirty="0">
                <a:solidFill>
                  <a:srgbClr val="002060"/>
                </a:solidFill>
              </a:rPr>
              <a:t>9.  knowing that Christ, having been raised from the dead, is never to die again; death no longer is master over Him.</a:t>
            </a:r>
          </a:p>
          <a:p>
            <a:pPr>
              <a:buClr>
                <a:schemeClr val="accent1"/>
              </a:buClr>
              <a:buSzPct val="115000"/>
              <a:buFont typeface="Wingdings" pitchFamily="2" charset="2"/>
              <a:buNone/>
            </a:pPr>
            <a:r>
              <a:rPr lang="en-US" sz="2000" b="0" dirty="0">
                <a:solidFill>
                  <a:srgbClr val="002060"/>
                </a:solidFill>
              </a:rPr>
              <a:t>10.  For the death that He died, He died to sin once for all; but the life that He lives, He lives to God.</a:t>
            </a:r>
          </a:p>
        </p:txBody>
      </p:sp>
    </p:spTree>
    <p:extLst>
      <p:ext uri="{BB962C8B-B14F-4D97-AF65-F5344CB8AC3E}">
        <p14:creationId xmlns:p14="http://schemas.microsoft.com/office/powerpoint/2010/main" val="6232002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Deliverance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dirty="0"/>
              <a:t>“Walk In Newness Of Life”</a:t>
            </a:r>
          </a:p>
        </p:txBody>
      </p:sp>
      <p:sp>
        <p:nvSpPr>
          <p:cNvPr id="214019" name="Text Box 3"/>
          <p:cNvSpPr txBox="1">
            <a:spLocks noChangeArrowheads="1"/>
          </p:cNvSpPr>
          <p:nvPr/>
        </p:nvSpPr>
        <p:spPr bwMode="auto">
          <a:xfrm>
            <a:off x="779206" y="1524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Old Self – Rom. 6:5-7</a:t>
            </a:r>
            <a:endParaRPr lang="en-US" sz="2800" i="1" dirty="0">
              <a:solidFill>
                <a:schemeClr val="tx1"/>
              </a:solidFill>
            </a:endParaRPr>
          </a:p>
        </p:txBody>
      </p:sp>
      <p:sp>
        <p:nvSpPr>
          <p:cNvPr id="214020" name="Text Box 4"/>
          <p:cNvSpPr txBox="1">
            <a:spLocks noChangeArrowheads="1"/>
          </p:cNvSpPr>
          <p:nvPr/>
        </p:nvSpPr>
        <p:spPr bwMode="auto">
          <a:xfrm>
            <a:off x="779206" y="1981200"/>
            <a:ext cx="7696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chemeClr val="tx2"/>
                </a:solidFill>
              </a:rPr>
              <a:t>The sinner – Eph. 4:22-24</a:t>
            </a:r>
          </a:p>
          <a:p>
            <a:pPr eaLnBrk="1" hangingPunct="1">
              <a:buClr>
                <a:schemeClr val="accent1"/>
              </a:buClr>
              <a:buSzPct val="115000"/>
              <a:buFont typeface="Wingdings" pitchFamily="2" charset="2"/>
              <a:buChar char="Ø"/>
            </a:pPr>
            <a:r>
              <a:rPr lang="en-US" sz="2000" dirty="0">
                <a:solidFill>
                  <a:schemeClr val="tx2"/>
                </a:solidFill>
              </a:rPr>
              <a:t>Corrupt – Eph. 4:22</a:t>
            </a:r>
          </a:p>
          <a:p>
            <a:pPr eaLnBrk="1" hangingPunct="1">
              <a:buClr>
                <a:schemeClr val="accent1"/>
              </a:buClr>
              <a:buSzPct val="115000"/>
              <a:buFont typeface="Wingdings" pitchFamily="2" charset="2"/>
              <a:buChar char="Ø"/>
            </a:pPr>
            <a:r>
              <a:rPr lang="en-US" sz="2000" dirty="0">
                <a:solidFill>
                  <a:schemeClr val="tx2"/>
                </a:solidFill>
              </a:rPr>
              <a:t>Deeds are evil (corrupt) – Col. 3:9</a:t>
            </a:r>
          </a:p>
        </p:txBody>
      </p:sp>
      <p:sp>
        <p:nvSpPr>
          <p:cNvPr id="8" name="Text Box 3"/>
          <p:cNvSpPr txBox="1">
            <a:spLocks noChangeArrowheads="1"/>
          </p:cNvSpPr>
          <p:nvPr/>
        </p:nvSpPr>
        <p:spPr bwMode="auto">
          <a:xfrm>
            <a:off x="762000" y="3352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Body of sin – Rom. 6:6 </a:t>
            </a:r>
          </a:p>
        </p:txBody>
      </p:sp>
      <p:sp>
        <p:nvSpPr>
          <p:cNvPr id="10" name="Text Box 7"/>
          <p:cNvSpPr txBox="1">
            <a:spLocks noChangeArrowheads="1"/>
          </p:cNvSpPr>
          <p:nvPr/>
        </p:nvSpPr>
        <p:spPr bwMode="auto">
          <a:xfrm>
            <a:off x="762000" y="5029200"/>
            <a:ext cx="7696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Slaves to sin – </a:t>
            </a:r>
            <a:r>
              <a:rPr lang="nn-NO" dirty="0">
                <a:solidFill>
                  <a:srgbClr val="FFFF00"/>
                </a:solidFill>
              </a:rPr>
              <a:t>Rom. 6:6, 16 (John 8:34)</a:t>
            </a:r>
            <a:r>
              <a:rPr lang="en-US" dirty="0">
                <a:solidFill>
                  <a:srgbClr val="FFFF00"/>
                </a:solidFill>
              </a:rPr>
              <a:t>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2"/>
                </a:solidFill>
              </a:rPr>
              <a:t>Sin dominates, controls, and reigns if we let it (Rom. 6:12)</a:t>
            </a:r>
            <a:r>
              <a:rPr lang="en-US" sz="2000" dirty="0">
                <a:solidFill>
                  <a:schemeClr val="tx2"/>
                </a:solidFill>
              </a:rPr>
              <a:t> </a:t>
            </a:r>
            <a:endParaRPr lang="en-US" sz="2000" b="0" dirty="0">
              <a:solidFill>
                <a:schemeClr val="tx2"/>
              </a:solidFill>
            </a:endParaRPr>
          </a:p>
        </p:txBody>
      </p:sp>
      <p:sp>
        <p:nvSpPr>
          <p:cNvPr id="11" name="Text Box 4"/>
          <p:cNvSpPr txBox="1">
            <a:spLocks noChangeArrowheads="1"/>
          </p:cNvSpPr>
          <p:nvPr/>
        </p:nvSpPr>
        <p:spPr bwMode="auto">
          <a:xfrm>
            <a:off x="0" y="3886200"/>
            <a:ext cx="9220200"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ctr" eaLnBrk="1" hangingPunct="1">
              <a:buClr>
                <a:schemeClr val="accent1"/>
              </a:buClr>
              <a:buSzPct val="115000"/>
            </a:pPr>
            <a:r>
              <a:rPr lang="en-US" dirty="0">
                <a:solidFill>
                  <a:srgbClr val="FF0000"/>
                </a:solidFill>
              </a:rPr>
              <a:t>All the sins we commit in our lives – Rom. 6:23: Death!</a:t>
            </a:r>
          </a:p>
          <a:p>
            <a:pPr marL="0" indent="0" algn="ctr" eaLnBrk="1" hangingPunct="1">
              <a:buClr>
                <a:schemeClr val="accent1"/>
              </a:buClr>
              <a:buSzPct val="115000"/>
            </a:pPr>
            <a:r>
              <a:rPr lang="en-US" i="1" dirty="0">
                <a:solidFill>
                  <a:srgbClr val="FF0000"/>
                </a:solidFill>
              </a:rPr>
              <a:t>(Heb. 8:12: God forgives and forgets)</a:t>
            </a:r>
            <a:r>
              <a:rPr lang="en-US"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fade">
                                      <p:cBhvr>
                                        <p:cTn id="7" dur="500"/>
                                        <p:tgtEl>
                                          <p:spTgt spid="2140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4020">
                                            <p:txEl>
                                              <p:pRg st="0" end="0"/>
                                            </p:txEl>
                                          </p:spTgt>
                                        </p:tgtEl>
                                        <p:attrNameLst>
                                          <p:attrName>style.visibility</p:attrName>
                                        </p:attrNameLst>
                                      </p:cBhvr>
                                      <p:to>
                                        <p:strVal val="visible"/>
                                      </p:to>
                                    </p:set>
                                    <p:animEffect transition="in" filter="wipe(left)">
                                      <p:cBhvr>
                                        <p:cTn id="11" dur="500"/>
                                        <p:tgtEl>
                                          <p:spTgt spid="21402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4020">
                                            <p:txEl>
                                              <p:pRg st="1" end="1"/>
                                            </p:txEl>
                                          </p:spTgt>
                                        </p:tgtEl>
                                        <p:attrNameLst>
                                          <p:attrName>style.visibility</p:attrName>
                                        </p:attrNameLst>
                                      </p:cBhvr>
                                      <p:to>
                                        <p:strVal val="visible"/>
                                      </p:to>
                                    </p:set>
                                    <p:animEffect transition="in" filter="wipe(left)">
                                      <p:cBhvr>
                                        <p:cTn id="15" dur="500"/>
                                        <p:tgtEl>
                                          <p:spTgt spid="214020">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4020">
                                            <p:txEl>
                                              <p:pRg st="2" end="2"/>
                                            </p:txEl>
                                          </p:spTgt>
                                        </p:tgtEl>
                                        <p:attrNameLst>
                                          <p:attrName>style.visibility</p:attrName>
                                        </p:attrNameLst>
                                      </p:cBhvr>
                                      <p:to>
                                        <p:strVal val="visible"/>
                                      </p:to>
                                    </p:set>
                                    <p:animEffect transition="in" filter="wipe(left)">
                                      <p:cBhvr>
                                        <p:cTn id="19" dur="500"/>
                                        <p:tgtEl>
                                          <p:spTgt spid="2140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left)">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P spid="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84245" y="228600"/>
            <a:ext cx="7772400" cy="609600"/>
          </a:xfrm>
        </p:spPr>
        <p:txBody>
          <a:bodyPr>
            <a:prstTxWarp prst="textChevron">
              <a:avLst/>
            </a:prstTxWarp>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New Life of Eternal Deliverance</a:t>
            </a:r>
          </a:p>
        </p:txBody>
      </p:sp>
      <p:sp>
        <p:nvSpPr>
          <p:cNvPr id="9" name="Footer Placeholder 3"/>
          <p:cNvSpPr>
            <a:spLocks noGrp="1"/>
          </p:cNvSpPr>
          <p:nvPr>
            <p:ph type="ftr" sz="quarter" idx="11"/>
          </p:nvPr>
        </p:nvSpPr>
        <p:spPr>
          <a:xfrm>
            <a:off x="3124200" y="6629400"/>
            <a:ext cx="2895600" cy="228600"/>
          </a:xfrm>
        </p:spPr>
        <p:txBody>
          <a:bodyPr/>
          <a:lstStyle/>
          <a:p>
            <a:pPr>
              <a:defRPr/>
            </a:pPr>
            <a:r>
              <a:rPr lang="en-US" sz="1000" dirty="0"/>
              <a:t>“Walk In Newness Of Life”</a:t>
            </a:r>
          </a:p>
        </p:txBody>
      </p:sp>
      <p:sp>
        <p:nvSpPr>
          <p:cNvPr id="236551" name="Text Box 7"/>
          <p:cNvSpPr txBox="1">
            <a:spLocks noChangeArrowheads="1"/>
          </p:cNvSpPr>
          <p:nvPr/>
        </p:nvSpPr>
        <p:spPr bwMode="auto">
          <a:xfrm>
            <a:off x="762000" y="1447800"/>
            <a:ext cx="76946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New Life of Eternal Deliverance – Rom. 6:2-7 </a:t>
            </a:r>
          </a:p>
        </p:txBody>
      </p:sp>
      <p:sp>
        <p:nvSpPr>
          <p:cNvPr id="14" name="Text Box 8"/>
          <p:cNvSpPr txBox="1">
            <a:spLocks noChangeArrowheads="1"/>
          </p:cNvSpPr>
          <p:nvPr/>
        </p:nvSpPr>
        <p:spPr bwMode="auto">
          <a:xfrm>
            <a:off x="762000" y="1930707"/>
            <a:ext cx="769464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chemeClr val="tx2"/>
                </a:solidFill>
              </a:rPr>
              <a:t>Old Self: </a:t>
            </a:r>
            <a:r>
              <a:rPr lang="en-US" sz="2000" dirty="0">
                <a:solidFill>
                  <a:schemeClr val="tx2"/>
                </a:solidFill>
              </a:rPr>
              <a:t>Crucified with Christ (Rom. 6:6)</a:t>
            </a:r>
          </a:p>
          <a:p>
            <a:pPr eaLnBrk="1" hangingPunct="1">
              <a:buClr>
                <a:schemeClr val="accent1"/>
              </a:buClr>
              <a:buSzPct val="115000"/>
              <a:buFont typeface="Wingdings" pitchFamily="2" charset="2"/>
              <a:buChar char="Ø"/>
            </a:pPr>
            <a:r>
              <a:rPr lang="en-US" sz="2000" b="0" dirty="0">
                <a:solidFill>
                  <a:schemeClr val="tx2"/>
                </a:solidFill>
              </a:rPr>
              <a:t>Body of Sin: </a:t>
            </a:r>
            <a:r>
              <a:rPr lang="en-US" sz="2000" dirty="0">
                <a:solidFill>
                  <a:schemeClr val="tx2"/>
                </a:solidFill>
              </a:rPr>
              <a:t>Done away with, buried (Rom. 6:4)</a:t>
            </a:r>
          </a:p>
          <a:p>
            <a:pPr eaLnBrk="1" hangingPunct="1">
              <a:buClr>
                <a:schemeClr val="accent1"/>
              </a:buClr>
              <a:buSzPct val="115000"/>
              <a:buFont typeface="Wingdings" pitchFamily="2" charset="2"/>
              <a:buChar char="Ø"/>
            </a:pPr>
            <a:r>
              <a:rPr lang="en-US" sz="2000" b="0" dirty="0">
                <a:solidFill>
                  <a:schemeClr val="tx2"/>
                </a:solidFill>
              </a:rPr>
              <a:t>Slaves to sin: </a:t>
            </a:r>
            <a:r>
              <a:rPr lang="en-US" sz="2000" dirty="0">
                <a:solidFill>
                  <a:schemeClr val="tx2"/>
                </a:solidFill>
              </a:rPr>
              <a:t>Death with Christ through baptism frees one from sin! (Rom. 6:6-7; Jn. 8:34-36)</a:t>
            </a:r>
          </a:p>
        </p:txBody>
      </p:sp>
      <p:sp>
        <p:nvSpPr>
          <p:cNvPr id="16" name="Text Box 4"/>
          <p:cNvSpPr txBox="1">
            <a:spLocks noChangeArrowheads="1"/>
          </p:cNvSpPr>
          <p:nvPr/>
        </p:nvSpPr>
        <p:spPr bwMode="auto">
          <a:xfrm>
            <a:off x="-8928" y="3733800"/>
            <a:ext cx="9187342"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ctr" eaLnBrk="1" hangingPunct="1">
              <a:buClr>
                <a:schemeClr val="accent1"/>
              </a:buClr>
              <a:buSzPct val="115000"/>
            </a:pPr>
            <a:r>
              <a:rPr lang="en-US" dirty="0">
                <a:solidFill>
                  <a:srgbClr val="FF0000"/>
                </a:solidFill>
              </a:rPr>
              <a:t>Once obedient to the gospel, we are dead to sin and live in “newness of life!”</a:t>
            </a:r>
          </a:p>
        </p:txBody>
      </p:sp>
      <p:sp>
        <p:nvSpPr>
          <p:cNvPr id="17" name="Text Box 6"/>
          <p:cNvSpPr txBox="1">
            <a:spLocks noChangeArrowheads="1"/>
          </p:cNvSpPr>
          <p:nvPr/>
        </p:nvSpPr>
        <p:spPr bwMode="auto">
          <a:xfrm>
            <a:off x="2155735" y="4953000"/>
            <a:ext cx="4168865" cy="156966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7030A0"/>
                </a:solidFill>
              </a:rPr>
              <a:t>“Newness of life” begins</a:t>
            </a:r>
          </a:p>
          <a:p>
            <a:pPr algn="ctr" eaLnBrk="1" hangingPunct="1"/>
            <a:r>
              <a:rPr lang="en-US" dirty="0">
                <a:solidFill>
                  <a:srgbClr val="7030A0"/>
                </a:solidFill>
              </a:rPr>
              <a:t>with the death of our old</a:t>
            </a:r>
          </a:p>
          <a:p>
            <a:pPr algn="ctr" eaLnBrk="1" hangingPunct="1"/>
            <a:r>
              <a:rPr lang="en-US" dirty="0">
                <a:solidFill>
                  <a:srgbClr val="7030A0"/>
                </a:solidFill>
              </a:rPr>
              <a:t>self and a new life with</a:t>
            </a:r>
          </a:p>
          <a:p>
            <a:pPr algn="ctr" eaLnBrk="1" hangingPunct="1"/>
            <a:r>
              <a:rPr lang="en-US" dirty="0">
                <a:solidFill>
                  <a:srgbClr val="7030A0"/>
                </a:solidFill>
              </a:rPr>
              <a:t>Christ!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 y="4811443"/>
            <a:ext cx="2076450" cy="207645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897" y="4811443"/>
            <a:ext cx="2770516" cy="2076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6551"/>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1500"/>
                            </p:stCondLst>
                            <p:childTnLst>
                              <p:par>
                                <p:cTn id="41" presetID="16" presetClass="entr" presetSubtype="2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utoUpdateAnimBg="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a:defRPr/>
            </a:pPr>
            <a:r>
              <a:rPr lang="en-US" sz="3200" b="1" u="sng" dirty="0">
                <a:solidFill>
                  <a:schemeClr val="bg1"/>
                </a:solidFill>
                <a:latin typeface="Arial" panose="020B0604020202020204" pitchFamily="34" charset="0"/>
                <a:cs typeface="Arial" panose="020B0604020202020204" pitchFamily="34" charset="0"/>
              </a:rPr>
              <a:t>New Life of Different Decisions </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dirty="0"/>
              <a:t>“Walk In Newness Of Life”</a:t>
            </a:r>
          </a:p>
        </p:txBody>
      </p:sp>
      <p:sp>
        <p:nvSpPr>
          <p:cNvPr id="6148" name="Text Box 3"/>
          <p:cNvSpPr txBox="1">
            <a:spLocks noChangeArrowheads="1"/>
          </p:cNvSpPr>
          <p:nvPr/>
        </p:nvSpPr>
        <p:spPr bwMode="auto">
          <a:xfrm>
            <a:off x="1069258" y="1295400"/>
            <a:ext cx="7010400" cy="415498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6:11-20</a:t>
            </a:r>
            <a:r>
              <a:rPr lang="en-US" i="1" dirty="0">
                <a:solidFill>
                  <a:srgbClr val="7030A0"/>
                </a:solidFill>
              </a:rPr>
              <a:t> (vss. 11-15)</a:t>
            </a:r>
          </a:p>
          <a:p>
            <a:pPr>
              <a:buClr>
                <a:schemeClr val="accent1"/>
              </a:buClr>
              <a:buSzPct val="115000"/>
              <a:buFont typeface="Wingdings" pitchFamily="2" charset="2"/>
              <a:buNone/>
            </a:pPr>
            <a:r>
              <a:rPr lang="en-US" sz="2000" b="0" dirty="0">
                <a:solidFill>
                  <a:srgbClr val="002060"/>
                </a:solidFill>
              </a:rPr>
              <a:t>11.  Even so consider yourselves to be dead to sin, but alive to God in Christ Jesus.</a:t>
            </a:r>
          </a:p>
          <a:p>
            <a:pPr>
              <a:buClr>
                <a:schemeClr val="accent1"/>
              </a:buClr>
              <a:buSzPct val="115000"/>
              <a:buFont typeface="Wingdings" pitchFamily="2" charset="2"/>
              <a:buNone/>
            </a:pPr>
            <a:r>
              <a:rPr lang="en-US" sz="2000" b="0" dirty="0">
                <a:solidFill>
                  <a:srgbClr val="002060"/>
                </a:solidFill>
              </a:rPr>
              <a:t>12.  Therefore do not let sin reign in your mortal body so that you obey its lusts,</a:t>
            </a:r>
          </a:p>
          <a:p>
            <a:pPr>
              <a:buClr>
                <a:schemeClr val="accent1"/>
              </a:buClr>
              <a:buSzPct val="115000"/>
              <a:buFont typeface="Wingdings" pitchFamily="2" charset="2"/>
              <a:buNone/>
            </a:pPr>
            <a:r>
              <a:rPr lang="en-US" sz="2000" b="0" dirty="0">
                <a:solidFill>
                  <a:srgbClr val="002060"/>
                </a:solidFill>
              </a:rPr>
              <a:t>13.  and do not go on presenting the members of your body to sin as instruments of unrighteousness; but present yourselves to God as those alive from the dead, and your members as instruments of righteousness to God.</a:t>
            </a:r>
          </a:p>
          <a:p>
            <a:pPr>
              <a:buClr>
                <a:schemeClr val="accent1"/>
              </a:buClr>
              <a:buSzPct val="115000"/>
              <a:buFont typeface="Wingdings" pitchFamily="2" charset="2"/>
              <a:buNone/>
            </a:pPr>
            <a:r>
              <a:rPr lang="en-US" sz="2000" b="0" dirty="0">
                <a:solidFill>
                  <a:srgbClr val="002060"/>
                </a:solidFill>
              </a:rPr>
              <a:t>14.  For sin shall not be master over you, for you are not under law but under grace.</a:t>
            </a:r>
          </a:p>
          <a:p>
            <a:pPr>
              <a:buClr>
                <a:schemeClr val="accent1"/>
              </a:buClr>
              <a:buSzPct val="115000"/>
              <a:buFont typeface="Wingdings" pitchFamily="2" charset="2"/>
              <a:buNone/>
            </a:pPr>
            <a:r>
              <a:rPr lang="en-US" sz="2000" b="0" dirty="0">
                <a:solidFill>
                  <a:srgbClr val="002060"/>
                </a:solidFill>
              </a:rPr>
              <a:t>15.  What then? Shall we sin because we are not under law but under grace? May it never be!</a:t>
            </a:r>
          </a:p>
        </p:txBody>
      </p:sp>
    </p:spTree>
    <p:extLst>
      <p:ext uri="{BB962C8B-B14F-4D97-AF65-F5344CB8AC3E}">
        <p14:creationId xmlns:p14="http://schemas.microsoft.com/office/powerpoint/2010/main" val="66633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prstTxWarp prst="textChevron">
              <a:avLst/>
            </a:prstTxWarp>
            <a:normAutofit/>
          </a:bodyPr>
          <a:lstStyle/>
          <a:p>
            <a:pPr>
              <a:defRPr/>
            </a:pPr>
            <a:r>
              <a:rPr lang="en-US" sz="3200" b="1" u="sng" dirty="0">
                <a:solidFill>
                  <a:schemeClr val="bg1"/>
                </a:solidFill>
                <a:latin typeface="Arial" panose="020B0604020202020204" pitchFamily="34" charset="0"/>
                <a:cs typeface="Arial" panose="020B0604020202020204" pitchFamily="34" charset="0"/>
              </a:rPr>
              <a:t>New Life of Different Decisions </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dirty="0"/>
              <a:t>“Walk In Newness Of Life”</a:t>
            </a:r>
          </a:p>
        </p:txBody>
      </p:sp>
      <p:sp>
        <p:nvSpPr>
          <p:cNvPr id="6148" name="Text Box 3"/>
          <p:cNvSpPr txBox="1">
            <a:spLocks noChangeArrowheads="1"/>
          </p:cNvSpPr>
          <p:nvPr/>
        </p:nvSpPr>
        <p:spPr bwMode="auto">
          <a:xfrm>
            <a:off x="1054510" y="1752600"/>
            <a:ext cx="7010400" cy="323165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6:11-20</a:t>
            </a:r>
            <a:r>
              <a:rPr lang="en-US" i="1" dirty="0">
                <a:solidFill>
                  <a:srgbClr val="7030A0"/>
                </a:solidFill>
              </a:rPr>
              <a:t> (vss. 16-18)</a:t>
            </a:r>
          </a:p>
          <a:p>
            <a:pPr>
              <a:buClr>
                <a:schemeClr val="accent1"/>
              </a:buClr>
              <a:buSzPct val="115000"/>
              <a:buFont typeface="Wingdings" pitchFamily="2" charset="2"/>
              <a:buNone/>
            </a:pPr>
            <a:r>
              <a:rPr lang="en-US" sz="2000" b="0" dirty="0">
                <a:solidFill>
                  <a:srgbClr val="002060"/>
                </a:solidFill>
              </a:rPr>
              <a:t>16.  Do you not know that when you present yourselves to someone as slaves for obedience, you are slaves of the one whom you obey, either of sin resulting in death, or of obedience resulting in righteousness?</a:t>
            </a:r>
          </a:p>
          <a:p>
            <a:pPr>
              <a:buClr>
                <a:schemeClr val="accent1"/>
              </a:buClr>
              <a:buSzPct val="115000"/>
              <a:buFont typeface="Wingdings" pitchFamily="2" charset="2"/>
              <a:buNone/>
            </a:pPr>
            <a:r>
              <a:rPr lang="en-US" sz="2000" b="0" dirty="0">
                <a:solidFill>
                  <a:srgbClr val="002060"/>
                </a:solidFill>
              </a:rPr>
              <a:t>17.  But thanks be to God that though you were slaves of sin, you became obedient from the heart to that form of teaching to which you were committed,</a:t>
            </a:r>
          </a:p>
          <a:p>
            <a:pPr>
              <a:buClr>
                <a:schemeClr val="accent1"/>
              </a:buClr>
              <a:buSzPct val="115000"/>
              <a:buFont typeface="Wingdings" pitchFamily="2" charset="2"/>
              <a:buNone/>
            </a:pPr>
            <a:r>
              <a:rPr lang="en-US" sz="2000" b="0" dirty="0">
                <a:solidFill>
                  <a:srgbClr val="002060"/>
                </a:solidFill>
              </a:rPr>
              <a:t>18.  and having been freed from sin, you became slaves of righteousness.</a:t>
            </a:r>
          </a:p>
        </p:txBody>
      </p:sp>
    </p:spTree>
    <p:extLst>
      <p:ext uri="{BB962C8B-B14F-4D97-AF65-F5344CB8AC3E}">
        <p14:creationId xmlns:p14="http://schemas.microsoft.com/office/powerpoint/2010/main" val="9389586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ater design template">
  <a:themeElements>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Theater design template</Template>
  <TotalTime>3884</TotalTime>
  <Words>2107</Words>
  <Application>Microsoft Office PowerPoint</Application>
  <PresentationFormat>On-screen Show (4:3)</PresentationFormat>
  <Paragraphs>176</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Ameretto</vt:lpstr>
      <vt:lpstr>Arial</vt:lpstr>
      <vt:lpstr>Calisto MT</vt:lpstr>
      <vt:lpstr>Garamond</vt:lpstr>
      <vt:lpstr>Tahoma</vt:lpstr>
      <vt:lpstr>Times New Roman</vt:lpstr>
      <vt:lpstr>Wingdings</vt:lpstr>
      <vt:lpstr>Theater design template</vt:lpstr>
      <vt:lpstr>Couture</vt:lpstr>
      <vt:lpstr>“Walk In Newness Of Life”  Text: Romans 6   </vt:lpstr>
      <vt:lpstr>Intro </vt:lpstr>
      <vt:lpstr>Intro </vt:lpstr>
      <vt:lpstr>New Life of Eternal Deliverance</vt:lpstr>
      <vt:lpstr>New Life of Eternal Deliverance</vt:lpstr>
      <vt:lpstr>New Life of Eternal Deliverance</vt:lpstr>
      <vt:lpstr>New Life of Eternal Deliverance</vt:lpstr>
      <vt:lpstr>New Life of Different Decisions </vt:lpstr>
      <vt:lpstr>New Life of Different Decisions </vt:lpstr>
      <vt:lpstr>New Life of Different Decisions </vt:lpstr>
      <vt:lpstr>New Life of Different Decisions</vt:lpstr>
      <vt:lpstr>New Life of Different Decisions</vt:lpstr>
      <vt:lpstr>New Life of Different Decisions</vt:lpstr>
      <vt:lpstr>New Life of Eternal Reward</vt:lpstr>
      <vt:lpstr>New Life of Eternal Reward </vt:lpstr>
      <vt:lpstr>New Life of Eternal Reward</vt:lpstr>
      <vt:lpstr>New Life of Eternal Reward</vt:lpstr>
      <vt:lpstr>Conclusion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In Newness Of Life"</dc:title>
  <dc:subject>10/28/2018</dc:subject>
  <dc:creator>DarkWolf</dc:creator>
  <cp:lastModifiedBy>Nathan Morrison</cp:lastModifiedBy>
  <cp:revision>30</cp:revision>
  <dcterms:created xsi:type="dcterms:W3CDTF">2005-06-04T23:49:02Z</dcterms:created>
  <dcterms:modified xsi:type="dcterms:W3CDTF">2018-10-28T03:18:13Z</dcterms:modified>
</cp:coreProperties>
</file>