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6" r:id="rId3"/>
    <p:sldId id="257" r:id="rId4"/>
    <p:sldId id="265" r:id="rId5"/>
    <p:sldId id="261" r:id="rId6"/>
    <p:sldId id="263" r:id="rId7"/>
    <p:sldId id="262" r:id="rId8"/>
    <p:sldId id="264" r:id="rId9"/>
    <p:sldId id="267" r:id="rId10"/>
    <p:sldId id="258" r:id="rId11"/>
    <p:sldId id="259"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CCFF"/>
    <a:srgbClr val="A7D9F7"/>
    <a:srgbClr val="ADDAF1"/>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5CDFEC70-1AAC-4711-927A-88E6A109C93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8195" name="Rectangle 1027">
            <a:extLst>
              <a:ext uri="{FF2B5EF4-FFF2-40B4-BE49-F238E27FC236}">
                <a16:creationId xmlns:a16="http://schemas.microsoft.com/office/drawing/2014/main" id="{FA2045BF-DF27-42B8-AB86-28D5B668CD6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13316" name="Rectangle 1028">
            <a:extLst>
              <a:ext uri="{FF2B5EF4-FFF2-40B4-BE49-F238E27FC236}">
                <a16:creationId xmlns:a16="http://schemas.microsoft.com/office/drawing/2014/main" id="{807E0D35-583A-42A7-9446-4FA1FDF7ED81}"/>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a:extLst>
              <a:ext uri="{FF2B5EF4-FFF2-40B4-BE49-F238E27FC236}">
                <a16:creationId xmlns:a16="http://schemas.microsoft.com/office/drawing/2014/main" id="{10856605-0F26-46AE-A75D-3BF7BDA0195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1030">
            <a:extLst>
              <a:ext uri="{FF2B5EF4-FFF2-40B4-BE49-F238E27FC236}">
                <a16:creationId xmlns:a16="http://schemas.microsoft.com/office/drawing/2014/main" id="{841AE5E4-39D6-4861-A734-572AFB34A90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8199" name="Rectangle 1031">
            <a:extLst>
              <a:ext uri="{FF2B5EF4-FFF2-40B4-BE49-F238E27FC236}">
                <a16:creationId xmlns:a16="http://schemas.microsoft.com/office/drawing/2014/main" id="{A209C13C-B0D9-4C66-9A08-D0935D23D17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14A909C-4499-4A8E-BCDD-08F116A2CD4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1">
            <a:extLst>
              <a:ext uri="{FF2B5EF4-FFF2-40B4-BE49-F238E27FC236}">
                <a16:creationId xmlns:a16="http://schemas.microsoft.com/office/drawing/2014/main" id="{31365C6E-5E7A-4C5D-BD34-8EF7468F8F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368B8106-4257-4A4A-8848-B305778E67BE}" type="slidenum">
              <a:rPr lang="en-US" altLang="en-US"/>
              <a:pPr eaLnBrk="1" hangingPunct="1">
                <a:spcBef>
                  <a:spcPct val="0"/>
                </a:spcBef>
              </a:pPr>
              <a:t>1</a:t>
            </a:fld>
            <a:endParaRPr lang="en-US" altLang="en-US"/>
          </a:p>
        </p:txBody>
      </p:sp>
      <p:sp>
        <p:nvSpPr>
          <p:cNvPr id="14339" name="Rectangle 2">
            <a:extLst>
              <a:ext uri="{FF2B5EF4-FFF2-40B4-BE49-F238E27FC236}">
                <a16:creationId xmlns:a16="http://schemas.microsoft.com/office/drawing/2014/main" id="{B933BE4E-DD07-48D9-8375-DF4CBD2CA459}"/>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6CC82870-B6B1-47CF-A3FC-D1B44B6117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a:extLst>
              <a:ext uri="{FF2B5EF4-FFF2-40B4-BE49-F238E27FC236}">
                <a16:creationId xmlns:a16="http://schemas.microsoft.com/office/drawing/2014/main" id="{81AB2B83-FBE8-42B6-86CF-EFE2F47F33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7B2D3150-0EBB-4A2A-840C-085ED7E865F6}" type="slidenum">
              <a:rPr lang="en-US" altLang="en-US"/>
              <a:pPr eaLnBrk="1" hangingPunct="1">
                <a:spcBef>
                  <a:spcPct val="0"/>
                </a:spcBef>
              </a:pPr>
              <a:t>10</a:t>
            </a:fld>
            <a:endParaRPr lang="en-US" altLang="en-US"/>
          </a:p>
        </p:txBody>
      </p:sp>
      <p:sp>
        <p:nvSpPr>
          <p:cNvPr id="23555" name="Rectangle 2">
            <a:extLst>
              <a:ext uri="{FF2B5EF4-FFF2-40B4-BE49-F238E27FC236}">
                <a16:creationId xmlns:a16="http://schemas.microsoft.com/office/drawing/2014/main" id="{E7FC05D2-D698-4195-98BB-4675EB72CFEF}"/>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D88559D8-8E33-44C4-B841-B4AAFA8EB7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a:extLst>
              <a:ext uri="{FF2B5EF4-FFF2-40B4-BE49-F238E27FC236}">
                <a16:creationId xmlns:a16="http://schemas.microsoft.com/office/drawing/2014/main" id="{EB7E7F42-1792-4395-84AC-ED971B916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1991EFB5-55B5-4770-8FA1-E53F2DDCFFD6}" type="slidenum">
              <a:rPr lang="en-US" altLang="en-US"/>
              <a:pPr eaLnBrk="1" hangingPunct="1">
                <a:spcBef>
                  <a:spcPct val="0"/>
                </a:spcBef>
              </a:pPr>
              <a:t>11</a:t>
            </a:fld>
            <a:endParaRPr lang="en-US" altLang="en-US"/>
          </a:p>
        </p:txBody>
      </p:sp>
      <p:sp>
        <p:nvSpPr>
          <p:cNvPr id="24579" name="Rectangle 2">
            <a:extLst>
              <a:ext uri="{FF2B5EF4-FFF2-40B4-BE49-F238E27FC236}">
                <a16:creationId xmlns:a16="http://schemas.microsoft.com/office/drawing/2014/main" id="{AD214BAF-6A10-4B1A-B51D-0B909D5B8678}"/>
              </a:ext>
            </a:extLst>
          </p:cNvPr>
          <p:cNvSpPr>
            <a:spLocks noRot="1" noChangeArrowheads="1" noTextEdit="1"/>
          </p:cNvSpPr>
          <p:nvPr>
            <p:ph type="sldImg"/>
          </p:nvPr>
        </p:nvSpPr>
        <p:spPr>
          <a:ln/>
        </p:spPr>
      </p:sp>
      <p:sp>
        <p:nvSpPr>
          <p:cNvPr id="24580" name="Rectangle 3">
            <a:extLst>
              <a:ext uri="{FF2B5EF4-FFF2-40B4-BE49-F238E27FC236}">
                <a16:creationId xmlns:a16="http://schemas.microsoft.com/office/drawing/2014/main" id="{4E6F3FFC-BF1D-4567-BBBF-67AE63CA64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28F661AA-1B83-46AE-8460-975402CA12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5DE948F9-2D28-4DEA-895B-6631B23EC55E}" type="slidenum">
              <a:rPr lang="en-US" altLang="en-US"/>
              <a:pPr eaLnBrk="1" hangingPunct="1">
                <a:spcBef>
                  <a:spcPct val="0"/>
                </a:spcBef>
              </a:pPr>
              <a:t>2</a:t>
            </a:fld>
            <a:endParaRPr lang="en-US" altLang="en-US"/>
          </a:p>
        </p:txBody>
      </p:sp>
      <p:sp>
        <p:nvSpPr>
          <p:cNvPr id="15363" name="Rectangle 2">
            <a:extLst>
              <a:ext uri="{FF2B5EF4-FFF2-40B4-BE49-F238E27FC236}">
                <a16:creationId xmlns:a16="http://schemas.microsoft.com/office/drawing/2014/main" id="{FEECDC65-DFAC-4939-AED8-8DADE37573B8}"/>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46B44814-1222-487C-8E86-00FE293E7D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a:extLst>
              <a:ext uri="{FF2B5EF4-FFF2-40B4-BE49-F238E27FC236}">
                <a16:creationId xmlns:a16="http://schemas.microsoft.com/office/drawing/2014/main" id="{6A96FA97-DF40-48F6-A300-832DD6489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8A0FA470-58CC-410C-8A1D-F680361BDDA9}" type="slidenum">
              <a:rPr lang="en-US" altLang="en-US"/>
              <a:pPr eaLnBrk="1" hangingPunct="1">
                <a:spcBef>
                  <a:spcPct val="0"/>
                </a:spcBef>
              </a:pPr>
              <a:t>3</a:t>
            </a:fld>
            <a:endParaRPr lang="en-US" altLang="en-US"/>
          </a:p>
        </p:txBody>
      </p:sp>
      <p:sp>
        <p:nvSpPr>
          <p:cNvPr id="16387" name="Rectangle 2">
            <a:extLst>
              <a:ext uri="{FF2B5EF4-FFF2-40B4-BE49-F238E27FC236}">
                <a16:creationId xmlns:a16="http://schemas.microsoft.com/office/drawing/2014/main" id="{E9BE64F9-A135-4211-9EF6-C7DAC25E48FD}"/>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527DD577-70B7-423C-B377-7D61246A7D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a:extLst>
              <a:ext uri="{FF2B5EF4-FFF2-40B4-BE49-F238E27FC236}">
                <a16:creationId xmlns:a16="http://schemas.microsoft.com/office/drawing/2014/main" id="{9E6E41BD-6F3E-4902-B82E-98265B787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77E83E42-6168-4AB8-8860-43F5A6B9EE8F}" type="slidenum">
              <a:rPr lang="en-US" altLang="en-US"/>
              <a:pPr eaLnBrk="1" hangingPunct="1">
                <a:spcBef>
                  <a:spcPct val="0"/>
                </a:spcBef>
              </a:pPr>
              <a:t>4</a:t>
            </a:fld>
            <a:endParaRPr lang="en-US" altLang="en-US"/>
          </a:p>
        </p:txBody>
      </p:sp>
      <p:sp>
        <p:nvSpPr>
          <p:cNvPr id="17411" name="Rectangle 2">
            <a:extLst>
              <a:ext uri="{FF2B5EF4-FFF2-40B4-BE49-F238E27FC236}">
                <a16:creationId xmlns:a16="http://schemas.microsoft.com/office/drawing/2014/main" id="{A02F3B99-CA1E-4E37-8390-5C4E81FA94DF}"/>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2312AD43-4557-4594-A632-2A9CE66054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a:extLst>
              <a:ext uri="{FF2B5EF4-FFF2-40B4-BE49-F238E27FC236}">
                <a16:creationId xmlns:a16="http://schemas.microsoft.com/office/drawing/2014/main" id="{2053C73C-DBAD-4D7E-92F1-188196D5C2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1AFF903-430F-4C78-90CD-CA349998C9A3}" type="slidenum">
              <a:rPr lang="en-US" altLang="en-US"/>
              <a:pPr eaLnBrk="1" hangingPunct="1">
                <a:spcBef>
                  <a:spcPct val="0"/>
                </a:spcBef>
              </a:pPr>
              <a:t>5</a:t>
            </a:fld>
            <a:endParaRPr lang="en-US" altLang="en-US"/>
          </a:p>
        </p:txBody>
      </p:sp>
      <p:sp>
        <p:nvSpPr>
          <p:cNvPr id="18435" name="Rectangle 2">
            <a:extLst>
              <a:ext uri="{FF2B5EF4-FFF2-40B4-BE49-F238E27FC236}">
                <a16:creationId xmlns:a16="http://schemas.microsoft.com/office/drawing/2014/main" id="{A8E066AB-AA11-43B2-9753-375743F63C89}"/>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FEE87B21-1CA8-45A3-9ABA-6A289AD140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a:extLst>
              <a:ext uri="{FF2B5EF4-FFF2-40B4-BE49-F238E27FC236}">
                <a16:creationId xmlns:a16="http://schemas.microsoft.com/office/drawing/2014/main" id="{F2082CF3-B0A8-44B7-9AC9-36802F7263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5474111B-8945-4EEC-AE10-61A4E1F00DFE}" type="slidenum">
              <a:rPr lang="en-US" altLang="en-US"/>
              <a:pPr eaLnBrk="1" hangingPunct="1">
                <a:spcBef>
                  <a:spcPct val="0"/>
                </a:spcBef>
              </a:pPr>
              <a:t>6</a:t>
            </a:fld>
            <a:endParaRPr lang="en-US" altLang="en-US"/>
          </a:p>
        </p:txBody>
      </p:sp>
      <p:sp>
        <p:nvSpPr>
          <p:cNvPr id="19459" name="Rectangle 2">
            <a:extLst>
              <a:ext uri="{FF2B5EF4-FFF2-40B4-BE49-F238E27FC236}">
                <a16:creationId xmlns:a16="http://schemas.microsoft.com/office/drawing/2014/main" id="{E35ED115-9A31-40CC-AFA7-28B676FE52E4}"/>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4EC3D3A7-2E22-4EB4-ADE0-82C2A7A6BB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a:extLst>
              <a:ext uri="{FF2B5EF4-FFF2-40B4-BE49-F238E27FC236}">
                <a16:creationId xmlns:a16="http://schemas.microsoft.com/office/drawing/2014/main" id="{09D24D2F-C7BA-4F05-B87F-1C8CD34730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1FC28A1F-EE31-4CD5-A86E-463D8D642C4A}" type="slidenum">
              <a:rPr lang="en-US" altLang="en-US"/>
              <a:pPr eaLnBrk="1" hangingPunct="1">
                <a:spcBef>
                  <a:spcPct val="0"/>
                </a:spcBef>
              </a:pPr>
              <a:t>7</a:t>
            </a:fld>
            <a:endParaRPr lang="en-US" altLang="en-US"/>
          </a:p>
        </p:txBody>
      </p:sp>
      <p:sp>
        <p:nvSpPr>
          <p:cNvPr id="20483" name="Rectangle 2">
            <a:extLst>
              <a:ext uri="{FF2B5EF4-FFF2-40B4-BE49-F238E27FC236}">
                <a16:creationId xmlns:a16="http://schemas.microsoft.com/office/drawing/2014/main" id="{8E9F89DF-EA98-48FD-9E92-9B79566546F7}"/>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3CC81FFD-36E9-4B95-8CDD-ECD8D492A7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a:extLst>
              <a:ext uri="{FF2B5EF4-FFF2-40B4-BE49-F238E27FC236}">
                <a16:creationId xmlns:a16="http://schemas.microsoft.com/office/drawing/2014/main" id="{11ED5930-E241-44CB-81CA-1F46FE4163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19460BEE-324B-4F8F-93AD-51A31F3DD7BE}" type="slidenum">
              <a:rPr lang="en-US" altLang="en-US"/>
              <a:pPr eaLnBrk="1" hangingPunct="1">
                <a:spcBef>
                  <a:spcPct val="0"/>
                </a:spcBef>
              </a:pPr>
              <a:t>8</a:t>
            </a:fld>
            <a:endParaRPr lang="en-US" altLang="en-US"/>
          </a:p>
        </p:txBody>
      </p:sp>
      <p:sp>
        <p:nvSpPr>
          <p:cNvPr id="21507" name="Rectangle 2">
            <a:extLst>
              <a:ext uri="{FF2B5EF4-FFF2-40B4-BE49-F238E27FC236}">
                <a16:creationId xmlns:a16="http://schemas.microsoft.com/office/drawing/2014/main" id="{4E59B5D3-6F6D-47D6-82E8-C0B6631E0B83}"/>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D01C95DA-0469-461A-8A86-B20D630DFE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a:extLst>
              <a:ext uri="{FF2B5EF4-FFF2-40B4-BE49-F238E27FC236}">
                <a16:creationId xmlns:a16="http://schemas.microsoft.com/office/drawing/2014/main" id="{4FAE08E5-F166-45AE-955B-20688F140E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A9BA1D7D-4FE1-4D83-8C7A-51B3B996DC87}" type="slidenum">
              <a:rPr lang="en-US" altLang="en-US"/>
              <a:pPr eaLnBrk="1" hangingPunct="1">
                <a:spcBef>
                  <a:spcPct val="0"/>
                </a:spcBef>
              </a:pPr>
              <a:t>9</a:t>
            </a:fld>
            <a:endParaRPr lang="en-US" altLang="en-US"/>
          </a:p>
        </p:txBody>
      </p:sp>
      <p:sp>
        <p:nvSpPr>
          <p:cNvPr id="22531" name="Rectangle 2">
            <a:extLst>
              <a:ext uri="{FF2B5EF4-FFF2-40B4-BE49-F238E27FC236}">
                <a16:creationId xmlns:a16="http://schemas.microsoft.com/office/drawing/2014/main" id="{1388B956-41E8-479D-A6F2-EEE011FED636}"/>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D7C70DE8-6179-447F-9082-5325E1F3B5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3B5B456-568D-41FF-B456-7D2386A6F8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8691224-B90C-4001-8F70-9807F3DF29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0FB764-A5E0-479A-ADD7-E8CBEF6EA2ED}"/>
              </a:ext>
            </a:extLst>
          </p:cNvPr>
          <p:cNvSpPr>
            <a:spLocks noGrp="1" noChangeArrowheads="1"/>
          </p:cNvSpPr>
          <p:nvPr>
            <p:ph type="sldNum" sz="quarter" idx="12"/>
          </p:nvPr>
        </p:nvSpPr>
        <p:spPr>
          <a:ln/>
        </p:spPr>
        <p:txBody>
          <a:bodyPr/>
          <a:lstStyle>
            <a:lvl1pPr>
              <a:defRPr/>
            </a:lvl1pPr>
          </a:lstStyle>
          <a:p>
            <a:fld id="{63189729-96F3-4590-9EC8-1D25BAFE76EE}" type="slidenum">
              <a:rPr lang="en-US" altLang="en-US"/>
              <a:pPr/>
              <a:t>‹#›</a:t>
            </a:fld>
            <a:endParaRPr lang="en-US" altLang="en-US"/>
          </a:p>
        </p:txBody>
      </p:sp>
    </p:spTree>
    <p:extLst>
      <p:ext uri="{BB962C8B-B14F-4D97-AF65-F5344CB8AC3E}">
        <p14:creationId xmlns:p14="http://schemas.microsoft.com/office/powerpoint/2010/main" val="8265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4AEFE9-6B6A-4EE4-886F-80155A52B6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D49F7C-BB0C-461A-AA6D-18495EBA69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0AE975-7A35-43B2-9F86-E5AB8FEAE6DF}"/>
              </a:ext>
            </a:extLst>
          </p:cNvPr>
          <p:cNvSpPr>
            <a:spLocks noGrp="1" noChangeArrowheads="1"/>
          </p:cNvSpPr>
          <p:nvPr>
            <p:ph type="sldNum" sz="quarter" idx="12"/>
          </p:nvPr>
        </p:nvSpPr>
        <p:spPr>
          <a:ln/>
        </p:spPr>
        <p:txBody>
          <a:bodyPr/>
          <a:lstStyle>
            <a:lvl1pPr>
              <a:defRPr/>
            </a:lvl1pPr>
          </a:lstStyle>
          <a:p>
            <a:fld id="{D0AE7C09-2BE0-4B9D-9FC9-842D80570A42}" type="slidenum">
              <a:rPr lang="en-US" altLang="en-US"/>
              <a:pPr/>
              <a:t>‹#›</a:t>
            </a:fld>
            <a:endParaRPr lang="en-US" altLang="en-US"/>
          </a:p>
        </p:txBody>
      </p:sp>
    </p:spTree>
    <p:extLst>
      <p:ext uri="{BB962C8B-B14F-4D97-AF65-F5344CB8AC3E}">
        <p14:creationId xmlns:p14="http://schemas.microsoft.com/office/powerpoint/2010/main" val="120894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F77A9A-27A4-44FF-9070-2828901D79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78C1CE-3265-4330-9F71-83546D0C7C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EA5C75-5503-417D-BD1B-E5981D5F1D78}"/>
              </a:ext>
            </a:extLst>
          </p:cNvPr>
          <p:cNvSpPr>
            <a:spLocks noGrp="1" noChangeArrowheads="1"/>
          </p:cNvSpPr>
          <p:nvPr>
            <p:ph type="sldNum" sz="quarter" idx="12"/>
          </p:nvPr>
        </p:nvSpPr>
        <p:spPr>
          <a:ln/>
        </p:spPr>
        <p:txBody>
          <a:bodyPr/>
          <a:lstStyle>
            <a:lvl1pPr>
              <a:defRPr/>
            </a:lvl1pPr>
          </a:lstStyle>
          <a:p>
            <a:fld id="{47CA2662-A59E-462A-B13B-D594BEE9966F}" type="slidenum">
              <a:rPr lang="en-US" altLang="en-US"/>
              <a:pPr/>
              <a:t>‹#›</a:t>
            </a:fld>
            <a:endParaRPr lang="en-US" altLang="en-US"/>
          </a:p>
        </p:txBody>
      </p:sp>
    </p:spTree>
    <p:extLst>
      <p:ext uri="{BB962C8B-B14F-4D97-AF65-F5344CB8AC3E}">
        <p14:creationId xmlns:p14="http://schemas.microsoft.com/office/powerpoint/2010/main" val="2579530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2DB38F7-9AA4-416E-8A69-1796DB3C6D9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103ABE0-8DE2-4A35-B73F-B3E2BB6480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565ABF1-87C4-4482-A437-90C4D1B22634}"/>
              </a:ext>
            </a:extLst>
          </p:cNvPr>
          <p:cNvSpPr>
            <a:spLocks noGrp="1" noChangeArrowheads="1"/>
          </p:cNvSpPr>
          <p:nvPr>
            <p:ph type="sldNum" sz="quarter" idx="12"/>
          </p:nvPr>
        </p:nvSpPr>
        <p:spPr>
          <a:ln/>
        </p:spPr>
        <p:txBody>
          <a:bodyPr/>
          <a:lstStyle>
            <a:lvl1pPr>
              <a:defRPr/>
            </a:lvl1pPr>
          </a:lstStyle>
          <a:p>
            <a:fld id="{932B10AE-DA41-4DF2-BEB5-DA258FF2E21A}" type="slidenum">
              <a:rPr lang="en-US" altLang="en-US"/>
              <a:pPr/>
              <a:t>‹#›</a:t>
            </a:fld>
            <a:endParaRPr lang="en-US" altLang="en-US"/>
          </a:p>
        </p:txBody>
      </p:sp>
    </p:spTree>
    <p:extLst>
      <p:ext uri="{BB962C8B-B14F-4D97-AF65-F5344CB8AC3E}">
        <p14:creationId xmlns:p14="http://schemas.microsoft.com/office/powerpoint/2010/main" val="206173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72D1E9-9E56-4DCB-B557-51EDC1948F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556297-49DD-4C69-8421-BE481C11AE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BDDE52-6849-465C-ADEC-430BC3E186ED}"/>
              </a:ext>
            </a:extLst>
          </p:cNvPr>
          <p:cNvSpPr>
            <a:spLocks noGrp="1" noChangeArrowheads="1"/>
          </p:cNvSpPr>
          <p:nvPr>
            <p:ph type="sldNum" sz="quarter" idx="12"/>
          </p:nvPr>
        </p:nvSpPr>
        <p:spPr>
          <a:ln/>
        </p:spPr>
        <p:txBody>
          <a:bodyPr/>
          <a:lstStyle>
            <a:lvl1pPr>
              <a:defRPr/>
            </a:lvl1pPr>
          </a:lstStyle>
          <a:p>
            <a:fld id="{C13F3B97-E522-4B00-B238-71B8FB958915}" type="slidenum">
              <a:rPr lang="en-US" altLang="en-US"/>
              <a:pPr/>
              <a:t>‹#›</a:t>
            </a:fld>
            <a:endParaRPr lang="en-US" altLang="en-US"/>
          </a:p>
        </p:txBody>
      </p:sp>
    </p:spTree>
    <p:extLst>
      <p:ext uri="{BB962C8B-B14F-4D97-AF65-F5344CB8AC3E}">
        <p14:creationId xmlns:p14="http://schemas.microsoft.com/office/powerpoint/2010/main" val="251680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CBCB7A3-1769-4F38-9DCF-7C362AA802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EA505F-5676-46B4-8BDB-EA50D4517D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C5C8A1-F459-4000-880D-C0AF38A6042B}"/>
              </a:ext>
            </a:extLst>
          </p:cNvPr>
          <p:cNvSpPr>
            <a:spLocks noGrp="1" noChangeArrowheads="1"/>
          </p:cNvSpPr>
          <p:nvPr>
            <p:ph type="sldNum" sz="quarter" idx="12"/>
          </p:nvPr>
        </p:nvSpPr>
        <p:spPr>
          <a:ln/>
        </p:spPr>
        <p:txBody>
          <a:bodyPr/>
          <a:lstStyle>
            <a:lvl1pPr>
              <a:defRPr/>
            </a:lvl1pPr>
          </a:lstStyle>
          <a:p>
            <a:fld id="{3FA4D271-513C-4C7E-BFCF-89E92A3FCAEA}" type="slidenum">
              <a:rPr lang="en-US" altLang="en-US"/>
              <a:pPr/>
              <a:t>‹#›</a:t>
            </a:fld>
            <a:endParaRPr lang="en-US" altLang="en-US"/>
          </a:p>
        </p:txBody>
      </p:sp>
    </p:spTree>
    <p:extLst>
      <p:ext uri="{BB962C8B-B14F-4D97-AF65-F5344CB8AC3E}">
        <p14:creationId xmlns:p14="http://schemas.microsoft.com/office/powerpoint/2010/main" val="202692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E9397E5-CC37-428A-8F20-1D55A9969C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3868D06-7B65-4E7E-9E16-0422F0D4BC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1CD405A-2C07-4B5E-8DB5-1FBDE9CD86C0}"/>
              </a:ext>
            </a:extLst>
          </p:cNvPr>
          <p:cNvSpPr>
            <a:spLocks noGrp="1" noChangeArrowheads="1"/>
          </p:cNvSpPr>
          <p:nvPr>
            <p:ph type="sldNum" sz="quarter" idx="12"/>
          </p:nvPr>
        </p:nvSpPr>
        <p:spPr>
          <a:ln/>
        </p:spPr>
        <p:txBody>
          <a:bodyPr/>
          <a:lstStyle>
            <a:lvl1pPr>
              <a:defRPr/>
            </a:lvl1pPr>
          </a:lstStyle>
          <a:p>
            <a:fld id="{9BE56CC2-8E8A-487E-B9B5-9A7DE476E0E4}" type="slidenum">
              <a:rPr lang="en-US" altLang="en-US"/>
              <a:pPr/>
              <a:t>‹#›</a:t>
            </a:fld>
            <a:endParaRPr lang="en-US" altLang="en-US"/>
          </a:p>
        </p:txBody>
      </p:sp>
    </p:spTree>
    <p:extLst>
      <p:ext uri="{BB962C8B-B14F-4D97-AF65-F5344CB8AC3E}">
        <p14:creationId xmlns:p14="http://schemas.microsoft.com/office/powerpoint/2010/main" val="113524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6866F9B-B3CB-4988-B6E1-4DA5730A61E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13BEA8F-FCEC-4E31-ADCD-02F9F1B90D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0EE475E-FE56-4624-91E3-900B60BD1F36}"/>
              </a:ext>
            </a:extLst>
          </p:cNvPr>
          <p:cNvSpPr>
            <a:spLocks noGrp="1" noChangeArrowheads="1"/>
          </p:cNvSpPr>
          <p:nvPr>
            <p:ph type="sldNum" sz="quarter" idx="12"/>
          </p:nvPr>
        </p:nvSpPr>
        <p:spPr>
          <a:ln/>
        </p:spPr>
        <p:txBody>
          <a:bodyPr/>
          <a:lstStyle>
            <a:lvl1pPr>
              <a:defRPr/>
            </a:lvl1pPr>
          </a:lstStyle>
          <a:p>
            <a:fld id="{1514F5D4-9B54-4EB6-90EA-1A8124A3E01C}" type="slidenum">
              <a:rPr lang="en-US" altLang="en-US"/>
              <a:pPr/>
              <a:t>‹#›</a:t>
            </a:fld>
            <a:endParaRPr lang="en-US" altLang="en-US"/>
          </a:p>
        </p:txBody>
      </p:sp>
    </p:spTree>
    <p:extLst>
      <p:ext uri="{BB962C8B-B14F-4D97-AF65-F5344CB8AC3E}">
        <p14:creationId xmlns:p14="http://schemas.microsoft.com/office/powerpoint/2010/main" val="397519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09FF5D-2826-4F01-8284-36B81FF5FD7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5AECCF2-7801-4576-8A29-7AD64914C1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48EED62-9C7A-4BC3-A7F5-8B2817506DA1}"/>
              </a:ext>
            </a:extLst>
          </p:cNvPr>
          <p:cNvSpPr>
            <a:spLocks noGrp="1" noChangeArrowheads="1"/>
          </p:cNvSpPr>
          <p:nvPr>
            <p:ph type="sldNum" sz="quarter" idx="12"/>
          </p:nvPr>
        </p:nvSpPr>
        <p:spPr>
          <a:ln/>
        </p:spPr>
        <p:txBody>
          <a:bodyPr/>
          <a:lstStyle>
            <a:lvl1pPr>
              <a:defRPr/>
            </a:lvl1pPr>
          </a:lstStyle>
          <a:p>
            <a:fld id="{80122305-8114-4319-87A5-3D45EED3897F}" type="slidenum">
              <a:rPr lang="en-US" altLang="en-US"/>
              <a:pPr/>
              <a:t>‹#›</a:t>
            </a:fld>
            <a:endParaRPr lang="en-US" altLang="en-US"/>
          </a:p>
        </p:txBody>
      </p:sp>
    </p:spTree>
    <p:extLst>
      <p:ext uri="{BB962C8B-B14F-4D97-AF65-F5344CB8AC3E}">
        <p14:creationId xmlns:p14="http://schemas.microsoft.com/office/powerpoint/2010/main" val="3481089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4334A85-1E01-4CBC-84B0-1A34FC54FF0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8C5A012-71E9-4B37-A6EF-8E9121B237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F4AFBBF-73F1-4537-A71E-FE58A211B61E}"/>
              </a:ext>
            </a:extLst>
          </p:cNvPr>
          <p:cNvSpPr>
            <a:spLocks noGrp="1" noChangeArrowheads="1"/>
          </p:cNvSpPr>
          <p:nvPr>
            <p:ph type="sldNum" sz="quarter" idx="12"/>
          </p:nvPr>
        </p:nvSpPr>
        <p:spPr>
          <a:ln/>
        </p:spPr>
        <p:txBody>
          <a:bodyPr/>
          <a:lstStyle>
            <a:lvl1pPr>
              <a:defRPr/>
            </a:lvl1pPr>
          </a:lstStyle>
          <a:p>
            <a:fld id="{E4A780F0-9400-4A25-B79F-F864DD4E3CE3}" type="slidenum">
              <a:rPr lang="en-US" altLang="en-US"/>
              <a:pPr/>
              <a:t>‹#›</a:t>
            </a:fld>
            <a:endParaRPr lang="en-US" altLang="en-US"/>
          </a:p>
        </p:txBody>
      </p:sp>
    </p:spTree>
    <p:extLst>
      <p:ext uri="{BB962C8B-B14F-4D97-AF65-F5344CB8AC3E}">
        <p14:creationId xmlns:p14="http://schemas.microsoft.com/office/powerpoint/2010/main" val="69834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8516271-C9EC-4A2E-A1F2-0898DE2159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9B6C88-3D11-4AC3-8AFE-579F4065EC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C80A70-6797-4C70-BBC4-8784A3E57D06}"/>
              </a:ext>
            </a:extLst>
          </p:cNvPr>
          <p:cNvSpPr>
            <a:spLocks noGrp="1" noChangeArrowheads="1"/>
          </p:cNvSpPr>
          <p:nvPr>
            <p:ph type="sldNum" sz="quarter" idx="12"/>
          </p:nvPr>
        </p:nvSpPr>
        <p:spPr>
          <a:ln/>
        </p:spPr>
        <p:txBody>
          <a:bodyPr/>
          <a:lstStyle>
            <a:lvl1pPr>
              <a:defRPr/>
            </a:lvl1pPr>
          </a:lstStyle>
          <a:p>
            <a:fld id="{7BA256DE-50C9-4242-AD6E-8714241EF1B3}" type="slidenum">
              <a:rPr lang="en-US" altLang="en-US"/>
              <a:pPr/>
              <a:t>‹#›</a:t>
            </a:fld>
            <a:endParaRPr lang="en-US" altLang="en-US"/>
          </a:p>
        </p:txBody>
      </p:sp>
    </p:spTree>
    <p:extLst>
      <p:ext uri="{BB962C8B-B14F-4D97-AF65-F5344CB8AC3E}">
        <p14:creationId xmlns:p14="http://schemas.microsoft.com/office/powerpoint/2010/main" val="2719533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5FA4B3-3D20-4B22-9856-9BF0C81E4A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468025-D79C-479B-A8A3-B89BC64F7A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438396-6B0B-40E8-8FE5-0C7C97DD58BF}"/>
              </a:ext>
            </a:extLst>
          </p:cNvPr>
          <p:cNvSpPr>
            <a:spLocks noGrp="1" noChangeArrowheads="1"/>
          </p:cNvSpPr>
          <p:nvPr>
            <p:ph type="sldNum" sz="quarter" idx="12"/>
          </p:nvPr>
        </p:nvSpPr>
        <p:spPr>
          <a:ln/>
        </p:spPr>
        <p:txBody>
          <a:bodyPr/>
          <a:lstStyle>
            <a:lvl1pPr>
              <a:defRPr/>
            </a:lvl1pPr>
          </a:lstStyle>
          <a:p>
            <a:fld id="{8679F777-6FFE-4DB8-98E9-82C19AEACEF1}" type="slidenum">
              <a:rPr lang="en-US" altLang="en-US"/>
              <a:pPr/>
              <a:t>‹#›</a:t>
            </a:fld>
            <a:endParaRPr lang="en-US" altLang="en-US"/>
          </a:p>
        </p:txBody>
      </p:sp>
    </p:spTree>
    <p:extLst>
      <p:ext uri="{BB962C8B-B14F-4D97-AF65-F5344CB8AC3E}">
        <p14:creationId xmlns:p14="http://schemas.microsoft.com/office/powerpoint/2010/main" val="158392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9CCB720-DC01-44CE-BD0E-C91F89DEB91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6D84E8A-06F4-4A37-BEF3-799AA385BF7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20A4FBB-5507-469B-BA62-33083E6632A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id="{6257DFE1-80D1-4F52-8AA1-69DD60D3D6F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1030" name="Rectangle 6">
            <a:extLst>
              <a:ext uri="{FF2B5EF4-FFF2-40B4-BE49-F238E27FC236}">
                <a16:creationId xmlns:a16="http://schemas.microsoft.com/office/drawing/2014/main" id="{ED4C987A-EA4B-4D2F-B685-60446B885B8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438ACBB-A7CA-4EE0-8F90-D758F2D4D7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6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6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6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6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50" name="WordArt 5">
            <a:extLst>
              <a:ext uri="{FF2B5EF4-FFF2-40B4-BE49-F238E27FC236}">
                <a16:creationId xmlns:a16="http://schemas.microsoft.com/office/drawing/2014/main" id="{C656303A-BC59-4B4C-A699-F460929A2C69}"/>
              </a:ext>
            </a:extLst>
          </p:cNvPr>
          <p:cNvSpPr>
            <a:spLocks noChangeArrowheads="1" noChangeShapeType="1" noTextEdit="1"/>
          </p:cNvSpPr>
          <p:nvPr/>
        </p:nvSpPr>
        <p:spPr bwMode="auto">
          <a:xfrm>
            <a:off x="1447800" y="381000"/>
            <a:ext cx="5943600" cy="1066800"/>
          </a:xfrm>
          <a:prstGeom prst="rect">
            <a:avLst/>
          </a:prstGeom>
        </p:spPr>
        <p:txBody>
          <a:bodyPr wrap="none" fromWordArt="1">
            <a:prstTxWarp prst="textPlain">
              <a:avLst>
                <a:gd name="adj" fmla="val 50000"/>
              </a:avLst>
            </a:prstTxWarp>
          </a:bodyPr>
          <a:lstStyle/>
          <a:p>
            <a:pPr algn="ctr"/>
            <a:r>
              <a:rPr lang="en-US" sz="3600" kern="10">
                <a:ln w="22225">
                  <a:solidFill>
                    <a:srgbClr val="0000FF"/>
                  </a:solidFill>
                  <a:round/>
                  <a:headEnd/>
                  <a:tailEnd/>
                </a:ln>
                <a:solidFill>
                  <a:srgbClr val="00FF00"/>
                </a:solidFill>
                <a:latin typeface="Arial Black" panose="020B0A04020102020204" pitchFamily="34" charset="0"/>
              </a:rPr>
              <a:t>Agrippa's Family</a:t>
            </a:r>
          </a:p>
        </p:txBody>
      </p:sp>
      <p:grpSp>
        <p:nvGrpSpPr>
          <p:cNvPr id="2" name="Group 7">
            <a:extLst>
              <a:ext uri="{FF2B5EF4-FFF2-40B4-BE49-F238E27FC236}">
                <a16:creationId xmlns:a16="http://schemas.microsoft.com/office/drawing/2014/main" id="{ADE5639A-0D2E-4C13-94A4-B30DA8E16686}"/>
              </a:ext>
            </a:extLst>
          </p:cNvPr>
          <p:cNvGrpSpPr>
            <a:grpSpLocks noChangeAspect="1"/>
          </p:cNvGrpSpPr>
          <p:nvPr/>
        </p:nvGrpSpPr>
        <p:grpSpPr bwMode="auto">
          <a:xfrm>
            <a:off x="457200" y="1676400"/>
            <a:ext cx="8229600" cy="5029200"/>
            <a:chOff x="1152" y="1298"/>
            <a:chExt cx="1872" cy="1152"/>
          </a:xfrm>
        </p:grpSpPr>
        <p:sp>
          <p:nvSpPr>
            <p:cNvPr id="2052" name="AutoShape 6">
              <a:extLst>
                <a:ext uri="{FF2B5EF4-FFF2-40B4-BE49-F238E27FC236}">
                  <a16:creationId xmlns:a16="http://schemas.microsoft.com/office/drawing/2014/main" id="{9214380A-73AA-4D37-B91E-4FB2D48AC145}"/>
                </a:ext>
              </a:extLst>
            </p:cNvPr>
            <p:cNvSpPr>
              <a:spLocks noChangeAspect="1" noChangeArrowheads="1" noTextEdit="1"/>
            </p:cNvSpPr>
            <p:nvPr/>
          </p:nvSpPr>
          <p:spPr bwMode="auto">
            <a:xfrm>
              <a:off x="1152" y="1298"/>
              <a:ext cx="187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2053" name="_s2065">
              <a:extLst>
                <a:ext uri="{FF2B5EF4-FFF2-40B4-BE49-F238E27FC236}">
                  <a16:creationId xmlns:a16="http://schemas.microsoft.com/office/drawing/2014/main" id="{863B8D97-2DD4-4ED9-9889-5910D1D396AF}"/>
                </a:ext>
              </a:extLst>
            </p:cNvPr>
            <p:cNvCxnSpPr>
              <a:cxnSpLocks noChangeShapeType="1"/>
              <a:stCxn id="2059" idx="0"/>
              <a:endCxn id="2057" idx="2"/>
            </p:cNvCxnSpPr>
            <p:nvPr/>
          </p:nvCxnSpPr>
          <p:spPr bwMode="auto">
            <a:xfrm rot="-5400000">
              <a:off x="1513" y="2089"/>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4" name="_s2061">
              <a:extLst>
                <a:ext uri="{FF2B5EF4-FFF2-40B4-BE49-F238E27FC236}">
                  <a16:creationId xmlns:a16="http://schemas.microsoft.com/office/drawing/2014/main" id="{D0BDB102-4469-4134-AD28-D28015C4BE92}"/>
                </a:ext>
              </a:extLst>
            </p:cNvPr>
            <p:cNvCxnSpPr>
              <a:cxnSpLocks noChangeShapeType="1"/>
              <a:stCxn id="2058" idx="0"/>
              <a:endCxn id="2056" idx="2"/>
            </p:cNvCxnSpPr>
            <p:nvPr/>
          </p:nvCxnSpPr>
          <p:spPr bwMode="auto">
            <a:xfrm rot="5400000" flipH="1">
              <a:off x="2268" y="1406"/>
              <a:ext cx="144" cy="504"/>
            </a:xfrm>
            <a:prstGeom prst="bentConnector3">
              <a:avLst>
                <a:gd name="adj1" fmla="val 2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5" name="_s2060">
              <a:extLst>
                <a:ext uri="{FF2B5EF4-FFF2-40B4-BE49-F238E27FC236}">
                  <a16:creationId xmlns:a16="http://schemas.microsoft.com/office/drawing/2014/main" id="{03883019-0B89-4094-9AEC-2C696BB83C1A}"/>
                </a:ext>
              </a:extLst>
            </p:cNvPr>
            <p:cNvCxnSpPr>
              <a:cxnSpLocks noChangeShapeType="1"/>
              <a:stCxn id="2057" idx="0"/>
              <a:endCxn id="2056" idx="2"/>
            </p:cNvCxnSpPr>
            <p:nvPr/>
          </p:nvCxnSpPr>
          <p:spPr bwMode="auto">
            <a:xfrm rot="-5400000">
              <a:off x="1764" y="1406"/>
              <a:ext cx="144" cy="504"/>
            </a:xfrm>
            <a:prstGeom prst="bentConnector3">
              <a:avLst>
                <a:gd name="adj1" fmla="val 2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056" name="_s2056">
              <a:extLst>
                <a:ext uri="{FF2B5EF4-FFF2-40B4-BE49-F238E27FC236}">
                  <a16:creationId xmlns:a16="http://schemas.microsoft.com/office/drawing/2014/main" id="{29589825-41DE-4EA2-B920-C847C49403ED}"/>
                </a:ext>
              </a:extLst>
            </p:cNvPr>
            <p:cNvSpPr>
              <a:spLocks noChangeArrowheads="1"/>
            </p:cNvSpPr>
            <p:nvPr/>
          </p:nvSpPr>
          <p:spPr bwMode="auto">
            <a:xfrm>
              <a:off x="1656" y="1298"/>
              <a:ext cx="864" cy="288"/>
            </a:xfrm>
            <a:prstGeom prst="roundRect">
              <a:avLst>
                <a:gd name="adj" fmla="val 16667"/>
              </a:avLst>
            </a:prstGeom>
            <a:solidFill>
              <a:schemeClr val="accent2"/>
            </a:solidFill>
            <a:ln w="9525">
              <a:solidFill>
                <a:schemeClr val="tx1"/>
              </a:solidFill>
              <a:round/>
              <a:headEnd/>
              <a:tailEnd/>
            </a:ln>
          </p:spPr>
          <p:txBody>
            <a:bodyPr wrap="none" lIns="0" tIns="0" rIns="0" bIns="0"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b="1">
                  <a:solidFill>
                    <a:srgbClr val="FFFF00"/>
                  </a:solidFill>
                </a:rPr>
                <a:t>Grandfather - Herod</a:t>
              </a:r>
            </a:p>
            <a:p>
              <a:pPr algn="ctr" eaLnBrk="1" hangingPunct="1">
                <a:spcBef>
                  <a:spcPct val="0"/>
                </a:spcBef>
                <a:buFontTx/>
                <a:buNone/>
              </a:pPr>
              <a:r>
                <a:rPr lang="en-US" altLang="en-US" sz="2400" b="1">
                  <a:solidFill>
                    <a:srgbClr val="FFFF00"/>
                  </a:solidFill>
                </a:rPr>
                <a:t>Killed Babies</a:t>
              </a:r>
            </a:p>
            <a:p>
              <a:pPr algn="ctr" eaLnBrk="1" hangingPunct="1">
                <a:spcBef>
                  <a:spcPct val="0"/>
                </a:spcBef>
                <a:buFontTx/>
                <a:buNone/>
              </a:pPr>
              <a:r>
                <a:rPr lang="en-US" altLang="en-US" sz="2400" b="1">
                  <a:solidFill>
                    <a:srgbClr val="FFFF00"/>
                  </a:solidFill>
                </a:rPr>
                <a:t>Matthew 2:16</a:t>
              </a:r>
            </a:p>
          </p:txBody>
        </p:sp>
        <p:sp>
          <p:nvSpPr>
            <p:cNvPr id="2057" name="_s2057">
              <a:extLst>
                <a:ext uri="{FF2B5EF4-FFF2-40B4-BE49-F238E27FC236}">
                  <a16:creationId xmlns:a16="http://schemas.microsoft.com/office/drawing/2014/main" id="{5764FAF7-0EAF-4588-81F5-0BD6993A985E}"/>
                </a:ext>
              </a:extLst>
            </p:cNvPr>
            <p:cNvSpPr>
              <a:spLocks noChangeArrowheads="1"/>
            </p:cNvSpPr>
            <p:nvPr/>
          </p:nvSpPr>
          <p:spPr bwMode="auto">
            <a:xfrm>
              <a:off x="1152" y="1730"/>
              <a:ext cx="864" cy="288"/>
            </a:xfrm>
            <a:prstGeom prst="roundRect">
              <a:avLst>
                <a:gd name="adj" fmla="val 16667"/>
              </a:avLst>
            </a:prstGeom>
            <a:solidFill>
              <a:schemeClr val="accent2"/>
            </a:solidFill>
            <a:ln w="9525">
              <a:solidFill>
                <a:schemeClr val="tx1"/>
              </a:solidFill>
              <a:round/>
              <a:headEnd/>
              <a:tailEnd/>
            </a:ln>
          </p:spPr>
          <p:txBody>
            <a:bodyPr wrap="none" lIns="0" tIns="0" rIns="0" bIns="0"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b="1">
                  <a:solidFill>
                    <a:srgbClr val="FFFF00"/>
                  </a:solidFill>
                </a:rPr>
                <a:t>Father – Herod</a:t>
              </a:r>
            </a:p>
            <a:p>
              <a:pPr algn="ctr" eaLnBrk="1" hangingPunct="1">
                <a:spcBef>
                  <a:spcPct val="0"/>
                </a:spcBef>
                <a:buFontTx/>
                <a:buNone/>
              </a:pPr>
              <a:r>
                <a:rPr lang="en-US" altLang="en-US" sz="2400" b="1">
                  <a:solidFill>
                    <a:srgbClr val="FFFF00"/>
                  </a:solidFill>
                </a:rPr>
                <a:t>Killed James</a:t>
              </a:r>
            </a:p>
            <a:p>
              <a:pPr algn="ctr" eaLnBrk="1" hangingPunct="1">
                <a:spcBef>
                  <a:spcPct val="0"/>
                </a:spcBef>
                <a:buFontTx/>
                <a:buNone/>
              </a:pPr>
              <a:r>
                <a:rPr lang="en-US" altLang="en-US" sz="2400" b="1">
                  <a:solidFill>
                    <a:srgbClr val="FFFF00"/>
                  </a:solidFill>
                </a:rPr>
                <a:t>Acts 12:1-4</a:t>
              </a:r>
            </a:p>
          </p:txBody>
        </p:sp>
        <p:sp>
          <p:nvSpPr>
            <p:cNvPr id="2058" name="_s2058">
              <a:extLst>
                <a:ext uri="{FF2B5EF4-FFF2-40B4-BE49-F238E27FC236}">
                  <a16:creationId xmlns:a16="http://schemas.microsoft.com/office/drawing/2014/main" id="{E3ABC180-86BB-4045-B385-B5C1CEC5DD74}"/>
                </a:ext>
              </a:extLst>
            </p:cNvPr>
            <p:cNvSpPr>
              <a:spLocks noChangeArrowheads="1"/>
            </p:cNvSpPr>
            <p:nvPr/>
          </p:nvSpPr>
          <p:spPr bwMode="auto">
            <a:xfrm>
              <a:off x="2160" y="1730"/>
              <a:ext cx="864" cy="288"/>
            </a:xfrm>
            <a:prstGeom prst="roundRect">
              <a:avLst>
                <a:gd name="adj" fmla="val 16667"/>
              </a:avLst>
            </a:prstGeom>
            <a:solidFill>
              <a:schemeClr val="accent2"/>
            </a:solidFill>
            <a:ln w="9525">
              <a:solidFill>
                <a:schemeClr val="tx1"/>
              </a:solidFill>
              <a:round/>
              <a:headEnd/>
              <a:tailEnd/>
            </a:ln>
          </p:spPr>
          <p:txBody>
            <a:bodyPr wrap="none" lIns="0" tIns="0" rIns="0" bIns="0"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b="1">
                  <a:solidFill>
                    <a:srgbClr val="FFFF00"/>
                  </a:solidFill>
                </a:rPr>
                <a:t>Uncle – Herod</a:t>
              </a:r>
            </a:p>
            <a:p>
              <a:pPr algn="ctr" eaLnBrk="1" hangingPunct="1">
                <a:spcBef>
                  <a:spcPct val="0"/>
                </a:spcBef>
                <a:buFontTx/>
                <a:buNone/>
              </a:pPr>
              <a:r>
                <a:rPr lang="en-US" altLang="en-US" sz="2400" b="1">
                  <a:solidFill>
                    <a:srgbClr val="FFFF00"/>
                  </a:solidFill>
                </a:rPr>
                <a:t>Killed John</a:t>
              </a:r>
            </a:p>
            <a:p>
              <a:pPr algn="ctr" eaLnBrk="1" hangingPunct="1">
                <a:spcBef>
                  <a:spcPct val="0"/>
                </a:spcBef>
                <a:buFontTx/>
                <a:buNone/>
              </a:pPr>
              <a:r>
                <a:rPr lang="en-US" altLang="en-US" sz="2400" b="1">
                  <a:solidFill>
                    <a:srgbClr val="FFFF00"/>
                  </a:solidFill>
                </a:rPr>
                <a:t>Matt. 14:9-10</a:t>
              </a:r>
            </a:p>
          </p:txBody>
        </p:sp>
        <p:sp>
          <p:nvSpPr>
            <p:cNvPr id="2059" name="_s2064">
              <a:extLst>
                <a:ext uri="{FF2B5EF4-FFF2-40B4-BE49-F238E27FC236}">
                  <a16:creationId xmlns:a16="http://schemas.microsoft.com/office/drawing/2014/main" id="{9EB011CE-3781-418E-8506-B1409382A589}"/>
                </a:ext>
              </a:extLst>
            </p:cNvPr>
            <p:cNvSpPr>
              <a:spLocks noChangeArrowheads="1"/>
            </p:cNvSpPr>
            <p:nvPr/>
          </p:nvSpPr>
          <p:spPr bwMode="auto">
            <a:xfrm>
              <a:off x="1152" y="2162"/>
              <a:ext cx="864" cy="288"/>
            </a:xfrm>
            <a:prstGeom prst="roundRect">
              <a:avLst>
                <a:gd name="adj" fmla="val 16667"/>
              </a:avLst>
            </a:prstGeom>
            <a:solidFill>
              <a:schemeClr val="accent2"/>
            </a:solidFill>
            <a:ln w="9525">
              <a:solidFill>
                <a:schemeClr val="tx1"/>
              </a:solidFill>
              <a:round/>
              <a:headEnd/>
              <a:tailEnd/>
            </a:ln>
          </p:spPr>
          <p:txBody>
            <a:bodyPr wrap="none" lIns="0" tIns="0" rIns="0" bIns="0"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b="1">
                  <a:solidFill>
                    <a:srgbClr val="FFFF00"/>
                  </a:solidFill>
                </a:rPr>
                <a:t>Herod Agrippa</a:t>
              </a:r>
            </a:p>
            <a:p>
              <a:pPr algn="ctr" eaLnBrk="1" hangingPunct="1">
                <a:spcBef>
                  <a:spcPct val="0"/>
                </a:spcBef>
                <a:buFontTx/>
                <a:buNone/>
              </a:pPr>
              <a:r>
                <a:rPr lang="en-US" altLang="en-US" sz="2400" b="1">
                  <a:solidFill>
                    <a:srgbClr val="FFFF00"/>
                  </a:solidFill>
                </a:rPr>
                <a:t>Acts 26</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40DDB4E-59D7-41E1-84E1-2B839035119F}"/>
              </a:ext>
            </a:extLst>
          </p:cNvPr>
          <p:cNvSpPr>
            <a:spLocks noGrp="1" noChangeArrowheads="1"/>
          </p:cNvSpPr>
          <p:nvPr>
            <p:ph type="title"/>
          </p:nvPr>
        </p:nvSpPr>
        <p:spPr>
          <a:xfrm>
            <a:off x="0" y="152400"/>
            <a:ext cx="9144000" cy="685800"/>
          </a:xfrm>
          <a:solidFill>
            <a:srgbClr val="FFFF00"/>
          </a:solidFill>
        </p:spPr>
        <p:txBody>
          <a:bodyPr/>
          <a:lstStyle/>
          <a:p>
            <a:pPr eaLnBrk="1" hangingPunct="1"/>
            <a:r>
              <a:rPr lang="en-US" altLang="en-US" sz="4000" b="1">
                <a:solidFill>
                  <a:schemeClr val="accent2"/>
                </a:solidFill>
                <a:ea typeface="ＭＳ Ｐゴシック" panose="020B0600070205080204" pitchFamily="34" charset="-128"/>
              </a:rPr>
              <a:t>Almost Persuaded</a:t>
            </a:r>
          </a:p>
        </p:txBody>
      </p:sp>
      <p:sp>
        <p:nvSpPr>
          <p:cNvPr id="6147" name="Rectangle 3">
            <a:extLst>
              <a:ext uri="{FF2B5EF4-FFF2-40B4-BE49-F238E27FC236}">
                <a16:creationId xmlns:a16="http://schemas.microsoft.com/office/drawing/2014/main" id="{6F2601CA-BE36-4C67-B9BB-85BBD9452C3F}"/>
              </a:ext>
            </a:extLst>
          </p:cNvPr>
          <p:cNvSpPr>
            <a:spLocks noGrp="1" noChangeArrowheads="1"/>
          </p:cNvSpPr>
          <p:nvPr>
            <p:ph type="body" idx="1"/>
          </p:nvPr>
        </p:nvSpPr>
        <p:spPr>
          <a:xfrm>
            <a:off x="457200" y="914400"/>
            <a:ext cx="8305800" cy="4648200"/>
          </a:xfrm>
        </p:spPr>
        <p:txBody>
          <a:bodyPr/>
          <a:lstStyle/>
          <a:p>
            <a:pPr eaLnBrk="1" hangingPunct="1">
              <a:lnSpc>
                <a:spcPct val="115000"/>
              </a:lnSpc>
              <a:buClr>
                <a:srgbClr val="FFFF00"/>
              </a:buClr>
              <a:buFont typeface="Wingdings" panose="05000000000000000000" pitchFamily="2" charset="2"/>
              <a:buChar char="è"/>
            </a:pPr>
            <a:r>
              <a:rPr lang="en-US" altLang="en-US" b="1">
                <a:solidFill>
                  <a:schemeClr val="bg1"/>
                </a:solidFill>
                <a:ea typeface="ＭＳ Ｐゴシック" panose="020B0600070205080204" pitchFamily="34" charset="-128"/>
              </a:rPr>
              <a:t>Love of Sin – </a:t>
            </a:r>
            <a:r>
              <a:rPr lang="en-US" altLang="en-US" sz="2800" b="1">
                <a:solidFill>
                  <a:schemeClr val="bg1"/>
                </a:solidFill>
                <a:ea typeface="ＭＳ Ｐゴシック" panose="020B0600070205080204" pitchFamily="34" charset="-128"/>
              </a:rPr>
              <a:t>2 Thess. 2:12; Heb. 11:25</a:t>
            </a:r>
          </a:p>
          <a:p>
            <a:pPr eaLnBrk="1" hangingPunct="1">
              <a:lnSpc>
                <a:spcPct val="115000"/>
              </a:lnSpc>
              <a:buClr>
                <a:srgbClr val="FFFF00"/>
              </a:buClr>
              <a:buFont typeface="Wingdings" panose="05000000000000000000" pitchFamily="2" charset="2"/>
              <a:buChar char="è"/>
            </a:pPr>
            <a:r>
              <a:rPr lang="en-US" altLang="en-US" b="1">
                <a:solidFill>
                  <a:schemeClr val="bg1"/>
                </a:solidFill>
                <a:ea typeface="ＭＳ Ｐゴシック" panose="020B0600070205080204" pitchFamily="34" charset="-128"/>
              </a:rPr>
              <a:t>Fear of Persecution – </a:t>
            </a:r>
            <a:r>
              <a:rPr lang="en-US" altLang="en-US" sz="2800" b="1">
                <a:solidFill>
                  <a:schemeClr val="bg1"/>
                </a:solidFill>
                <a:ea typeface="ＭＳ Ｐゴシック" panose="020B0600070205080204" pitchFamily="34" charset="-128"/>
              </a:rPr>
              <a:t>John 6:66</a:t>
            </a:r>
          </a:p>
          <a:p>
            <a:pPr eaLnBrk="1" hangingPunct="1">
              <a:lnSpc>
                <a:spcPct val="115000"/>
              </a:lnSpc>
              <a:buClr>
                <a:srgbClr val="FFFF00"/>
              </a:buClr>
              <a:buFont typeface="Wingdings" panose="05000000000000000000" pitchFamily="2" charset="2"/>
              <a:buChar char="è"/>
            </a:pPr>
            <a:r>
              <a:rPr lang="en-US" altLang="en-US" b="1">
                <a:solidFill>
                  <a:schemeClr val="bg1"/>
                </a:solidFill>
                <a:ea typeface="ＭＳ Ｐゴシック" panose="020B0600070205080204" pitchFamily="34" charset="-128"/>
              </a:rPr>
              <a:t>Fear Men – </a:t>
            </a:r>
            <a:r>
              <a:rPr lang="en-US" altLang="en-US" sz="2800" b="1">
                <a:solidFill>
                  <a:schemeClr val="bg1"/>
                </a:solidFill>
                <a:ea typeface="ＭＳ Ｐゴシック" panose="020B0600070205080204" pitchFamily="34" charset="-128"/>
              </a:rPr>
              <a:t>Lk. 12:4-5; Jn. 12:42-43</a:t>
            </a:r>
          </a:p>
          <a:p>
            <a:pPr eaLnBrk="1" hangingPunct="1">
              <a:lnSpc>
                <a:spcPct val="115000"/>
              </a:lnSpc>
              <a:buClr>
                <a:srgbClr val="FFFF00"/>
              </a:buClr>
              <a:buFont typeface="Wingdings" panose="05000000000000000000" pitchFamily="2" charset="2"/>
              <a:buChar char="è"/>
            </a:pPr>
            <a:r>
              <a:rPr lang="en-US" altLang="en-US" b="1">
                <a:solidFill>
                  <a:schemeClr val="bg1"/>
                </a:solidFill>
                <a:ea typeface="ＭＳ Ｐゴシック" panose="020B0600070205080204" pitchFamily="34" charset="-128"/>
              </a:rPr>
              <a:t>Fear Failure – </a:t>
            </a:r>
            <a:r>
              <a:rPr lang="en-US" altLang="en-US" sz="2800" b="1">
                <a:solidFill>
                  <a:schemeClr val="bg1"/>
                </a:solidFill>
                <a:ea typeface="ＭＳ Ｐゴシック" panose="020B0600070205080204" pitchFamily="34" charset="-128"/>
              </a:rPr>
              <a:t>Phil. 4:13; 1 Cor. 10:13</a:t>
            </a:r>
          </a:p>
          <a:p>
            <a:pPr eaLnBrk="1" hangingPunct="1">
              <a:lnSpc>
                <a:spcPct val="115000"/>
              </a:lnSpc>
              <a:buClr>
                <a:srgbClr val="FFFF00"/>
              </a:buClr>
              <a:buFont typeface="Wingdings" panose="05000000000000000000" pitchFamily="2" charset="2"/>
              <a:buChar char="è"/>
            </a:pPr>
            <a:r>
              <a:rPr lang="en-US" altLang="en-US" b="1">
                <a:solidFill>
                  <a:schemeClr val="bg1"/>
                </a:solidFill>
                <a:ea typeface="ＭＳ Ｐゴシック" panose="020B0600070205080204" pitchFamily="34" charset="-128"/>
              </a:rPr>
              <a:t>Cares of This World – </a:t>
            </a:r>
            <a:r>
              <a:rPr lang="en-US" altLang="en-US" sz="2800" b="1">
                <a:solidFill>
                  <a:schemeClr val="bg1"/>
                </a:solidFill>
                <a:ea typeface="ＭＳ Ｐゴシック" panose="020B0600070205080204" pitchFamily="34" charset="-128"/>
              </a:rPr>
              <a:t>Lk. 8:14; Mt. 6:25-33</a:t>
            </a:r>
          </a:p>
          <a:p>
            <a:pPr eaLnBrk="1" hangingPunct="1">
              <a:lnSpc>
                <a:spcPct val="115000"/>
              </a:lnSpc>
              <a:buClr>
                <a:srgbClr val="FFFF00"/>
              </a:buClr>
              <a:buFont typeface="Wingdings" panose="05000000000000000000" pitchFamily="2" charset="2"/>
              <a:buChar char="è"/>
            </a:pPr>
            <a:r>
              <a:rPr lang="en-US" altLang="en-US" b="1">
                <a:solidFill>
                  <a:schemeClr val="bg1"/>
                </a:solidFill>
                <a:ea typeface="ＭＳ Ｐゴシック" panose="020B0600070205080204" pitchFamily="34" charset="-128"/>
              </a:rPr>
              <a:t>Pride – </a:t>
            </a:r>
            <a:r>
              <a:rPr lang="en-US" altLang="en-US" sz="2800" b="1">
                <a:solidFill>
                  <a:schemeClr val="bg1"/>
                </a:solidFill>
                <a:ea typeface="ＭＳ Ｐゴシック" panose="020B0600070205080204" pitchFamily="34" charset="-128"/>
              </a:rPr>
              <a:t>1 John 2:16-17</a:t>
            </a:r>
          </a:p>
          <a:p>
            <a:pPr eaLnBrk="1" hangingPunct="1">
              <a:lnSpc>
                <a:spcPct val="115000"/>
              </a:lnSpc>
              <a:buClr>
                <a:srgbClr val="FFFF00"/>
              </a:buClr>
              <a:buFont typeface="Wingdings" panose="05000000000000000000" pitchFamily="2" charset="2"/>
              <a:buChar char="è"/>
            </a:pPr>
            <a:r>
              <a:rPr lang="en-US" altLang="en-US" b="1">
                <a:solidFill>
                  <a:schemeClr val="bg1"/>
                </a:solidFill>
                <a:ea typeface="ＭＳ Ｐゴシック" panose="020B0600070205080204" pitchFamily="34" charset="-128"/>
              </a:rPr>
              <a:t>Delay – </a:t>
            </a:r>
            <a:r>
              <a:rPr lang="en-US" altLang="en-US" sz="2800" b="1">
                <a:solidFill>
                  <a:schemeClr val="bg1"/>
                </a:solidFill>
                <a:ea typeface="ＭＳ Ｐゴシック" panose="020B0600070205080204" pitchFamily="34" charset="-128"/>
              </a:rPr>
              <a:t>Acts 24:25</a:t>
            </a:r>
          </a:p>
        </p:txBody>
      </p:sp>
      <p:sp>
        <p:nvSpPr>
          <p:cNvPr id="6148" name="Text Box 4">
            <a:extLst>
              <a:ext uri="{FF2B5EF4-FFF2-40B4-BE49-F238E27FC236}">
                <a16:creationId xmlns:a16="http://schemas.microsoft.com/office/drawing/2014/main" id="{33DFA201-AFB7-4CC0-A979-FB84A852C01C}"/>
              </a:ext>
            </a:extLst>
          </p:cNvPr>
          <p:cNvSpPr txBox="1">
            <a:spLocks noChangeArrowheads="1"/>
          </p:cNvSpPr>
          <p:nvPr/>
        </p:nvSpPr>
        <p:spPr bwMode="auto">
          <a:xfrm>
            <a:off x="304800" y="5562600"/>
            <a:ext cx="861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000" b="1">
                <a:solidFill>
                  <a:srgbClr val="FFFF00"/>
                </a:solidFill>
              </a:rPr>
              <a:t>Almost Is NOT A Place of Safety!!!</a:t>
            </a:r>
          </a:p>
        </p:txBody>
      </p:sp>
      <p:sp>
        <p:nvSpPr>
          <p:cNvPr id="6149" name="Line 5">
            <a:extLst>
              <a:ext uri="{FF2B5EF4-FFF2-40B4-BE49-F238E27FC236}">
                <a16:creationId xmlns:a16="http://schemas.microsoft.com/office/drawing/2014/main" id="{920115F4-51D1-40EE-A0C2-92616079F0C2}"/>
              </a:ext>
            </a:extLst>
          </p:cNvPr>
          <p:cNvSpPr>
            <a:spLocks noChangeShapeType="1"/>
          </p:cNvSpPr>
          <p:nvPr/>
        </p:nvSpPr>
        <p:spPr bwMode="auto">
          <a:xfrm>
            <a:off x="381000" y="6324600"/>
            <a:ext cx="8458200"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Text Box 8">
            <a:extLst>
              <a:ext uri="{FF2B5EF4-FFF2-40B4-BE49-F238E27FC236}">
                <a16:creationId xmlns:a16="http://schemas.microsoft.com/office/drawing/2014/main" id="{AD71E9FA-0EAC-4F11-AC29-6E9304DA5062}"/>
              </a:ext>
            </a:extLst>
          </p:cNvPr>
          <p:cNvSpPr txBox="1">
            <a:spLocks noChangeArrowheads="1"/>
          </p:cNvSpPr>
          <p:nvPr/>
        </p:nvSpPr>
        <p:spPr bwMode="auto">
          <a:xfrm>
            <a:off x="457200" y="1676400"/>
            <a:ext cx="8305800" cy="191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that they all may be condemned who did not believe the truth but had pleasure in unrighteousness. (2 Thess. 2:12)</a:t>
            </a:r>
          </a:p>
          <a:p>
            <a:pPr eaLnBrk="1" hangingPunct="1">
              <a:spcBef>
                <a:spcPct val="0"/>
              </a:spcBef>
              <a:buFontTx/>
              <a:buNone/>
            </a:pPr>
            <a:endParaRPr lang="en-US" altLang="en-US" sz="2400"/>
          </a:p>
          <a:p>
            <a:pPr eaLnBrk="1" hangingPunct="1">
              <a:spcBef>
                <a:spcPct val="0"/>
              </a:spcBef>
              <a:buFontTx/>
              <a:buNone/>
            </a:pPr>
            <a:r>
              <a:rPr lang="en-US" altLang="en-US" sz="2400"/>
              <a:t>choosing rather to suffer affliction with the people of God than to enjoy the passing pleasures of sin, (Heb. 11:25)</a:t>
            </a:r>
          </a:p>
        </p:txBody>
      </p:sp>
      <p:sp>
        <p:nvSpPr>
          <p:cNvPr id="6156" name="Text Box 12">
            <a:extLst>
              <a:ext uri="{FF2B5EF4-FFF2-40B4-BE49-F238E27FC236}">
                <a16:creationId xmlns:a16="http://schemas.microsoft.com/office/drawing/2014/main" id="{332F7AC9-E4F3-49CE-AFC5-3604F2840340}"/>
              </a:ext>
            </a:extLst>
          </p:cNvPr>
          <p:cNvSpPr txBox="1">
            <a:spLocks noChangeArrowheads="1"/>
          </p:cNvSpPr>
          <p:nvPr/>
        </p:nvSpPr>
        <p:spPr bwMode="auto">
          <a:xfrm>
            <a:off x="457200" y="3657600"/>
            <a:ext cx="8305800" cy="2800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I can do all things through Christ who strengthens me.  (Phil. 4:13)</a:t>
            </a:r>
          </a:p>
          <a:p>
            <a:pPr eaLnBrk="1" hangingPunct="1">
              <a:spcBef>
                <a:spcPct val="0"/>
              </a:spcBef>
              <a:buFontTx/>
              <a:buNone/>
            </a:pPr>
            <a:endParaRPr lang="en-US" altLang="en-US" sz="1000"/>
          </a:p>
          <a:p>
            <a:pPr eaLnBrk="1" hangingPunct="1">
              <a:spcBef>
                <a:spcPct val="0"/>
              </a:spcBef>
              <a:buFontTx/>
              <a:buNone/>
            </a:pPr>
            <a:r>
              <a:rPr lang="en-US" altLang="en-US" sz="2400"/>
              <a:t>No temptation has overtaken you except such as is common to man; but God is faithful, who will not allow you to be tempted beyond what you are able, but with the temptation will also make the way of escape, that you may be able to bear it. (1 Cor. 10:13)</a:t>
            </a:r>
          </a:p>
        </p:txBody>
      </p:sp>
      <p:sp>
        <p:nvSpPr>
          <p:cNvPr id="6155" name="Text Box 11">
            <a:extLst>
              <a:ext uri="{FF2B5EF4-FFF2-40B4-BE49-F238E27FC236}">
                <a16:creationId xmlns:a16="http://schemas.microsoft.com/office/drawing/2014/main" id="{AE33A3B6-064C-44F5-B194-B4E3FBC94C89}"/>
              </a:ext>
            </a:extLst>
          </p:cNvPr>
          <p:cNvSpPr txBox="1">
            <a:spLocks noChangeArrowheads="1"/>
          </p:cNvSpPr>
          <p:nvPr/>
        </p:nvSpPr>
        <p:spPr bwMode="auto">
          <a:xfrm>
            <a:off x="457200" y="4283075"/>
            <a:ext cx="8305800" cy="2435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Now the ones that fell among thorns are those who, when they have heard, go out and are choked with cares, riches, and pleasures of life, and bring no fruit to maturity. (Luke 8:14)</a:t>
            </a:r>
          </a:p>
          <a:p>
            <a:pPr eaLnBrk="1" hangingPunct="1">
              <a:spcBef>
                <a:spcPct val="0"/>
              </a:spcBef>
              <a:buFontTx/>
              <a:buNone/>
            </a:pPr>
            <a:endParaRPr lang="en-US" altLang="en-US" sz="1000"/>
          </a:p>
          <a:p>
            <a:pPr eaLnBrk="1" hangingPunct="1">
              <a:spcBef>
                <a:spcPct val="0"/>
              </a:spcBef>
              <a:buFontTx/>
              <a:buNone/>
            </a:pPr>
            <a:r>
              <a:rPr lang="en-US" altLang="en-US" sz="2400"/>
              <a:t>But when the young man heard that saying, he went away sorrowful, for he had great possessions. (Matt. 19:22)</a:t>
            </a:r>
          </a:p>
        </p:txBody>
      </p:sp>
      <p:sp>
        <p:nvSpPr>
          <p:cNvPr id="6154" name="Text Box 10">
            <a:extLst>
              <a:ext uri="{FF2B5EF4-FFF2-40B4-BE49-F238E27FC236}">
                <a16:creationId xmlns:a16="http://schemas.microsoft.com/office/drawing/2014/main" id="{838AC3E1-0225-4441-8938-FCC95E8B2139}"/>
              </a:ext>
            </a:extLst>
          </p:cNvPr>
          <p:cNvSpPr txBox="1">
            <a:spLocks noChangeArrowheads="1"/>
          </p:cNvSpPr>
          <p:nvPr/>
        </p:nvSpPr>
        <p:spPr bwMode="auto">
          <a:xfrm>
            <a:off x="457200" y="2971800"/>
            <a:ext cx="8305800" cy="3530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And I say to you, My friends, do not be afraid of those who kill the body, and after that have no more that they can do. But I will show you whom you should fear: Fear Him who, after He has killed, has power to cast into hell; yes, I say to you, fear Him! (Luke 12:4-5)</a:t>
            </a:r>
          </a:p>
          <a:p>
            <a:pPr eaLnBrk="1" hangingPunct="1">
              <a:spcBef>
                <a:spcPct val="0"/>
              </a:spcBef>
              <a:buFontTx/>
              <a:buNone/>
            </a:pPr>
            <a:endParaRPr lang="en-US" altLang="en-US" sz="1000"/>
          </a:p>
          <a:p>
            <a:pPr eaLnBrk="1" hangingPunct="1">
              <a:spcBef>
                <a:spcPct val="0"/>
              </a:spcBef>
              <a:buFontTx/>
              <a:buNone/>
            </a:pPr>
            <a:r>
              <a:rPr lang="en-US" altLang="en-US" sz="2400"/>
              <a:t>Nevertheless even among the rulers many believed in Him, but because of the Pharisees they did not confess Him, lest they should be put out of the synagogue; for they loved the praise of men more than the praise of God. (John 12:42-43)</a:t>
            </a:r>
          </a:p>
        </p:txBody>
      </p:sp>
      <p:sp>
        <p:nvSpPr>
          <p:cNvPr id="6157" name="Text Box 13">
            <a:extLst>
              <a:ext uri="{FF2B5EF4-FFF2-40B4-BE49-F238E27FC236}">
                <a16:creationId xmlns:a16="http://schemas.microsoft.com/office/drawing/2014/main" id="{43E637B8-D634-4A01-B931-41BA8E63B812}"/>
              </a:ext>
            </a:extLst>
          </p:cNvPr>
          <p:cNvSpPr txBox="1">
            <a:spLocks noChangeArrowheads="1"/>
          </p:cNvSpPr>
          <p:nvPr/>
        </p:nvSpPr>
        <p:spPr bwMode="auto">
          <a:xfrm>
            <a:off x="457200" y="4848225"/>
            <a:ext cx="8305800" cy="1552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For all that is in the world--the lust of the flesh, the lust of the eyes, and the pride of life--is not of the Father but is of the world. And the world is passing away, and the lust of it; but he who does the will of God abides forever. </a:t>
            </a:r>
            <a:r>
              <a:rPr lang="en-US" altLang="en-US" sz="2000"/>
              <a:t>(1 Jn. 2:16-17)</a:t>
            </a:r>
          </a:p>
        </p:txBody>
      </p:sp>
      <p:sp>
        <p:nvSpPr>
          <p:cNvPr id="6153" name="Text Box 9">
            <a:extLst>
              <a:ext uri="{FF2B5EF4-FFF2-40B4-BE49-F238E27FC236}">
                <a16:creationId xmlns:a16="http://schemas.microsoft.com/office/drawing/2014/main" id="{5719465A-6749-4D77-A80F-4FDB52FD0039}"/>
              </a:ext>
            </a:extLst>
          </p:cNvPr>
          <p:cNvSpPr txBox="1">
            <a:spLocks noChangeArrowheads="1"/>
          </p:cNvSpPr>
          <p:nvPr/>
        </p:nvSpPr>
        <p:spPr bwMode="auto">
          <a:xfrm>
            <a:off x="457200" y="2273300"/>
            <a:ext cx="8305800"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From that time many of His disciples went back and walked with Him no more. (John 6:66)</a:t>
            </a:r>
          </a:p>
        </p:txBody>
      </p:sp>
      <p:sp>
        <p:nvSpPr>
          <p:cNvPr id="6150" name="Line 6">
            <a:extLst>
              <a:ext uri="{FF2B5EF4-FFF2-40B4-BE49-F238E27FC236}">
                <a16:creationId xmlns:a16="http://schemas.microsoft.com/office/drawing/2014/main" id="{2838D52D-4BFB-4B31-83C1-775889C26D0B}"/>
              </a:ext>
            </a:extLst>
          </p:cNvPr>
          <p:cNvSpPr>
            <a:spLocks noChangeShapeType="1"/>
          </p:cNvSpPr>
          <p:nvPr/>
        </p:nvSpPr>
        <p:spPr bwMode="auto">
          <a:xfrm>
            <a:off x="571500" y="6477000"/>
            <a:ext cx="80772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Line 7">
            <a:extLst>
              <a:ext uri="{FF2B5EF4-FFF2-40B4-BE49-F238E27FC236}">
                <a16:creationId xmlns:a16="http://schemas.microsoft.com/office/drawing/2014/main" id="{1A170EB3-77AB-47C6-9964-8A75F84DC5BF}"/>
              </a:ext>
            </a:extLst>
          </p:cNvPr>
          <p:cNvSpPr>
            <a:spLocks noChangeShapeType="1"/>
          </p:cNvSpPr>
          <p:nvPr/>
        </p:nvSpPr>
        <p:spPr bwMode="auto">
          <a:xfrm>
            <a:off x="762000" y="6629400"/>
            <a:ext cx="76962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Text Box 14">
            <a:extLst>
              <a:ext uri="{FF2B5EF4-FFF2-40B4-BE49-F238E27FC236}">
                <a16:creationId xmlns:a16="http://schemas.microsoft.com/office/drawing/2014/main" id="{E3685C1A-0E76-4478-8E36-34F9E042FAC7}"/>
              </a:ext>
            </a:extLst>
          </p:cNvPr>
          <p:cNvSpPr txBox="1">
            <a:spLocks noChangeArrowheads="1"/>
          </p:cNvSpPr>
          <p:nvPr/>
        </p:nvSpPr>
        <p:spPr bwMode="auto">
          <a:xfrm>
            <a:off x="152400" y="5594350"/>
            <a:ext cx="8763000" cy="11874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Now as he reasoned about righteousness, self-control, and the judgment to come, Felix was afraid and answered, “Go away for now; when I have a convenient time I will call for you.”</a:t>
            </a: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152"/>
                                        </p:tgtEl>
                                        <p:attrNameLst>
                                          <p:attrName>style.visibility</p:attrName>
                                        </p:attrNameLst>
                                      </p:cBhvr>
                                      <p:to>
                                        <p:strVal val="visible"/>
                                      </p:to>
                                    </p:set>
                                  </p:childTnLst>
                                  <p:subTnLst>
                                    <p:set>
                                      <p:cBhvr override="childStyle">
                                        <p:cTn dur="1" fill="hold" display="0" masterRel="nextClick" afterEffect="1"/>
                                        <p:tgtEl>
                                          <p:spTgt spid="6152"/>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anim calcmode="lin" valueType="num">
                                      <p:cBhvr additive="base">
                                        <p:cTn id="16"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6153"/>
                                        </p:tgtEl>
                                        <p:attrNameLst>
                                          <p:attrName>style.visibility</p:attrName>
                                        </p:attrNameLst>
                                      </p:cBhvr>
                                      <p:to>
                                        <p:strVal val="visible"/>
                                      </p:to>
                                    </p:set>
                                  </p:childTnLst>
                                  <p:subTnLst>
                                    <p:set>
                                      <p:cBhvr override="childStyle">
                                        <p:cTn dur="1" fill="hold" display="0" masterRel="nextClick" afterEffect="1"/>
                                        <p:tgtEl>
                                          <p:spTgt spid="6153"/>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additive="base">
                                        <p:cTn id="25"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6154"/>
                                        </p:tgtEl>
                                        <p:attrNameLst>
                                          <p:attrName>style.visibility</p:attrName>
                                        </p:attrNameLst>
                                      </p:cBhvr>
                                      <p:to>
                                        <p:strVal val="visible"/>
                                      </p:to>
                                    </p:set>
                                  </p:childTnLst>
                                  <p:subTnLst>
                                    <p:set>
                                      <p:cBhvr override="childStyle">
                                        <p:cTn dur="1" fill="hold" display="0" masterRel="nextClick" afterEffect="1"/>
                                        <p:tgtEl>
                                          <p:spTgt spid="6154"/>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childTnLst>
                                    <p:set>
                                      <p:cBhvr>
                                        <p:cTn id="33" dur="1" fill="hold">
                                          <p:stCondLst>
                                            <p:cond delay="0"/>
                                          </p:stCondLst>
                                        </p:cTn>
                                        <p:tgtEl>
                                          <p:spTgt spid="6147">
                                            <p:txEl>
                                              <p:pRg st="3" end="3"/>
                                            </p:txEl>
                                          </p:spTgt>
                                        </p:tgtEl>
                                        <p:attrNameLst>
                                          <p:attrName>style.visibility</p:attrName>
                                        </p:attrNameLst>
                                      </p:cBhvr>
                                      <p:to>
                                        <p:strVal val="visible"/>
                                      </p:to>
                                    </p:set>
                                    <p:anim calcmode="lin" valueType="num">
                                      <p:cBhvr additive="base">
                                        <p:cTn id="34"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6156"/>
                                        </p:tgtEl>
                                        <p:attrNameLst>
                                          <p:attrName>style.visibility</p:attrName>
                                        </p:attrNameLst>
                                      </p:cBhvr>
                                      <p:to>
                                        <p:strVal val="visible"/>
                                      </p:to>
                                    </p:set>
                                  </p:childTnLst>
                                  <p:subTnLst>
                                    <p:set>
                                      <p:cBhvr override="childStyle">
                                        <p:cTn dur="1" fill="hold" display="0" masterRel="nextClick" afterEffect="1"/>
                                        <p:tgtEl>
                                          <p:spTgt spid="6156"/>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6147">
                                            <p:txEl>
                                              <p:pRg st="4" end="4"/>
                                            </p:txEl>
                                          </p:spTgt>
                                        </p:tgtEl>
                                        <p:attrNameLst>
                                          <p:attrName>style.visibility</p:attrName>
                                        </p:attrNameLst>
                                      </p:cBhvr>
                                      <p:to>
                                        <p:strVal val="visible"/>
                                      </p:to>
                                    </p:set>
                                    <p:anim calcmode="lin" valueType="num">
                                      <p:cBhvr additive="base">
                                        <p:cTn id="43"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6155"/>
                                        </p:tgtEl>
                                        <p:attrNameLst>
                                          <p:attrName>style.visibility</p:attrName>
                                        </p:attrNameLst>
                                      </p:cBhvr>
                                      <p:to>
                                        <p:strVal val="visible"/>
                                      </p:to>
                                    </p:set>
                                  </p:childTnLst>
                                  <p:subTnLst>
                                    <p:set>
                                      <p:cBhvr override="childStyle">
                                        <p:cTn dur="1" fill="hold" display="0" masterRel="nextClick" afterEffect="1"/>
                                        <p:tgtEl>
                                          <p:spTgt spid="6155"/>
                                        </p:tgtEl>
                                        <p:attrNameLst>
                                          <p:attrName>style.visibility</p:attrName>
                                        </p:attrNameLst>
                                      </p:cBhvr>
                                      <p:to>
                                        <p:strVal val="hidden"/>
                                      </p:to>
                                    </p:set>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nodeType="clickEffect">
                                  <p:stCondLst>
                                    <p:cond delay="0"/>
                                  </p:stCondLst>
                                  <p:childTnLst>
                                    <p:set>
                                      <p:cBhvr>
                                        <p:cTn id="51" dur="1" fill="hold">
                                          <p:stCondLst>
                                            <p:cond delay="0"/>
                                          </p:stCondLst>
                                        </p:cTn>
                                        <p:tgtEl>
                                          <p:spTgt spid="6147">
                                            <p:txEl>
                                              <p:pRg st="5" end="5"/>
                                            </p:txEl>
                                          </p:spTgt>
                                        </p:tgtEl>
                                        <p:attrNameLst>
                                          <p:attrName>style.visibility</p:attrName>
                                        </p:attrNameLst>
                                      </p:cBhvr>
                                      <p:to>
                                        <p:strVal val="visible"/>
                                      </p:to>
                                    </p:set>
                                    <p:anim calcmode="lin" valueType="num">
                                      <p:cBhvr additive="base">
                                        <p:cTn id="52"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6157"/>
                                        </p:tgtEl>
                                        <p:attrNameLst>
                                          <p:attrName>style.visibility</p:attrName>
                                        </p:attrNameLst>
                                      </p:cBhvr>
                                      <p:to>
                                        <p:strVal val="visible"/>
                                      </p:to>
                                    </p:set>
                                  </p:childTnLst>
                                  <p:subTnLst>
                                    <p:set>
                                      <p:cBhvr override="childStyle">
                                        <p:cTn dur="1" fill="hold" display="0" masterRel="nextClick" afterEffect="1"/>
                                        <p:tgtEl>
                                          <p:spTgt spid="6157"/>
                                        </p:tgtEl>
                                        <p:attrNameLst>
                                          <p:attrName>style.visibility</p:attrName>
                                        </p:attrNameLst>
                                      </p:cBhvr>
                                      <p:to>
                                        <p:strVal val="hidden"/>
                                      </p:to>
                                    </p:set>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6147">
                                            <p:txEl>
                                              <p:pRg st="6" end="6"/>
                                            </p:txEl>
                                          </p:spTgt>
                                        </p:tgtEl>
                                        <p:attrNameLst>
                                          <p:attrName>style.visibility</p:attrName>
                                        </p:attrNameLst>
                                      </p:cBhvr>
                                      <p:to>
                                        <p:strVal val="visible"/>
                                      </p:to>
                                    </p:set>
                                    <p:anim calcmode="lin" valueType="num">
                                      <p:cBhvr additive="base">
                                        <p:cTn id="61"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6158"/>
                                        </p:tgtEl>
                                        <p:attrNameLst>
                                          <p:attrName>style.visibility</p:attrName>
                                        </p:attrNameLst>
                                      </p:cBhvr>
                                      <p:to>
                                        <p:strVal val="visible"/>
                                      </p:to>
                                    </p:set>
                                  </p:childTnLst>
                                  <p:subTnLst>
                                    <p:set>
                                      <p:cBhvr override="childStyle">
                                        <p:cTn dur="1" fill="hold" display="0" masterRel="nextClick" afterEffect="1"/>
                                        <p:tgtEl>
                                          <p:spTgt spid="6158"/>
                                        </p:tgtEl>
                                        <p:attrNameLst>
                                          <p:attrName>style.visibility</p:attrName>
                                        </p:attrNameLst>
                                      </p:cBhvr>
                                      <p:to>
                                        <p:strVal val="hidden"/>
                                      </p:to>
                                    </p:set>
                                  </p:subTnLst>
                                </p:cTn>
                              </p:par>
                            </p:childTnLst>
                          </p:cTn>
                        </p:par>
                      </p:childTnLst>
                    </p:cTn>
                  </p:par>
                  <p:par>
                    <p:cTn id="66" fill="hold" nodeType="clickPar">
                      <p:stCondLst>
                        <p:cond delay="indefinite"/>
                      </p:stCondLst>
                      <p:childTnLst>
                        <p:par>
                          <p:cTn id="67" fill="hold" nodeType="withGroup">
                            <p:stCondLst>
                              <p:cond delay="0"/>
                            </p:stCondLst>
                            <p:childTnLst>
                              <p:par>
                                <p:cTn id="68" presetID="23" presetClass="entr" presetSubtype="36" fill="hold" grpId="0" nodeType="clickEffect">
                                  <p:stCondLst>
                                    <p:cond delay="0"/>
                                  </p:stCondLst>
                                  <p:childTnLst>
                                    <p:set>
                                      <p:cBhvr>
                                        <p:cTn id="69" dur="1" fill="hold">
                                          <p:stCondLst>
                                            <p:cond delay="0"/>
                                          </p:stCondLst>
                                        </p:cTn>
                                        <p:tgtEl>
                                          <p:spTgt spid="6148"/>
                                        </p:tgtEl>
                                        <p:attrNameLst>
                                          <p:attrName>style.visibility</p:attrName>
                                        </p:attrNameLst>
                                      </p:cBhvr>
                                      <p:to>
                                        <p:strVal val="visible"/>
                                      </p:to>
                                    </p:set>
                                    <p:anim calcmode="lin" valueType="num">
                                      <p:cBhvr>
                                        <p:cTn id="70" dur="1000" fill="hold"/>
                                        <p:tgtEl>
                                          <p:spTgt spid="6148"/>
                                        </p:tgtEl>
                                        <p:attrNameLst>
                                          <p:attrName>ppt_w</p:attrName>
                                        </p:attrNameLst>
                                      </p:cBhvr>
                                      <p:tavLst>
                                        <p:tav tm="0">
                                          <p:val>
                                            <p:strVal val="(6*min(max(#ppt_w*#ppt_h,.3),1)-7.4)/-.7*#ppt_w"/>
                                          </p:val>
                                        </p:tav>
                                        <p:tav tm="100000">
                                          <p:val>
                                            <p:strVal val="#ppt_w"/>
                                          </p:val>
                                        </p:tav>
                                      </p:tavLst>
                                    </p:anim>
                                    <p:anim calcmode="lin" valueType="num">
                                      <p:cBhvr>
                                        <p:cTn id="71" dur="1000" fill="hold"/>
                                        <p:tgtEl>
                                          <p:spTgt spid="6148"/>
                                        </p:tgtEl>
                                        <p:attrNameLst>
                                          <p:attrName>ppt_h</p:attrName>
                                        </p:attrNameLst>
                                      </p:cBhvr>
                                      <p:tavLst>
                                        <p:tav tm="0">
                                          <p:val>
                                            <p:strVal val="(6*min(max(#ppt_w*#ppt_h,.3),1)-7.4)/-.7*#ppt_h"/>
                                          </p:val>
                                        </p:tav>
                                        <p:tav tm="100000">
                                          <p:val>
                                            <p:strVal val="#ppt_h"/>
                                          </p:val>
                                        </p:tav>
                                      </p:tavLst>
                                    </p:anim>
                                    <p:anim calcmode="lin" valueType="num">
                                      <p:cBhvr>
                                        <p:cTn id="72" dur="1000" fill="hold"/>
                                        <p:tgtEl>
                                          <p:spTgt spid="6148"/>
                                        </p:tgtEl>
                                        <p:attrNameLst>
                                          <p:attrName>ppt_x</p:attrName>
                                        </p:attrNameLst>
                                      </p:cBhvr>
                                      <p:tavLst>
                                        <p:tav tm="0">
                                          <p:val>
                                            <p:fltVal val="0.5"/>
                                          </p:val>
                                        </p:tav>
                                        <p:tav tm="100000">
                                          <p:val>
                                            <p:strVal val="#ppt_x"/>
                                          </p:val>
                                        </p:tav>
                                      </p:tavLst>
                                    </p:anim>
                                    <p:anim calcmode="lin" valueType="num">
                                      <p:cBhvr>
                                        <p:cTn id="73" dur="1000" fill="hold"/>
                                        <p:tgtEl>
                                          <p:spTgt spid="6148"/>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1000"/>
                            </p:stCondLst>
                            <p:childTnLst>
                              <p:par>
                                <p:cTn id="75" presetID="12" presetClass="entr" presetSubtype="8" fill="hold" nodeType="afterEffect">
                                  <p:stCondLst>
                                    <p:cond delay="0"/>
                                  </p:stCondLst>
                                  <p:childTnLst>
                                    <p:set>
                                      <p:cBhvr>
                                        <p:cTn id="76" dur="1" fill="hold">
                                          <p:stCondLst>
                                            <p:cond delay="0"/>
                                          </p:stCondLst>
                                        </p:cTn>
                                        <p:tgtEl>
                                          <p:spTgt spid="6149"/>
                                        </p:tgtEl>
                                        <p:attrNameLst>
                                          <p:attrName>style.visibility</p:attrName>
                                        </p:attrNameLst>
                                      </p:cBhvr>
                                      <p:to>
                                        <p:strVal val="visible"/>
                                      </p:to>
                                    </p:set>
                                    <p:animEffect transition="in" filter="slide(fromLeft)">
                                      <p:cBhvr>
                                        <p:cTn id="77" dur="500"/>
                                        <p:tgtEl>
                                          <p:spTgt spid="6149"/>
                                        </p:tgtEl>
                                      </p:cBhvr>
                                    </p:animEffect>
                                  </p:childTnLst>
                                </p:cTn>
                              </p:par>
                            </p:childTnLst>
                          </p:cTn>
                        </p:par>
                        <p:par>
                          <p:cTn id="78" fill="hold" nodeType="afterGroup">
                            <p:stCondLst>
                              <p:cond delay="1500"/>
                            </p:stCondLst>
                            <p:childTnLst>
                              <p:par>
                                <p:cTn id="79" presetID="12" presetClass="entr" presetSubtype="8" fill="hold" nodeType="afterEffect">
                                  <p:stCondLst>
                                    <p:cond delay="0"/>
                                  </p:stCondLst>
                                  <p:childTnLst>
                                    <p:set>
                                      <p:cBhvr>
                                        <p:cTn id="80" dur="1" fill="hold">
                                          <p:stCondLst>
                                            <p:cond delay="0"/>
                                          </p:stCondLst>
                                        </p:cTn>
                                        <p:tgtEl>
                                          <p:spTgt spid="6150"/>
                                        </p:tgtEl>
                                        <p:attrNameLst>
                                          <p:attrName>style.visibility</p:attrName>
                                        </p:attrNameLst>
                                      </p:cBhvr>
                                      <p:to>
                                        <p:strVal val="visible"/>
                                      </p:to>
                                    </p:set>
                                    <p:animEffect transition="in" filter="slide(fromLeft)">
                                      <p:cBhvr>
                                        <p:cTn id="81" dur="500"/>
                                        <p:tgtEl>
                                          <p:spTgt spid="6150"/>
                                        </p:tgtEl>
                                      </p:cBhvr>
                                    </p:animEffect>
                                  </p:childTnLst>
                                </p:cTn>
                              </p:par>
                            </p:childTnLst>
                          </p:cTn>
                        </p:par>
                        <p:par>
                          <p:cTn id="82" fill="hold" nodeType="afterGroup">
                            <p:stCondLst>
                              <p:cond delay="2000"/>
                            </p:stCondLst>
                            <p:childTnLst>
                              <p:par>
                                <p:cTn id="83" presetID="12" presetClass="entr" presetSubtype="8" fill="hold" nodeType="afterEffect">
                                  <p:stCondLst>
                                    <p:cond delay="0"/>
                                  </p:stCondLst>
                                  <p:childTnLst>
                                    <p:set>
                                      <p:cBhvr>
                                        <p:cTn id="84" dur="1" fill="hold">
                                          <p:stCondLst>
                                            <p:cond delay="0"/>
                                          </p:stCondLst>
                                        </p:cTn>
                                        <p:tgtEl>
                                          <p:spTgt spid="6151"/>
                                        </p:tgtEl>
                                        <p:attrNameLst>
                                          <p:attrName>style.visibility</p:attrName>
                                        </p:attrNameLst>
                                      </p:cBhvr>
                                      <p:to>
                                        <p:strVal val="visible"/>
                                      </p:to>
                                    </p:set>
                                    <p:animEffect transition="in" filter="slide(fromLeft)">
                                      <p:cBhvr>
                                        <p:cTn id="85"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52" grpId="0" animBg="1"/>
      <p:bldP spid="6156" grpId="0" animBg="1"/>
      <p:bldP spid="6155" grpId="0" animBg="1"/>
      <p:bldP spid="6154" grpId="0" animBg="1"/>
      <p:bldP spid="6157" grpId="0" animBg="1"/>
      <p:bldP spid="6153" grpId="0" animBg="1"/>
      <p:bldP spid="61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352D35CB-C7A8-4E58-9877-F60B1F26BD2E}"/>
              </a:ext>
            </a:extLst>
          </p:cNvPr>
          <p:cNvSpPr>
            <a:spLocks noChangeArrowheads="1"/>
          </p:cNvSpPr>
          <p:nvPr/>
        </p:nvSpPr>
        <p:spPr bwMode="auto">
          <a:xfrm>
            <a:off x="0" y="152400"/>
            <a:ext cx="9144000" cy="914400"/>
          </a:xfrm>
          <a:prstGeom prst="rect">
            <a:avLst/>
          </a:prstGeom>
          <a:solidFill>
            <a:schemeClr val="accent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2291" name="Rectangle 2">
            <a:extLst>
              <a:ext uri="{FF2B5EF4-FFF2-40B4-BE49-F238E27FC236}">
                <a16:creationId xmlns:a16="http://schemas.microsoft.com/office/drawing/2014/main" id="{ECA8B2F9-3E3F-40D3-A5D6-47A772CE39DF}"/>
              </a:ext>
            </a:extLst>
          </p:cNvPr>
          <p:cNvSpPr>
            <a:spLocks noGrp="1" noChangeArrowheads="1"/>
          </p:cNvSpPr>
          <p:nvPr>
            <p:ph type="title"/>
          </p:nvPr>
        </p:nvSpPr>
        <p:spPr>
          <a:xfrm>
            <a:off x="457200" y="228600"/>
            <a:ext cx="8229600" cy="792163"/>
          </a:xfrm>
        </p:spPr>
        <p:txBody>
          <a:bodyPr/>
          <a:lstStyle/>
          <a:p>
            <a:pPr eaLnBrk="1" hangingPunct="1"/>
            <a:r>
              <a:rPr lang="en-US" altLang="en-US" b="1">
                <a:solidFill>
                  <a:srgbClr val="FFFF00"/>
                </a:solidFill>
                <a:ea typeface="ＭＳ Ｐゴシック" panose="020B0600070205080204" pitchFamily="34" charset="-128"/>
              </a:rPr>
              <a:t>Listen To Jesus!</a:t>
            </a:r>
          </a:p>
        </p:txBody>
      </p:sp>
      <p:sp>
        <p:nvSpPr>
          <p:cNvPr id="7171" name="Rectangle 3">
            <a:extLst>
              <a:ext uri="{FF2B5EF4-FFF2-40B4-BE49-F238E27FC236}">
                <a16:creationId xmlns:a16="http://schemas.microsoft.com/office/drawing/2014/main" id="{5E4D8BF7-FFEB-48AF-AA11-3ED5BF0A5ED8}"/>
              </a:ext>
            </a:extLst>
          </p:cNvPr>
          <p:cNvSpPr>
            <a:spLocks noGrp="1" noChangeArrowheads="1"/>
          </p:cNvSpPr>
          <p:nvPr>
            <p:ph type="body" idx="1"/>
          </p:nvPr>
        </p:nvSpPr>
        <p:spPr>
          <a:xfrm>
            <a:off x="152400" y="1066800"/>
            <a:ext cx="8915400" cy="5181600"/>
          </a:xfrm>
        </p:spPr>
        <p:txBody>
          <a:bodyPr/>
          <a:lstStyle/>
          <a:p>
            <a:pPr eaLnBrk="1" hangingPunct="1">
              <a:lnSpc>
                <a:spcPct val="110000"/>
              </a:lnSpc>
            </a:pPr>
            <a:r>
              <a:rPr lang="en-US" altLang="en-US" sz="2400" b="1">
                <a:ea typeface="ＭＳ Ｐゴシック" panose="020B0600070205080204" pitchFamily="34" charset="-128"/>
              </a:rPr>
              <a:t>Therefore I said to you that you will die in your sins; for if you do not believe that I am He, you will die in your sins. (John 8:24)</a:t>
            </a:r>
          </a:p>
          <a:p>
            <a:pPr eaLnBrk="1" hangingPunct="1">
              <a:lnSpc>
                <a:spcPct val="110000"/>
              </a:lnSpc>
            </a:pPr>
            <a:r>
              <a:rPr lang="en-US" altLang="en-US" sz="2400" b="1">
                <a:ea typeface="ＭＳ Ｐゴシック" panose="020B0600070205080204" pitchFamily="34" charset="-128"/>
              </a:rPr>
              <a:t>Therefore whoever confesses Me before men, him I will also confess before My Father who is in heaven. (Matthew 10:32)</a:t>
            </a:r>
          </a:p>
          <a:p>
            <a:pPr eaLnBrk="1" hangingPunct="1">
              <a:lnSpc>
                <a:spcPct val="110000"/>
              </a:lnSpc>
            </a:pPr>
            <a:r>
              <a:rPr lang="en-US" altLang="en-US" sz="2400" b="1">
                <a:ea typeface="ＭＳ Ｐゴシック" panose="020B0600070205080204" pitchFamily="34" charset="-128"/>
              </a:rPr>
              <a:t>I tell you, no; but unless you repent you will all likewise perish. (Luke 13:3)</a:t>
            </a:r>
          </a:p>
          <a:p>
            <a:pPr eaLnBrk="1" hangingPunct="1">
              <a:lnSpc>
                <a:spcPct val="110000"/>
              </a:lnSpc>
            </a:pPr>
            <a:r>
              <a:rPr lang="en-US" altLang="en-US" sz="2400" b="1">
                <a:ea typeface="ＭＳ Ｐゴシック" panose="020B0600070205080204" pitchFamily="34" charset="-128"/>
              </a:rPr>
              <a:t>And He said to them, “Go into all the world and preach the gospel to every creature. He who believes and is baptized will be saved; but he who does not believe will be condemned.” (Mark 16:15-16)</a:t>
            </a:r>
          </a:p>
        </p:txBody>
      </p:sp>
      <p:sp>
        <p:nvSpPr>
          <p:cNvPr id="7172" name="Text Box 4">
            <a:extLst>
              <a:ext uri="{FF2B5EF4-FFF2-40B4-BE49-F238E27FC236}">
                <a16:creationId xmlns:a16="http://schemas.microsoft.com/office/drawing/2014/main" id="{DFA4E721-3660-420E-B441-6FDBBA63BF27}"/>
              </a:ext>
            </a:extLst>
          </p:cNvPr>
          <p:cNvSpPr txBox="1">
            <a:spLocks noChangeArrowheads="1"/>
          </p:cNvSpPr>
          <p:nvPr/>
        </p:nvSpPr>
        <p:spPr bwMode="auto">
          <a:xfrm>
            <a:off x="0" y="6324600"/>
            <a:ext cx="9144000"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2400" b="1">
                <a:solidFill>
                  <a:srgbClr val="FFFF00"/>
                </a:solidFill>
              </a:rPr>
              <a:t>Hear + Believe + Confess + Repent + Be Baptized = Salvation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lide(fromLef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slide(fromLeft)">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slide(fromLeft)">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slide(fromLeft)">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a:extLst>
              <a:ext uri="{FF2B5EF4-FFF2-40B4-BE49-F238E27FC236}">
                <a16:creationId xmlns:a16="http://schemas.microsoft.com/office/drawing/2014/main" id="{963E1EC7-E742-437D-973E-72285E7362BC}"/>
              </a:ext>
            </a:extLst>
          </p:cNvPr>
          <p:cNvSpPr>
            <a:spLocks noChangeArrowheads="1"/>
          </p:cNvSpPr>
          <p:nvPr/>
        </p:nvSpPr>
        <p:spPr bwMode="auto">
          <a:xfrm>
            <a:off x="990600" y="4876800"/>
            <a:ext cx="6781800" cy="381000"/>
          </a:xfrm>
          <a:prstGeom prst="rect">
            <a:avLst/>
          </a:prstGeom>
          <a:solidFill>
            <a:srgbClr val="FFFF00"/>
          </a:solidFill>
          <a:ln w="9525">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075" name="Text Box 4">
            <a:extLst>
              <a:ext uri="{FF2B5EF4-FFF2-40B4-BE49-F238E27FC236}">
                <a16:creationId xmlns:a16="http://schemas.microsoft.com/office/drawing/2014/main" id="{59F24CE8-C144-4B21-86BF-B7723784E513}"/>
              </a:ext>
            </a:extLst>
          </p:cNvPr>
          <p:cNvSpPr txBox="1">
            <a:spLocks noChangeArrowheads="1"/>
          </p:cNvSpPr>
          <p:nvPr/>
        </p:nvSpPr>
        <p:spPr bwMode="auto">
          <a:xfrm>
            <a:off x="152400" y="917575"/>
            <a:ext cx="88392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FontTx/>
              <a:buNone/>
            </a:pPr>
            <a:r>
              <a:rPr lang="en-US" altLang="en-US" sz="2400"/>
              <a:t>Now as he thus made his defense, Festus said with a loud voice, “Paul, you are beside yourself!  Much learning is driving you mad!”  But he said, “I am not mad, most noble Festus, but speak the words of truth and reason. For the king, before whom I also speak freely, knows these things; for I am convinced that none of these things escapes his attention, since this thing was not done in a corner.  King Agrippa, do you believe the prophets? I know that you do believe.”  Then Agrippa said to Paul, “You almost persuade me to become a Christian.”  And Paul said, “I would to God that not only you, but also all who hear me today, might become both almost and altogether such as I am, except for these chains” (Acts 26:24-29).</a:t>
            </a:r>
          </a:p>
        </p:txBody>
      </p:sp>
      <p:sp>
        <p:nvSpPr>
          <p:cNvPr id="3076" name="WordArt 6">
            <a:extLst>
              <a:ext uri="{FF2B5EF4-FFF2-40B4-BE49-F238E27FC236}">
                <a16:creationId xmlns:a16="http://schemas.microsoft.com/office/drawing/2014/main" id="{66AFF112-58AA-4959-B04C-FDFF47E179FC}"/>
              </a:ext>
            </a:extLst>
          </p:cNvPr>
          <p:cNvSpPr>
            <a:spLocks noChangeArrowheads="1" noChangeShapeType="1" noTextEdit="1"/>
          </p:cNvSpPr>
          <p:nvPr/>
        </p:nvSpPr>
        <p:spPr bwMode="auto">
          <a:xfrm>
            <a:off x="2438400" y="228600"/>
            <a:ext cx="4238625"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Paul and Agrippa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slide(fromLeft)">
                                      <p:cBhvr>
                                        <p:cTn id="7" dur="1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3B5F526-71AF-49CB-828C-6B593B729BE5}"/>
              </a:ext>
            </a:extLst>
          </p:cNvPr>
          <p:cNvSpPr>
            <a:spLocks noGrp="1" noChangeArrowheads="1"/>
          </p:cNvSpPr>
          <p:nvPr>
            <p:ph type="title"/>
          </p:nvPr>
        </p:nvSpPr>
        <p:spPr>
          <a:xfrm>
            <a:off x="76200" y="238125"/>
            <a:ext cx="6477000" cy="838200"/>
          </a:xfrm>
        </p:spPr>
        <p:txBody>
          <a:bodyPr/>
          <a:lstStyle/>
          <a:p>
            <a:pPr eaLnBrk="1" hangingPunct="1"/>
            <a:r>
              <a:rPr lang="en-US" altLang="en-US" b="1">
                <a:ea typeface="ＭＳ Ｐゴシック" panose="020B0600070205080204" pitchFamily="34" charset="-128"/>
              </a:rPr>
              <a:t>Bible Alone = Christian</a:t>
            </a:r>
          </a:p>
        </p:txBody>
      </p:sp>
      <p:sp>
        <p:nvSpPr>
          <p:cNvPr id="5123" name="Rectangle 3">
            <a:extLst>
              <a:ext uri="{FF2B5EF4-FFF2-40B4-BE49-F238E27FC236}">
                <a16:creationId xmlns:a16="http://schemas.microsoft.com/office/drawing/2014/main" id="{3FF94F2B-0CFB-4529-A0A8-398194ED392A}"/>
              </a:ext>
            </a:extLst>
          </p:cNvPr>
          <p:cNvSpPr>
            <a:spLocks noGrp="1" noChangeArrowheads="1"/>
          </p:cNvSpPr>
          <p:nvPr>
            <p:ph type="body" idx="1"/>
          </p:nvPr>
        </p:nvSpPr>
        <p:spPr>
          <a:xfrm>
            <a:off x="304800" y="1295400"/>
            <a:ext cx="8534400" cy="990600"/>
          </a:xfrm>
        </p:spPr>
        <p:txBody>
          <a:bodyPr/>
          <a:lstStyle/>
          <a:p>
            <a:pPr eaLnBrk="1" hangingPunct="1">
              <a:lnSpc>
                <a:spcPct val="135000"/>
              </a:lnSpc>
              <a:buFontTx/>
              <a:buNone/>
            </a:pPr>
            <a:r>
              <a:rPr lang="en-US" altLang="en-US" b="1">
                <a:ea typeface="ＭＳ Ｐゴシック" panose="020B0600070205080204" pitchFamily="34" charset="-128"/>
              </a:rPr>
              <a:t>Some Bible + Baptist Manual = Baptist</a:t>
            </a:r>
          </a:p>
        </p:txBody>
      </p:sp>
      <p:sp>
        <p:nvSpPr>
          <p:cNvPr id="5124" name="Text Box 4">
            <a:extLst>
              <a:ext uri="{FF2B5EF4-FFF2-40B4-BE49-F238E27FC236}">
                <a16:creationId xmlns:a16="http://schemas.microsoft.com/office/drawing/2014/main" id="{758AFBBD-2D8A-4D19-9E1B-F0A8E7465BF0}"/>
              </a:ext>
            </a:extLst>
          </p:cNvPr>
          <p:cNvSpPr txBox="1">
            <a:spLocks noChangeArrowheads="1"/>
          </p:cNvSpPr>
          <p:nvPr/>
        </p:nvSpPr>
        <p:spPr bwMode="auto">
          <a:xfrm>
            <a:off x="6477000" y="228600"/>
            <a:ext cx="25908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pPr>
            <a:r>
              <a:rPr lang="en-US" altLang="en-US" sz="2400" b="1"/>
              <a:t> 1 Peter 1:22-23</a:t>
            </a:r>
          </a:p>
          <a:p>
            <a:pPr eaLnBrk="1" hangingPunct="1">
              <a:lnSpc>
                <a:spcPct val="80000"/>
              </a:lnSpc>
              <a:spcBef>
                <a:spcPct val="50000"/>
              </a:spcBef>
            </a:pPr>
            <a:r>
              <a:rPr lang="en-US" altLang="en-US" sz="2400" b="1"/>
              <a:t> James 1:21</a:t>
            </a:r>
          </a:p>
        </p:txBody>
      </p:sp>
      <p:sp>
        <p:nvSpPr>
          <p:cNvPr id="4101" name="Rectangle 5">
            <a:extLst>
              <a:ext uri="{FF2B5EF4-FFF2-40B4-BE49-F238E27FC236}">
                <a16:creationId xmlns:a16="http://schemas.microsoft.com/office/drawing/2014/main" id="{E9C292AB-BA46-44B7-BF07-A83E7A0AAC7F}"/>
              </a:ext>
            </a:extLst>
          </p:cNvPr>
          <p:cNvSpPr>
            <a:spLocks noChangeArrowheads="1"/>
          </p:cNvSpPr>
          <p:nvPr/>
        </p:nvSpPr>
        <p:spPr bwMode="auto">
          <a:xfrm>
            <a:off x="0" y="1066800"/>
            <a:ext cx="9144000" cy="304800"/>
          </a:xfrm>
          <a:prstGeom prst="rect">
            <a:avLst/>
          </a:prstGeom>
          <a:solidFill>
            <a:schemeClr val="accent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pic>
        <p:nvPicPr>
          <p:cNvPr id="5126" name="Picture 6" descr="Baptist Manuel">
            <a:extLst>
              <a:ext uri="{FF2B5EF4-FFF2-40B4-BE49-F238E27FC236}">
                <a16:creationId xmlns:a16="http://schemas.microsoft.com/office/drawing/2014/main" id="{63F192E1-4A10-4028-95B8-4B434EA99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438400"/>
            <a:ext cx="2343150" cy="30448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128" name="Text Box 8">
            <a:extLst>
              <a:ext uri="{FF2B5EF4-FFF2-40B4-BE49-F238E27FC236}">
                <a16:creationId xmlns:a16="http://schemas.microsoft.com/office/drawing/2014/main" id="{EC308200-75D6-42DB-B6B9-DC13B8F777D1}"/>
              </a:ext>
            </a:extLst>
          </p:cNvPr>
          <p:cNvSpPr txBox="1">
            <a:spLocks noChangeArrowheads="1"/>
          </p:cNvSpPr>
          <p:nvPr/>
        </p:nvSpPr>
        <p:spPr bwMode="auto">
          <a:xfrm>
            <a:off x="2667000" y="3365500"/>
            <a:ext cx="7175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7200" b="1"/>
              <a:t>+</a:t>
            </a:r>
          </a:p>
        </p:txBody>
      </p:sp>
      <p:sp>
        <p:nvSpPr>
          <p:cNvPr id="5129" name="Text Box 9">
            <a:extLst>
              <a:ext uri="{FF2B5EF4-FFF2-40B4-BE49-F238E27FC236}">
                <a16:creationId xmlns:a16="http://schemas.microsoft.com/office/drawing/2014/main" id="{0387283C-24E0-4C22-9A77-392214302427}"/>
              </a:ext>
            </a:extLst>
          </p:cNvPr>
          <p:cNvSpPr txBox="1">
            <a:spLocks noChangeArrowheads="1"/>
          </p:cNvSpPr>
          <p:nvPr/>
        </p:nvSpPr>
        <p:spPr bwMode="auto">
          <a:xfrm>
            <a:off x="6232525" y="3365500"/>
            <a:ext cx="7175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7200" b="1"/>
              <a:t>=</a:t>
            </a:r>
          </a:p>
        </p:txBody>
      </p:sp>
      <p:sp>
        <p:nvSpPr>
          <p:cNvPr id="5130" name="Text Box 10">
            <a:extLst>
              <a:ext uri="{FF2B5EF4-FFF2-40B4-BE49-F238E27FC236}">
                <a16:creationId xmlns:a16="http://schemas.microsoft.com/office/drawing/2014/main" id="{DFD55CFF-677C-4580-8728-A3ADF6B5C645}"/>
              </a:ext>
            </a:extLst>
          </p:cNvPr>
          <p:cNvSpPr txBox="1">
            <a:spLocks noChangeArrowheads="1"/>
          </p:cNvSpPr>
          <p:nvPr/>
        </p:nvSpPr>
        <p:spPr bwMode="auto">
          <a:xfrm>
            <a:off x="7070725" y="3609975"/>
            <a:ext cx="19065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00" b="1"/>
              <a:t>Baptist</a:t>
            </a:r>
          </a:p>
        </p:txBody>
      </p:sp>
      <p:sp>
        <p:nvSpPr>
          <p:cNvPr id="5131" name="Oval 11">
            <a:extLst>
              <a:ext uri="{FF2B5EF4-FFF2-40B4-BE49-F238E27FC236}">
                <a16:creationId xmlns:a16="http://schemas.microsoft.com/office/drawing/2014/main" id="{38B691DC-6BC9-483A-80F6-63ABE9306715}"/>
              </a:ext>
            </a:extLst>
          </p:cNvPr>
          <p:cNvSpPr>
            <a:spLocks noChangeArrowheads="1"/>
          </p:cNvSpPr>
          <p:nvPr/>
        </p:nvSpPr>
        <p:spPr bwMode="auto">
          <a:xfrm>
            <a:off x="4572000" y="4114800"/>
            <a:ext cx="6858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5132" name="Line 12">
            <a:extLst>
              <a:ext uri="{FF2B5EF4-FFF2-40B4-BE49-F238E27FC236}">
                <a16:creationId xmlns:a16="http://schemas.microsoft.com/office/drawing/2014/main" id="{22F63DEA-5771-4266-9AD7-9E4927312E26}"/>
              </a:ext>
            </a:extLst>
          </p:cNvPr>
          <p:cNvSpPr>
            <a:spLocks noChangeShapeType="1"/>
          </p:cNvSpPr>
          <p:nvPr/>
        </p:nvSpPr>
        <p:spPr bwMode="auto">
          <a:xfrm flipV="1">
            <a:off x="1600200" y="4343400"/>
            <a:ext cx="2971800" cy="1828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133" name="Picture 13" descr="Bible - Holy">
            <a:extLst>
              <a:ext uri="{FF2B5EF4-FFF2-40B4-BE49-F238E27FC236}">
                <a16:creationId xmlns:a16="http://schemas.microsoft.com/office/drawing/2014/main" id="{6238CA7C-F365-45AE-B21A-FDF9E0AE2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06700"/>
            <a:ext cx="22129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124"/>
                                        </p:tgtEl>
                                        <p:attrNameLst>
                                          <p:attrName>style.visibility</p:attrName>
                                        </p:attrNameLst>
                                      </p:cBhvr>
                                      <p:to>
                                        <p:strVal val="visible"/>
                                      </p:to>
                                    </p:set>
                                    <p:anim calcmode="lin" valueType="num">
                                      <p:cBhvr additive="base">
                                        <p:cTn id="12" dur="500" fill="hold"/>
                                        <p:tgtEl>
                                          <p:spTgt spid="5124"/>
                                        </p:tgtEl>
                                        <p:attrNameLst>
                                          <p:attrName>ppt_x</p:attrName>
                                        </p:attrNameLst>
                                      </p:cBhvr>
                                      <p:tavLst>
                                        <p:tav tm="0">
                                          <p:val>
                                            <p:strVal val="#ppt_x"/>
                                          </p:val>
                                        </p:tav>
                                        <p:tav tm="100000">
                                          <p:val>
                                            <p:strVal val="#ppt_x"/>
                                          </p:val>
                                        </p:tav>
                                      </p:tavLst>
                                    </p:anim>
                                    <p:anim calcmode="lin" valueType="num">
                                      <p:cBhvr additive="base">
                                        <p:cTn id="13" dur="500" fill="hold"/>
                                        <p:tgtEl>
                                          <p:spTgt spid="5124"/>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5123">
                                            <p:txEl>
                                              <p:pRg st="0" end="0"/>
                                            </p:txEl>
                                          </p:spTgt>
                                        </p:tgtEl>
                                        <p:attrNameLst>
                                          <p:attrName>style.visibility</p:attrName>
                                        </p:attrNameLst>
                                      </p:cBhvr>
                                      <p:to>
                                        <p:strVal val="visible"/>
                                      </p:to>
                                    </p:set>
                                    <p:anim calcmode="lin" valueType="num">
                                      <p:cBhvr additive="base">
                                        <p:cTn id="18"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5133"/>
                                        </p:tgtEl>
                                        <p:attrNameLst>
                                          <p:attrName>style.visibility</p:attrName>
                                        </p:attrNameLst>
                                      </p:cBhvr>
                                      <p:to>
                                        <p:strVal val="visible"/>
                                      </p:to>
                                    </p:set>
                                    <p:animEffect transition="in" filter="wipe(left)">
                                      <p:cBhvr>
                                        <p:cTn id="23" dur="500"/>
                                        <p:tgtEl>
                                          <p:spTgt spid="5133"/>
                                        </p:tgtEl>
                                      </p:cBhvr>
                                    </p:animEffect>
                                  </p:childTnLst>
                                </p:cTn>
                              </p:par>
                            </p:childTnLst>
                          </p:cTn>
                        </p:par>
                        <p:par>
                          <p:cTn id="24" fill="hold" nodeType="afterGroup">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wipe(left)">
                                      <p:cBhvr>
                                        <p:cTn id="27" dur="1000"/>
                                        <p:tgtEl>
                                          <p:spTgt spid="5128"/>
                                        </p:tgtEl>
                                      </p:cBhvr>
                                    </p:animEffect>
                                  </p:childTnLst>
                                </p:cTn>
                              </p:par>
                            </p:childTnLst>
                          </p:cTn>
                        </p:par>
                        <p:par>
                          <p:cTn id="28" fill="hold" nodeType="afterGroup">
                            <p:stCondLst>
                              <p:cond delay="2000"/>
                            </p:stCondLst>
                            <p:childTnLst>
                              <p:par>
                                <p:cTn id="29" presetID="22" presetClass="entr" presetSubtype="8" fill="hold" nodeType="afterEffect">
                                  <p:stCondLst>
                                    <p:cond delay="0"/>
                                  </p:stCondLst>
                                  <p:childTnLst>
                                    <p:set>
                                      <p:cBhvr>
                                        <p:cTn id="30" dur="1" fill="hold">
                                          <p:stCondLst>
                                            <p:cond delay="0"/>
                                          </p:stCondLst>
                                        </p:cTn>
                                        <p:tgtEl>
                                          <p:spTgt spid="5126"/>
                                        </p:tgtEl>
                                        <p:attrNameLst>
                                          <p:attrName>style.visibility</p:attrName>
                                        </p:attrNameLst>
                                      </p:cBhvr>
                                      <p:to>
                                        <p:strVal val="visible"/>
                                      </p:to>
                                    </p:set>
                                    <p:animEffect transition="in" filter="wipe(left)">
                                      <p:cBhvr>
                                        <p:cTn id="31" dur="1000"/>
                                        <p:tgtEl>
                                          <p:spTgt spid="5126"/>
                                        </p:tgtEl>
                                      </p:cBhvr>
                                    </p:animEffect>
                                  </p:childTnLst>
                                </p:cTn>
                              </p:par>
                            </p:childTnLst>
                          </p:cTn>
                        </p:par>
                        <p:par>
                          <p:cTn id="32" fill="hold" nodeType="afterGroup">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5129"/>
                                        </p:tgtEl>
                                        <p:attrNameLst>
                                          <p:attrName>style.visibility</p:attrName>
                                        </p:attrNameLst>
                                      </p:cBhvr>
                                      <p:to>
                                        <p:strVal val="visible"/>
                                      </p:to>
                                    </p:set>
                                    <p:animEffect transition="in" filter="wipe(left)">
                                      <p:cBhvr>
                                        <p:cTn id="35" dur="1000"/>
                                        <p:tgtEl>
                                          <p:spTgt spid="5129"/>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130"/>
                                        </p:tgtEl>
                                        <p:attrNameLst>
                                          <p:attrName>style.visibility</p:attrName>
                                        </p:attrNameLst>
                                      </p:cBhvr>
                                      <p:to>
                                        <p:strVal val="visible"/>
                                      </p:to>
                                    </p:set>
                                    <p:animEffect transition="in" filter="wipe(left)">
                                      <p:cBhvr>
                                        <p:cTn id="39" dur="500"/>
                                        <p:tgtEl>
                                          <p:spTgt spid="513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5132"/>
                                        </p:tgtEl>
                                        <p:attrNameLst>
                                          <p:attrName>style.visibility</p:attrName>
                                        </p:attrNameLst>
                                      </p:cBhvr>
                                      <p:to>
                                        <p:strVal val="visible"/>
                                      </p:to>
                                    </p:set>
                                    <p:animEffect transition="in" filter="wipe(down)">
                                      <p:cBhvr>
                                        <p:cTn id="44" dur="1000"/>
                                        <p:tgtEl>
                                          <p:spTgt spid="5132"/>
                                        </p:tgtEl>
                                      </p:cBhvr>
                                    </p:animEffect>
                                  </p:childTnLst>
                                </p:cTn>
                              </p:par>
                            </p:childTnLst>
                          </p:cTn>
                        </p:par>
                        <p:par>
                          <p:cTn id="45" fill="hold" nodeType="afterGroup">
                            <p:stCondLst>
                              <p:cond delay="1000"/>
                            </p:stCondLst>
                            <p:childTnLst>
                              <p:par>
                                <p:cTn id="46" presetID="21" presetClass="entr" presetSubtype="4" fill="hold" grpId="0" nodeType="afterEffect">
                                  <p:stCondLst>
                                    <p:cond delay="0"/>
                                  </p:stCondLst>
                                  <p:childTnLst>
                                    <p:set>
                                      <p:cBhvr>
                                        <p:cTn id="47" dur="1" fill="hold">
                                          <p:stCondLst>
                                            <p:cond delay="0"/>
                                          </p:stCondLst>
                                        </p:cTn>
                                        <p:tgtEl>
                                          <p:spTgt spid="5131"/>
                                        </p:tgtEl>
                                        <p:attrNameLst>
                                          <p:attrName>style.visibility</p:attrName>
                                        </p:attrNameLst>
                                      </p:cBhvr>
                                      <p:to>
                                        <p:strVal val="visible"/>
                                      </p:to>
                                    </p:set>
                                    <p:animEffect transition="in" filter="wheel(4)">
                                      <p:cBhvr>
                                        <p:cTn id="48" dur="5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4" grpId="0"/>
      <p:bldP spid="5128" grpId="0"/>
      <p:bldP spid="5129" grpId="0"/>
      <p:bldP spid="5130" grpId="0"/>
      <p:bldP spid="51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3571" name="Rectangle 1043">
            <a:extLst>
              <a:ext uri="{FF2B5EF4-FFF2-40B4-BE49-F238E27FC236}">
                <a16:creationId xmlns:a16="http://schemas.microsoft.com/office/drawing/2014/main" id="{BF95083F-43F3-4CF0-9F34-68015355E037}"/>
              </a:ext>
            </a:extLst>
          </p:cNvPr>
          <p:cNvSpPr>
            <a:spLocks noChangeArrowheads="1"/>
          </p:cNvSpPr>
          <p:nvPr/>
        </p:nvSpPr>
        <p:spPr bwMode="auto">
          <a:xfrm>
            <a:off x="1905000" y="5410200"/>
            <a:ext cx="2057400" cy="457200"/>
          </a:xfrm>
          <a:prstGeom prst="rect">
            <a:avLst/>
          </a:prstGeom>
          <a:solidFill>
            <a:srgbClr val="FFFF00"/>
          </a:solidFill>
          <a:ln w="9525">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00"/>
              </a:solidFill>
            </a:endParaRPr>
          </a:p>
        </p:txBody>
      </p:sp>
      <p:sp>
        <p:nvSpPr>
          <p:cNvPr id="23570" name="Rectangle 1042">
            <a:extLst>
              <a:ext uri="{FF2B5EF4-FFF2-40B4-BE49-F238E27FC236}">
                <a16:creationId xmlns:a16="http://schemas.microsoft.com/office/drawing/2014/main" id="{1D575477-F429-4270-8A66-2460A4B29550}"/>
              </a:ext>
            </a:extLst>
          </p:cNvPr>
          <p:cNvSpPr>
            <a:spLocks noChangeArrowheads="1"/>
          </p:cNvSpPr>
          <p:nvPr/>
        </p:nvSpPr>
        <p:spPr bwMode="auto">
          <a:xfrm>
            <a:off x="7086600" y="4953000"/>
            <a:ext cx="1600200" cy="457200"/>
          </a:xfrm>
          <a:prstGeom prst="rect">
            <a:avLst/>
          </a:prstGeom>
          <a:solidFill>
            <a:srgbClr val="FFFF00"/>
          </a:solidFill>
          <a:ln w="9525">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00"/>
              </a:solidFill>
            </a:endParaRPr>
          </a:p>
        </p:txBody>
      </p:sp>
      <p:sp>
        <p:nvSpPr>
          <p:cNvPr id="5124" name="Text Box 1041">
            <a:extLst>
              <a:ext uri="{FF2B5EF4-FFF2-40B4-BE49-F238E27FC236}">
                <a16:creationId xmlns:a16="http://schemas.microsoft.com/office/drawing/2014/main" id="{9CC3F275-3A5B-49A6-B404-7AEC8EB0E5A3}"/>
              </a:ext>
            </a:extLst>
          </p:cNvPr>
          <p:cNvSpPr txBox="1">
            <a:spLocks noChangeArrowheads="1"/>
          </p:cNvSpPr>
          <p:nvPr/>
        </p:nvSpPr>
        <p:spPr bwMode="auto">
          <a:xfrm>
            <a:off x="1905000" y="895350"/>
            <a:ext cx="70866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5000"/>
              </a:lnSpc>
              <a:spcBef>
                <a:spcPct val="0"/>
              </a:spcBef>
              <a:buFontTx/>
              <a:buNone/>
            </a:pPr>
            <a:r>
              <a:rPr lang="en-US" altLang="en-US" sz="2800" b="1"/>
              <a:t>“It is most likely that in the apostolic age when there was but ‘one Lord, one faith, and one baptism,’ and no differing denominations existed, the baptism of a convert by that very act constituted him a member of the church, and endowed him with all the rights and privileges of full membership.  In that sense baptism was the door into the church.  </a:t>
            </a:r>
            <a:r>
              <a:rPr lang="en-US" altLang="en-US" sz="2800" b="1" u="sng"/>
              <a:t>Now it is different</a:t>
            </a:r>
            <a:r>
              <a:rPr lang="en-US" altLang="en-US" sz="2800" b="1"/>
              <a:t>...”</a:t>
            </a:r>
          </a:p>
          <a:p>
            <a:pPr>
              <a:lnSpc>
                <a:spcPct val="115000"/>
              </a:lnSpc>
              <a:spcBef>
                <a:spcPct val="0"/>
              </a:spcBef>
              <a:buFontTx/>
              <a:buNone/>
            </a:pPr>
            <a:endParaRPr lang="en-US" altLang="en-US" sz="800" b="1"/>
          </a:p>
          <a:p>
            <a:pPr algn="ctr">
              <a:spcBef>
                <a:spcPct val="0"/>
              </a:spcBef>
              <a:buFontTx/>
              <a:buNone/>
            </a:pPr>
            <a:r>
              <a:rPr lang="en-US" altLang="en-US" sz="1800" b="1"/>
              <a:t>(Edward T. Hiscox, p. 22, 1960 edition, </a:t>
            </a:r>
            <a:r>
              <a:rPr lang="en-US" altLang="en-US" sz="1800" b="1" i="1"/>
              <a:t>The Standard Manual For Baptist Churches</a:t>
            </a:r>
            <a:r>
              <a:rPr lang="en-US" altLang="en-US" sz="1800" b="1"/>
              <a:t>).</a:t>
            </a:r>
          </a:p>
        </p:txBody>
      </p:sp>
      <p:pic>
        <p:nvPicPr>
          <p:cNvPr id="5125" name="Picture 1044" descr="0978081700340_500X500">
            <a:extLst>
              <a:ext uri="{FF2B5EF4-FFF2-40B4-BE49-F238E27FC236}">
                <a16:creationId xmlns:a16="http://schemas.microsoft.com/office/drawing/2014/main" id="{A4D11016-6E3B-4BFF-8EEE-EA409FE9D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880" r="13861"/>
          <a:stretch>
            <a:fillRect/>
          </a:stretch>
        </p:blipFill>
        <p:spPr bwMode="auto">
          <a:xfrm>
            <a:off x="76200" y="152400"/>
            <a:ext cx="1754188" cy="23622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573" name="Rectangle 1045">
            <a:extLst>
              <a:ext uri="{FF2B5EF4-FFF2-40B4-BE49-F238E27FC236}">
                <a16:creationId xmlns:a16="http://schemas.microsoft.com/office/drawing/2014/main" id="{E21A5D25-C208-4C0B-B13B-D8D19DBA8382}"/>
              </a:ext>
            </a:extLst>
          </p:cNvPr>
          <p:cNvSpPr>
            <a:spLocks noGrp="1" noChangeArrowheads="1"/>
          </p:cNvSpPr>
          <p:nvPr>
            <p:ph type="title"/>
          </p:nvPr>
        </p:nvSpPr>
        <p:spPr>
          <a:xfrm>
            <a:off x="2057400" y="228600"/>
            <a:ext cx="6629400" cy="639763"/>
          </a:xfrm>
        </p:spPr>
        <p:txBody>
          <a:bodyPr/>
          <a:lstStyle/>
          <a:p>
            <a:pPr eaLnBrk="1" hangingPunct="1">
              <a:defRPr/>
            </a:pPr>
            <a:r>
              <a:rPr lang="en-US" altLang="en-US" sz="3200" b="1" u="sng">
                <a:effectLst>
                  <a:outerShdw blurRad="38100" dist="38100" dir="2700000" algn="tl">
                    <a:srgbClr val="C0C0C0"/>
                  </a:outerShdw>
                </a:effectLst>
              </a:rPr>
              <a:t>Baptist Manual</a:t>
            </a:r>
            <a:endParaRPr lang="en-US" alt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3570"/>
                                        </p:tgtEl>
                                        <p:attrNameLst>
                                          <p:attrName>style.visibility</p:attrName>
                                        </p:attrNameLst>
                                      </p:cBhvr>
                                      <p:to>
                                        <p:strVal val="visible"/>
                                      </p:to>
                                    </p:set>
                                    <p:animEffect transition="in" filter="slide(fromLeft)">
                                      <p:cBhvr>
                                        <p:cTn id="7" dur="500"/>
                                        <p:tgtEl>
                                          <p:spTgt spid="23570"/>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3571"/>
                                        </p:tgtEl>
                                        <p:attrNameLst>
                                          <p:attrName>style.visibility</p:attrName>
                                        </p:attrNameLst>
                                      </p:cBhvr>
                                      <p:to>
                                        <p:strVal val="visible"/>
                                      </p:to>
                                    </p:set>
                                    <p:animEffect transition="in" filter="slide(fromLeft)">
                                      <p:cBhvr>
                                        <p:cTn id="11"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1" grpId="0" animBg="1"/>
      <p:bldP spid="235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F6E5E3A-9EB8-45EC-8D1E-AADF0047DD29}"/>
              </a:ext>
            </a:extLst>
          </p:cNvPr>
          <p:cNvSpPr>
            <a:spLocks noGrp="1" noChangeArrowheads="1"/>
          </p:cNvSpPr>
          <p:nvPr>
            <p:ph type="title"/>
          </p:nvPr>
        </p:nvSpPr>
        <p:spPr>
          <a:xfrm>
            <a:off x="76200" y="238125"/>
            <a:ext cx="6477000" cy="838200"/>
          </a:xfrm>
        </p:spPr>
        <p:txBody>
          <a:bodyPr/>
          <a:lstStyle/>
          <a:p>
            <a:pPr eaLnBrk="1" hangingPunct="1"/>
            <a:r>
              <a:rPr lang="en-US" altLang="en-US" b="1">
                <a:ea typeface="ＭＳ Ｐゴシック" panose="020B0600070205080204" pitchFamily="34" charset="-128"/>
              </a:rPr>
              <a:t>Bible Alone = Christian</a:t>
            </a:r>
          </a:p>
        </p:txBody>
      </p:sp>
      <p:sp>
        <p:nvSpPr>
          <p:cNvPr id="15364" name="Text Box 4">
            <a:extLst>
              <a:ext uri="{FF2B5EF4-FFF2-40B4-BE49-F238E27FC236}">
                <a16:creationId xmlns:a16="http://schemas.microsoft.com/office/drawing/2014/main" id="{A77983BD-9E26-42FA-9006-2CDBFC34E732}"/>
              </a:ext>
            </a:extLst>
          </p:cNvPr>
          <p:cNvSpPr txBox="1">
            <a:spLocks noChangeArrowheads="1"/>
          </p:cNvSpPr>
          <p:nvPr/>
        </p:nvSpPr>
        <p:spPr bwMode="auto">
          <a:xfrm>
            <a:off x="6477000" y="228600"/>
            <a:ext cx="25908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pPr>
            <a:r>
              <a:rPr lang="en-US" altLang="en-US" sz="2400" b="1"/>
              <a:t> 1 Peter 1:22-23</a:t>
            </a:r>
          </a:p>
          <a:p>
            <a:pPr eaLnBrk="1" hangingPunct="1">
              <a:lnSpc>
                <a:spcPct val="80000"/>
              </a:lnSpc>
              <a:spcBef>
                <a:spcPct val="50000"/>
              </a:spcBef>
            </a:pPr>
            <a:r>
              <a:rPr lang="en-US" altLang="en-US" sz="2400" b="1"/>
              <a:t> James 1:21</a:t>
            </a:r>
          </a:p>
        </p:txBody>
      </p:sp>
      <p:sp>
        <p:nvSpPr>
          <p:cNvPr id="6148" name="Rectangle 5">
            <a:extLst>
              <a:ext uri="{FF2B5EF4-FFF2-40B4-BE49-F238E27FC236}">
                <a16:creationId xmlns:a16="http://schemas.microsoft.com/office/drawing/2014/main" id="{EA4D94F4-4CD1-4B27-BFA9-B649FD529716}"/>
              </a:ext>
            </a:extLst>
          </p:cNvPr>
          <p:cNvSpPr>
            <a:spLocks noChangeArrowheads="1"/>
          </p:cNvSpPr>
          <p:nvPr/>
        </p:nvSpPr>
        <p:spPr bwMode="auto">
          <a:xfrm>
            <a:off x="0" y="1066800"/>
            <a:ext cx="9144000" cy="304800"/>
          </a:xfrm>
          <a:prstGeom prst="rect">
            <a:avLst/>
          </a:prstGeom>
          <a:solidFill>
            <a:schemeClr val="accent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5369" name="Text Box 9">
            <a:extLst>
              <a:ext uri="{FF2B5EF4-FFF2-40B4-BE49-F238E27FC236}">
                <a16:creationId xmlns:a16="http://schemas.microsoft.com/office/drawing/2014/main" id="{A6741EE6-7272-4FD3-90E3-B4DDEF010ED9}"/>
              </a:ext>
            </a:extLst>
          </p:cNvPr>
          <p:cNvSpPr txBox="1">
            <a:spLocks noChangeArrowheads="1"/>
          </p:cNvSpPr>
          <p:nvPr/>
        </p:nvSpPr>
        <p:spPr bwMode="auto">
          <a:xfrm>
            <a:off x="2635250" y="3032125"/>
            <a:ext cx="7175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7200" b="1"/>
              <a:t>+</a:t>
            </a:r>
          </a:p>
        </p:txBody>
      </p:sp>
      <p:sp>
        <p:nvSpPr>
          <p:cNvPr id="15370" name="Text Box 10">
            <a:extLst>
              <a:ext uri="{FF2B5EF4-FFF2-40B4-BE49-F238E27FC236}">
                <a16:creationId xmlns:a16="http://schemas.microsoft.com/office/drawing/2014/main" id="{A302C8F8-ABF9-47CE-A686-D153E381ECB6}"/>
              </a:ext>
            </a:extLst>
          </p:cNvPr>
          <p:cNvSpPr txBox="1">
            <a:spLocks noChangeArrowheads="1"/>
          </p:cNvSpPr>
          <p:nvPr/>
        </p:nvSpPr>
        <p:spPr bwMode="auto">
          <a:xfrm>
            <a:off x="5759450" y="3032125"/>
            <a:ext cx="7175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7200" b="1"/>
              <a:t>=</a:t>
            </a:r>
          </a:p>
        </p:txBody>
      </p:sp>
      <p:sp>
        <p:nvSpPr>
          <p:cNvPr id="15371" name="Text Box 11">
            <a:extLst>
              <a:ext uri="{FF2B5EF4-FFF2-40B4-BE49-F238E27FC236}">
                <a16:creationId xmlns:a16="http://schemas.microsoft.com/office/drawing/2014/main" id="{1346C350-1F3C-499F-8962-210CCD59EFF5}"/>
              </a:ext>
            </a:extLst>
          </p:cNvPr>
          <p:cNvSpPr txBox="1">
            <a:spLocks noChangeArrowheads="1"/>
          </p:cNvSpPr>
          <p:nvPr/>
        </p:nvSpPr>
        <p:spPr bwMode="auto">
          <a:xfrm>
            <a:off x="6484938" y="3276600"/>
            <a:ext cx="2582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00" b="1"/>
              <a:t>Methodist</a:t>
            </a:r>
          </a:p>
        </p:txBody>
      </p:sp>
      <p:pic>
        <p:nvPicPr>
          <p:cNvPr id="15372" name="Picture 12" descr="Meth Discipline">
            <a:extLst>
              <a:ext uri="{FF2B5EF4-FFF2-40B4-BE49-F238E27FC236}">
                <a16:creationId xmlns:a16="http://schemas.microsoft.com/office/drawing/2014/main" id="{780F56CA-1CC1-45A3-BAA0-7E006253BA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036"/>
          <a:stretch>
            <a:fillRect/>
          </a:stretch>
        </p:blipFill>
        <p:spPr bwMode="auto">
          <a:xfrm>
            <a:off x="3657600" y="2066925"/>
            <a:ext cx="1828800" cy="3114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74" name="Picture 14" descr="Bible - Holy">
            <a:extLst>
              <a:ext uri="{FF2B5EF4-FFF2-40B4-BE49-F238E27FC236}">
                <a16:creationId xmlns:a16="http://schemas.microsoft.com/office/drawing/2014/main" id="{F54047AF-EA78-4967-A46B-B1FCC8DE2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63" y="2362200"/>
            <a:ext cx="245903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additive="base">
                                        <p:cTn id="12" dur="500" fill="hold"/>
                                        <p:tgtEl>
                                          <p:spTgt spid="15364"/>
                                        </p:tgtEl>
                                        <p:attrNameLst>
                                          <p:attrName>ppt_x</p:attrName>
                                        </p:attrNameLst>
                                      </p:cBhvr>
                                      <p:tavLst>
                                        <p:tav tm="0">
                                          <p:val>
                                            <p:strVal val="#ppt_x"/>
                                          </p:val>
                                        </p:tav>
                                        <p:tav tm="100000">
                                          <p:val>
                                            <p:strVal val="#ppt_x"/>
                                          </p:val>
                                        </p:tav>
                                      </p:tavLst>
                                    </p:anim>
                                    <p:anim calcmode="lin" valueType="num">
                                      <p:cBhvr additive="base">
                                        <p:cTn id="13" dur="500" fill="hold"/>
                                        <p:tgtEl>
                                          <p:spTgt spid="1536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15374"/>
                                        </p:tgtEl>
                                        <p:attrNameLst>
                                          <p:attrName>style.visibility</p:attrName>
                                        </p:attrNameLst>
                                      </p:cBhvr>
                                      <p:to>
                                        <p:strVal val="visible"/>
                                      </p:to>
                                    </p:set>
                                    <p:animEffect transition="in" filter="wipe(left)">
                                      <p:cBhvr>
                                        <p:cTn id="17" dur="500"/>
                                        <p:tgtEl>
                                          <p:spTgt spid="15374"/>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369"/>
                                        </p:tgtEl>
                                        <p:attrNameLst>
                                          <p:attrName>style.visibility</p:attrName>
                                        </p:attrNameLst>
                                      </p:cBhvr>
                                      <p:to>
                                        <p:strVal val="visible"/>
                                      </p:to>
                                    </p:set>
                                    <p:animEffect transition="in" filter="wipe(left)">
                                      <p:cBhvr>
                                        <p:cTn id="21" dur="500"/>
                                        <p:tgtEl>
                                          <p:spTgt spid="15369"/>
                                        </p:tgtEl>
                                      </p:cBhvr>
                                    </p:animEffect>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15372"/>
                                        </p:tgtEl>
                                        <p:attrNameLst>
                                          <p:attrName>style.visibility</p:attrName>
                                        </p:attrNameLst>
                                      </p:cBhvr>
                                      <p:to>
                                        <p:strVal val="visible"/>
                                      </p:to>
                                    </p:set>
                                    <p:animEffect transition="in" filter="wipe(left)">
                                      <p:cBhvr>
                                        <p:cTn id="25" dur="500"/>
                                        <p:tgtEl>
                                          <p:spTgt spid="15372"/>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370"/>
                                        </p:tgtEl>
                                        <p:attrNameLst>
                                          <p:attrName>style.visibility</p:attrName>
                                        </p:attrNameLst>
                                      </p:cBhvr>
                                      <p:to>
                                        <p:strVal val="visible"/>
                                      </p:to>
                                    </p:set>
                                    <p:animEffect transition="in" filter="wipe(left)">
                                      <p:cBhvr>
                                        <p:cTn id="29" dur="500"/>
                                        <p:tgtEl>
                                          <p:spTgt spid="15370"/>
                                        </p:tgtEl>
                                      </p:cBhvr>
                                    </p:animEffect>
                                  </p:childTnLst>
                                </p:cTn>
                              </p:par>
                            </p:childTnLst>
                          </p:cTn>
                        </p:par>
                        <p:par>
                          <p:cTn id="30" fill="hold" nodeType="afterGroup">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5371"/>
                                        </p:tgtEl>
                                        <p:attrNameLst>
                                          <p:attrName>style.visibility</p:attrName>
                                        </p:attrNameLst>
                                      </p:cBhvr>
                                      <p:to>
                                        <p:strVal val="visible"/>
                                      </p:to>
                                    </p:set>
                                    <p:animEffect transition="in" filter="wipe(left)">
                                      <p:cBhvr>
                                        <p:cTn id="33"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4" grpId="0"/>
      <p:bldP spid="15369" grpId="0"/>
      <p:bldP spid="15370" grpId="0"/>
      <p:bldP spid="153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7170" name="Picture 5" descr="Meth Discipline art 8 &amp; 9">
            <a:extLst>
              <a:ext uri="{FF2B5EF4-FFF2-40B4-BE49-F238E27FC236}">
                <a16:creationId xmlns:a16="http://schemas.microsoft.com/office/drawing/2014/main" id="{47FFA594-338B-4F20-960F-DCC77FEB48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222" r="8391" b="11111"/>
          <a:stretch>
            <a:fillRect/>
          </a:stretch>
        </p:blipFill>
        <p:spPr bwMode="auto">
          <a:xfrm>
            <a:off x="152400" y="685800"/>
            <a:ext cx="40386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2" name="Text Box 6">
            <a:extLst>
              <a:ext uri="{FF2B5EF4-FFF2-40B4-BE49-F238E27FC236}">
                <a16:creationId xmlns:a16="http://schemas.microsoft.com/office/drawing/2014/main" id="{16066D60-DCC6-495F-BE52-E2A1A71FE52D}"/>
              </a:ext>
            </a:extLst>
          </p:cNvPr>
          <p:cNvSpPr txBox="1">
            <a:spLocks noChangeArrowheads="1"/>
          </p:cNvSpPr>
          <p:nvPr/>
        </p:nvSpPr>
        <p:spPr bwMode="auto">
          <a:xfrm>
            <a:off x="4381500" y="1676400"/>
            <a:ext cx="464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b="1"/>
              <a:t>The soul who sins shall die. The son shall not bear the guilt of the father, nor the father bear the guilt of the son… (Ezekiel 18:20).</a:t>
            </a:r>
          </a:p>
        </p:txBody>
      </p:sp>
      <p:sp>
        <p:nvSpPr>
          <p:cNvPr id="19463" name="Text Box 7">
            <a:extLst>
              <a:ext uri="{FF2B5EF4-FFF2-40B4-BE49-F238E27FC236}">
                <a16:creationId xmlns:a16="http://schemas.microsoft.com/office/drawing/2014/main" id="{9FFCB5B4-42B7-443F-9E49-35C89E1F2F68}"/>
              </a:ext>
            </a:extLst>
          </p:cNvPr>
          <p:cNvSpPr txBox="1">
            <a:spLocks noChangeArrowheads="1"/>
          </p:cNvSpPr>
          <p:nvPr/>
        </p:nvSpPr>
        <p:spPr bwMode="auto">
          <a:xfrm>
            <a:off x="4343400" y="3521075"/>
            <a:ext cx="4724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b="1"/>
              <a:t>And the Spirit and the bride say, “Come!” And let him who hears say, “Come!” And let him who thirsts come.  Whoever desires, let him take the water of life freely (Rev. 22:17).</a:t>
            </a:r>
          </a:p>
        </p:txBody>
      </p:sp>
      <p:sp>
        <p:nvSpPr>
          <p:cNvPr id="19464" name="Text Box 8">
            <a:extLst>
              <a:ext uri="{FF2B5EF4-FFF2-40B4-BE49-F238E27FC236}">
                <a16:creationId xmlns:a16="http://schemas.microsoft.com/office/drawing/2014/main" id="{7FA027F0-4C83-459A-87A2-EE14960475CE}"/>
              </a:ext>
            </a:extLst>
          </p:cNvPr>
          <p:cNvSpPr txBox="1">
            <a:spLocks noChangeArrowheads="1"/>
          </p:cNvSpPr>
          <p:nvPr/>
        </p:nvSpPr>
        <p:spPr bwMode="auto">
          <a:xfrm>
            <a:off x="4343400" y="5426075"/>
            <a:ext cx="472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b="1"/>
              <a:t>You see then that a man is justified by works, and not by faith only (James 2:24).</a:t>
            </a:r>
          </a:p>
        </p:txBody>
      </p:sp>
      <p:sp>
        <p:nvSpPr>
          <p:cNvPr id="7174" name="Text Box 10">
            <a:extLst>
              <a:ext uri="{FF2B5EF4-FFF2-40B4-BE49-F238E27FC236}">
                <a16:creationId xmlns:a16="http://schemas.microsoft.com/office/drawing/2014/main" id="{2F687A5F-F963-457B-9679-2F1D4D6A0D7E}"/>
              </a:ext>
            </a:extLst>
          </p:cNvPr>
          <p:cNvSpPr txBox="1">
            <a:spLocks noChangeArrowheads="1"/>
          </p:cNvSpPr>
          <p:nvPr/>
        </p:nvSpPr>
        <p:spPr bwMode="auto">
          <a:xfrm>
            <a:off x="609600" y="152400"/>
            <a:ext cx="314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b="1"/>
              <a:t>Methodist Discipline</a:t>
            </a:r>
          </a:p>
        </p:txBody>
      </p:sp>
      <p:pic>
        <p:nvPicPr>
          <p:cNvPr id="7175" name="Picture 11" descr="Bible - Holy">
            <a:extLst>
              <a:ext uri="{FF2B5EF4-FFF2-40B4-BE49-F238E27FC236}">
                <a16:creationId xmlns:a16="http://schemas.microsoft.com/office/drawing/2014/main" id="{DC5471A7-6606-4C2D-96C8-5603BCEE9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28600"/>
            <a:ext cx="11636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dissolve">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dissolve">
                                      <p:cBhvr>
                                        <p:cTn id="12" dur="500"/>
                                        <p:tgtEl>
                                          <p:spTgt spid="19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64"/>
                                        </p:tgtEl>
                                        <p:attrNameLst>
                                          <p:attrName>style.visibility</p:attrName>
                                        </p:attrNameLst>
                                      </p:cBhvr>
                                      <p:to>
                                        <p:strVal val="visible"/>
                                      </p:to>
                                    </p:set>
                                    <p:animEffect transition="in" filter="dissolve">
                                      <p:cBhvr>
                                        <p:cTn id="17"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41FE655-E953-444F-B635-68D36750389A}"/>
              </a:ext>
            </a:extLst>
          </p:cNvPr>
          <p:cNvSpPr>
            <a:spLocks noGrp="1" noChangeArrowheads="1"/>
          </p:cNvSpPr>
          <p:nvPr>
            <p:ph type="title"/>
          </p:nvPr>
        </p:nvSpPr>
        <p:spPr>
          <a:xfrm>
            <a:off x="76200" y="238125"/>
            <a:ext cx="6477000" cy="838200"/>
          </a:xfrm>
        </p:spPr>
        <p:txBody>
          <a:bodyPr/>
          <a:lstStyle/>
          <a:p>
            <a:pPr eaLnBrk="1" hangingPunct="1"/>
            <a:r>
              <a:rPr lang="en-US" altLang="en-US" b="1">
                <a:ea typeface="ＭＳ Ｐゴシック" panose="020B0600070205080204" pitchFamily="34" charset="-128"/>
              </a:rPr>
              <a:t>Bible Alone = Christian</a:t>
            </a:r>
          </a:p>
        </p:txBody>
      </p:sp>
      <p:sp>
        <p:nvSpPr>
          <p:cNvPr id="17411" name="Rectangle 3">
            <a:extLst>
              <a:ext uri="{FF2B5EF4-FFF2-40B4-BE49-F238E27FC236}">
                <a16:creationId xmlns:a16="http://schemas.microsoft.com/office/drawing/2014/main" id="{B58F3C40-DCE6-4A05-BA4E-D8684705B6AA}"/>
              </a:ext>
            </a:extLst>
          </p:cNvPr>
          <p:cNvSpPr>
            <a:spLocks noGrp="1" noChangeArrowheads="1"/>
          </p:cNvSpPr>
          <p:nvPr>
            <p:ph type="body" idx="1"/>
          </p:nvPr>
        </p:nvSpPr>
        <p:spPr>
          <a:xfrm>
            <a:off x="304800" y="1295400"/>
            <a:ext cx="8534400" cy="5562600"/>
          </a:xfrm>
        </p:spPr>
        <p:txBody>
          <a:bodyPr/>
          <a:lstStyle/>
          <a:p>
            <a:pPr eaLnBrk="1" hangingPunct="1">
              <a:lnSpc>
                <a:spcPct val="135000"/>
              </a:lnSpc>
              <a:buFontTx/>
              <a:buNone/>
            </a:pPr>
            <a:r>
              <a:rPr lang="en-US" altLang="en-US" sz="2800" b="1">
                <a:ea typeface="ＭＳ Ｐゴシック" panose="020B0600070205080204" pitchFamily="34" charset="-128"/>
              </a:rPr>
              <a:t>Some Bible + </a:t>
            </a:r>
            <a:r>
              <a:rPr lang="en-US" altLang="en-US" sz="2800" b="1">
                <a:solidFill>
                  <a:srgbClr val="FF0000"/>
                </a:solidFill>
                <a:ea typeface="ＭＳ Ｐゴシック" panose="020B0600070205080204" pitchFamily="34" charset="-128"/>
              </a:rPr>
              <a:t>Baptist Manual</a:t>
            </a:r>
            <a:r>
              <a:rPr lang="en-US" altLang="en-US" sz="2800" b="1">
                <a:ea typeface="ＭＳ Ｐゴシック" panose="020B0600070205080204" pitchFamily="34" charset="-128"/>
              </a:rPr>
              <a:t> = Baptist</a:t>
            </a:r>
          </a:p>
          <a:p>
            <a:pPr eaLnBrk="1" hangingPunct="1">
              <a:lnSpc>
                <a:spcPct val="135000"/>
              </a:lnSpc>
              <a:buFontTx/>
              <a:buNone/>
            </a:pPr>
            <a:r>
              <a:rPr lang="en-US" altLang="en-US" sz="2800" b="1">
                <a:ea typeface="ＭＳ Ｐゴシック" panose="020B0600070205080204" pitchFamily="34" charset="-128"/>
              </a:rPr>
              <a:t>Some Bible + </a:t>
            </a:r>
            <a:r>
              <a:rPr lang="en-US" altLang="en-US" sz="2800" b="1">
                <a:solidFill>
                  <a:srgbClr val="FF0000"/>
                </a:solidFill>
                <a:ea typeface="ＭＳ Ｐゴシック" panose="020B0600070205080204" pitchFamily="34" charset="-128"/>
              </a:rPr>
              <a:t>Methodist Discipline</a:t>
            </a:r>
            <a:r>
              <a:rPr lang="en-US" altLang="en-US" sz="2800" b="1">
                <a:ea typeface="ＭＳ Ｐゴシック" panose="020B0600070205080204" pitchFamily="34" charset="-128"/>
              </a:rPr>
              <a:t> = Methodist</a:t>
            </a:r>
          </a:p>
          <a:p>
            <a:pPr eaLnBrk="1" hangingPunct="1">
              <a:lnSpc>
                <a:spcPct val="135000"/>
              </a:lnSpc>
              <a:buFontTx/>
              <a:buNone/>
            </a:pPr>
            <a:r>
              <a:rPr lang="en-US" altLang="en-US" sz="2800" b="1">
                <a:ea typeface="ＭＳ Ｐゴシック" panose="020B0600070205080204" pitchFamily="34" charset="-128"/>
              </a:rPr>
              <a:t>Some Bible + </a:t>
            </a:r>
            <a:r>
              <a:rPr lang="en-US" altLang="en-US" sz="2800" b="1">
                <a:solidFill>
                  <a:srgbClr val="FF0000"/>
                </a:solidFill>
                <a:ea typeface="ＭＳ Ｐゴシック" panose="020B0600070205080204" pitchFamily="34" charset="-128"/>
              </a:rPr>
              <a:t>Luther’s Catechisms</a:t>
            </a:r>
            <a:r>
              <a:rPr lang="en-US" altLang="en-US" sz="2800" b="1">
                <a:ea typeface="ＭＳ Ｐゴシック" panose="020B0600070205080204" pitchFamily="34" charset="-128"/>
              </a:rPr>
              <a:t> = Lutheran</a:t>
            </a:r>
          </a:p>
          <a:p>
            <a:pPr eaLnBrk="1" hangingPunct="1">
              <a:lnSpc>
                <a:spcPct val="135000"/>
              </a:lnSpc>
              <a:buFontTx/>
              <a:buNone/>
            </a:pPr>
            <a:r>
              <a:rPr lang="en-US" altLang="en-US" sz="2800" b="1">
                <a:ea typeface="ＭＳ Ｐゴシック" panose="020B0600070205080204" pitchFamily="34" charset="-128"/>
              </a:rPr>
              <a:t>Some Bible + </a:t>
            </a:r>
            <a:r>
              <a:rPr lang="en-US" altLang="en-US" sz="2800" b="1">
                <a:solidFill>
                  <a:srgbClr val="FF0000"/>
                </a:solidFill>
                <a:ea typeface="ＭＳ Ｐゴシック" panose="020B0600070205080204" pitchFamily="34" charset="-128"/>
              </a:rPr>
              <a:t>Book of Mormon</a:t>
            </a:r>
            <a:r>
              <a:rPr lang="en-US" altLang="en-US" sz="2800" b="1">
                <a:ea typeface="ＭＳ Ｐゴシック" panose="020B0600070205080204" pitchFamily="34" charset="-128"/>
              </a:rPr>
              <a:t> = Latter Day Saint</a:t>
            </a:r>
          </a:p>
          <a:p>
            <a:pPr eaLnBrk="1" hangingPunct="1">
              <a:lnSpc>
                <a:spcPct val="135000"/>
              </a:lnSpc>
              <a:buFontTx/>
              <a:buNone/>
            </a:pPr>
            <a:r>
              <a:rPr lang="en-US" altLang="en-US" sz="2800" b="1">
                <a:ea typeface="ＭＳ Ｐゴシック" panose="020B0600070205080204" pitchFamily="34" charset="-128"/>
              </a:rPr>
              <a:t>Some Bible + </a:t>
            </a:r>
            <a:r>
              <a:rPr lang="en-US" altLang="en-US" sz="2400" b="1">
                <a:solidFill>
                  <a:srgbClr val="FF0000"/>
                </a:solidFill>
                <a:ea typeface="ＭＳ Ｐゴシック" panose="020B0600070205080204" pitchFamily="34" charset="-128"/>
              </a:rPr>
              <a:t>Book of Common Prayer</a:t>
            </a:r>
            <a:r>
              <a:rPr lang="en-US" altLang="en-US" sz="2800" b="1">
                <a:ea typeface="ＭＳ Ｐゴシック" panose="020B0600070205080204" pitchFamily="34" charset="-128"/>
              </a:rPr>
              <a:t> = Episcopal</a:t>
            </a:r>
          </a:p>
          <a:p>
            <a:pPr eaLnBrk="1" hangingPunct="1">
              <a:lnSpc>
                <a:spcPct val="135000"/>
              </a:lnSpc>
              <a:buFontTx/>
              <a:buNone/>
            </a:pPr>
            <a:r>
              <a:rPr lang="en-US" altLang="en-US" sz="2800" b="1">
                <a:ea typeface="ＭＳ Ｐゴシック" panose="020B0600070205080204" pitchFamily="34" charset="-128"/>
              </a:rPr>
              <a:t>Some Bible + </a:t>
            </a:r>
            <a:r>
              <a:rPr lang="en-US" altLang="en-US" sz="2800" b="1">
                <a:solidFill>
                  <a:srgbClr val="FF0000"/>
                </a:solidFill>
                <a:ea typeface="ＭＳ Ｐゴシック" panose="020B0600070205080204" pitchFamily="34" charset="-128"/>
              </a:rPr>
              <a:t>Blue Book</a:t>
            </a:r>
            <a:r>
              <a:rPr lang="en-US" altLang="en-US" sz="2800" b="1">
                <a:ea typeface="ＭＳ Ｐゴシック" panose="020B0600070205080204" pitchFamily="34" charset="-128"/>
              </a:rPr>
              <a:t> = Mason</a:t>
            </a:r>
          </a:p>
          <a:p>
            <a:pPr eaLnBrk="1" hangingPunct="1">
              <a:lnSpc>
                <a:spcPct val="135000"/>
              </a:lnSpc>
              <a:buFontTx/>
              <a:buNone/>
            </a:pPr>
            <a:r>
              <a:rPr lang="en-US" altLang="en-US" sz="2800" b="1">
                <a:ea typeface="ＭＳ Ｐゴシック" panose="020B0600070205080204" pitchFamily="34" charset="-128"/>
              </a:rPr>
              <a:t>Some Bible + </a:t>
            </a:r>
            <a:r>
              <a:rPr lang="en-US" altLang="en-US" sz="2800" b="1">
                <a:solidFill>
                  <a:srgbClr val="FF0000"/>
                </a:solidFill>
                <a:ea typeface="ＭＳ Ｐゴシック" panose="020B0600070205080204" pitchFamily="34" charset="-128"/>
              </a:rPr>
              <a:t>Watchtower</a:t>
            </a:r>
            <a:r>
              <a:rPr lang="en-US" altLang="en-US" sz="2800" b="1">
                <a:ea typeface="ＭＳ Ｐゴシック" panose="020B0600070205080204" pitchFamily="34" charset="-128"/>
              </a:rPr>
              <a:t> = Jehovah’s Witness</a:t>
            </a:r>
          </a:p>
          <a:p>
            <a:pPr eaLnBrk="1" hangingPunct="1">
              <a:lnSpc>
                <a:spcPct val="135000"/>
              </a:lnSpc>
              <a:buFontTx/>
              <a:buNone/>
            </a:pPr>
            <a:r>
              <a:rPr lang="en-US" altLang="en-US" sz="2800" b="1">
                <a:ea typeface="ＭＳ Ｐゴシック" panose="020B0600070205080204" pitchFamily="34" charset="-128"/>
              </a:rPr>
              <a:t>Some Bible + </a:t>
            </a:r>
            <a:r>
              <a:rPr lang="en-US" altLang="en-US" sz="2400" b="1">
                <a:solidFill>
                  <a:srgbClr val="FF0000"/>
                </a:solidFill>
                <a:ea typeface="ＭＳ Ｐゴシック" panose="020B0600070205080204" pitchFamily="34" charset="-128"/>
              </a:rPr>
              <a:t>Confession of Faith</a:t>
            </a:r>
            <a:r>
              <a:rPr lang="en-US" altLang="en-US" sz="2800" b="1">
                <a:ea typeface="ＭＳ Ｐゴシック" panose="020B0600070205080204" pitchFamily="34" charset="-128"/>
              </a:rPr>
              <a:t> = Presbyterian</a:t>
            </a:r>
          </a:p>
        </p:txBody>
      </p:sp>
      <p:sp>
        <p:nvSpPr>
          <p:cNvPr id="17412" name="Text Box 4">
            <a:extLst>
              <a:ext uri="{FF2B5EF4-FFF2-40B4-BE49-F238E27FC236}">
                <a16:creationId xmlns:a16="http://schemas.microsoft.com/office/drawing/2014/main" id="{28FC583B-7D98-469D-814F-F715ED0BF31A}"/>
              </a:ext>
            </a:extLst>
          </p:cNvPr>
          <p:cNvSpPr txBox="1">
            <a:spLocks noChangeArrowheads="1"/>
          </p:cNvSpPr>
          <p:nvPr/>
        </p:nvSpPr>
        <p:spPr bwMode="auto">
          <a:xfrm>
            <a:off x="6477000" y="228600"/>
            <a:ext cx="25908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pPr>
            <a:r>
              <a:rPr lang="en-US" altLang="en-US" sz="2400" b="1"/>
              <a:t> 1 Peter 1:22-23</a:t>
            </a:r>
          </a:p>
          <a:p>
            <a:pPr eaLnBrk="1" hangingPunct="1">
              <a:lnSpc>
                <a:spcPct val="80000"/>
              </a:lnSpc>
              <a:spcBef>
                <a:spcPct val="50000"/>
              </a:spcBef>
            </a:pPr>
            <a:r>
              <a:rPr lang="en-US" altLang="en-US" sz="2400" b="1"/>
              <a:t> James 1:21</a:t>
            </a:r>
          </a:p>
        </p:txBody>
      </p:sp>
      <p:sp>
        <p:nvSpPr>
          <p:cNvPr id="8197" name="Rectangle 5">
            <a:extLst>
              <a:ext uri="{FF2B5EF4-FFF2-40B4-BE49-F238E27FC236}">
                <a16:creationId xmlns:a16="http://schemas.microsoft.com/office/drawing/2014/main" id="{8FF940CC-9A09-4820-80FC-F92D8E173CC4}"/>
              </a:ext>
            </a:extLst>
          </p:cNvPr>
          <p:cNvSpPr>
            <a:spLocks noChangeArrowheads="1"/>
          </p:cNvSpPr>
          <p:nvPr/>
        </p:nvSpPr>
        <p:spPr bwMode="auto">
          <a:xfrm>
            <a:off x="0" y="1066800"/>
            <a:ext cx="9144000" cy="304800"/>
          </a:xfrm>
          <a:prstGeom prst="rect">
            <a:avLst/>
          </a:prstGeom>
          <a:solidFill>
            <a:schemeClr val="accent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7412"/>
                                        </p:tgtEl>
                                        <p:attrNameLst>
                                          <p:attrName>style.visibility</p:attrName>
                                        </p:attrNameLst>
                                      </p:cBhvr>
                                      <p:to>
                                        <p:strVal val="visible"/>
                                      </p:to>
                                    </p:set>
                                    <p:anim calcmode="lin" valueType="num">
                                      <p:cBhvr additive="base">
                                        <p:cTn id="12" dur="500" fill="hold"/>
                                        <p:tgtEl>
                                          <p:spTgt spid="17412"/>
                                        </p:tgtEl>
                                        <p:attrNameLst>
                                          <p:attrName>ppt_x</p:attrName>
                                        </p:attrNameLst>
                                      </p:cBhvr>
                                      <p:tavLst>
                                        <p:tav tm="0">
                                          <p:val>
                                            <p:strVal val="#ppt_x"/>
                                          </p:val>
                                        </p:tav>
                                        <p:tav tm="100000">
                                          <p:val>
                                            <p:strVal val="#ppt_x"/>
                                          </p:val>
                                        </p:tav>
                                      </p:tavLst>
                                    </p:anim>
                                    <p:anim calcmode="lin" valueType="num">
                                      <p:cBhvr additive="base">
                                        <p:cTn id="13" dur="500" fill="hold"/>
                                        <p:tgtEl>
                                          <p:spTgt spid="1741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7411">
                                            <p:txEl>
                                              <p:pRg st="0" end="0"/>
                                            </p:txEl>
                                          </p:spTgt>
                                        </p:tgtEl>
                                        <p:attrNameLst>
                                          <p:attrName>style.visibility</p:attrName>
                                        </p:attrNameLst>
                                      </p:cBhvr>
                                      <p:to>
                                        <p:strVal val="visible"/>
                                      </p:to>
                                    </p:set>
                                    <p:anim calcmode="lin" valueType="num">
                                      <p:cBhvr additive="base">
                                        <p:cTn id="1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17411">
                                            <p:txEl>
                                              <p:pRg st="1" end="1"/>
                                            </p:txEl>
                                          </p:spTgt>
                                        </p:tgtEl>
                                        <p:attrNameLst>
                                          <p:attrName>style.visibility</p:attrName>
                                        </p:attrNameLst>
                                      </p:cBhvr>
                                      <p:to>
                                        <p:strVal val="visible"/>
                                      </p:to>
                                    </p:set>
                                    <p:anim calcmode="lin" valueType="num">
                                      <p:cBhvr additive="base">
                                        <p:cTn id="22"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17411">
                                            <p:txEl>
                                              <p:pRg st="2" end="2"/>
                                            </p:txEl>
                                          </p:spTgt>
                                        </p:tgtEl>
                                        <p:attrNameLst>
                                          <p:attrName>style.visibility</p:attrName>
                                        </p:attrNameLst>
                                      </p:cBhvr>
                                      <p:to>
                                        <p:strVal val="visible"/>
                                      </p:to>
                                    </p:set>
                                    <p:anim calcmode="lin" valueType="num">
                                      <p:cBhvr additive="base">
                                        <p:cTn id="27"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nodeType="afterEffect">
                                  <p:stCondLst>
                                    <p:cond delay="0"/>
                                  </p:stCondLst>
                                  <p:childTnLst>
                                    <p:set>
                                      <p:cBhvr>
                                        <p:cTn id="31" dur="1" fill="hold">
                                          <p:stCondLst>
                                            <p:cond delay="0"/>
                                          </p:stCondLst>
                                        </p:cTn>
                                        <p:tgtEl>
                                          <p:spTgt spid="17411">
                                            <p:txEl>
                                              <p:pRg st="3" end="3"/>
                                            </p:txEl>
                                          </p:spTgt>
                                        </p:tgtEl>
                                        <p:attrNameLst>
                                          <p:attrName>style.visibility</p:attrName>
                                        </p:attrNameLst>
                                      </p:cBhvr>
                                      <p:to>
                                        <p:strVal val="visible"/>
                                      </p:to>
                                    </p:set>
                                    <p:anim calcmode="lin" valueType="num">
                                      <p:cBhvr additive="base">
                                        <p:cTn id="32"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nodeType="afterEffect">
                                  <p:stCondLst>
                                    <p:cond delay="0"/>
                                  </p:stCondLst>
                                  <p:childTnLst>
                                    <p:set>
                                      <p:cBhvr>
                                        <p:cTn id="36" dur="1" fill="hold">
                                          <p:stCondLst>
                                            <p:cond delay="0"/>
                                          </p:stCondLst>
                                        </p:cTn>
                                        <p:tgtEl>
                                          <p:spTgt spid="17411">
                                            <p:txEl>
                                              <p:pRg st="4" end="4"/>
                                            </p:txEl>
                                          </p:spTgt>
                                        </p:tgtEl>
                                        <p:attrNameLst>
                                          <p:attrName>style.visibility</p:attrName>
                                        </p:attrNameLst>
                                      </p:cBhvr>
                                      <p:to>
                                        <p:strVal val="visible"/>
                                      </p:to>
                                    </p:set>
                                    <p:anim calcmode="lin" valueType="num">
                                      <p:cBhvr additive="base">
                                        <p:cTn id="37"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nodeType="afterEffect">
                                  <p:stCondLst>
                                    <p:cond delay="0"/>
                                  </p:stCondLst>
                                  <p:childTnLst>
                                    <p:set>
                                      <p:cBhvr>
                                        <p:cTn id="41" dur="1" fill="hold">
                                          <p:stCondLst>
                                            <p:cond delay="0"/>
                                          </p:stCondLst>
                                        </p:cTn>
                                        <p:tgtEl>
                                          <p:spTgt spid="17411">
                                            <p:txEl>
                                              <p:pRg st="5" end="5"/>
                                            </p:txEl>
                                          </p:spTgt>
                                        </p:tgtEl>
                                        <p:attrNameLst>
                                          <p:attrName>style.visibility</p:attrName>
                                        </p:attrNameLst>
                                      </p:cBhvr>
                                      <p:to>
                                        <p:strVal val="visible"/>
                                      </p:to>
                                    </p:set>
                                    <p:anim calcmode="lin" valueType="num">
                                      <p:cBhvr additive="base">
                                        <p:cTn id="42"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7411">
                                            <p:txEl>
                                              <p:pRg st="5" end="5"/>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nodeType="afterEffect">
                                  <p:stCondLst>
                                    <p:cond delay="0"/>
                                  </p:stCondLst>
                                  <p:childTnLst>
                                    <p:set>
                                      <p:cBhvr>
                                        <p:cTn id="46" dur="1" fill="hold">
                                          <p:stCondLst>
                                            <p:cond delay="0"/>
                                          </p:stCondLst>
                                        </p:cTn>
                                        <p:tgtEl>
                                          <p:spTgt spid="17411">
                                            <p:txEl>
                                              <p:pRg st="6" end="6"/>
                                            </p:txEl>
                                          </p:spTgt>
                                        </p:tgtEl>
                                        <p:attrNameLst>
                                          <p:attrName>style.visibility</p:attrName>
                                        </p:attrNameLst>
                                      </p:cBhvr>
                                      <p:to>
                                        <p:strVal val="visible"/>
                                      </p:to>
                                    </p:set>
                                    <p:anim calcmode="lin" valueType="num">
                                      <p:cBhvr additive="base">
                                        <p:cTn id="47" dur="500" fill="hold"/>
                                        <p:tgtEl>
                                          <p:spTgt spid="17411">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7411">
                                            <p:txEl>
                                              <p:pRg st="6" end="6"/>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nodeType="afterEffect">
                                  <p:stCondLst>
                                    <p:cond delay="0"/>
                                  </p:stCondLst>
                                  <p:childTnLst>
                                    <p:set>
                                      <p:cBhvr>
                                        <p:cTn id="51" dur="1" fill="hold">
                                          <p:stCondLst>
                                            <p:cond delay="0"/>
                                          </p:stCondLst>
                                        </p:cTn>
                                        <p:tgtEl>
                                          <p:spTgt spid="17411">
                                            <p:txEl>
                                              <p:pRg st="7" end="7"/>
                                            </p:txEl>
                                          </p:spTgt>
                                        </p:tgtEl>
                                        <p:attrNameLst>
                                          <p:attrName>style.visibility</p:attrName>
                                        </p:attrNameLst>
                                      </p:cBhvr>
                                      <p:to>
                                        <p:strVal val="visible"/>
                                      </p:to>
                                    </p:set>
                                    <p:anim calcmode="lin" valueType="num">
                                      <p:cBhvr additive="base">
                                        <p:cTn id="52" dur="500" fill="hold"/>
                                        <p:tgtEl>
                                          <p:spTgt spid="17411">
                                            <p:txEl>
                                              <p:pRg st="7" end="7"/>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174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545056B-0592-4C75-89C7-AFB90E190D7D}"/>
              </a:ext>
            </a:extLst>
          </p:cNvPr>
          <p:cNvSpPr>
            <a:spLocks noGrp="1" noChangeArrowheads="1"/>
          </p:cNvSpPr>
          <p:nvPr>
            <p:ph type="title"/>
          </p:nvPr>
        </p:nvSpPr>
        <p:spPr>
          <a:xfrm>
            <a:off x="76200" y="238125"/>
            <a:ext cx="6477000" cy="838200"/>
          </a:xfrm>
        </p:spPr>
        <p:txBody>
          <a:bodyPr/>
          <a:lstStyle/>
          <a:p>
            <a:pPr eaLnBrk="1" hangingPunct="1"/>
            <a:r>
              <a:rPr lang="en-US" altLang="en-US" b="1">
                <a:ea typeface="ＭＳ Ｐゴシック" panose="020B0600070205080204" pitchFamily="34" charset="-128"/>
              </a:rPr>
              <a:t>PERSUADE</a:t>
            </a:r>
          </a:p>
        </p:txBody>
      </p:sp>
      <p:sp>
        <p:nvSpPr>
          <p:cNvPr id="21508" name="Text Box 4">
            <a:extLst>
              <a:ext uri="{FF2B5EF4-FFF2-40B4-BE49-F238E27FC236}">
                <a16:creationId xmlns:a16="http://schemas.microsoft.com/office/drawing/2014/main" id="{61D1ADDE-46E4-43DB-BD31-53AD86DFFE60}"/>
              </a:ext>
            </a:extLst>
          </p:cNvPr>
          <p:cNvSpPr txBox="1">
            <a:spLocks noChangeArrowheads="1"/>
          </p:cNvSpPr>
          <p:nvPr/>
        </p:nvSpPr>
        <p:spPr bwMode="auto">
          <a:xfrm>
            <a:off x="5943600" y="76200"/>
            <a:ext cx="31242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pPr>
            <a:r>
              <a:rPr lang="en-US" altLang="en-US" sz="2800" b="1"/>
              <a:t> Acts 2:40</a:t>
            </a:r>
          </a:p>
          <a:p>
            <a:pPr eaLnBrk="1" hangingPunct="1">
              <a:lnSpc>
                <a:spcPct val="80000"/>
              </a:lnSpc>
              <a:spcBef>
                <a:spcPct val="50000"/>
              </a:spcBef>
            </a:pPr>
            <a:r>
              <a:rPr lang="en-US" altLang="en-US" sz="2800" b="1"/>
              <a:t> Acts 17:30-31</a:t>
            </a:r>
          </a:p>
        </p:txBody>
      </p:sp>
      <p:sp>
        <p:nvSpPr>
          <p:cNvPr id="9220" name="Rectangle 5">
            <a:extLst>
              <a:ext uri="{FF2B5EF4-FFF2-40B4-BE49-F238E27FC236}">
                <a16:creationId xmlns:a16="http://schemas.microsoft.com/office/drawing/2014/main" id="{485AFE68-89BA-4060-AB28-6B514CE8DAAE}"/>
              </a:ext>
            </a:extLst>
          </p:cNvPr>
          <p:cNvSpPr>
            <a:spLocks noChangeArrowheads="1"/>
          </p:cNvSpPr>
          <p:nvPr/>
        </p:nvSpPr>
        <p:spPr bwMode="auto">
          <a:xfrm>
            <a:off x="0" y="1066800"/>
            <a:ext cx="9144000" cy="304800"/>
          </a:xfrm>
          <a:prstGeom prst="rect">
            <a:avLst/>
          </a:prstGeom>
          <a:solidFill>
            <a:schemeClr val="accent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1510" name="Rectangle 6">
            <a:extLst>
              <a:ext uri="{FF2B5EF4-FFF2-40B4-BE49-F238E27FC236}">
                <a16:creationId xmlns:a16="http://schemas.microsoft.com/office/drawing/2014/main" id="{2AC42397-4614-4F15-9CA6-5A2C24DD828B}"/>
              </a:ext>
            </a:extLst>
          </p:cNvPr>
          <p:cNvSpPr>
            <a:spLocks noGrp="1" noChangeArrowheads="1"/>
          </p:cNvSpPr>
          <p:nvPr>
            <p:ph type="body" idx="1"/>
          </p:nvPr>
        </p:nvSpPr>
        <p:spPr>
          <a:xfrm>
            <a:off x="457200" y="1600200"/>
            <a:ext cx="8229600" cy="4876800"/>
          </a:xfrm>
        </p:spPr>
        <p:txBody>
          <a:bodyPr/>
          <a:lstStyle/>
          <a:p>
            <a:pPr eaLnBrk="1" hangingPunct="1">
              <a:lnSpc>
                <a:spcPct val="120000"/>
              </a:lnSpc>
            </a:pPr>
            <a:r>
              <a:rPr lang="en-US" altLang="en-US" sz="2800" b="1">
                <a:ea typeface="ＭＳ Ｐゴシック" panose="020B0600070205080204" pitchFamily="34" charset="-128"/>
              </a:rPr>
              <a:t>To move by argument; to plead with</a:t>
            </a:r>
          </a:p>
          <a:p>
            <a:pPr eaLnBrk="1" hangingPunct="1">
              <a:lnSpc>
                <a:spcPct val="120000"/>
              </a:lnSpc>
            </a:pPr>
            <a:r>
              <a:rPr lang="en-US" altLang="en-US" sz="2800" b="1">
                <a:ea typeface="ＭＳ Ｐゴシック" panose="020B0600070205080204" pitchFamily="34" charset="-128"/>
              </a:rPr>
              <a:t>Urge to a belief or course of action</a:t>
            </a:r>
          </a:p>
          <a:p>
            <a:pPr eaLnBrk="1" hangingPunct="1">
              <a:lnSpc>
                <a:spcPct val="120000"/>
              </a:lnSpc>
              <a:buFontTx/>
              <a:buNone/>
            </a:pPr>
            <a:r>
              <a:rPr lang="en-US" altLang="en-US" sz="2800" b="1">
                <a:solidFill>
                  <a:srgbClr val="FF0000"/>
                </a:solidFill>
                <a:ea typeface="ＭＳ Ｐゴシック" panose="020B0600070205080204" pitchFamily="34" charset="-128"/>
              </a:rPr>
              <a:t>“Knowing, therefore, the terror of the Lord, we persuade men…” (2 Cor. 5:11)</a:t>
            </a:r>
          </a:p>
          <a:p>
            <a:pPr eaLnBrk="1" hangingPunct="1">
              <a:lnSpc>
                <a:spcPct val="115000"/>
              </a:lnSpc>
              <a:buFontTx/>
              <a:buNone/>
            </a:pPr>
            <a:r>
              <a:rPr lang="en-US" altLang="en-US" sz="2800" b="1">
                <a:solidFill>
                  <a:srgbClr val="FF0000"/>
                </a:solidFill>
                <a:ea typeface="ＭＳ Ｐゴシック" panose="020B0600070205080204" pitchFamily="34" charset="-128"/>
              </a:rPr>
              <a:t>“that at that time you were without Christ, being aliens from the commonwealth of Israel and strangers from the covenants of promise, having no hope and without God in the world.” (Eph. 2:12)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508"/>
                                        </p:tgtEl>
                                        <p:attrNameLst>
                                          <p:attrName>style.visibility</p:attrName>
                                        </p:attrNameLst>
                                      </p:cBhvr>
                                      <p:to>
                                        <p:strVal val="visible"/>
                                      </p:to>
                                    </p:set>
                                    <p:anim calcmode="lin" valueType="num">
                                      <p:cBhvr additive="base">
                                        <p:cTn id="12" dur="500" fill="hold"/>
                                        <p:tgtEl>
                                          <p:spTgt spid="21508"/>
                                        </p:tgtEl>
                                        <p:attrNameLst>
                                          <p:attrName>ppt_x</p:attrName>
                                        </p:attrNameLst>
                                      </p:cBhvr>
                                      <p:tavLst>
                                        <p:tav tm="0">
                                          <p:val>
                                            <p:strVal val="#ppt_x"/>
                                          </p:val>
                                        </p:tav>
                                        <p:tav tm="100000">
                                          <p:val>
                                            <p:strVal val="#ppt_x"/>
                                          </p:val>
                                        </p:tav>
                                      </p:tavLst>
                                    </p:anim>
                                    <p:anim calcmode="lin" valueType="num">
                                      <p:cBhvr additive="base">
                                        <p:cTn id="13" dur="500" fill="hold"/>
                                        <p:tgtEl>
                                          <p:spTgt spid="21508"/>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1510">
                                            <p:txEl>
                                              <p:pRg st="0" end="0"/>
                                            </p:txEl>
                                          </p:spTgt>
                                        </p:tgtEl>
                                        <p:attrNameLst>
                                          <p:attrName>style.visibility</p:attrName>
                                        </p:attrNameLst>
                                      </p:cBhvr>
                                      <p:to>
                                        <p:strVal val="visible"/>
                                      </p:to>
                                    </p:set>
                                    <p:animEffect transition="in" filter="dissolve">
                                      <p:cBhvr>
                                        <p:cTn id="18" dur="500"/>
                                        <p:tgtEl>
                                          <p:spTgt spid="21510">
                                            <p:txEl>
                                              <p:pRg st="0" end="0"/>
                                            </p:txEl>
                                          </p:spTgt>
                                        </p:tgtEl>
                                      </p:cBhvr>
                                    </p:animEffect>
                                  </p:childTnLst>
                                </p:cTn>
                              </p:par>
                            </p:childTnLst>
                          </p:cTn>
                        </p:par>
                        <p:par>
                          <p:cTn id="19" fill="hold" nodeType="afterGroup">
                            <p:stCondLst>
                              <p:cond delay="500"/>
                            </p:stCondLst>
                            <p:childTnLst>
                              <p:par>
                                <p:cTn id="20" presetID="9" presetClass="entr" presetSubtype="0" fill="hold" nodeType="afterEffect">
                                  <p:stCondLst>
                                    <p:cond delay="0"/>
                                  </p:stCondLst>
                                  <p:childTnLst>
                                    <p:set>
                                      <p:cBhvr>
                                        <p:cTn id="21" dur="1" fill="hold">
                                          <p:stCondLst>
                                            <p:cond delay="0"/>
                                          </p:stCondLst>
                                        </p:cTn>
                                        <p:tgtEl>
                                          <p:spTgt spid="21510">
                                            <p:txEl>
                                              <p:pRg st="1" end="1"/>
                                            </p:txEl>
                                          </p:spTgt>
                                        </p:tgtEl>
                                        <p:attrNameLst>
                                          <p:attrName>style.visibility</p:attrName>
                                        </p:attrNameLst>
                                      </p:cBhvr>
                                      <p:to>
                                        <p:strVal val="visible"/>
                                      </p:to>
                                    </p:set>
                                    <p:animEffect transition="in" filter="dissolve">
                                      <p:cBhvr>
                                        <p:cTn id="22" dur="500"/>
                                        <p:tgtEl>
                                          <p:spTgt spid="2151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1510">
                                            <p:txEl>
                                              <p:pRg st="2" end="2"/>
                                            </p:txEl>
                                          </p:spTgt>
                                        </p:tgtEl>
                                        <p:attrNameLst>
                                          <p:attrName>style.visibility</p:attrName>
                                        </p:attrNameLst>
                                      </p:cBhvr>
                                      <p:to>
                                        <p:strVal val="visible"/>
                                      </p:to>
                                    </p:set>
                                    <p:animEffect transition="in" filter="dissolve">
                                      <p:cBhvr>
                                        <p:cTn id="27" dur="500"/>
                                        <p:tgtEl>
                                          <p:spTgt spid="21510">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1510">
                                            <p:txEl>
                                              <p:pRg st="3" end="3"/>
                                            </p:txEl>
                                          </p:spTgt>
                                        </p:tgtEl>
                                        <p:attrNameLst>
                                          <p:attrName>style.visibility</p:attrName>
                                        </p:attrNameLst>
                                      </p:cBhvr>
                                      <p:to>
                                        <p:strVal val="visible"/>
                                      </p:to>
                                    </p:set>
                                    <p:animEffect transition="in" filter="dissolve">
                                      <p:cBhvr>
                                        <p:cTn id="32" dur="500"/>
                                        <p:tgtEl>
                                          <p:spTgt spid="215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7657" name="Rectangle 9">
            <a:extLst>
              <a:ext uri="{FF2B5EF4-FFF2-40B4-BE49-F238E27FC236}">
                <a16:creationId xmlns:a16="http://schemas.microsoft.com/office/drawing/2014/main" id="{B7033781-2587-42C1-B04F-76E3BB78B4CA}"/>
              </a:ext>
            </a:extLst>
          </p:cNvPr>
          <p:cNvSpPr>
            <a:spLocks noChangeArrowheads="1"/>
          </p:cNvSpPr>
          <p:nvPr/>
        </p:nvSpPr>
        <p:spPr bwMode="auto">
          <a:xfrm>
            <a:off x="1752600" y="1447800"/>
            <a:ext cx="2667000" cy="457200"/>
          </a:xfrm>
          <a:prstGeom prst="rect">
            <a:avLst/>
          </a:prstGeom>
          <a:solidFill>
            <a:srgbClr val="FFFF00"/>
          </a:solidFill>
          <a:ln w="9525">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7654" name="Rectangle 6">
            <a:extLst>
              <a:ext uri="{FF2B5EF4-FFF2-40B4-BE49-F238E27FC236}">
                <a16:creationId xmlns:a16="http://schemas.microsoft.com/office/drawing/2014/main" id="{C8E11D2C-4A16-4F19-8EB9-F53EA2A8A3B9}"/>
              </a:ext>
            </a:extLst>
          </p:cNvPr>
          <p:cNvSpPr>
            <a:spLocks noChangeArrowheads="1"/>
          </p:cNvSpPr>
          <p:nvPr/>
        </p:nvSpPr>
        <p:spPr bwMode="auto">
          <a:xfrm>
            <a:off x="2971800" y="5257800"/>
            <a:ext cx="5562600" cy="457200"/>
          </a:xfrm>
          <a:prstGeom prst="rect">
            <a:avLst/>
          </a:prstGeom>
          <a:solidFill>
            <a:srgbClr val="FFFF00"/>
          </a:solidFill>
          <a:ln w="9525">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7655" name="Rectangle 7">
            <a:extLst>
              <a:ext uri="{FF2B5EF4-FFF2-40B4-BE49-F238E27FC236}">
                <a16:creationId xmlns:a16="http://schemas.microsoft.com/office/drawing/2014/main" id="{6CBF60CD-4449-4C42-B1AF-207B6C8B2D1F}"/>
              </a:ext>
            </a:extLst>
          </p:cNvPr>
          <p:cNvSpPr>
            <a:spLocks noChangeArrowheads="1"/>
          </p:cNvSpPr>
          <p:nvPr/>
        </p:nvSpPr>
        <p:spPr bwMode="auto">
          <a:xfrm>
            <a:off x="304800" y="5715000"/>
            <a:ext cx="7467600" cy="457200"/>
          </a:xfrm>
          <a:prstGeom prst="rect">
            <a:avLst/>
          </a:prstGeom>
          <a:solidFill>
            <a:srgbClr val="FFFF00"/>
          </a:solidFill>
          <a:ln w="9525">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7656" name="Rectangle 8">
            <a:extLst>
              <a:ext uri="{FF2B5EF4-FFF2-40B4-BE49-F238E27FC236}">
                <a16:creationId xmlns:a16="http://schemas.microsoft.com/office/drawing/2014/main" id="{4D15D89C-0F21-48FB-BD46-0BFC1E29477E}"/>
              </a:ext>
            </a:extLst>
          </p:cNvPr>
          <p:cNvSpPr>
            <a:spLocks noChangeArrowheads="1"/>
          </p:cNvSpPr>
          <p:nvPr/>
        </p:nvSpPr>
        <p:spPr bwMode="auto">
          <a:xfrm>
            <a:off x="304800" y="6172200"/>
            <a:ext cx="4648200" cy="457200"/>
          </a:xfrm>
          <a:prstGeom prst="rect">
            <a:avLst/>
          </a:prstGeom>
          <a:solidFill>
            <a:srgbClr val="FFFF00"/>
          </a:solidFill>
          <a:ln w="9525">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7650" name="Rectangle 2">
            <a:extLst>
              <a:ext uri="{FF2B5EF4-FFF2-40B4-BE49-F238E27FC236}">
                <a16:creationId xmlns:a16="http://schemas.microsoft.com/office/drawing/2014/main" id="{D644DEF3-8FB9-4131-836D-7B911532A266}"/>
              </a:ext>
            </a:extLst>
          </p:cNvPr>
          <p:cNvSpPr>
            <a:spLocks noGrp="1" noChangeArrowheads="1"/>
          </p:cNvSpPr>
          <p:nvPr>
            <p:ph type="title"/>
          </p:nvPr>
        </p:nvSpPr>
        <p:spPr>
          <a:xfrm>
            <a:off x="381000" y="152400"/>
            <a:ext cx="5486400" cy="762000"/>
          </a:xfrm>
        </p:spPr>
        <p:txBody>
          <a:bodyPr/>
          <a:lstStyle/>
          <a:p>
            <a:pPr eaLnBrk="1" hangingPunct="1"/>
            <a:r>
              <a:rPr lang="en-US" altLang="en-US" b="1">
                <a:ea typeface="ＭＳ Ｐゴシック" panose="020B0600070205080204" pitchFamily="34" charset="-128"/>
              </a:rPr>
              <a:t>Only Hope </a:t>
            </a:r>
            <a:r>
              <a:rPr lang="en-US" altLang="en-US" b="1" u="sng">
                <a:ea typeface="ＭＳ Ｐゴシック" panose="020B0600070205080204" pitchFamily="34" charset="-128"/>
              </a:rPr>
              <a:t>IN</a:t>
            </a:r>
            <a:r>
              <a:rPr lang="en-US" altLang="en-US" b="1">
                <a:ea typeface="ＭＳ Ｐゴシック" panose="020B0600070205080204" pitchFamily="34" charset="-128"/>
              </a:rPr>
              <a:t> Christ</a:t>
            </a:r>
          </a:p>
        </p:txBody>
      </p:sp>
      <p:sp>
        <p:nvSpPr>
          <p:cNvPr id="27651" name="Text Box 3">
            <a:extLst>
              <a:ext uri="{FF2B5EF4-FFF2-40B4-BE49-F238E27FC236}">
                <a16:creationId xmlns:a16="http://schemas.microsoft.com/office/drawing/2014/main" id="{8B8E528F-A6BA-45E0-9D3F-DB6067CAE20D}"/>
              </a:ext>
            </a:extLst>
          </p:cNvPr>
          <p:cNvSpPr txBox="1">
            <a:spLocks noChangeArrowheads="1"/>
          </p:cNvSpPr>
          <p:nvPr/>
        </p:nvSpPr>
        <p:spPr bwMode="auto">
          <a:xfrm>
            <a:off x="6172200" y="328613"/>
            <a:ext cx="2590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pPr>
            <a:r>
              <a:rPr lang="en-US" altLang="en-US" sz="2800" b="1"/>
              <a:t> Eph. 2:12</a:t>
            </a:r>
          </a:p>
        </p:txBody>
      </p:sp>
      <p:sp>
        <p:nvSpPr>
          <p:cNvPr id="10248" name="Rectangle 4">
            <a:extLst>
              <a:ext uri="{FF2B5EF4-FFF2-40B4-BE49-F238E27FC236}">
                <a16:creationId xmlns:a16="http://schemas.microsoft.com/office/drawing/2014/main" id="{A704F275-8176-4297-A281-1ED1999032E0}"/>
              </a:ext>
            </a:extLst>
          </p:cNvPr>
          <p:cNvSpPr>
            <a:spLocks noChangeArrowheads="1"/>
          </p:cNvSpPr>
          <p:nvPr/>
        </p:nvSpPr>
        <p:spPr bwMode="auto">
          <a:xfrm>
            <a:off x="0" y="914400"/>
            <a:ext cx="9144000" cy="304800"/>
          </a:xfrm>
          <a:prstGeom prst="rect">
            <a:avLst/>
          </a:prstGeom>
          <a:solidFill>
            <a:schemeClr val="accent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7653" name="Rectangle 5">
            <a:extLst>
              <a:ext uri="{FF2B5EF4-FFF2-40B4-BE49-F238E27FC236}">
                <a16:creationId xmlns:a16="http://schemas.microsoft.com/office/drawing/2014/main" id="{1FBC17C9-9832-43E6-8D4D-E1ECA79F5148}"/>
              </a:ext>
            </a:extLst>
          </p:cNvPr>
          <p:cNvSpPr>
            <a:spLocks noGrp="1" noChangeArrowheads="1"/>
          </p:cNvSpPr>
          <p:nvPr>
            <p:ph type="body" idx="1"/>
          </p:nvPr>
        </p:nvSpPr>
        <p:spPr>
          <a:xfrm>
            <a:off x="228600" y="1371600"/>
            <a:ext cx="8686800" cy="5486400"/>
          </a:xfrm>
        </p:spPr>
        <p:txBody>
          <a:bodyPr/>
          <a:lstStyle/>
          <a:p>
            <a:pPr marL="0" indent="0" eaLnBrk="1" hangingPunct="1">
              <a:lnSpc>
                <a:spcPct val="110000"/>
              </a:lnSpc>
              <a:buFontTx/>
              <a:buNone/>
            </a:pPr>
            <a:r>
              <a:rPr lang="en-US" altLang="en-US" sz="2800" b="1">
                <a:ea typeface="ＭＳ Ｐゴシック" panose="020B0600070205080204" pitchFamily="34" charset="-128"/>
              </a:rPr>
              <a:t>But now in Christ Jesus you who once were far off have been brought near by the blood of Christ. For He Himself is our peace, who has made both one, and has broken down the middle wall of separation, having abolished in His flesh the enmity, that is, the law of commandments contained in ordinances, so as to create in Himself one new man from the two, thus making peace, and that He might reconcile them both to God in one body through the cross, thereby putting to death the enmity. (Eph.2:13-16).</a:t>
            </a:r>
            <a:endParaRPr lang="en-US" altLang="en-US" sz="2800" b="1">
              <a:solidFill>
                <a:srgbClr val="FF0000"/>
              </a:solidFill>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additive="base">
                                        <p:cTn id="12" dur="500" fill="hold"/>
                                        <p:tgtEl>
                                          <p:spTgt spid="27651"/>
                                        </p:tgtEl>
                                        <p:attrNameLst>
                                          <p:attrName>ppt_x</p:attrName>
                                        </p:attrNameLst>
                                      </p:cBhvr>
                                      <p:tavLst>
                                        <p:tav tm="0">
                                          <p:val>
                                            <p:strVal val="#ppt_x"/>
                                          </p:val>
                                        </p:tav>
                                        <p:tav tm="100000">
                                          <p:val>
                                            <p:strVal val="#ppt_x"/>
                                          </p:val>
                                        </p:tav>
                                      </p:tavLst>
                                    </p:anim>
                                    <p:anim calcmode="lin" valueType="num">
                                      <p:cBhvr additive="base">
                                        <p:cTn id="13" dur="500" fill="hold"/>
                                        <p:tgtEl>
                                          <p:spTgt spid="27651"/>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7653">
                                            <p:txEl>
                                              <p:pRg st="0" end="0"/>
                                            </p:txEl>
                                          </p:spTgt>
                                        </p:tgtEl>
                                        <p:attrNameLst>
                                          <p:attrName>style.visibility</p:attrName>
                                        </p:attrNameLst>
                                      </p:cBhvr>
                                      <p:to>
                                        <p:strVal val="visible"/>
                                      </p:to>
                                    </p:set>
                                    <p:animEffect transition="in" filter="dissolve">
                                      <p:cBhvr>
                                        <p:cTn id="18" dur="500"/>
                                        <p:tgtEl>
                                          <p:spTgt spid="2765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27657"/>
                                        </p:tgtEl>
                                        <p:attrNameLst>
                                          <p:attrName>style.visibility</p:attrName>
                                        </p:attrNameLst>
                                      </p:cBhvr>
                                      <p:to>
                                        <p:strVal val="visible"/>
                                      </p:to>
                                    </p:set>
                                    <p:animEffect transition="in" filter="slide(fromLeft)">
                                      <p:cBhvr>
                                        <p:cTn id="23" dur="1000"/>
                                        <p:tgtEl>
                                          <p:spTgt spid="2765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27654"/>
                                        </p:tgtEl>
                                        <p:attrNameLst>
                                          <p:attrName>style.visibility</p:attrName>
                                        </p:attrNameLst>
                                      </p:cBhvr>
                                      <p:to>
                                        <p:strVal val="visible"/>
                                      </p:to>
                                    </p:set>
                                    <p:animEffect transition="in" filter="slide(fromLeft)">
                                      <p:cBhvr>
                                        <p:cTn id="28" dur="1000"/>
                                        <p:tgtEl>
                                          <p:spTgt spid="27654"/>
                                        </p:tgtEl>
                                      </p:cBhvr>
                                    </p:animEffect>
                                  </p:childTnLst>
                                </p:cTn>
                              </p:par>
                            </p:childTnLst>
                          </p:cTn>
                        </p:par>
                        <p:par>
                          <p:cTn id="29" fill="hold" nodeType="afterGroup">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7655"/>
                                        </p:tgtEl>
                                        <p:attrNameLst>
                                          <p:attrName>style.visibility</p:attrName>
                                        </p:attrNameLst>
                                      </p:cBhvr>
                                      <p:to>
                                        <p:strVal val="visible"/>
                                      </p:to>
                                    </p:set>
                                    <p:animEffect transition="in" filter="slide(fromLeft)">
                                      <p:cBhvr>
                                        <p:cTn id="32" dur="1000"/>
                                        <p:tgtEl>
                                          <p:spTgt spid="27655"/>
                                        </p:tgtEl>
                                      </p:cBhvr>
                                    </p:animEffect>
                                  </p:childTnLst>
                                </p:cTn>
                              </p:par>
                            </p:childTnLst>
                          </p:cTn>
                        </p:par>
                        <p:par>
                          <p:cTn id="33" fill="hold" nodeType="afterGroup">
                            <p:stCondLst>
                              <p:cond delay="2000"/>
                            </p:stCondLst>
                            <p:childTnLst>
                              <p:par>
                                <p:cTn id="34" presetID="12" presetClass="entr" presetSubtype="8" fill="hold" grpId="0" nodeType="afterEffect">
                                  <p:stCondLst>
                                    <p:cond delay="0"/>
                                  </p:stCondLst>
                                  <p:childTnLst>
                                    <p:set>
                                      <p:cBhvr>
                                        <p:cTn id="35" dur="1" fill="hold">
                                          <p:stCondLst>
                                            <p:cond delay="0"/>
                                          </p:stCondLst>
                                        </p:cTn>
                                        <p:tgtEl>
                                          <p:spTgt spid="27656"/>
                                        </p:tgtEl>
                                        <p:attrNameLst>
                                          <p:attrName>style.visibility</p:attrName>
                                        </p:attrNameLst>
                                      </p:cBhvr>
                                      <p:to>
                                        <p:strVal val="visible"/>
                                      </p:to>
                                    </p:set>
                                    <p:animEffect transition="in" filter="slide(fromLeft)">
                                      <p:cBhvr>
                                        <p:cTn id="36" dur="1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nimBg="1"/>
      <p:bldP spid="27654" grpId="0" animBg="1"/>
      <p:bldP spid="27655" grpId="0" animBg="1"/>
      <p:bldP spid="27656" grpId="0" animBg="1"/>
      <p:bldP spid="27650" grpId="0"/>
      <p:bldP spid="2765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944</TotalTime>
  <Words>1357</Words>
  <Application>Microsoft Office PowerPoint</Application>
  <PresentationFormat>On-screen Show (4:3)</PresentationFormat>
  <Paragraphs>97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ＭＳ Ｐゴシック</vt:lpstr>
      <vt:lpstr>Wingdings</vt:lpstr>
      <vt:lpstr>Default Design</vt:lpstr>
      <vt:lpstr>PowerPoint Presentation</vt:lpstr>
      <vt:lpstr>PowerPoint Presentation</vt:lpstr>
      <vt:lpstr>Bible Alone = Christian</vt:lpstr>
      <vt:lpstr>Baptist Manual</vt:lpstr>
      <vt:lpstr>Bible Alone = Christian</vt:lpstr>
      <vt:lpstr>PowerPoint Presentation</vt:lpstr>
      <vt:lpstr>Bible Alone = Christian</vt:lpstr>
      <vt:lpstr>PERSUADE</vt:lpstr>
      <vt:lpstr>Only Hope IN Christ</vt:lpstr>
      <vt:lpstr>Almost Persuaded</vt:lpstr>
      <vt:lpstr>Listen To Jesus!</vt:lpstr>
    </vt:vector>
  </TitlesOfParts>
  <Company>Walton Chapel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Walton Chapel Church of Christ</dc:creator>
  <cp:lastModifiedBy>Andy Alexander</cp:lastModifiedBy>
  <cp:revision>37</cp:revision>
  <dcterms:created xsi:type="dcterms:W3CDTF">2005-03-19T03:07:06Z</dcterms:created>
  <dcterms:modified xsi:type="dcterms:W3CDTF">2018-09-22T15:50:19Z</dcterms:modified>
</cp:coreProperties>
</file>