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63" r:id="rId4"/>
    <p:sldId id="268" r:id="rId5"/>
    <p:sldId id="270" r:id="rId6"/>
    <p:sldId id="258" r:id="rId7"/>
    <p:sldId id="256" r:id="rId8"/>
    <p:sldId id="269" r:id="rId9"/>
    <p:sldId id="259" r:id="rId10"/>
    <p:sldId id="265" r:id="rId11"/>
    <p:sldId id="266" r:id="rId12"/>
    <p:sldId id="260" r:id="rId13"/>
    <p:sldId id="261" r:id="rId14"/>
    <p:sldId id="262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122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61D7-9A44-4601-946B-E9DB538A49D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F40F-9EA8-48BB-AA6B-9983C2F9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0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61D7-9A44-4601-946B-E9DB538A49D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F40F-9EA8-48BB-AA6B-9983C2F9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61D7-9A44-4601-946B-E9DB538A49D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F40F-9EA8-48BB-AA6B-9983C2F9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5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61D7-9A44-4601-946B-E9DB538A49D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F40F-9EA8-48BB-AA6B-9983C2F9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65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61D7-9A44-4601-946B-E9DB538A49D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F40F-9EA8-48BB-AA6B-9983C2F9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08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61D7-9A44-4601-946B-E9DB538A49D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F40F-9EA8-48BB-AA6B-9983C2F9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26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61D7-9A44-4601-946B-E9DB538A49D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F40F-9EA8-48BB-AA6B-9983C2F9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4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61D7-9A44-4601-946B-E9DB538A49D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F40F-9EA8-48BB-AA6B-9983C2F9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27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61D7-9A44-4601-946B-E9DB538A49D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F40F-9EA8-48BB-AA6B-9983C2F9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58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61D7-9A44-4601-946B-E9DB538A49D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F40F-9EA8-48BB-AA6B-9983C2F9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224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61D7-9A44-4601-946B-E9DB538A49D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4F40F-9EA8-48BB-AA6B-9983C2F9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6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061D7-9A44-4601-946B-E9DB538A49DF}" type="datetimeFigureOut">
              <a:rPr lang="en-US" smtClean="0"/>
              <a:t>9/22/2018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4F40F-9EA8-48BB-AA6B-9983C2F97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754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rayson,_Kentucky" TargetMode="External"/><Relationship Id="rId2" Type="http://schemas.openxmlformats.org/officeDocument/2006/relationships/hyperlink" Target="https://en.wikipedia.org/wiki/Greencastle,_Pennsylvan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Baton_Rouge,_Louisiana" TargetMode="External"/><Relationship Id="rId5" Type="http://schemas.openxmlformats.org/officeDocument/2006/relationships/hyperlink" Target="https://en.wikipedia.org/wiki/Isla_Vista,_California" TargetMode="External"/><Relationship Id="rId4" Type="http://schemas.openxmlformats.org/officeDocument/2006/relationships/hyperlink" Target="https://en.wikipedia.org/wiki/Savannah,_Georgi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40C083-34DE-4443-BCA3-0DC9895D9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5836"/>
            <a:ext cx="7886700" cy="795458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Headlines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3487D5-7396-4237-8FFE-B9E249A2A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19908"/>
            <a:ext cx="7886700" cy="5627779"/>
          </a:xfrm>
        </p:spPr>
        <p:txBody>
          <a:bodyPr>
            <a:normAutofit fontScale="92500"/>
          </a:bodyPr>
          <a:lstStyle/>
          <a:p>
            <a:r>
              <a:rPr lang="en-US" b="1" dirty="0"/>
              <a:t>Florida shooting: 17 killed as gunman opens fire at  Parkland high school</a:t>
            </a:r>
          </a:p>
          <a:p>
            <a:r>
              <a:rPr lang="en-US" b="1" dirty="0"/>
              <a:t>A horrific, horrific day’: At least 17 killed in Florida school shooting</a:t>
            </a:r>
          </a:p>
          <a:p>
            <a:r>
              <a:rPr lang="en-US" b="1" dirty="0"/>
              <a:t>Anger bubbles over at funerals for Parkland school shooting victims</a:t>
            </a:r>
          </a:p>
          <a:p>
            <a:r>
              <a:rPr lang="en-US" b="1" dirty="0"/>
              <a:t>The Righteous Anger of the Parkland Shooting’s Teen Survivors</a:t>
            </a:r>
          </a:p>
          <a:p>
            <a:r>
              <a:rPr lang="en-US" b="1" dirty="0"/>
              <a:t>NY Post cover: 'Mr. President, please act’</a:t>
            </a:r>
          </a:p>
          <a:p>
            <a:r>
              <a:rPr lang="en-US" b="1" dirty="0"/>
              <a:t>Women’s March Plans Countrywide School Walkout to Protest for Gun Control</a:t>
            </a:r>
          </a:p>
          <a:p>
            <a:pPr lvl="1"/>
            <a:r>
              <a:rPr lang="en-US" dirty="0"/>
              <a:t>The walkout is a demand for </a:t>
            </a:r>
            <a:r>
              <a:rPr lang="en-US" b="1" u="sng" dirty="0"/>
              <a:t>Congress</a:t>
            </a:r>
            <a:r>
              <a:rPr lang="en-US" dirty="0"/>
              <a:t> to pass legislation, which will keep people safe from gun violence at school, on the streets, at home, and at places of worship.</a:t>
            </a:r>
          </a:p>
        </p:txBody>
      </p:sp>
    </p:spTree>
    <p:extLst>
      <p:ext uri="{BB962C8B-B14F-4D97-AF65-F5344CB8AC3E}">
        <p14:creationId xmlns:p14="http://schemas.microsoft.com/office/powerpoint/2010/main" val="163883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F227E0-29A2-4135-8A5A-DFBA47AA4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9656"/>
            <a:ext cx="7886700" cy="888907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Have Times Really Changed?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808CAA-172D-4B1F-9272-B400BFD26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97578"/>
            <a:ext cx="7886700" cy="54341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Romans 1 </a:t>
            </a:r>
          </a:p>
          <a:p>
            <a:pPr marL="0" indent="0">
              <a:buNone/>
            </a:pPr>
            <a:r>
              <a:rPr lang="en-US" dirty="0"/>
              <a:t>21 because, although they knew God, they did not glorify Him as God, nor were thankful, but became futile in their thoughts, and their foolish hearts were darkened.</a:t>
            </a:r>
          </a:p>
          <a:p>
            <a:pPr marL="0" indent="0">
              <a:buNone/>
            </a:pPr>
            <a:r>
              <a:rPr lang="en-US" dirty="0"/>
              <a:t>22 Professing to be wise, they became fools….</a:t>
            </a:r>
          </a:p>
          <a:p>
            <a:pPr marL="0" indent="0">
              <a:buNone/>
            </a:pPr>
            <a:r>
              <a:rPr lang="en-US" dirty="0"/>
              <a:t>28 And even as they did not like to retain God in their knowledge, God gave them over to a debased mind, to do those things which are not fitting;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Unrighteous, sexually immoral, wicked, malicious, envious, deceitful, evil minds, haters of God, violent, proud, disobedient to parents, untrustworthy, unloving, homosexuals, drunkards… (cf. Gal. 5:19-21; 1 Cor. 6:9-11)</a:t>
            </a:r>
          </a:p>
        </p:txBody>
      </p:sp>
    </p:spTree>
    <p:extLst>
      <p:ext uri="{BB962C8B-B14F-4D97-AF65-F5344CB8AC3E}">
        <p14:creationId xmlns:p14="http://schemas.microsoft.com/office/powerpoint/2010/main" val="2457095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F227E0-29A2-4135-8A5A-DFBA47AA4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33906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Have Times Really Changed?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808CAA-172D-4B1F-9272-B400BFD26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Jeremiah 6 </a:t>
            </a:r>
          </a:p>
          <a:p>
            <a:pPr marL="0" indent="0">
              <a:buNone/>
            </a:pPr>
            <a:r>
              <a:rPr lang="en-US" sz="3200" dirty="0"/>
              <a:t>16 Thus says the LORD: "Stand in the ways and see, And ask for the old paths, where the good way is, And walk in it; Then you will find rest for your souls. But they said, 'We will not walk in it.'</a:t>
            </a:r>
          </a:p>
        </p:txBody>
      </p:sp>
    </p:spTree>
    <p:extLst>
      <p:ext uri="{BB962C8B-B14F-4D97-AF65-F5344CB8AC3E}">
        <p14:creationId xmlns:p14="http://schemas.microsoft.com/office/powerpoint/2010/main" val="155361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FFF757-3613-44E9-84C5-B0D87359B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4543"/>
            <a:ext cx="7886700" cy="750442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Perilous 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F50116-703E-443E-B93F-440219AD7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5570"/>
            <a:ext cx="7886700" cy="55686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 Timothy 3 </a:t>
            </a:r>
          </a:p>
          <a:p>
            <a:pPr marL="0" indent="0">
              <a:buNone/>
            </a:pPr>
            <a:r>
              <a:rPr lang="en-US" dirty="0"/>
              <a:t> 1 But know this, that in the last days perilous times will come:</a:t>
            </a:r>
          </a:p>
          <a:p>
            <a:pPr marL="0" indent="0">
              <a:buNone/>
            </a:pPr>
            <a:r>
              <a:rPr lang="en-US" dirty="0"/>
              <a:t> 2 For men will be lovers of themselves, lovers of money, boasters, proud, blasphemers, disobedient to parents, unthankful, unholy,</a:t>
            </a:r>
          </a:p>
          <a:p>
            <a:pPr marL="0" indent="0">
              <a:buNone/>
            </a:pPr>
            <a:r>
              <a:rPr lang="en-US" dirty="0"/>
              <a:t> 3 unloving, unforgiving, slanderers, without self-control, brutal, despisers of good,</a:t>
            </a:r>
          </a:p>
          <a:p>
            <a:pPr marL="0" indent="0">
              <a:buNone/>
            </a:pPr>
            <a:r>
              <a:rPr lang="en-US" dirty="0"/>
              <a:t> 4 traitors, headstrong, haughty, lovers of pleasure rather than lovers of God,</a:t>
            </a:r>
          </a:p>
          <a:p>
            <a:pPr marL="0" indent="0">
              <a:buNone/>
            </a:pPr>
            <a:r>
              <a:rPr lang="en-US" dirty="0"/>
              <a:t> 5 having a form of godliness but denying its power. And from such people turn away!</a:t>
            </a:r>
          </a:p>
        </p:txBody>
      </p:sp>
    </p:spTree>
    <p:extLst>
      <p:ext uri="{BB962C8B-B14F-4D97-AF65-F5344CB8AC3E}">
        <p14:creationId xmlns:p14="http://schemas.microsoft.com/office/powerpoint/2010/main" val="147139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FFF757-3613-44E9-84C5-B0D87359B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4543"/>
            <a:ext cx="7886700" cy="750442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Command from Paul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F50116-703E-443E-B93F-440219AD7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5570"/>
            <a:ext cx="8002732" cy="55686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2 Timothy 3 </a:t>
            </a:r>
          </a:p>
          <a:p>
            <a:pPr marL="0" indent="0">
              <a:buNone/>
            </a:pPr>
            <a:r>
              <a:rPr lang="en-US" dirty="0"/>
              <a:t> 14 But you must continue in the things which you have learned and been assured of, knowing from whom you have learned them,</a:t>
            </a:r>
          </a:p>
          <a:p>
            <a:pPr marL="0" indent="0">
              <a:buNone/>
            </a:pPr>
            <a:r>
              <a:rPr lang="en-US" dirty="0"/>
              <a:t> 15 and that from childhood you have known the Holy Scriptures, which are able to make you wise for salvation through faith which is in Christ Jesus.</a:t>
            </a:r>
          </a:p>
          <a:p>
            <a:pPr marL="0" indent="0">
              <a:buNone/>
            </a:pPr>
            <a:r>
              <a:rPr lang="en-US" dirty="0"/>
              <a:t> 16 All Scripture is given by inspiration of God, and is profitable for doctrine, for reproof, for correction, for instruction in righteousness,</a:t>
            </a:r>
          </a:p>
          <a:p>
            <a:pPr marL="0" indent="0">
              <a:buNone/>
            </a:pPr>
            <a:r>
              <a:rPr lang="en-US" dirty="0"/>
              <a:t> 17 that the man of God may be complete, thoroughly equipped for every good work.</a:t>
            </a:r>
          </a:p>
        </p:txBody>
      </p:sp>
    </p:spTree>
    <p:extLst>
      <p:ext uri="{BB962C8B-B14F-4D97-AF65-F5344CB8AC3E}">
        <p14:creationId xmlns:p14="http://schemas.microsoft.com/office/powerpoint/2010/main" val="38645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FFF757-3613-44E9-84C5-B0D87359B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4543"/>
            <a:ext cx="7886700" cy="750442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Command from Paul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F50116-703E-443E-B93F-440219AD7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5570"/>
            <a:ext cx="7886700" cy="556869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2 Timothy 4 </a:t>
            </a:r>
          </a:p>
          <a:p>
            <a:pPr marL="0" indent="0">
              <a:buNone/>
            </a:pPr>
            <a:r>
              <a:rPr lang="en-US" dirty="0"/>
              <a:t> 1 I charge you therefore before God and the Lord Jesus Christ, who will judge the living and the dead at His appearing and His kingdom:</a:t>
            </a:r>
          </a:p>
          <a:p>
            <a:pPr marL="0" indent="0">
              <a:buNone/>
            </a:pPr>
            <a:r>
              <a:rPr lang="en-US" dirty="0"/>
              <a:t> 2 Preach the word! Be ready in season and out of season. Convince, rebuke, exhort, with all longsuffering and teaching.</a:t>
            </a:r>
          </a:p>
          <a:p>
            <a:pPr marL="0" indent="0">
              <a:buNone/>
            </a:pPr>
            <a:r>
              <a:rPr lang="en-US" dirty="0"/>
              <a:t> 3 For the time will come when they will not endure sound doctrine, but according to their own desires, because they have itching ears, they will heap up for themselves teachers;</a:t>
            </a:r>
          </a:p>
          <a:p>
            <a:pPr marL="0" indent="0">
              <a:buNone/>
            </a:pPr>
            <a:r>
              <a:rPr lang="en-US" dirty="0"/>
              <a:t> 4 and they will turn their ears away from the truth, and be turned aside to fables.</a:t>
            </a:r>
          </a:p>
          <a:p>
            <a:pPr marL="0" indent="0">
              <a:buNone/>
            </a:pPr>
            <a:r>
              <a:rPr lang="en-US" dirty="0"/>
              <a:t> 5 But you be watchful in all things, endure afflictions, do the work of an evangelist, fulfill your ministry.</a:t>
            </a:r>
          </a:p>
        </p:txBody>
      </p:sp>
    </p:spTree>
    <p:extLst>
      <p:ext uri="{BB962C8B-B14F-4D97-AF65-F5344CB8AC3E}">
        <p14:creationId xmlns:p14="http://schemas.microsoft.com/office/powerpoint/2010/main" val="184719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FFF757-3613-44E9-84C5-B0D87359B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64543"/>
            <a:ext cx="7886700" cy="750442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What Can I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F50116-703E-443E-B93F-440219AD7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15570"/>
            <a:ext cx="7886700" cy="55686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Obey the Lord!</a:t>
            </a:r>
          </a:p>
          <a:p>
            <a:pPr marL="0" indent="0">
              <a:buNone/>
            </a:pPr>
            <a:r>
              <a:rPr lang="en-US" sz="3200" dirty="0"/>
              <a:t>Believe, Repent, Confess, and be Baptized – Mark 16:16; Rom. 10:9-10; Acts 2:38</a:t>
            </a:r>
          </a:p>
          <a:p>
            <a:pPr marL="0" indent="0">
              <a:buNone/>
            </a:pPr>
            <a:r>
              <a:rPr lang="en-US" sz="3200" dirty="0"/>
              <a:t>Be faithful – Rev. 2:10</a:t>
            </a:r>
          </a:p>
          <a:p>
            <a:pPr marL="0" indent="0">
              <a:buNone/>
            </a:pPr>
            <a:r>
              <a:rPr lang="en-US" sz="3200" dirty="0"/>
              <a:t>Teach others to do the same.</a:t>
            </a:r>
          </a:p>
        </p:txBody>
      </p:sp>
    </p:spTree>
    <p:extLst>
      <p:ext uri="{BB962C8B-B14F-4D97-AF65-F5344CB8AC3E}">
        <p14:creationId xmlns:p14="http://schemas.microsoft.com/office/powerpoint/2010/main" val="406295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40C083-34DE-4443-BCA3-0DC9895D9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5836"/>
            <a:ext cx="7886700" cy="795458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Who Pulled The Trigger?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3487D5-7396-4237-8FFE-B9E249A2A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19908"/>
            <a:ext cx="7886700" cy="5627779"/>
          </a:xfrm>
        </p:spPr>
        <p:txBody>
          <a:bodyPr>
            <a:normAutofit/>
          </a:bodyPr>
          <a:lstStyle/>
          <a:p>
            <a:r>
              <a:rPr lang="en-US" sz="3600" b="1" dirty="0"/>
              <a:t>President Trump?</a:t>
            </a:r>
          </a:p>
          <a:p>
            <a:r>
              <a:rPr lang="en-US" sz="3600" b="1" dirty="0"/>
              <a:t>Congress?</a:t>
            </a:r>
          </a:p>
          <a:p>
            <a:r>
              <a:rPr lang="en-US" sz="3600" b="1" dirty="0"/>
              <a:t>Governor of Florida?</a:t>
            </a:r>
          </a:p>
          <a:p>
            <a:r>
              <a:rPr lang="en-US" sz="3600" b="1" dirty="0"/>
              <a:t>Parents / Step Parents?</a:t>
            </a:r>
          </a:p>
          <a:p>
            <a:r>
              <a:rPr lang="en-US" sz="3600" b="1" dirty="0"/>
              <a:t>Negligent Teachers?</a:t>
            </a:r>
          </a:p>
          <a:p>
            <a:r>
              <a:rPr lang="en-US" sz="3600" b="1" dirty="0"/>
              <a:t>Bullying Students? </a:t>
            </a:r>
          </a:p>
          <a:p>
            <a:r>
              <a:rPr lang="en-US" sz="3600" b="1" dirty="0"/>
              <a:t>NRA?</a:t>
            </a:r>
          </a:p>
          <a:p>
            <a:r>
              <a:rPr lang="en-US" sz="3600" b="1" dirty="0"/>
              <a:t>Nikolas Cruz?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73427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40C083-34DE-4443-BCA3-0DC9895D9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60754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Let’s Go Back To The 50’s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3487D5-7396-4237-8FFE-B9E249A2A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325880"/>
            <a:ext cx="8133213" cy="5321807"/>
          </a:xfrm>
        </p:spPr>
        <p:txBody>
          <a:bodyPr>
            <a:normAutofit/>
          </a:bodyPr>
          <a:lstStyle/>
          <a:p>
            <a:r>
              <a:rPr lang="en-US" sz="3200" dirty="0"/>
              <a:t>There weren’t school/mass shootings</a:t>
            </a:r>
          </a:p>
          <a:p>
            <a:r>
              <a:rPr lang="en-US" sz="3200" dirty="0"/>
              <a:t>There weren’t gangs and gang violence</a:t>
            </a:r>
          </a:p>
          <a:p>
            <a:r>
              <a:rPr lang="en-US" sz="3200" dirty="0"/>
              <a:t>There weren’t groups of people pitted against each other.</a:t>
            </a:r>
          </a:p>
          <a:p>
            <a:r>
              <a:rPr lang="en-US" sz="3200" dirty="0"/>
              <a:t>What happened to these good old days?</a:t>
            </a:r>
          </a:p>
          <a:p>
            <a:r>
              <a:rPr lang="en-US" sz="3200" dirty="0"/>
              <a:t>Can’t we just pass some laws that will help take us back to those good days?</a:t>
            </a:r>
          </a:p>
          <a:p>
            <a:r>
              <a:rPr lang="en-US" sz="3200" dirty="0"/>
              <a:t>Do something!</a:t>
            </a:r>
          </a:p>
        </p:txBody>
      </p:sp>
    </p:spTree>
    <p:extLst>
      <p:ext uri="{BB962C8B-B14F-4D97-AF65-F5344CB8AC3E}">
        <p14:creationId xmlns:p14="http://schemas.microsoft.com/office/powerpoint/2010/main" val="932418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474254-3830-4746-BA21-77820CB38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328" y="90807"/>
            <a:ext cx="6288895" cy="67728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Facts About the 50’s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4A2D00-085D-4921-82C4-BDBEC3CD4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616" y="923108"/>
            <a:ext cx="8449056" cy="5934891"/>
          </a:xfrm>
        </p:spPr>
        <p:txBody>
          <a:bodyPr>
            <a:normAutofit/>
          </a:bodyPr>
          <a:lstStyle/>
          <a:p>
            <a:r>
              <a:rPr lang="en-US" dirty="0"/>
              <a:t>There were guns in the 50’s</a:t>
            </a:r>
          </a:p>
          <a:p>
            <a:r>
              <a:rPr lang="en-US" dirty="0"/>
              <a:t>There were white people, black people, Hispanics, &amp; Asians in the 50’s</a:t>
            </a:r>
          </a:p>
          <a:p>
            <a:r>
              <a:rPr lang="en-US" dirty="0"/>
              <a:t>Kids brought guns to school in the 50’s</a:t>
            </a:r>
          </a:p>
          <a:p>
            <a:r>
              <a:rPr lang="en-US" dirty="0"/>
              <a:t>There were no trans-gendered kids in the 50’s</a:t>
            </a:r>
          </a:p>
          <a:p>
            <a:r>
              <a:rPr lang="en-US" dirty="0"/>
              <a:t>There were no gay clubs at school in the 50’s</a:t>
            </a:r>
          </a:p>
          <a:p>
            <a:r>
              <a:rPr lang="en-US" dirty="0"/>
              <a:t>Teachers weren’t committing fornication with their students in the 50’s</a:t>
            </a:r>
          </a:p>
          <a:p>
            <a:r>
              <a:rPr lang="en-US" dirty="0"/>
              <a:t>Students who misbehaved received corporal punishment at school in the 50’s (usually at home as well</a:t>
            </a:r>
            <a:r>
              <a:rPr lang="en-US" dirty="0" smtClean="0"/>
              <a:t>)</a:t>
            </a:r>
          </a:p>
          <a:p>
            <a:r>
              <a:rPr lang="en-US" dirty="0" smtClean="0"/>
              <a:t>School killings before &amp; after the 50’s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1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589744"/>
              </p:ext>
            </p:extLst>
          </p:nvPr>
        </p:nvGraphicFramePr>
        <p:xfrm>
          <a:off x="477672" y="25825"/>
          <a:ext cx="2961563" cy="6854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7123"/>
                <a:gridCol w="1593450"/>
                <a:gridCol w="370990"/>
              </a:tblGrid>
              <a:tr h="3468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1764</a:t>
                      </a:r>
                      <a:endParaRPr lang="en-US" sz="1200" b="0" i="0" u="none" strike="noStrike" dirty="0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  <a:hlinkClick r:id="rId2" tooltip="Greencastle, Pennsylvania"/>
                        </a:rPr>
                        <a:t>Pennsylvania</a:t>
                      </a:r>
                      <a:endParaRPr lang="en-US" sz="12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612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1927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Bath Township, MI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44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325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1959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Houston, TX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325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1966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Austin, TX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297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1966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Mesa, AZ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468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1974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Olean, NY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518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1979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San Diego, CA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670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1979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Columbia, SC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518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1984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Los Angeles, CA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297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1988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Chicago, IL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325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1988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>
                          <a:effectLst/>
                        </a:rPr>
                        <a:t>Greenwood, SC</a:t>
                      </a:r>
                      <a:endParaRPr lang="en-US" sz="1200" b="0" i="0" u="none" strike="noStrike" dirty="0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468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1989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Stockton, CA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670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1991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Iowa City, IA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899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1992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Olivehurst, CA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468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1992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Great Barrington, MA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670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1993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  <a:hlinkClick r:id="rId3" tooltip="Grayson, Kentucky"/>
                        </a:rPr>
                        <a:t>Grayson, Kentucky</a:t>
                      </a:r>
                      <a:endParaRPr lang="en-US" sz="12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899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1996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Moses Lake, WA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325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1996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San Diego, CA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468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1997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Pearl, MS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5181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1997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West Paducah, KY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795942"/>
              </p:ext>
            </p:extLst>
          </p:nvPr>
        </p:nvGraphicFramePr>
        <p:xfrm>
          <a:off x="4107976" y="0"/>
          <a:ext cx="3753134" cy="68751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3635"/>
                <a:gridCol w="2061682"/>
                <a:gridCol w="427817"/>
              </a:tblGrid>
              <a:tr h="3273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1998</a:t>
                      </a:r>
                      <a:endParaRPr lang="en-US" sz="1200" b="0" i="0" u="none" strike="noStrike" dirty="0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Jonesboro, AR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273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1998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Springfield, OR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273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1999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Columbine, CO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13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273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1999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Costa Mesa, CA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273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2000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  <a:hlinkClick r:id="rId4" tooltip="Savannah, Georgia"/>
                        </a:rPr>
                        <a:t>Savannah, Georgia</a:t>
                      </a:r>
                      <a:endParaRPr lang="en-US" sz="12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879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</a:rPr>
                        <a:t>2001</a:t>
                      </a:r>
                      <a:endParaRPr lang="en-US" sz="1200" b="0" i="0" u="none" strike="noStrike" dirty="0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  <a:hlinkClick r:id="rId5" tooltip="Isla Vista, California"/>
                        </a:rPr>
                        <a:t>Isla Vista, CA</a:t>
                      </a:r>
                      <a:endParaRPr lang="en-US" sz="12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111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2001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Santee, CA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465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2002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Grundy, VA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465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2002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Tucson, AZ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081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2005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Red Lake, MN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54152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2006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Nickel Mines, PA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656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2007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Blacksburg, VA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081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2007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</a:rPr>
                        <a:t>Colorado </a:t>
                      </a:r>
                      <a:r>
                        <a:rPr lang="en-US" sz="1200" u="none" strike="noStrike" dirty="0">
                          <a:effectLst/>
                        </a:rPr>
                        <a:t>Springs, CO</a:t>
                      </a:r>
                      <a:endParaRPr lang="en-US" sz="1200" b="0" i="0" u="none" strike="noStrike" dirty="0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465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2008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DeKalb, IL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56981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2008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sng" strike="noStrike">
                          <a:effectLst/>
                          <a:hlinkClick r:id="rId6" tooltip="Baton Rouge, Louisiana"/>
                        </a:rPr>
                        <a:t>Baton Rouge, Louisiana</a:t>
                      </a:r>
                      <a:endParaRPr lang="en-US" sz="12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081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2012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Newtown, CT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27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647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2012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Oakland, CA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4889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2012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Chardon, OH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3273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2013</a:t>
                      </a:r>
                      <a:endParaRPr lang="en-US" sz="1200" b="0" i="0" u="none" strike="noStrike">
                        <a:solidFill>
                          <a:srgbClr val="222222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Santa Monica, CA</a:t>
                      </a:r>
                      <a:endParaRPr lang="en-US" sz="1200" b="0" i="0" u="none" strike="noStrike">
                        <a:solidFill>
                          <a:srgbClr val="0B008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70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474254-3830-4746-BA21-77820CB38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328" y="90807"/>
            <a:ext cx="6288895" cy="67728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Facts About the 50’s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4A2D00-085D-4921-82C4-BDBEC3CD4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616" y="923108"/>
            <a:ext cx="8449056" cy="5934891"/>
          </a:xfrm>
        </p:spPr>
        <p:txBody>
          <a:bodyPr>
            <a:normAutofit/>
          </a:bodyPr>
          <a:lstStyle/>
          <a:p>
            <a:r>
              <a:rPr lang="en-US" dirty="0"/>
              <a:t>Kids were punished for cursing in the 50’s</a:t>
            </a:r>
          </a:p>
          <a:p>
            <a:r>
              <a:rPr lang="en-US" dirty="0"/>
              <a:t>Abortion was illegal in the 50’s – people respected life</a:t>
            </a:r>
          </a:p>
          <a:p>
            <a:r>
              <a:rPr lang="en-US" dirty="0"/>
              <a:t>Kids were taught to stand for the national anthem and the pledge of allegiance in the 50’s – They wanted to stand in the 50’s!</a:t>
            </a:r>
          </a:p>
          <a:p>
            <a:r>
              <a:rPr lang="en-US" dirty="0"/>
              <a:t>There was no social media in the 50’s</a:t>
            </a:r>
          </a:p>
          <a:p>
            <a:r>
              <a:rPr lang="en-US" dirty="0"/>
              <a:t>There was school prayer in the 50’s</a:t>
            </a:r>
          </a:p>
          <a:p>
            <a:r>
              <a:rPr lang="en-US" dirty="0"/>
              <a:t>The 10 commandments were posted in public buildings in the 50’s</a:t>
            </a:r>
          </a:p>
        </p:txBody>
      </p:sp>
    </p:spTree>
    <p:extLst>
      <p:ext uri="{BB962C8B-B14F-4D97-AF65-F5344CB8AC3E}">
        <p14:creationId xmlns:p14="http://schemas.microsoft.com/office/powerpoint/2010/main" val="28514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B25BC6-0215-494C-BA95-6FEBE27D61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2880"/>
            <a:ext cx="7772400" cy="813816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The Ten Commandments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9E89B35-DA87-4911-AFB7-41217D0BF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192" y="996696"/>
            <a:ext cx="8202168" cy="5779008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Exodus 20 </a:t>
            </a:r>
          </a:p>
          <a:p>
            <a:pPr algn="l"/>
            <a:r>
              <a:rPr lang="en-US" sz="2800" dirty="0"/>
              <a:t> 2 "I am the LORD your God, who brought you out of the land of Egypt, out of the house of bondage.</a:t>
            </a:r>
          </a:p>
          <a:p>
            <a:pPr algn="l"/>
            <a:r>
              <a:rPr lang="en-US" sz="2800" dirty="0"/>
              <a:t> 3 "You shall have no other gods before Me.</a:t>
            </a:r>
          </a:p>
          <a:p>
            <a:pPr algn="l"/>
            <a:r>
              <a:rPr lang="en-US" sz="2800" dirty="0"/>
              <a:t> 4 "You shall not make for yourself a carved image, or any likeness of anything that is in heaven above, or that is in the earth beneath, or that is in the water under the earth….</a:t>
            </a:r>
          </a:p>
          <a:p>
            <a:pPr algn="l"/>
            <a:r>
              <a:rPr lang="en-US" sz="2800" dirty="0"/>
              <a:t>7 "You shall not take the name of the LORD your God in vain, for the LORD will not hold him guiltless who takes His name in vain.</a:t>
            </a:r>
          </a:p>
          <a:p>
            <a:pPr algn="l"/>
            <a:r>
              <a:rPr lang="en-US" sz="2800" dirty="0"/>
              <a:t> 8 "Remember the Sabbath day, to keep it holy….</a:t>
            </a:r>
          </a:p>
        </p:txBody>
      </p:sp>
    </p:spTree>
    <p:extLst>
      <p:ext uri="{BB962C8B-B14F-4D97-AF65-F5344CB8AC3E}">
        <p14:creationId xmlns:p14="http://schemas.microsoft.com/office/powerpoint/2010/main" val="38791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B25BC6-0215-494C-BA95-6FEBE27D61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82880"/>
            <a:ext cx="7772400" cy="813816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</a:rPr>
              <a:t>The Ten Commandments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9E89B35-DA87-4911-AFB7-41217D0BF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3192" y="996696"/>
            <a:ext cx="8202168" cy="5779008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Exodus 20 </a:t>
            </a:r>
          </a:p>
          <a:p>
            <a:pPr algn="l"/>
            <a:r>
              <a:rPr lang="en-US" sz="2800" dirty="0"/>
              <a:t>12 "Honor your father and your mother, that your days may be long upon the land which the LORD your God is giving you.</a:t>
            </a:r>
          </a:p>
          <a:p>
            <a:pPr algn="l"/>
            <a:r>
              <a:rPr lang="en-US" sz="2800" dirty="0"/>
              <a:t> 13 "You shall not murder.</a:t>
            </a:r>
          </a:p>
          <a:p>
            <a:pPr algn="l"/>
            <a:r>
              <a:rPr lang="en-US" sz="2800" dirty="0"/>
              <a:t> 14 "You shall not commit adultery.</a:t>
            </a:r>
          </a:p>
          <a:p>
            <a:pPr algn="l"/>
            <a:r>
              <a:rPr lang="en-US" sz="2800" dirty="0"/>
              <a:t> 15 "You shall not steal.</a:t>
            </a:r>
          </a:p>
          <a:p>
            <a:pPr algn="l"/>
            <a:r>
              <a:rPr lang="en-US" sz="2800" dirty="0"/>
              <a:t> 16 "You shall not bear false witness against your neighbor.</a:t>
            </a:r>
          </a:p>
          <a:p>
            <a:pPr algn="l"/>
            <a:r>
              <a:rPr lang="en-US" sz="2800" dirty="0"/>
              <a:t> 17 "You shall not covet your neighbor's house; you shall not covet your neighbor's wife, nor his male servant, nor his female servant, nor his ox, nor his donkey, nor anything that is your neighbor's."</a:t>
            </a: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3183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F227E0-29A2-4135-8A5A-DFBA47AA4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33906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Have Times Really Changed?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808CAA-172D-4B1F-9272-B400BFD26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Isaiah 5 </a:t>
            </a:r>
          </a:p>
          <a:p>
            <a:pPr marL="0" indent="0">
              <a:buNone/>
            </a:pPr>
            <a:r>
              <a:rPr lang="en-US" sz="3200" dirty="0"/>
              <a:t> 20 Woe to those who call evil good, and good evil; Who put darkness for light, and light for darkness; Who put bitter for sweet, and sweet for bitter!</a:t>
            </a:r>
          </a:p>
        </p:txBody>
      </p:sp>
    </p:spTree>
    <p:extLst>
      <p:ext uri="{BB962C8B-B14F-4D97-AF65-F5344CB8AC3E}">
        <p14:creationId xmlns:p14="http://schemas.microsoft.com/office/powerpoint/2010/main" val="177015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1090</TotalTime>
  <Words>1360</Words>
  <Application>Microsoft Office PowerPoint</Application>
  <PresentationFormat>On-screen Show (4:3)</PresentationFormat>
  <Paragraphs>209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Headlines</vt:lpstr>
      <vt:lpstr>Who Pulled The Trigger?</vt:lpstr>
      <vt:lpstr>Let’s Go Back To The 50’s</vt:lpstr>
      <vt:lpstr>Facts About the 50’s</vt:lpstr>
      <vt:lpstr>PowerPoint Presentation</vt:lpstr>
      <vt:lpstr>Facts About the 50’s</vt:lpstr>
      <vt:lpstr>The Ten Commandments</vt:lpstr>
      <vt:lpstr>The Ten Commandments</vt:lpstr>
      <vt:lpstr>Have Times Really Changed?</vt:lpstr>
      <vt:lpstr>Have Times Really Changed?</vt:lpstr>
      <vt:lpstr>Have Times Really Changed?</vt:lpstr>
      <vt:lpstr>Perilous Times</vt:lpstr>
      <vt:lpstr>Command from Paul</vt:lpstr>
      <vt:lpstr>Command from Paul</vt:lpstr>
      <vt:lpstr>What Can I Do?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Ten Commandments</dc:title>
  <dc:creator>Andy Alexander</dc:creator>
  <cp:lastModifiedBy>Andy</cp:lastModifiedBy>
  <cp:revision>25</cp:revision>
  <dcterms:created xsi:type="dcterms:W3CDTF">2018-02-17T16:19:42Z</dcterms:created>
  <dcterms:modified xsi:type="dcterms:W3CDTF">2018-09-23T03:12:28Z</dcterms:modified>
</cp:coreProperties>
</file>