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0"/>
  </p:notesMasterIdLst>
  <p:sldIdLst>
    <p:sldId id="256" r:id="rId2"/>
    <p:sldId id="257" r:id="rId3"/>
    <p:sldId id="258" r:id="rId4"/>
    <p:sldId id="259" r:id="rId5"/>
    <p:sldId id="261" r:id="rId6"/>
    <p:sldId id="260" r:id="rId7"/>
    <p:sldId id="262" r:id="rId8"/>
    <p:sldId id="272" r:id="rId9"/>
    <p:sldId id="264" r:id="rId10"/>
    <p:sldId id="265" r:id="rId11"/>
    <p:sldId id="271" r:id="rId12"/>
    <p:sldId id="266" r:id="rId13"/>
    <p:sldId id="267" r:id="rId14"/>
    <p:sldId id="268" r:id="rId15"/>
    <p:sldId id="270" r:id="rId16"/>
    <p:sldId id="269" r:id="rId17"/>
    <p:sldId id="273" r:id="rId18"/>
    <p:sldId id="26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340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FF5050"/>
    <a:srgbClr val="003366"/>
    <a:srgbClr val="FFFF00"/>
    <a:srgbClr val="99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3" autoAdjust="0"/>
    <p:restoredTop sz="94660"/>
  </p:normalViewPr>
  <p:slideViewPr>
    <p:cSldViewPr>
      <p:cViewPr varScale="1">
        <p:scale>
          <a:sx n="110" d="100"/>
          <a:sy n="110" d="100"/>
        </p:scale>
        <p:origin x="960" y="210"/>
      </p:cViewPr>
      <p:guideLst>
        <p:guide orient="horz" pos="340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13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17A48960-8188-4F6A-9327-8EFF1C7A92F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cs typeface="Arial" charset="0"/>
              </a:defRPr>
            </a:lvl1pPr>
          </a:lstStyle>
          <a:p>
            <a:pPr>
              <a:defRPr/>
            </a:pPr>
            <a:endParaRPr lang="en-US" altLang="en-US"/>
          </a:p>
        </p:txBody>
      </p:sp>
      <p:sp>
        <p:nvSpPr>
          <p:cNvPr id="69635" name="Rectangle 3">
            <a:extLst>
              <a:ext uri="{FF2B5EF4-FFF2-40B4-BE49-F238E27FC236}">
                <a16:creationId xmlns:a16="http://schemas.microsoft.com/office/drawing/2014/main" id="{EEAA9CF3-EBEF-41C3-9DC6-27E49B87668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cs typeface="Arial" charset="0"/>
              </a:defRPr>
            </a:lvl1pPr>
          </a:lstStyle>
          <a:p>
            <a:pPr>
              <a:defRPr/>
            </a:pPr>
            <a:endParaRPr lang="en-US" altLang="en-US"/>
          </a:p>
        </p:txBody>
      </p:sp>
      <p:sp>
        <p:nvSpPr>
          <p:cNvPr id="20484" name="Rectangle 4">
            <a:extLst>
              <a:ext uri="{FF2B5EF4-FFF2-40B4-BE49-F238E27FC236}">
                <a16:creationId xmlns:a16="http://schemas.microsoft.com/office/drawing/2014/main" id="{ECFB71B3-6B46-4BCC-AF01-F1FE357D9646}"/>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9637" name="Rectangle 5">
            <a:extLst>
              <a:ext uri="{FF2B5EF4-FFF2-40B4-BE49-F238E27FC236}">
                <a16:creationId xmlns:a16="http://schemas.microsoft.com/office/drawing/2014/main" id="{BDFA464C-47C1-4624-A020-6A459173F433}"/>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9638" name="Rectangle 6">
            <a:extLst>
              <a:ext uri="{FF2B5EF4-FFF2-40B4-BE49-F238E27FC236}">
                <a16:creationId xmlns:a16="http://schemas.microsoft.com/office/drawing/2014/main" id="{FF7447A1-99CE-460D-A192-EF8B4ACBD4C8}"/>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cs typeface="Arial" charset="0"/>
              </a:defRPr>
            </a:lvl1pPr>
          </a:lstStyle>
          <a:p>
            <a:pPr>
              <a:defRPr/>
            </a:pPr>
            <a:endParaRPr lang="en-US" altLang="en-US"/>
          </a:p>
        </p:txBody>
      </p:sp>
      <p:sp>
        <p:nvSpPr>
          <p:cNvPr id="69639" name="Rectangle 7">
            <a:extLst>
              <a:ext uri="{FF2B5EF4-FFF2-40B4-BE49-F238E27FC236}">
                <a16:creationId xmlns:a16="http://schemas.microsoft.com/office/drawing/2014/main" id="{94203A14-6A5B-4BC7-8EF8-F02CE4716C00}"/>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0AD2EDE0-0AF3-4534-9F6D-6E15C92A92D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ABFB3EFC-E75A-4A0E-976B-5D4FE55793F4}"/>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B3EBA000-F86D-4037-933C-D5AD1D669F2A}" type="slidenum">
              <a:rPr lang="en-US" altLang="en-US">
                <a:latin typeface="Arial" panose="020B0604020202020204" pitchFamily="34" charset="0"/>
              </a:rPr>
              <a:pPr eaLnBrk="1" hangingPunct="1"/>
              <a:t>1</a:t>
            </a:fld>
            <a:endParaRPr lang="en-US" altLang="en-US">
              <a:latin typeface="Arial" panose="020B0604020202020204" pitchFamily="34" charset="0"/>
            </a:endParaRPr>
          </a:p>
        </p:txBody>
      </p:sp>
      <p:sp>
        <p:nvSpPr>
          <p:cNvPr id="21507" name="Rectangle 2">
            <a:extLst>
              <a:ext uri="{FF2B5EF4-FFF2-40B4-BE49-F238E27FC236}">
                <a16:creationId xmlns:a16="http://schemas.microsoft.com/office/drawing/2014/main" id="{1390882E-C002-4D32-B118-7C9BD8F63666}"/>
              </a:ext>
            </a:extLst>
          </p:cNvPr>
          <p:cNvSpPr>
            <a:spLocks noRot="1" noChangeArrowheads="1" noTextEdit="1"/>
          </p:cNvSpPr>
          <p:nvPr>
            <p:ph type="sldImg"/>
          </p:nvPr>
        </p:nvSpPr>
        <p:spPr>
          <a:ln/>
        </p:spPr>
      </p:sp>
      <p:sp>
        <p:nvSpPr>
          <p:cNvPr id="21508" name="Rectangle 3">
            <a:extLst>
              <a:ext uri="{FF2B5EF4-FFF2-40B4-BE49-F238E27FC236}">
                <a16:creationId xmlns:a16="http://schemas.microsoft.com/office/drawing/2014/main" id="{C62ED27F-A6B4-41F6-813B-F97E5B5EA08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90460EE6-FBFC-45EB-A1E8-7EB6031A3ED7}"/>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58AA7EE5-A637-4FC9-9562-E190CBC65C3D}" type="slidenum">
              <a:rPr lang="en-US" altLang="en-US">
                <a:latin typeface="Arial" panose="020B0604020202020204" pitchFamily="34" charset="0"/>
              </a:rPr>
              <a:pPr eaLnBrk="1" hangingPunct="1"/>
              <a:t>10</a:t>
            </a:fld>
            <a:endParaRPr lang="en-US" altLang="en-US">
              <a:latin typeface="Arial" panose="020B0604020202020204" pitchFamily="34" charset="0"/>
            </a:endParaRPr>
          </a:p>
        </p:txBody>
      </p:sp>
      <p:sp>
        <p:nvSpPr>
          <p:cNvPr id="30723" name="Rectangle 2">
            <a:extLst>
              <a:ext uri="{FF2B5EF4-FFF2-40B4-BE49-F238E27FC236}">
                <a16:creationId xmlns:a16="http://schemas.microsoft.com/office/drawing/2014/main" id="{948F55CA-F2C7-41F8-86A2-A468C2AB3132}"/>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6D13A815-AABA-43F2-8FA7-FCB63A951A4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6B35CE30-3870-4B2C-9BDB-D80B1E497AE6}"/>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2A704737-C2BB-49B9-8EEF-15E36A047902}" type="slidenum">
              <a:rPr lang="en-US" altLang="en-US">
                <a:latin typeface="Arial" panose="020B0604020202020204" pitchFamily="34" charset="0"/>
              </a:rPr>
              <a:pPr eaLnBrk="1" hangingPunct="1"/>
              <a:t>11</a:t>
            </a:fld>
            <a:endParaRPr lang="en-US" altLang="en-US">
              <a:latin typeface="Arial" panose="020B0604020202020204" pitchFamily="34" charset="0"/>
            </a:endParaRPr>
          </a:p>
        </p:txBody>
      </p:sp>
      <p:sp>
        <p:nvSpPr>
          <p:cNvPr id="31747" name="Rectangle 2">
            <a:extLst>
              <a:ext uri="{FF2B5EF4-FFF2-40B4-BE49-F238E27FC236}">
                <a16:creationId xmlns:a16="http://schemas.microsoft.com/office/drawing/2014/main" id="{8DBF59AE-5CCB-4C12-9921-4CDCD32D41DE}"/>
              </a:ext>
            </a:extLst>
          </p:cNvPr>
          <p:cNvSpPr>
            <a:spLocks noRot="1" noChangeArrowheads="1" noTextEdit="1"/>
          </p:cNvSpPr>
          <p:nvPr>
            <p:ph type="sldImg"/>
          </p:nvPr>
        </p:nvSpPr>
        <p:spPr>
          <a:ln/>
        </p:spPr>
      </p:sp>
      <p:sp>
        <p:nvSpPr>
          <p:cNvPr id="31748" name="Rectangle 3">
            <a:extLst>
              <a:ext uri="{FF2B5EF4-FFF2-40B4-BE49-F238E27FC236}">
                <a16:creationId xmlns:a16="http://schemas.microsoft.com/office/drawing/2014/main" id="{88AC3305-EC09-43AD-8F23-2F9939F6EC7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355AC3EC-E042-4216-B81B-431F698FEBE4}"/>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0782EB54-5828-4A40-8992-975FE3C2DD33}" type="slidenum">
              <a:rPr lang="en-US" altLang="en-US">
                <a:latin typeface="Arial" panose="020B0604020202020204" pitchFamily="34" charset="0"/>
              </a:rPr>
              <a:pPr eaLnBrk="1" hangingPunct="1"/>
              <a:t>12</a:t>
            </a:fld>
            <a:endParaRPr lang="en-US" altLang="en-US">
              <a:latin typeface="Arial" panose="020B0604020202020204" pitchFamily="34" charset="0"/>
            </a:endParaRPr>
          </a:p>
        </p:txBody>
      </p:sp>
      <p:sp>
        <p:nvSpPr>
          <p:cNvPr id="32771" name="Rectangle 2">
            <a:extLst>
              <a:ext uri="{FF2B5EF4-FFF2-40B4-BE49-F238E27FC236}">
                <a16:creationId xmlns:a16="http://schemas.microsoft.com/office/drawing/2014/main" id="{513B0B6E-14CB-413C-B422-04993A609689}"/>
              </a:ext>
            </a:extLst>
          </p:cNvPr>
          <p:cNvSpPr>
            <a:spLocks noRot="1" noChangeArrowheads="1" noTextEdit="1"/>
          </p:cNvSpPr>
          <p:nvPr>
            <p:ph type="sldImg"/>
          </p:nvPr>
        </p:nvSpPr>
        <p:spPr>
          <a:ln/>
        </p:spPr>
      </p:sp>
      <p:sp>
        <p:nvSpPr>
          <p:cNvPr id="32772" name="Rectangle 3">
            <a:extLst>
              <a:ext uri="{FF2B5EF4-FFF2-40B4-BE49-F238E27FC236}">
                <a16:creationId xmlns:a16="http://schemas.microsoft.com/office/drawing/2014/main" id="{595E11FA-0279-4263-9A18-4A7BAEC8551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C39C9515-DF08-43FE-BC0F-7D25BACA1E79}"/>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B2A059C3-E70B-4286-8FD1-03932D42CA3E}" type="slidenum">
              <a:rPr lang="en-US" altLang="en-US">
                <a:latin typeface="Arial" panose="020B0604020202020204" pitchFamily="34" charset="0"/>
              </a:rPr>
              <a:pPr eaLnBrk="1" hangingPunct="1"/>
              <a:t>13</a:t>
            </a:fld>
            <a:endParaRPr lang="en-US" altLang="en-US">
              <a:latin typeface="Arial" panose="020B0604020202020204" pitchFamily="34" charset="0"/>
            </a:endParaRPr>
          </a:p>
        </p:txBody>
      </p:sp>
      <p:sp>
        <p:nvSpPr>
          <p:cNvPr id="33795" name="Rectangle 2">
            <a:extLst>
              <a:ext uri="{FF2B5EF4-FFF2-40B4-BE49-F238E27FC236}">
                <a16:creationId xmlns:a16="http://schemas.microsoft.com/office/drawing/2014/main" id="{4AF31560-0A9C-4E38-876F-369097991A29}"/>
              </a:ext>
            </a:extLst>
          </p:cNvPr>
          <p:cNvSpPr>
            <a:spLocks noRot="1" noChangeArrowheads="1" noTextEdit="1"/>
          </p:cNvSpPr>
          <p:nvPr>
            <p:ph type="sldImg"/>
          </p:nvPr>
        </p:nvSpPr>
        <p:spPr>
          <a:ln/>
        </p:spPr>
      </p:sp>
      <p:sp>
        <p:nvSpPr>
          <p:cNvPr id="33796" name="Rectangle 3">
            <a:extLst>
              <a:ext uri="{FF2B5EF4-FFF2-40B4-BE49-F238E27FC236}">
                <a16:creationId xmlns:a16="http://schemas.microsoft.com/office/drawing/2014/main" id="{C39DF315-7890-4F07-B2B4-3A98EB7F4F0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7015D44D-716D-4728-8AC5-5D2349AA627F}"/>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4F4E2232-2185-4E9A-89DC-0985C897C821}" type="slidenum">
              <a:rPr lang="en-US" altLang="en-US">
                <a:latin typeface="Arial" panose="020B0604020202020204" pitchFamily="34" charset="0"/>
              </a:rPr>
              <a:pPr eaLnBrk="1" hangingPunct="1"/>
              <a:t>14</a:t>
            </a:fld>
            <a:endParaRPr lang="en-US" altLang="en-US">
              <a:latin typeface="Arial" panose="020B0604020202020204" pitchFamily="34" charset="0"/>
            </a:endParaRPr>
          </a:p>
        </p:txBody>
      </p:sp>
      <p:sp>
        <p:nvSpPr>
          <p:cNvPr id="34819" name="Rectangle 2">
            <a:extLst>
              <a:ext uri="{FF2B5EF4-FFF2-40B4-BE49-F238E27FC236}">
                <a16:creationId xmlns:a16="http://schemas.microsoft.com/office/drawing/2014/main" id="{17515C0B-EA0D-402C-9F9A-DA6180B8F0F3}"/>
              </a:ext>
            </a:extLst>
          </p:cNvPr>
          <p:cNvSpPr>
            <a:spLocks noRot="1" noChangeArrowheads="1" noTextEdit="1"/>
          </p:cNvSpPr>
          <p:nvPr>
            <p:ph type="sldImg"/>
          </p:nvPr>
        </p:nvSpPr>
        <p:spPr>
          <a:ln/>
        </p:spPr>
      </p:sp>
      <p:sp>
        <p:nvSpPr>
          <p:cNvPr id="34820" name="Rectangle 3">
            <a:extLst>
              <a:ext uri="{FF2B5EF4-FFF2-40B4-BE49-F238E27FC236}">
                <a16:creationId xmlns:a16="http://schemas.microsoft.com/office/drawing/2014/main" id="{9798F619-D1C8-430C-A4FD-CB7289676EC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D3C4F520-AD64-473C-B8A2-ED2CF2F7A1FC}"/>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A644AC6D-69C1-41E4-B803-FD6BEDB501DD}" type="slidenum">
              <a:rPr lang="en-US" altLang="en-US">
                <a:latin typeface="Arial" panose="020B0604020202020204" pitchFamily="34" charset="0"/>
              </a:rPr>
              <a:pPr eaLnBrk="1" hangingPunct="1"/>
              <a:t>15</a:t>
            </a:fld>
            <a:endParaRPr lang="en-US" altLang="en-US">
              <a:latin typeface="Arial" panose="020B0604020202020204" pitchFamily="34" charset="0"/>
            </a:endParaRPr>
          </a:p>
        </p:txBody>
      </p:sp>
      <p:sp>
        <p:nvSpPr>
          <p:cNvPr id="35843" name="Rectangle 2">
            <a:extLst>
              <a:ext uri="{FF2B5EF4-FFF2-40B4-BE49-F238E27FC236}">
                <a16:creationId xmlns:a16="http://schemas.microsoft.com/office/drawing/2014/main" id="{6E1BDF8F-0085-4768-B518-DDF59B23D99D}"/>
              </a:ext>
            </a:extLst>
          </p:cNvPr>
          <p:cNvSpPr>
            <a:spLocks noRot="1" noChangeArrowheads="1" noTextEdit="1"/>
          </p:cNvSpPr>
          <p:nvPr>
            <p:ph type="sldImg"/>
          </p:nvPr>
        </p:nvSpPr>
        <p:spPr>
          <a:ln/>
        </p:spPr>
      </p:sp>
      <p:sp>
        <p:nvSpPr>
          <p:cNvPr id="35844" name="Rectangle 3">
            <a:extLst>
              <a:ext uri="{FF2B5EF4-FFF2-40B4-BE49-F238E27FC236}">
                <a16:creationId xmlns:a16="http://schemas.microsoft.com/office/drawing/2014/main" id="{557BBFDF-38E7-4C2F-B26D-8E066A474AD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E793C5B8-B720-4F25-95D5-BB8B22E7D005}"/>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1E99A6D7-EA43-4494-AEEA-2F5F7ACD3BC9}" type="slidenum">
              <a:rPr lang="en-US" altLang="en-US">
                <a:latin typeface="Arial" panose="020B0604020202020204" pitchFamily="34" charset="0"/>
              </a:rPr>
              <a:pPr eaLnBrk="1" hangingPunct="1"/>
              <a:t>16</a:t>
            </a:fld>
            <a:endParaRPr lang="en-US" altLang="en-US">
              <a:latin typeface="Arial" panose="020B0604020202020204" pitchFamily="34" charset="0"/>
            </a:endParaRPr>
          </a:p>
        </p:txBody>
      </p:sp>
      <p:sp>
        <p:nvSpPr>
          <p:cNvPr id="36867" name="Rectangle 2">
            <a:extLst>
              <a:ext uri="{FF2B5EF4-FFF2-40B4-BE49-F238E27FC236}">
                <a16:creationId xmlns:a16="http://schemas.microsoft.com/office/drawing/2014/main" id="{8CAE5506-7EB8-4C1E-AFB3-4F9CAE128E4D}"/>
              </a:ext>
            </a:extLst>
          </p:cNvPr>
          <p:cNvSpPr>
            <a:spLocks noRot="1" noChangeArrowheads="1" noTextEdit="1"/>
          </p:cNvSpPr>
          <p:nvPr>
            <p:ph type="sldImg"/>
          </p:nvPr>
        </p:nvSpPr>
        <p:spPr>
          <a:ln/>
        </p:spPr>
      </p:sp>
      <p:sp>
        <p:nvSpPr>
          <p:cNvPr id="36868" name="Rectangle 3">
            <a:extLst>
              <a:ext uri="{FF2B5EF4-FFF2-40B4-BE49-F238E27FC236}">
                <a16:creationId xmlns:a16="http://schemas.microsoft.com/office/drawing/2014/main" id="{6E004474-8671-400A-8179-5F93AF46E26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319B4394-B375-4E67-B549-2E5FDE0FB2A3}"/>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B014B637-CD07-4023-92E3-FD14008D38A3}" type="slidenum">
              <a:rPr lang="en-US" altLang="en-US">
                <a:latin typeface="Arial" panose="020B0604020202020204" pitchFamily="34" charset="0"/>
              </a:rPr>
              <a:pPr eaLnBrk="1" hangingPunct="1"/>
              <a:t>17</a:t>
            </a:fld>
            <a:endParaRPr lang="en-US" altLang="en-US">
              <a:latin typeface="Arial" panose="020B0604020202020204" pitchFamily="34" charset="0"/>
            </a:endParaRPr>
          </a:p>
        </p:txBody>
      </p:sp>
      <p:sp>
        <p:nvSpPr>
          <p:cNvPr id="37891" name="Rectangle 2">
            <a:extLst>
              <a:ext uri="{FF2B5EF4-FFF2-40B4-BE49-F238E27FC236}">
                <a16:creationId xmlns:a16="http://schemas.microsoft.com/office/drawing/2014/main" id="{71EE2A6E-3C47-4438-A1CC-AAE56A448A64}"/>
              </a:ext>
            </a:extLst>
          </p:cNvPr>
          <p:cNvSpPr>
            <a:spLocks noRot="1" noChangeArrowheads="1" noTextEdit="1"/>
          </p:cNvSpPr>
          <p:nvPr>
            <p:ph type="sldImg"/>
          </p:nvPr>
        </p:nvSpPr>
        <p:spPr>
          <a:ln/>
        </p:spPr>
      </p:sp>
      <p:sp>
        <p:nvSpPr>
          <p:cNvPr id="37892" name="Rectangle 3">
            <a:extLst>
              <a:ext uri="{FF2B5EF4-FFF2-40B4-BE49-F238E27FC236}">
                <a16:creationId xmlns:a16="http://schemas.microsoft.com/office/drawing/2014/main" id="{04C98220-67B0-4810-874E-FEC222F9298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D2DF169A-8E34-4AC8-9916-5C117C835F8B}"/>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FEED39ED-5758-4D66-9B00-E22A02D4CEC0}" type="slidenum">
              <a:rPr lang="en-US" altLang="en-US">
                <a:latin typeface="Arial" panose="020B0604020202020204" pitchFamily="34" charset="0"/>
              </a:rPr>
              <a:pPr eaLnBrk="1" hangingPunct="1"/>
              <a:t>18</a:t>
            </a:fld>
            <a:endParaRPr lang="en-US" altLang="en-US">
              <a:latin typeface="Arial" panose="020B0604020202020204" pitchFamily="34" charset="0"/>
            </a:endParaRPr>
          </a:p>
        </p:txBody>
      </p:sp>
      <p:sp>
        <p:nvSpPr>
          <p:cNvPr id="38915" name="Rectangle 2">
            <a:extLst>
              <a:ext uri="{FF2B5EF4-FFF2-40B4-BE49-F238E27FC236}">
                <a16:creationId xmlns:a16="http://schemas.microsoft.com/office/drawing/2014/main" id="{9CD9D642-4707-4D6D-B179-EF833DAF1CAB}"/>
              </a:ext>
            </a:extLst>
          </p:cNvPr>
          <p:cNvSpPr>
            <a:spLocks noRot="1" noChangeArrowheads="1" noTextEdit="1"/>
          </p:cNvSpPr>
          <p:nvPr>
            <p:ph type="sldImg"/>
          </p:nvPr>
        </p:nvSpPr>
        <p:spPr>
          <a:ln/>
        </p:spPr>
      </p:sp>
      <p:sp>
        <p:nvSpPr>
          <p:cNvPr id="38916" name="Rectangle 3">
            <a:extLst>
              <a:ext uri="{FF2B5EF4-FFF2-40B4-BE49-F238E27FC236}">
                <a16:creationId xmlns:a16="http://schemas.microsoft.com/office/drawing/2014/main" id="{E13F9F86-9311-4E24-8D00-10E77464736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4ADDDE04-BA01-4F9D-B31F-21E355948924}"/>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898BDD22-D8EA-4DA7-9F41-23C4F7C8E651}" type="slidenum">
              <a:rPr lang="en-US" altLang="en-US">
                <a:latin typeface="Arial" panose="020B0604020202020204" pitchFamily="34" charset="0"/>
              </a:rPr>
              <a:pPr eaLnBrk="1" hangingPunct="1"/>
              <a:t>2</a:t>
            </a:fld>
            <a:endParaRPr lang="en-US" altLang="en-US">
              <a:latin typeface="Arial" panose="020B0604020202020204" pitchFamily="34" charset="0"/>
            </a:endParaRPr>
          </a:p>
        </p:txBody>
      </p:sp>
      <p:sp>
        <p:nvSpPr>
          <p:cNvPr id="22531" name="Rectangle 2">
            <a:extLst>
              <a:ext uri="{FF2B5EF4-FFF2-40B4-BE49-F238E27FC236}">
                <a16:creationId xmlns:a16="http://schemas.microsoft.com/office/drawing/2014/main" id="{0577831E-66AB-4CFF-8EBD-B5499BB6CA98}"/>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5C462C1E-6777-4607-B5A1-588AA18205D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F4F0B02E-D6A4-4990-B1A6-259E77412434}"/>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B5AAE553-ED05-4173-8CC1-1257B0563E50}" type="slidenum">
              <a:rPr lang="en-US" altLang="en-US">
                <a:latin typeface="Arial" panose="020B0604020202020204" pitchFamily="34" charset="0"/>
              </a:rPr>
              <a:pPr eaLnBrk="1" hangingPunct="1"/>
              <a:t>3</a:t>
            </a:fld>
            <a:endParaRPr lang="en-US" altLang="en-US">
              <a:latin typeface="Arial" panose="020B0604020202020204" pitchFamily="34" charset="0"/>
            </a:endParaRPr>
          </a:p>
        </p:txBody>
      </p:sp>
      <p:sp>
        <p:nvSpPr>
          <p:cNvPr id="23555" name="Rectangle 2">
            <a:extLst>
              <a:ext uri="{FF2B5EF4-FFF2-40B4-BE49-F238E27FC236}">
                <a16:creationId xmlns:a16="http://schemas.microsoft.com/office/drawing/2014/main" id="{F20D9D32-7C48-4DFE-86D8-5AEE03BBE4D3}"/>
              </a:ext>
            </a:extLst>
          </p:cNvPr>
          <p:cNvSpPr>
            <a:spLocks noRot="1" noChangeArrowheads="1" noTextEdit="1"/>
          </p:cNvSpPr>
          <p:nvPr>
            <p:ph type="sldImg"/>
          </p:nvPr>
        </p:nvSpPr>
        <p:spPr>
          <a:ln/>
        </p:spPr>
      </p:sp>
      <p:sp>
        <p:nvSpPr>
          <p:cNvPr id="23556" name="Rectangle 3">
            <a:extLst>
              <a:ext uri="{FF2B5EF4-FFF2-40B4-BE49-F238E27FC236}">
                <a16:creationId xmlns:a16="http://schemas.microsoft.com/office/drawing/2014/main" id="{77FBDFCC-DC99-4590-83A1-3B90792FC26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B964576-976A-434A-8769-902AA069E1DE}"/>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3ACA52F6-F942-41F8-8145-83D8D64D3D27}" type="slidenum">
              <a:rPr lang="en-US" altLang="en-US">
                <a:latin typeface="Arial" panose="020B0604020202020204" pitchFamily="34" charset="0"/>
              </a:rPr>
              <a:pPr eaLnBrk="1" hangingPunct="1"/>
              <a:t>4</a:t>
            </a:fld>
            <a:endParaRPr lang="en-US" altLang="en-US">
              <a:latin typeface="Arial" panose="020B0604020202020204" pitchFamily="34" charset="0"/>
            </a:endParaRPr>
          </a:p>
        </p:txBody>
      </p:sp>
      <p:sp>
        <p:nvSpPr>
          <p:cNvPr id="24579" name="Rectangle 2">
            <a:extLst>
              <a:ext uri="{FF2B5EF4-FFF2-40B4-BE49-F238E27FC236}">
                <a16:creationId xmlns:a16="http://schemas.microsoft.com/office/drawing/2014/main" id="{7BA8822C-2E35-48D4-A0D3-6D990E151C25}"/>
              </a:ext>
            </a:extLst>
          </p:cNvPr>
          <p:cNvSpPr>
            <a:spLocks noRot="1" noChangeArrowheads="1" noTextEdit="1"/>
          </p:cNvSpPr>
          <p:nvPr>
            <p:ph type="sldImg"/>
          </p:nvPr>
        </p:nvSpPr>
        <p:spPr>
          <a:ln/>
        </p:spPr>
      </p:sp>
      <p:sp>
        <p:nvSpPr>
          <p:cNvPr id="24580" name="Rectangle 3">
            <a:extLst>
              <a:ext uri="{FF2B5EF4-FFF2-40B4-BE49-F238E27FC236}">
                <a16:creationId xmlns:a16="http://schemas.microsoft.com/office/drawing/2014/main" id="{5C0DDB7B-1221-468D-983C-47FD96E765CA}"/>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344C26D9-24D7-47B0-97D5-D66F3F6FB0C6}"/>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8C43AC56-242A-460D-92D7-A92D9731B593}" type="slidenum">
              <a:rPr lang="en-US" altLang="en-US">
                <a:latin typeface="Arial" panose="020B0604020202020204" pitchFamily="34" charset="0"/>
              </a:rPr>
              <a:pPr eaLnBrk="1" hangingPunct="1"/>
              <a:t>5</a:t>
            </a:fld>
            <a:endParaRPr lang="en-US" altLang="en-US">
              <a:latin typeface="Arial" panose="020B0604020202020204" pitchFamily="34" charset="0"/>
            </a:endParaRPr>
          </a:p>
        </p:txBody>
      </p:sp>
      <p:sp>
        <p:nvSpPr>
          <p:cNvPr id="25603" name="Rectangle 2">
            <a:extLst>
              <a:ext uri="{FF2B5EF4-FFF2-40B4-BE49-F238E27FC236}">
                <a16:creationId xmlns:a16="http://schemas.microsoft.com/office/drawing/2014/main" id="{04E8FF87-D72E-45EF-B72E-2229BACC1A29}"/>
              </a:ext>
            </a:extLst>
          </p:cNvPr>
          <p:cNvSpPr>
            <a:spLocks noRot="1" noChangeArrowheads="1" noTextEdit="1"/>
          </p:cNvSpPr>
          <p:nvPr>
            <p:ph type="sldImg"/>
          </p:nvPr>
        </p:nvSpPr>
        <p:spPr>
          <a:ln/>
        </p:spPr>
      </p:sp>
      <p:sp>
        <p:nvSpPr>
          <p:cNvPr id="25604" name="Rectangle 3">
            <a:extLst>
              <a:ext uri="{FF2B5EF4-FFF2-40B4-BE49-F238E27FC236}">
                <a16:creationId xmlns:a16="http://schemas.microsoft.com/office/drawing/2014/main" id="{7690B024-DC4C-45D9-80EF-3FC067BD417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AAFDF3F-3A8C-41A2-97E1-1F61074E9B7F}"/>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FF24950A-BC5D-4D15-AE21-009B70F321BA}" type="slidenum">
              <a:rPr lang="en-US" altLang="en-US">
                <a:latin typeface="Arial" panose="020B0604020202020204" pitchFamily="34" charset="0"/>
              </a:rPr>
              <a:pPr eaLnBrk="1" hangingPunct="1"/>
              <a:t>6</a:t>
            </a:fld>
            <a:endParaRPr lang="en-US" altLang="en-US">
              <a:latin typeface="Arial" panose="020B0604020202020204" pitchFamily="34" charset="0"/>
            </a:endParaRPr>
          </a:p>
        </p:txBody>
      </p:sp>
      <p:sp>
        <p:nvSpPr>
          <p:cNvPr id="26627" name="Rectangle 2">
            <a:extLst>
              <a:ext uri="{FF2B5EF4-FFF2-40B4-BE49-F238E27FC236}">
                <a16:creationId xmlns:a16="http://schemas.microsoft.com/office/drawing/2014/main" id="{C0E21612-2F41-4AFD-A272-B2EE95BCE1AB}"/>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54113026-9693-46A8-9ECE-B337857E0AD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B7B26D54-2C32-407D-B0B3-7E82EEFF7C1D}"/>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B0DA582F-8636-4FB8-9CC9-F19DE87BB5C2}" type="slidenum">
              <a:rPr lang="en-US" altLang="en-US">
                <a:latin typeface="Arial" panose="020B0604020202020204" pitchFamily="34" charset="0"/>
              </a:rPr>
              <a:pPr eaLnBrk="1" hangingPunct="1"/>
              <a:t>7</a:t>
            </a:fld>
            <a:endParaRPr lang="en-US" altLang="en-US">
              <a:latin typeface="Arial" panose="020B0604020202020204" pitchFamily="34" charset="0"/>
            </a:endParaRPr>
          </a:p>
        </p:txBody>
      </p:sp>
      <p:sp>
        <p:nvSpPr>
          <p:cNvPr id="27651" name="Rectangle 2">
            <a:extLst>
              <a:ext uri="{FF2B5EF4-FFF2-40B4-BE49-F238E27FC236}">
                <a16:creationId xmlns:a16="http://schemas.microsoft.com/office/drawing/2014/main" id="{7EE9D9A5-4E32-4B2E-9D62-49D8C5BB0FF8}"/>
              </a:ext>
            </a:extLst>
          </p:cNvPr>
          <p:cNvSpPr>
            <a:spLocks noRot="1" noChangeArrowheads="1" noTextEdit="1"/>
          </p:cNvSpPr>
          <p:nvPr>
            <p:ph type="sldImg"/>
          </p:nvPr>
        </p:nvSpPr>
        <p:spPr>
          <a:ln/>
        </p:spPr>
      </p:sp>
      <p:sp>
        <p:nvSpPr>
          <p:cNvPr id="27652" name="Rectangle 3">
            <a:extLst>
              <a:ext uri="{FF2B5EF4-FFF2-40B4-BE49-F238E27FC236}">
                <a16:creationId xmlns:a16="http://schemas.microsoft.com/office/drawing/2014/main" id="{32BBACD1-0ED0-4B39-B46C-C69A03F3FD0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966C4577-B773-4039-81C4-A601BC9F8EC8}"/>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8418A71D-5D95-44D3-8AB8-B161047B8DDB}" type="slidenum">
              <a:rPr lang="en-US" altLang="en-US">
                <a:latin typeface="Arial" panose="020B0604020202020204" pitchFamily="34" charset="0"/>
              </a:rPr>
              <a:pPr eaLnBrk="1" hangingPunct="1"/>
              <a:t>8</a:t>
            </a:fld>
            <a:endParaRPr lang="en-US" altLang="en-US">
              <a:latin typeface="Arial" panose="020B0604020202020204" pitchFamily="34" charset="0"/>
            </a:endParaRPr>
          </a:p>
        </p:txBody>
      </p:sp>
      <p:sp>
        <p:nvSpPr>
          <p:cNvPr id="28675" name="Rectangle 2">
            <a:extLst>
              <a:ext uri="{FF2B5EF4-FFF2-40B4-BE49-F238E27FC236}">
                <a16:creationId xmlns:a16="http://schemas.microsoft.com/office/drawing/2014/main" id="{EE08332E-69C4-40AC-A8A5-DAB29AF86A5D}"/>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B3933232-D87C-4B71-9271-B977ADD5FAF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CCC4BD90-8AA7-4D9D-9E79-7BDF2EE19B90}"/>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275F5A31-04C0-45E1-9FBF-ED15D8F5288A}" type="slidenum">
              <a:rPr lang="en-US" altLang="en-US">
                <a:latin typeface="Arial" panose="020B0604020202020204" pitchFamily="34" charset="0"/>
              </a:rPr>
              <a:pPr eaLnBrk="1" hangingPunct="1"/>
              <a:t>9</a:t>
            </a:fld>
            <a:endParaRPr lang="en-US" altLang="en-US">
              <a:latin typeface="Arial" panose="020B0604020202020204" pitchFamily="34" charset="0"/>
            </a:endParaRPr>
          </a:p>
        </p:txBody>
      </p:sp>
      <p:sp>
        <p:nvSpPr>
          <p:cNvPr id="29699" name="Rectangle 2">
            <a:extLst>
              <a:ext uri="{FF2B5EF4-FFF2-40B4-BE49-F238E27FC236}">
                <a16:creationId xmlns:a16="http://schemas.microsoft.com/office/drawing/2014/main" id="{A0BE03C7-91E0-4E78-9FFB-09F1579F878C}"/>
              </a:ext>
            </a:extLst>
          </p:cNvPr>
          <p:cNvSpPr>
            <a:spLocks noRot="1" noChangeArrowheads="1" noTextEdit="1"/>
          </p:cNvSpPr>
          <p:nvPr>
            <p:ph type="sldImg"/>
          </p:nvPr>
        </p:nvSpPr>
        <p:spPr>
          <a:ln/>
        </p:spPr>
      </p:sp>
      <p:sp>
        <p:nvSpPr>
          <p:cNvPr id="29700" name="Rectangle 3">
            <a:extLst>
              <a:ext uri="{FF2B5EF4-FFF2-40B4-BE49-F238E27FC236}">
                <a16:creationId xmlns:a16="http://schemas.microsoft.com/office/drawing/2014/main" id="{EDA4F268-A8C5-4C1A-85D5-5BACD86A542C}"/>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359CF0C9-C189-46AD-A4E7-E59401D1A757}"/>
              </a:ext>
            </a:extLst>
          </p:cNvPr>
          <p:cNvGrpSpPr>
            <a:grpSpLocks/>
          </p:cNvGrpSpPr>
          <p:nvPr/>
        </p:nvGrpSpPr>
        <p:grpSpPr bwMode="auto">
          <a:xfrm>
            <a:off x="0" y="0"/>
            <a:ext cx="9140825" cy="6850063"/>
            <a:chOff x="0" y="0"/>
            <a:chExt cx="5758" cy="4315"/>
          </a:xfrm>
        </p:grpSpPr>
        <p:grpSp>
          <p:nvGrpSpPr>
            <p:cNvPr id="5" name="Group 3">
              <a:extLst>
                <a:ext uri="{FF2B5EF4-FFF2-40B4-BE49-F238E27FC236}">
                  <a16:creationId xmlns:a16="http://schemas.microsoft.com/office/drawing/2014/main" id="{2764BB4C-6FFA-48D3-B331-90F309DF99DC}"/>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4DFEAA46-223B-4E22-9DED-808E62F5B0CC}"/>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Garamond" pitchFamily="28" charset="0"/>
                  <a:cs typeface="Arial" charset="0"/>
                </a:endParaRPr>
              </a:p>
            </p:txBody>
          </p:sp>
          <p:sp>
            <p:nvSpPr>
              <p:cNvPr id="9" name="Freeform 5">
                <a:extLst>
                  <a:ext uri="{FF2B5EF4-FFF2-40B4-BE49-F238E27FC236}">
                    <a16:creationId xmlns:a16="http://schemas.microsoft.com/office/drawing/2014/main" id="{EFB62651-9C45-4849-BBBF-78A16FFAEF21}"/>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Garamond" pitchFamily="28" charset="0"/>
                  <a:cs typeface="Arial" charset="0"/>
                </a:endParaRPr>
              </a:p>
            </p:txBody>
          </p:sp>
          <p:sp>
            <p:nvSpPr>
              <p:cNvPr id="10" name="Freeform 6">
                <a:extLst>
                  <a:ext uri="{FF2B5EF4-FFF2-40B4-BE49-F238E27FC236}">
                    <a16:creationId xmlns:a16="http://schemas.microsoft.com/office/drawing/2014/main" id="{F3A6DC08-5EBD-439C-8816-A52AD7F89D91}"/>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Garamond" pitchFamily="28" charset="0"/>
                  <a:cs typeface="Arial" charset="0"/>
                </a:endParaRPr>
              </a:p>
            </p:txBody>
          </p:sp>
          <p:sp>
            <p:nvSpPr>
              <p:cNvPr id="11" name="Freeform 7">
                <a:extLst>
                  <a:ext uri="{FF2B5EF4-FFF2-40B4-BE49-F238E27FC236}">
                    <a16:creationId xmlns:a16="http://schemas.microsoft.com/office/drawing/2014/main" id="{3E6297ED-7EBD-4264-94D4-4EC07306CA03}"/>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a:extLst>
                  <a:ext uri="{FF2B5EF4-FFF2-40B4-BE49-F238E27FC236}">
                    <a16:creationId xmlns:a16="http://schemas.microsoft.com/office/drawing/2014/main" id="{30B60D39-4F78-430A-B22D-39AE6C3D4690}"/>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Garamond" pitchFamily="28" charset="0"/>
                  <a:cs typeface="Arial" charset="0"/>
                </a:endParaRPr>
              </a:p>
            </p:txBody>
          </p:sp>
        </p:grpSp>
        <p:sp>
          <p:nvSpPr>
            <p:cNvPr id="6" name="Freeform 9">
              <a:extLst>
                <a:ext uri="{FF2B5EF4-FFF2-40B4-BE49-F238E27FC236}">
                  <a16:creationId xmlns:a16="http://schemas.microsoft.com/office/drawing/2014/main" id="{B736BE9B-794D-465D-AE97-3A657415B423}"/>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Garamond" pitchFamily="28" charset="0"/>
                <a:cs typeface="Arial" charset="0"/>
              </a:endParaRPr>
            </a:p>
          </p:txBody>
        </p:sp>
        <p:sp>
          <p:nvSpPr>
            <p:cNvPr id="7" name="Freeform 10">
              <a:extLst>
                <a:ext uri="{FF2B5EF4-FFF2-40B4-BE49-F238E27FC236}">
                  <a16:creationId xmlns:a16="http://schemas.microsoft.com/office/drawing/2014/main" id="{4FFA0F3E-86F8-4F3B-A7CF-50024EC0FD50}"/>
                </a:ext>
              </a:extLst>
            </p:cNvPr>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0187"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5018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8" charset="2"/>
              <a:buNone/>
              <a:defRPr/>
            </a:lvl1pPr>
          </a:lstStyle>
          <a:p>
            <a:pPr lvl="0"/>
            <a:r>
              <a:rPr lang="en-US" altLang="en-US" noProof="0"/>
              <a:t>Click to edit Master subtitle style</a:t>
            </a:r>
          </a:p>
        </p:txBody>
      </p:sp>
      <p:sp>
        <p:nvSpPr>
          <p:cNvPr id="13" name="Rectangle 13">
            <a:extLst>
              <a:ext uri="{FF2B5EF4-FFF2-40B4-BE49-F238E27FC236}">
                <a16:creationId xmlns:a16="http://schemas.microsoft.com/office/drawing/2014/main" id="{5584D9E8-6B40-41B3-85C7-675BD75B96CD}"/>
              </a:ext>
            </a:extLst>
          </p:cNvPr>
          <p:cNvSpPr>
            <a:spLocks noGrp="1" noChangeArrowheads="1"/>
          </p:cNvSpPr>
          <p:nvPr>
            <p:ph type="dt" sz="quarter" idx="10"/>
          </p:nvPr>
        </p:nvSpPr>
        <p:spPr>
          <a:xfrm>
            <a:off x="457200" y="6248400"/>
            <a:ext cx="2133600" cy="476250"/>
          </a:xfrm>
        </p:spPr>
        <p:txBody>
          <a:bodyPr/>
          <a:lstStyle>
            <a:lvl1pPr>
              <a:defRPr smtClean="0"/>
            </a:lvl1pPr>
          </a:lstStyle>
          <a:p>
            <a:pPr>
              <a:defRPr/>
            </a:pPr>
            <a:endParaRPr lang="en-US" altLang="en-US"/>
          </a:p>
        </p:txBody>
      </p:sp>
      <p:sp>
        <p:nvSpPr>
          <p:cNvPr id="14" name="Rectangle 14">
            <a:extLst>
              <a:ext uri="{FF2B5EF4-FFF2-40B4-BE49-F238E27FC236}">
                <a16:creationId xmlns:a16="http://schemas.microsoft.com/office/drawing/2014/main" id="{94C04542-3289-4BDC-9441-9971B371D630}"/>
              </a:ext>
            </a:extLst>
          </p:cNvPr>
          <p:cNvSpPr>
            <a:spLocks noGrp="1" noChangeArrowheads="1"/>
          </p:cNvSpPr>
          <p:nvPr>
            <p:ph type="ftr" sz="quarter" idx="11"/>
          </p:nvPr>
        </p:nvSpPr>
        <p:spPr>
          <a:xfrm>
            <a:off x="3124200" y="6251575"/>
            <a:ext cx="2895600" cy="476250"/>
          </a:xfrm>
        </p:spPr>
        <p:txBody>
          <a:bodyPr/>
          <a:lstStyle>
            <a:lvl1pPr>
              <a:defRPr smtClean="0"/>
            </a:lvl1pPr>
          </a:lstStyle>
          <a:p>
            <a:pPr>
              <a:defRPr/>
            </a:pPr>
            <a:endParaRPr lang="en-US" altLang="en-US"/>
          </a:p>
        </p:txBody>
      </p:sp>
      <p:sp>
        <p:nvSpPr>
          <p:cNvPr id="15" name="Rectangle 15">
            <a:extLst>
              <a:ext uri="{FF2B5EF4-FFF2-40B4-BE49-F238E27FC236}">
                <a16:creationId xmlns:a16="http://schemas.microsoft.com/office/drawing/2014/main" id="{3700F344-D464-42D4-ABC5-2EE8689BEBB5}"/>
              </a:ext>
            </a:extLst>
          </p:cNvPr>
          <p:cNvSpPr>
            <a:spLocks noGrp="1" noChangeArrowheads="1"/>
          </p:cNvSpPr>
          <p:nvPr>
            <p:ph type="sldNum" sz="quarter" idx="12"/>
          </p:nvPr>
        </p:nvSpPr>
        <p:spPr>
          <a:xfrm>
            <a:off x="6553200" y="6254750"/>
            <a:ext cx="2133600" cy="476250"/>
          </a:xfrm>
        </p:spPr>
        <p:txBody>
          <a:bodyPr/>
          <a:lstStyle>
            <a:lvl1pPr>
              <a:defRPr/>
            </a:lvl1pPr>
          </a:lstStyle>
          <a:p>
            <a:fld id="{D2C77632-65A1-4DB0-B8E2-0811A633C0CB}" type="slidenum">
              <a:rPr lang="en-US" altLang="en-US"/>
              <a:pPr/>
              <a:t>‹#›</a:t>
            </a:fld>
            <a:endParaRPr lang="en-US" altLang="en-US"/>
          </a:p>
        </p:txBody>
      </p:sp>
    </p:spTree>
    <p:extLst>
      <p:ext uri="{BB962C8B-B14F-4D97-AF65-F5344CB8AC3E}">
        <p14:creationId xmlns:p14="http://schemas.microsoft.com/office/powerpoint/2010/main" val="1383895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9071A421-6C87-4C67-858A-ACA0FC53F33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0DFF4D54-BA1E-46A1-B3C6-D24FCA68FA92}"/>
              </a:ext>
            </a:extLst>
          </p:cNvPr>
          <p:cNvSpPr>
            <a:spLocks noGrp="1" noChangeArrowheads="1"/>
          </p:cNvSpPr>
          <p:nvPr>
            <p:ph type="sldNum" sz="quarter" idx="11"/>
          </p:nvPr>
        </p:nvSpPr>
        <p:spPr>
          <a:ln/>
        </p:spPr>
        <p:txBody>
          <a:bodyPr/>
          <a:lstStyle>
            <a:lvl1pPr>
              <a:defRPr/>
            </a:lvl1pPr>
          </a:lstStyle>
          <a:p>
            <a:fld id="{19E81CC0-3B9D-4582-A429-CFC6BC17C103}" type="slidenum">
              <a:rPr lang="en-US" altLang="en-US"/>
              <a:pPr/>
              <a:t>‹#›</a:t>
            </a:fld>
            <a:endParaRPr lang="en-US" altLang="en-US"/>
          </a:p>
        </p:txBody>
      </p:sp>
      <p:sp>
        <p:nvSpPr>
          <p:cNvPr id="6" name="Rectangle 14">
            <a:extLst>
              <a:ext uri="{FF2B5EF4-FFF2-40B4-BE49-F238E27FC236}">
                <a16:creationId xmlns:a16="http://schemas.microsoft.com/office/drawing/2014/main" id="{0222392D-09FD-44AC-A479-6872E3E3A046}"/>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226996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2F3C2C9E-27D7-433C-9F9D-DD76097018C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8DAC6C5B-78CB-4325-9A0F-671A0B05B3DB}"/>
              </a:ext>
            </a:extLst>
          </p:cNvPr>
          <p:cNvSpPr>
            <a:spLocks noGrp="1" noChangeArrowheads="1"/>
          </p:cNvSpPr>
          <p:nvPr>
            <p:ph type="sldNum" sz="quarter" idx="11"/>
          </p:nvPr>
        </p:nvSpPr>
        <p:spPr>
          <a:ln/>
        </p:spPr>
        <p:txBody>
          <a:bodyPr/>
          <a:lstStyle>
            <a:lvl1pPr>
              <a:defRPr/>
            </a:lvl1pPr>
          </a:lstStyle>
          <a:p>
            <a:fld id="{CEDF7B10-8319-4002-9245-26413A9F6281}" type="slidenum">
              <a:rPr lang="en-US" altLang="en-US"/>
              <a:pPr/>
              <a:t>‹#›</a:t>
            </a:fld>
            <a:endParaRPr lang="en-US" altLang="en-US"/>
          </a:p>
        </p:txBody>
      </p:sp>
      <p:sp>
        <p:nvSpPr>
          <p:cNvPr id="6" name="Rectangle 14">
            <a:extLst>
              <a:ext uri="{FF2B5EF4-FFF2-40B4-BE49-F238E27FC236}">
                <a16:creationId xmlns:a16="http://schemas.microsoft.com/office/drawing/2014/main" id="{08E029C8-5AAC-4BF8-8915-F4ACF6BE84D4}"/>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203769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07C8DC4C-6D3C-4B98-9BDC-2E8B7539EEA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F50392F1-B28A-416A-90E7-717914178620}"/>
              </a:ext>
            </a:extLst>
          </p:cNvPr>
          <p:cNvSpPr>
            <a:spLocks noGrp="1" noChangeArrowheads="1"/>
          </p:cNvSpPr>
          <p:nvPr>
            <p:ph type="sldNum" sz="quarter" idx="11"/>
          </p:nvPr>
        </p:nvSpPr>
        <p:spPr>
          <a:ln/>
        </p:spPr>
        <p:txBody>
          <a:bodyPr/>
          <a:lstStyle>
            <a:lvl1pPr>
              <a:defRPr/>
            </a:lvl1pPr>
          </a:lstStyle>
          <a:p>
            <a:fld id="{463BD1FF-1F24-44B8-9ED9-4910A41D7E1C}" type="slidenum">
              <a:rPr lang="en-US" altLang="en-US"/>
              <a:pPr/>
              <a:t>‹#›</a:t>
            </a:fld>
            <a:endParaRPr lang="en-US" altLang="en-US"/>
          </a:p>
        </p:txBody>
      </p:sp>
      <p:sp>
        <p:nvSpPr>
          <p:cNvPr id="6" name="Rectangle 14">
            <a:extLst>
              <a:ext uri="{FF2B5EF4-FFF2-40B4-BE49-F238E27FC236}">
                <a16:creationId xmlns:a16="http://schemas.microsoft.com/office/drawing/2014/main" id="{C4535547-4152-4047-98FB-97AA936FF968}"/>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758285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B78A9B22-0976-4B64-A620-CE5E5FD2705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74148C2A-4756-4BD8-9E9A-DCA6698D5F66}"/>
              </a:ext>
            </a:extLst>
          </p:cNvPr>
          <p:cNvSpPr>
            <a:spLocks noGrp="1" noChangeArrowheads="1"/>
          </p:cNvSpPr>
          <p:nvPr>
            <p:ph type="sldNum" sz="quarter" idx="11"/>
          </p:nvPr>
        </p:nvSpPr>
        <p:spPr>
          <a:ln/>
        </p:spPr>
        <p:txBody>
          <a:bodyPr/>
          <a:lstStyle>
            <a:lvl1pPr>
              <a:defRPr/>
            </a:lvl1pPr>
          </a:lstStyle>
          <a:p>
            <a:fld id="{80697326-F80E-455A-B117-0818C501FF46}" type="slidenum">
              <a:rPr lang="en-US" altLang="en-US"/>
              <a:pPr/>
              <a:t>‹#›</a:t>
            </a:fld>
            <a:endParaRPr lang="en-US" altLang="en-US"/>
          </a:p>
        </p:txBody>
      </p:sp>
      <p:sp>
        <p:nvSpPr>
          <p:cNvPr id="6" name="Rectangle 14">
            <a:extLst>
              <a:ext uri="{FF2B5EF4-FFF2-40B4-BE49-F238E27FC236}">
                <a16:creationId xmlns:a16="http://schemas.microsoft.com/office/drawing/2014/main" id="{A082D035-811A-4180-A602-4CE39ED8B75E}"/>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753091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FDF278D0-5D2A-47DC-9584-D72200BAF5D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2076DCD7-9F70-4677-AB31-91A2709A9C12}"/>
              </a:ext>
            </a:extLst>
          </p:cNvPr>
          <p:cNvSpPr>
            <a:spLocks noGrp="1" noChangeArrowheads="1"/>
          </p:cNvSpPr>
          <p:nvPr>
            <p:ph type="sldNum" sz="quarter" idx="11"/>
          </p:nvPr>
        </p:nvSpPr>
        <p:spPr>
          <a:ln/>
        </p:spPr>
        <p:txBody>
          <a:bodyPr/>
          <a:lstStyle>
            <a:lvl1pPr>
              <a:defRPr/>
            </a:lvl1pPr>
          </a:lstStyle>
          <a:p>
            <a:fld id="{A545B2D2-DF98-4299-B9A8-22A4512956A7}" type="slidenum">
              <a:rPr lang="en-US" altLang="en-US"/>
              <a:pPr/>
              <a:t>‹#›</a:t>
            </a:fld>
            <a:endParaRPr lang="en-US" altLang="en-US"/>
          </a:p>
        </p:txBody>
      </p:sp>
      <p:sp>
        <p:nvSpPr>
          <p:cNvPr id="7" name="Rectangle 14">
            <a:extLst>
              <a:ext uri="{FF2B5EF4-FFF2-40B4-BE49-F238E27FC236}">
                <a16:creationId xmlns:a16="http://schemas.microsoft.com/office/drawing/2014/main" id="{B80B79D1-D3E5-45DF-90B7-A609E5D0946A}"/>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15886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2D1E3103-4C92-4874-BAD5-811BDEE2D69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3">
            <a:extLst>
              <a:ext uri="{FF2B5EF4-FFF2-40B4-BE49-F238E27FC236}">
                <a16:creationId xmlns:a16="http://schemas.microsoft.com/office/drawing/2014/main" id="{2685B25A-9974-4705-96A3-2AF5FF55EDBE}"/>
              </a:ext>
            </a:extLst>
          </p:cNvPr>
          <p:cNvSpPr>
            <a:spLocks noGrp="1" noChangeArrowheads="1"/>
          </p:cNvSpPr>
          <p:nvPr>
            <p:ph type="sldNum" sz="quarter" idx="11"/>
          </p:nvPr>
        </p:nvSpPr>
        <p:spPr>
          <a:ln/>
        </p:spPr>
        <p:txBody>
          <a:bodyPr/>
          <a:lstStyle>
            <a:lvl1pPr>
              <a:defRPr/>
            </a:lvl1pPr>
          </a:lstStyle>
          <a:p>
            <a:fld id="{A1038406-BADD-4364-A840-0CB25B8BBEA3}" type="slidenum">
              <a:rPr lang="en-US" altLang="en-US"/>
              <a:pPr/>
              <a:t>‹#›</a:t>
            </a:fld>
            <a:endParaRPr lang="en-US" altLang="en-US"/>
          </a:p>
        </p:txBody>
      </p:sp>
      <p:sp>
        <p:nvSpPr>
          <p:cNvPr id="9" name="Rectangle 14">
            <a:extLst>
              <a:ext uri="{FF2B5EF4-FFF2-40B4-BE49-F238E27FC236}">
                <a16:creationId xmlns:a16="http://schemas.microsoft.com/office/drawing/2014/main" id="{14947A77-B1F4-488A-9D79-E43DAE1DD62E}"/>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357515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AD981909-3917-4EA2-A1BF-846C4C0B869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3">
            <a:extLst>
              <a:ext uri="{FF2B5EF4-FFF2-40B4-BE49-F238E27FC236}">
                <a16:creationId xmlns:a16="http://schemas.microsoft.com/office/drawing/2014/main" id="{A92BE113-1B51-41D9-88A9-9F575E5CF33E}"/>
              </a:ext>
            </a:extLst>
          </p:cNvPr>
          <p:cNvSpPr>
            <a:spLocks noGrp="1" noChangeArrowheads="1"/>
          </p:cNvSpPr>
          <p:nvPr>
            <p:ph type="sldNum" sz="quarter" idx="11"/>
          </p:nvPr>
        </p:nvSpPr>
        <p:spPr>
          <a:ln/>
        </p:spPr>
        <p:txBody>
          <a:bodyPr/>
          <a:lstStyle>
            <a:lvl1pPr>
              <a:defRPr/>
            </a:lvl1pPr>
          </a:lstStyle>
          <a:p>
            <a:fld id="{74784BF0-EB52-425B-82FA-01ABF227CC18}" type="slidenum">
              <a:rPr lang="en-US" altLang="en-US"/>
              <a:pPr/>
              <a:t>‹#›</a:t>
            </a:fld>
            <a:endParaRPr lang="en-US" altLang="en-US"/>
          </a:p>
        </p:txBody>
      </p:sp>
      <p:sp>
        <p:nvSpPr>
          <p:cNvPr id="5" name="Rectangle 14">
            <a:extLst>
              <a:ext uri="{FF2B5EF4-FFF2-40B4-BE49-F238E27FC236}">
                <a16:creationId xmlns:a16="http://schemas.microsoft.com/office/drawing/2014/main" id="{17E7EA19-2C19-48B2-8195-333DE014815D}"/>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24863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87E206F-F279-4538-BBED-A21B331999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3">
            <a:extLst>
              <a:ext uri="{FF2B5EF4-FFF2-40B4-BE49-F238E27FC236}">
                <a16:creationId xmlns:a16="http://schemas.microsoft.com/office/drawing/2014/main" id="{EC89D946-94CA-49DF-9B4F-12630B52B2AE}"/>
              </a:ext>
            </a:extLst>
          </p:cNvPr>
          <p:cNvSpPr>
            <a:spLocks noGrp="1" noChangeArrowheads="1"/>
          </p:cNvSpPr>
          <p:nvPr>
            <p:ph type="sldNum" sz="quarter" idx="11"/>
          </p:nvPr>
        </p:nvSpPr>
        <p:spPr>
          <a:ln/>
        </p:spPr>
        <p:txBody>
          <a:bodyPr/>
          <a:lstStyle>
            <a:lvl1pPr>
              <a:defRPr/>
            </a:lvl1pPr>
          </a:lstStyle>
          <a:p>
            <a:fld id="{8CECB68C-058C-40A5-9660-7B8F14D47B5C}" type="slidenum">
              <a:rPr lang="en-US" altLang="en-US"/>
              <a:pPr/>
              <a:t>‹#›</a:t>
            </a:fld>
            <a:endParaRPr lang="en-US" altLang="en-US"/>
          </a:p>
        </p:txBody>
      </p:sp>
      <p:sp>
        <p:nvSpPr>
          <p:cNvPr id="4" name="Rectangle 14">
            <a:extLst>
              <a:ext uri="{FF2B5EF4-FFF2-40B4-BE49-F238E27FC236}">
                <a16:creationId xmlns:a16="http://schemas.microsoft.com/office/drawing/2014/main" id="{149D90A1-ABC7-4EAD-AC73-2D273DB23F4C}"/>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706648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C76C066F-6730-40D4-8BC2-C53D3A510F1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C047C321-2519-4892-AFF7-29B2DC49E626}"/>
              </a:ext>
            </a:extLst>
          </p:cNvPr>
          <p:cNvSpPr>
            <a:spLocks noGrp="1" noChangeArrowheads="1"/>
          </p:cNvSpPr>
          <p:nvPr>
            <p:ph type="sldNum" sz="quarter" idx="11"/>
          </p:nvPr>
        </p:nvSpPr>
        <p:spPr>
          <a:ln/>
        </p:spPr>
        <p:txBody>
          <a:bodyPr/>
          <a:lstStyle>
            <a:lvl1pPr>
              <a:defRPr/>
            </a:lvl1pPr>
          </a:lstStyle>
          <a:p>
            <a:fld id="{BDB4E8E2-45A4-456B-930F-BFD2833A6CD9}" type="slidenum">
              <a:rPr lang="en-US" altLang="en-US"/>
              <a:pPr/>
              <a:t>‹#›</a:t>
            </a:fld>
            <a:endParaRPr lang="en-US" altLang="en-US"/>
          </a:p>
        </p:txBody>
      </p:sp>
      <p:sp>
        <p:nvSpPr>
          <p:cNvPr id="7" name="Rectangle 14">
            <a:extLst>
              <a:ext uri="{FF2B5EF4-FFF2-40B4-BE49-F238E27FC236}">
                <a16:creationId xmlns:a16="http://schemas.microsoft.com/office/drawing/2014/main" id="{2391D13A-B5E6-480F-9163-83D9749BBA58}"/>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47920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B4E29F3A-B8D5-49C8-A321-50CE57A3BDD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291FD6B0-2F13-4C50-9F53-3FDBB69A57EE}"/>
              </a:ext>
            </a:extLst>
          </p:cNvPr>
          <p:cNvSpPr>
            <a:spLocks noGrp="1" noChangeArrowheads="1"/>
          </p:cNvSpPr>
          <p:nvPr>
            <p:ph type="sldNum" sz="quarter" idx="11"/>
          </p:nvPr>
        </p:nvSpPr>
        <p:spPr>
          <a:ln/>
        </p:spPr>
        <p:txBody>
          <a:bodyPr/>
          <a:lstStyle>
            <a:lvl1pPr>
              <a:defRPr/>
            </a:lvl1pPr>
          </a:lstStyle>
          <a:p>
            <a:fld id="{EC71F1BC-03E3-4326-AE36-8599FDB9CD08}" type="slidenum">
              <a:rPr lang="en-US" altLang="en-US"/>
              <a:pPr/>
              <a:t>‹#›</a:t>
            </a:fld>
            <a:endParaRPr lang="en-US" altLang="en-US"/>
          </a:p>
        </p:txBody>
      </p:sp>
      <p:sp>
        <p:nvSpPr>
          <p:cNvPr id="7" name="Rectangle 14">
            <a:extLst>
              <a:ext uri="{FF2B5EF4-FFF2-40B4-BE49-F238E27FC236}">
                <a16:creationId xmlns:a16="http://schemas.microsoft.com/office/drawing/2014/main" id="{A7DFE2C6-4124-4125-B1EA-E6A022865F36}"/>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13631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67235C18-59D2-4CAF-8DB3-DCE2377F7B02}"/>
              </a:ext>
            </a:extLst>
          </p:cNvPr>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cs typeface="Arial" charset="0"/>
              </a:defRPr>
            </a:lvl1pPr>
          </a:lstStyle>
          <a:p>
            <a:pPr>
              <a:defRPr/>
            </a:pPr>
            <a:endParaRPr lang="en-US" altLang="en-US"/>
          </a:p>
        </p:txBody>
      </p:sp>
      <p:sp>
        <p:nvSpPr>
          <p:cNvPr id="49155" name="Rectangle 3">
            <a:extLst>
              <a:ext uri="{FF2B5EF4-FFF2-40B4-BE49-F238E27FC236}">
                <a16:creationId xmlns:a16="http://schemas.microsoft.com/office/drawing/2014/main" id="{03669295-8028-4D02-B789-69E1A4CEBEBC}"/>
              </a:ext>
            </a:extLst>
          </p:cNvPr>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81910709-5E66-475D-946B-8D30471BE829}" type="slidenum">
              <a:rPr lang="en-US" altLang="en-US"/>
              <a:pPr/>
              <a:t>‹#›</a:t>
            </a:fld>
            <a:endParaRPr lang="en-US" altLang="en-US"/>
          </a:p>
        </p:txBody>
      </p:sp>
      <p:grpSp>
        <p:nvGrpSpPr>
          <p:cNvPr id="1028" name="Group 4">
            <a:extLst>
              <a:ext uri="{FF2B5EF4-FFF2-40B4-BE49-F238E27FC236}">
                <a16:creationId xmlns:a16="http://schemas.microsoft.com/office/drawing/2014/main" id="{8B218FEE-730A-4B0B-ABB4-2F6E1F0B7E99}"/>
              </a:ext>
            </a:extLst>
          </p:cNvPr>
          <p:cNvGrpSpPr>
            <a:grpSpLocks/>
          </p:cNvGrpSpPr>
          <p:nvPr/>
        </p:nvGrpSpPr>
        <p:grpSpPr bwMode="auto">
          <a:xfrm>
            <a:off x="0" y="0"/>
            <a:ext cx="9140825" cy="6850063"/>
            <a:chOff x="0" y="0"/>
            <a:chExt cx="5758" cy="4315"/>
          </a:xfrm>
        </p:grpSpPr>
        <p:grpSp>
          <p:nvGrpSpPr>
            <p:cNvPr id="1032" name="Group 5">
              <a:extLst>
                <a:ext uri="{FF2B5EF4-FFF2-40B4-BE49-F238E27FC236}">
                  <a16:creationId xmlns:a16="http://schemas.microsoft.com/office/drawing/2014/main" id="{1E1A7F3C-99A0-4B37-B658-5884ABB77005}"/>
                </a:ext>
              </a:extLst>
            </p:cNvPr>
            <p:cNvGrpSpPr>
              <a:grpSpLocks/>
            </p:cNvGrpSpPr>
            <p:nvPr userDrawn="1"/>
          </p:nvGrpSpPr>
          <p:grpSpPr bwMode="auto">
            <a:xfrm>
              <a:off x="1728" y="2230"/>
              <a:ext cx="4027" cy="2085"/>
              <a:chOff x="1728" y="2230"/>
              <a:chExt cx="4027" cy="2085"/>
            </a:xfrm>
          </p:grpSpPr>
          <p:sp>
            <p:nvSpPr>
              <p:cNvPr id="49158" name="Freeform 6">
                <a:extLst>
                  <a:ext uri="{FF2B5EF4-FFF2-40B4-BE49-F238E27FC236}">
                    <a16:creationId xmlns:a16="http://schemas.microsoft.com/office/drawing/2014/main" id="{B5E2FDA0-E2FC-43C5-A3EA-D65B85289C31}"/>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Garamond" pitchFamily="28" charset="0"/>
                  <a:cs typeface="Arial" charset="0"/>
                </a:endParaRPr>
              </a:p>
            </p:txBody>
          </p:sp>
          <p:sp>
            <p:nvSpPr>
              <p:cNvPr id="49159" name="Freeform 7">
                <a:extLst>
                  <a:ext uri="{FF2B5EF4-FFF2-40B4-BE49-F238E27FC236}">
                    <a16:creationId xmlns:a16="http://schemas.microsoft.com/office/drawing/2014/main" id="{1A596DBA-32A9-4E5D-B7E7-7F832FBFBA7E}"/>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Garamond" pitchFamily="28" charset="0"/>
                  <a:cs typeface="Arial" charset="0"/>
                </a:endParaRPr>
              </a:p>
            </p:txBody>
          </p:sp>
          <p:sp>
            <p:nvSpPr>
              <p:cNvPr id="49160" name="Freeform 8">
                <a:extLst>
                  <a:ext uri="{FF2B5EF4-FFF2-40B4-BE49-F238E27FC236}">
                    <a16:creationId xmlns:a16="http://schemas.microsoft.com/office/drawing/2014/main" id="{21168B36-4D84-4B42-9167-C8D4789A906F}"/>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Garamond" pitchFamily="28" charset="0"/>
                  <a:cs typeface="Arial" charset="0"/>
                </a:endParaRPr>
              </a:p>
            </p:txBody>
          </p:sp>
          <p:sp>
            <p:nvSpPr>
              <p:cNvPr id="1038" name="Freeform 9">
                <a:extLst>
                  <a:ext uri="{FF2B5EF4-FFF2-40B4-BE49-F238E27FC236}">
                    <a16:creationId xmlns:a16="http://schemas.microsoft.com/office/drawing/2014/main" id="{109A37CA-DE18-4E06-B929-5A567196E2D6}"/>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2" name="Freeform 10">
                <a:extLst>
                  <a:ext uri="{FF2B5EF4-FFF2-40B4-BE49-F238E27FC236}">
                    <a16:creationId xmlns:a16="http://schemas.microsoft.com/office/drawing/2014/main" id="{4DD48919-8B5C-4765-9DA2-31902975FF03}"/>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Garamond" pitchFamily="28" charset="0"/>
                  <a:cs typeface="Arial" charset="0"/>
                </a:endParaRPr>
              </a:p>
            </p:txBody>
          </p:sp>
        </p:grpSp>
        <p:sp>
          <p:nvSpPr>
            <p:cNvPr id="49163" name="Freeform 11">
              <a:extLst>
                <a:ext uri="{FF2B5EF4-FFF2-40B4-BE49-F238E27FC236}">
                  <a16:creationId xmlns:a16="http://schemas.microsoft.com/office/drawing/2014/main" id="{06955B9B-8629-4F32-A735-1BA6D6A89D9C}"/>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Garamond" pitchFamily="28" charset="0"/>
                <a:cs typeface="Arial" charset="0"/>
              </a:endParaRPr>
            </a:p>
          </p:txBody>
        </p:sp>
        <p:sp>
          <p:nvSpPr>
            <p:cNvPr id="1034" name="Freeform 12">
              <a:extLst>
                <a:ext uri="{FF2B5EF4-FFF2-40B4-BE49-F238E27FC236}">
                  <a16:creationId xmlns:a16="http://schemas.microsoft.com/office/drawing/2014/main" id="{D829BB69-65A5-45A6-9C3F-EE19161B52AA}"/>
                </a:ext>
              </a:extLst>
            </p:cNvPr>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9165" name="Rectangle 13">
            <a:extLst>
              <a:ext uri="{FF2B5EF4-FFF2-40B4-BE49-F238E27FC236}">
                <a16:creationId xmlns:a16="http://schemas.microsoft.com/office/drawing/2014/main" id="{B945342C-5A96-41BB-818D-B90C4ED9BC28}"/>
              </a:ext>
            </a:extLst>
          </p:cNvPr>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9166" name="Rectangle 14">
            <a:extLst>
              <a:ext uri="{FF2B5EF4-FFF2-40B4-BE49-F238E27FC236}">
                <a16:creationId xmlns:a16="http://schemas.microsoft.com/office/drawing/2014/main" id="{15F957BC-2BED-47F1-BFEB-5153AF5C2FC4}"/>
              </a:ext>
            </a:extLst>
          </p:cNvPr>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latin typeface="Arial" charset="0"/>
                <a:cs typeface="Arial" charset="0"/>
              </a:defRPr>
            </a:lvl1pPr>
          </a:lstStyle>
          <a:p>
            <a:pPr>
              <a:defRPr/>
            </a:pPr>
            <a:endParaRPr lang="en-US" altLang="en-US"/>
          </a:p>
        </p:txBody>
      </p:sp>
      <p:sp>
        <p:nvSpPr>
          <p:cNvPr id="49167" name="Rectangle 15">
            <a:extLst>
              <a:ext uri="{FF2B5EF4-FFF2-40B4-BE49-F238E27FC236}">
                <a16:creationId xmlns:a16="http://schemas.microsoft.com/office/drawing/2014/main" id="{CF2B4524-FE2D-4E9C-BD1F-C111CE72F19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710"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2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2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2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2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2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2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2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2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8"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8"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8"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8"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EF431BD7-2F0E-4D4A-8676-05B232BB4CE0}"/>
              </a:ext>
            </a:extLst>
          </p:cNvPr>
          <p:cNvSpPr>
            <a:spLocks noGrp="1" noRot="1" noChangeArrowheads="1"/>
          </p:cNvSpPr>
          <p:nvPr>
            <p:ph type="title"/>
          </p:nvPr>
        </p:nvSpPr>
        <p:spPr>
          <a:xfrm>
            <a:off x="304800" y="228600"/>
            <a:ext cx="8637588" cy="1143000"/>
          </a:xfrm>
        </p:spPr>
        <p:txBody>
          <a:bodyPr/>
          <a:lstStyle/>
          <a:p>
            <a:pPr eaLnBrk="1" hangingPunct="1">
              <a:defRPr/>
            </a:pPr>
            <a:r>
              <a:rPr lang="en-US" altLang="en-US" sz="5400" dirty="0"/>
              <a:t>World’s View of the Church</a:t>
            </a:r>
          </a:p>
        </p:txBody>
      </p:sp>
      <p:sp>
        <p:nvSpPr>
          <p:cNvPr id="2053" name="Rectangle 5">
            <a:extLst>
              <a:ext uri="{FF2B5EF4-FFF2-40B4-BE49-F238E27FC236}">
                <a16:creationId xmlns:a16="http://schemas.microsoft.com/office/drawing/2014/main" id="{BE62DBA5-D196-4638-A9F4-ADAE5B114A63}"/>
              </a:ext>
            </a:extLst>
          </p:cNvPr>
          <p:cNvSpPr>
            <a:spLocks noGrp="1" noChangeArrowheads="1"/>
          </p:cNvSpPr>
          <p:nvPr>
            <p:ph type="body" idx="1"/>
          </p:nvPr>
        </p:nvSpPr>
        <p:spPr>
          <a:xfrm>
            <a:off x="381000" y="1447800"/>
            <a:ext cx="8763000" cy="5181600"/>
          </a:xfrm>
        </p:spPr>
        <p:txBody>
          <a:bodyPr/>
          <a:lstStyle/>
          <a:p>
            <a:pPr eaLnBrk="1" hangingPunct="1">
              <a:lnSpc>
                <a:spcPct val="125000"/>
              </a:lnSpc>
              <a:buFont typeface="Wingdings" pitchFamily="28" charset="2"/>
              <a:buChar char="n"/>
              <a:defRPr/>
            </a:pPr>
            <a:r>
              <a:rPr lang="en-US" altLang="en-US" b="1"/>
              <a:t>Do some Good, But Not Essential</a:t>
            </a:r>
          </a:p>
          <a:p>
            <a:pPr eaLnBrk="1" hangingPunct="1">
              <a:lnSpc>
                <a:spcPct val="125000"/>
              </a:lnSpc>
              <a:buFont typeface="Wingdings" pitchFamily="28" charset="2"/>
              <a:buChar char="n"/>
              <a:defRPr/>
            </a:pPr>
            <a:r>
              <a:rPr lang="en-US" altLang="en-US" b="1"/>
              <a:t>Join One That Fits Your Lifestyle</a:t>
            </a:r>
          </a:p>
          <a:p>
            <a:pPr eaLnBrk="1" hangingPunct="1">
              <a:lnSpc>
                <a:spcPct val="125000"/>
              </a:lnSpc>
              <a:buFont typeface="Wingdings" pitchFamily="28" charset="2"/>
              <a:buChar char="n"/>
              <a:defRPr/>
            </a:pPr>
            <a:r>
              <a:rPr lang="en-US" altLang="en-US" b="1"/>
              <a:t>Day Care, Secular School, Recreation</a:t>
            </a:r>
          </a:p>
          <a:p>
            <a:pPr eaLnBrk="1" hangingPunct="1">
              <a:lnSpc>
                <a:spcPct val="125000"/>
              </a:lnSpc>
              <a:buFont typeface="Wingdings" pitchFamily="28" charset="2"/>
              <a:buChar char="n"/>
              <a:defRPr/>
            </a:pPr>
            <a:r>
              <a:rPr lang="en-US" altLang="en-US" b="1"/>
              <a:t>Hospitals, Homes for Aged &amp; Unwed Mothers</a:t>
            </a:r>
          </a:p>
          <a:p>
            <a:pPr eaLnBrk="1" hangingPunct="1">
              <a:lnSpc>
                <a:spcPct val="125000"/>
              </a:lnSpc>
              <a:buFont typeface="Wingdings" pitchFamily="28" charset="2"/>
              <a:buChar char="n"/>
              <a:defRPr/>
            </a:pPr>
            <a:r>
              <a:rPr lang="en-US" altLang="en-US" b="1"/>
              <a:t>Xmas &amp; Easter Programs, Youth Activities</a:t>
            </a:r>
          </a:p>
          <a:p>
            <a:pPr eaLnBrk="1" hangingPunct="1">
              <a:lnSpc>
                <a:spcPct val="125000"/>
              </a:lnSpc>
              <a:buFont typeface="Wingdings" pitchFamily="28" charset="2"/>
              <a:buChar char="n"/>
              <a:defRPr/>
            </a:pPr>
            <a:r>
              <a:rPr lang="en-US" altLang="en-US" b="1"/>
              <a:t>Marriage Counseling, Divorce Recovery</a:t>
            </a:r>
          </a:p>
          <a:p>
            <a:pPr eaLnBrk="1" hangingPunct="1">
              <a:lnSpc>
                <a:spcPct val="125000"/>
              </a:lnSpc>
              <a:buFont typeface="Wingdings" pitchFamily="28" charset="2"/>
              <a:buChar char="n"/>
              <a:defRPr/>
            </a:pPr>
            <a:r>
              <a:rPr lang="en-US" altLang="en-US" b="1"/>
              <a:t>Feed the Homeless, Hurricane Relief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dissolve">
                                      <p:cBhvr>
                                        <p:cTn id="7" dur="500"/>
                                        <p:tgtEl>
                                          <p:spTgt spid="2053">
                                            <p:txEl>
                                              <p:pRg st="0" end="0"/>
                                            </p:txEl>
                                          </p:spTgt>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2053">
                                            <p:txEl>
                                              <p:pRg st="1" end="1"/>
                                            </p:txEl>
                                          </p:spTgt>
                                        </p:tgtEl>
                                        <p:attrNameLst>
                                          <p:attrName>style.visibility</p:attrName>
                                        </p:attrNameLst>
                                      </p:cBhvr>
                                      <p:to>
                                        <p:strVal val="visible"/>
                                      </p:to>
                                    </p:set>
                                    <p:animEffect transition="in" filter="dissolve">
                                      <p:cBhvr>
                                        <p:cTn id="11" dur="500"/>
                                        <p:tgtEl>
                                          <p:spTgt spid="2053">
                                            <p:txEl>
                                              <p:pRg st="1" end="1"/>
                                            </p:txEl>
                                          </p:spTgt>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2053">
                                            <p:txEl>
                                              <p:pRg st="2" end="2"/>
                                            </p:txEl>
                                          </p:spTgt>
                                        </p:tgtEl>
                                        <p:attrNameLst>
                                          <p:attrName>style.visibility</p:attrName>
                                        </p:attrNameLst>
                                      </p:cBhvr>
                                      <p:to>
                                        <p:strVal val="visible"/>
                                      </p:to>
                                    </p:set>
                                    <p:animEffect transition="in" filter="dissolve">
                                      <p:cBhvr>
                                        <p:cTn id="15" dur="500"/>
                                        <p:tgtEl>
                                          <p:spTgt spid="2053">
                                            <p:txEl>
                                              <p:pRg st="2" end="2"/>
                                            </p:txEl>
                                          </p:spTgt>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2053">
                                            <p:txEl>
                                              <p:pRg st="3" end="3"/>
                                            </p:txEl>
                                          </p:spTgt>
                                        </p:tgtEl>
                                        <p:attrNameLst>
                                          <p:attrName>style.visibility</p:attrName>
                                        </p:attrNameLst>
                                      </p:cBhvr>
                                      <p:to>
                                        <p:strVal val="visible"/>
                                      </p:to>
                                    </p:set>
                                    <p:animEffect transition="in" filter="dissolve">
                                      <p:cBhvr>
                                        <p:cTn id="19" dur="500"/>
                                        <p:tgtEl>
                                          <p:spTgt spid="2053">
                                            <p:txEl>
                                              <p:pRg st="3" end="3"/>
                                            </p:txEl>
                                          </p:spTgt>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2053">
                                            <p:txEl>
                                              <p:pRg st="4" end="4"/>
                                            </p:txEl>
                                          </p:spTgt>
                                        </p:tgtEl>
                                        <p:attrNameLst>
                                          <p:attrName>style.visibility</p:attrName>
                                        </p:attrNameLst>
                                      </p:cBhvr>
                                      <p:to>
                                        <p:strVal val="visible"/>
                                      </p:to>
                                    </p:set>
                                    <p:animEffect transition="in" filter="dissolve">
                                      <p:cBhvr>
                                        <p:cTn id="23" dur="500"/>
                                        <p:tgtEl>
                                          <p:spTgt spid="2053">
                                            <p:txEl>
                                              <p:pRg st="4" end="4"/>
                                            </p:txEl>
                                          </p:spTgt>
                                        </p:tgtEl>
                                      </p:cBhvr>
                                    </p:animEffect>
                                  </p:childTnLst>
                                </p:cTn>
                              </p:par>
                            </p:childTnLst>
                          </p:cTn>
                        </p:par>
                        <p:par>
                          <p:cTn id="24" fill="hold" nodeType="afterGroup">
                            <p:stCondLst>
                              <p:cond delay="2500"/>
                            </p:stCondLst>
                            <p:childTnLst>
                              <p:par>
                                <p:cTn id="25" presetID="9" presetClass="entr" presetSubtype="0" fill="hold" nodeType="afterEffect">
                                  <p:stCondLst>
                                    <p:cond delay="0"/>
                                  </p:stCondLst>
                                  <p:childTnLst>
                                    <p:set>
                                      <p:cBhvr>
                                        <p:cTn id="26" dur="1" fill="hold">
                                          <p:stCondLst>
                                            <p:cond delay="0"/>
                                          </p:stCondLst>
                                        </p:cTn>
                                        <p:tgtEl>
                                          <p:spTgt spid="2053">
                                            <p:txEl>
                                              <p:pRg st="5" end="5"/>
                                            </p:txEl>
                                          </p:spTgt>
                                        </p:tgtEl>
                                        <p:attrNameLst>
                                          <p:attrName>style.visibility</p:attrName>
                                        </p:attrNameLst>
                                      </p:cBhvr>
                                      <p:to>
                                        <p:strVal val="visible"/>
                                      </p:to>
                                    </p:set>
                                    <p:animEffect transition="in" filter="dissolve">
                                      <p:cBhvr>
                                        <p:cTn id="27" dur="500"/>
                                        <p:tgtEl>
                                          <p:spTgt spid="2053">
                                            <p:txEl>
                                              <p:pRg st="5" end="5"/>
                                            </p:txEl>
                                          </p:spTgt>
                                        </p:tgtEl>
                                      </p:cBhvr>
                                    </p:animEffect>
                                  </p:childTnLst>
                                </p:cTn>
                              </p:par>
                            </p:childTnLst>
                          </p:cTn>
                        </p:par>
                        <p:par>
                          <p:cTn id="28" fill="hold" nodeType="afterGroup">
                            <p:stCondLst>
                              <p:cond delay="3000"/>
                            </p:stCondLst>
                            <p:childTnLst>
                              <p:par>
                                <p:cTn id="29" presetID="9" presetClass="entr" presetSubtype="0" fill="hold" nodeType="afterEffect">
                                  <p:stCondLst>
                                    <p:cond delay="0"/>
                                  </p:stCondLst>
                                  <p:childTnLst>
                                    <p:set>
                                      <p:cBhvr>
                                        <p:cTn id="30" dur="1" fill="hold">
                                          <p:stCondLst>
                                            <p:cond delay="0"/>
                                          </p:stCondLst>
                                        </p:cTn>
                                        <p:tgtEl>
                                          <p:spTgt spid="2053">
                                            <p:txEl>
                                              <p:pRg st="6" end="6"/>
                                            </p:txEl>
                                          </p:spTgt>
                                        </p:tgtEl>
                                        <p:attrNameLst>
                                          <p:attrName>style.visibility</p:attrName>
                                        </p:attrNameLst>
                                      </p:cBhvr>
                                      <p:to>
                                        <p:strVal val="visible"/>
                                      </p:to>
                                    </p:set>
                                    <p:animEffect transition="in" filter="dissolve">
                                      <p:cBhvr>
                                        <p:cTn id="31" dur="500"/>
                                        <p:tgtEl>
                                          <p:spTgt spid="205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469" name="Group 5">
            <a:extLst>
              <a:ext uri="{FF2B5EF4-FFF2-40B4-BE49-F238E27FC236}">
                <a16:creationId xmlns:a16="http://schemas.microsoft.com/office/drawing/2014/main" id="{9F43AA97-8632-4B90-8306-16CBEF353434}"/>
              </a:ext>
            </a:extLst>
          </p:cNvPr>
          <p:cNvGraphicFramePr>
            <a:graphicFrameLocks noGrp="1"/>
          </p:cNvGraphicFramePr>
          <p:nvPr/>
        </p:nvGraphicFramePr>
        <p:xfrm>
          <a:off x="381000" y="1066800"/>
          <a:ext cx="8610600" cy="1066800"/>
        </p:xfrm>
        <a:graphic>
          <a:graphicData uri="http://schemas.openxmlformats.org/drawingml/2006/table">
            <a:tbl>
              <a:tblPr/>
              <a:tblGrid>
                <a:gridCol w="1676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2743200">
                  <a:extLst>
                    <a:ext uri="{9D8B030D-6E8A-4147-A177-3AD203B41FA5}">
                      <a16:colId xmlns:a16="http://schemas.microsoft.com/office/drawing/2014/main" val="20003"/>
                    </a:ext>
                  </a:extLst>
                </a:gridCol>
              </a:tblGrid>
              <a:tr h="566737">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800" b="1" i="0" u="none" strike="noStrike" cap="none" normalizeH="0" baseline="0">
                          <a:ln>
                            <a:noFill/>
                          </a:ln>
                          <a:solidFill>
                            <a:schemeClr val="tx1"/>
                          </a:solidFill>
                          <a:effectLst>
                            <a:outerShdw blurRad="38100" dist="38100" dir="2700000" algn="tl">
                              <a:srgbClr val="000000"/>
                            </a:outerShdw>
                          </a:effectLst>
                          <a:latin typeface="Arial" charset="0"/>
                          <a:cs typeface="Arial" charset="0"/>
                        </a:rPr>
                        <a:t>Time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800" b="1" i="0" u="none" strike="noStrike" cap="none" normalizeH="0" baseline="0">
                          <a:ln>
                            <a:noFill/>
                          </a:ln>
                          <a:solidFill>
                            <a:schemeClr val="tx1"/>
                          </a:solidFill>
                          <a:effectLst>
                            <a:outerShdw blurRad="38100" dist="38100" dir="2700000" algn="tl">
                              <a:srgbClr val="000000"/>
                            </a:outerShdw>
                          </a:effectLst>
                          <a:latin typeface="Arial" charset="0"/>
                          <a:cs typeface="Arial" charset="0"/>
                        </a:rPr>
                        <a:t>Place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800" b="1" i="0" u="none" strike="noStrike" cap="none" normalizeH="0" baseline="0">
                          <a:ln>
                            <a:noFill/>
                          </a:ln>
                          <a:solidFill>
                            <a:schemeClr val="tx1"/>
                          </a:solidFill>
                          <a:effectLst>
                            <a:outerShdw blurRad="38100" dist="38100" dir="2700000" algn="tl">
                              <a:srgbClr val="000000"/>
                            </a:outerShdw>
                          </a:effectLst>
                          <a:latin typeface="Arial" charset="0"/>
                          <a:cs typeface="Arial" charset="0"/>
                        </a:rPr>
                        <a:t>Founder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800" b="1" i="0" u="none" strike="noStrike" cap="none" normalizeH="0" baseline="0">
                          <a:ln>
                            <a:noFill/>
                          </a:ln>
                          <a:solidFill>
                            <a:schemeClr val="tx1"/>
                          </a:solidFill>
                          <a:effectLst>
                            <a:outerShdw blurRad="38100" dist="38100" dir="2700000" algn="tl">
                              <a:srgbClr val="000000"/>
                            </a:outerShdw>
                          </a:effectLst>
                          <a:latin typeface="Arial" charset="0"/>
                          <a:cs typeface="Arial" charset="0"/>
                        </a:rPr>
                        <a:t>Church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00063">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400" b="1" i="0" u="none" strike="noStrike" cap="none" normalizeH="0" baseline="0">
                          <a:ln>
                            <a:noFill/>
                          </a:ln>
                          <a:solidFill>
                            <a:srgbClr val="990000"/>
                          </a:solidFill>
                          <a:effectLst/>
                          <a:latin typeface="Arial" charset="0"/>
                          <a:cs typeface="Arial" charset="0"/>
                        </a:rPr>
                        <a:t>Pentecost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400" b="1" i="0" u="none" strike="noStrike" cap="none" normalizeH="0" baseline="0">
                          <a:ln>
                            <a:noFill/>
                          </a:ln>
                          <a:solidFill>
                            <a:srgbClr val="990000"/>
                          </a:solidFill>
                          <a:effectLst/>
                          <a:latin typeface="Arial" charset="0"/>
                          <a:cs typeface="Arial" charset="0"/>
                        </a:rPr>
                        <a:t>Jerusalem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400" b="1" i="0" u="none" strike="noStrike" cap="none" normalizeH="0" baseline="0">
                          <a:ln>
                            <a:noFill/>
                          </a:ln>
                          <a:solidFill>
                            <a:srgbClr val="990000"/>
                          </a:solidFill>
                          <a:effectLst/>
                          <a:latin typeface="Arial" charset="0"/>
                          <a:cs typeface="Arial" charset="0"/>
                        </a:rPr>
                        <a:t>Christ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400" b="1" i="0" u="none" strike="noStrike" cap="none" normalizeH="0" baseline="0">
                          <a:ln>
                            <a:noFill/>
                          </a:ln>
                          <a:solidFill>
                            <a:srgbClr val="990000"/>
                          </a:solidFill>
                          <a:effectLst/>
                          <a:latin typeface="Arial" charset="0"/>
                          <a:cs typeface="Arial" charset="0"/>
                        </a:rPr>
                        <a:t>Church of Christ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1"/>
                  </a:ext>
                </a:extLst>
              </a:tr>
            </a:tbl>
          </a:graphicData>
        </a:graphic>
      </p:graphicFrame>
      <p:graphicFrame>
        <p:nvGraphicFramePr>
          <p:cNvPr id="62549" name="Group 85">
            <a:extLst>
              <a:ext uri="{FF2B5EF4-FFF2-40B4-BE49-F238E27FC236}">
                <a16:creationId xmlns:a16="http://schemas.microsoft.com/office/drawing/2014/main" id="{AD888AF2-4601-467C-A593-9735EFDEA48A}"/>
              </a:ext>
            </a:extLst>
          </p:cNvPr>
          <p:cNvGraphicFramePr>
            <a:graphicFrameLocks noGrp="1"/>
          </p:cNvGraphicFramePr>
          <p:nvPr/>
        </p:nvGraphicFramePr>
        <p:xfrm>
          <a:off x="381000" y="2133600"/>
          <a:ext cx="8610600" cy="4572000"/>
        </p:xfrm>
        <a:graphic>
          <a:graphicData uri="http://schemas.openxmlformats.org/drawingml/2006/table">
            <a:tbl>
              <a:tblPr/>
              <a:tblGrid>
                <a:gridCol w="1676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2743200">
                  <a:extLst>
                    <a:ext uri="{9D8B030D-6E8A-4147-A177-3AD203B41FA5}">
                      <a16:colId xmlns:a16="http://schemas.microsoft.com/office/drawing/2014/main" val="20003"/>
                    </a:ext>
                  </a:extLst>
                </a:gridCol>
              </a:tblGrid>
              <a:tr h="457200">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606 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Rome, Italy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Boniface 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Roman Catholic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57200">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1520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Germany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Martin Luther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Lutheran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66"/>
                    </a:solidFill>
                  </a:tcPr>
                </a:tc>
                <a:extLst>
                  <a:ext uri="{0D108BD9-81ED-4DB2-BD59-A6C34878D82A}">
                    <a16:rowId xmlns:a16="http://schemas.microsoft.com/office/drawing/2014/main" val="10001"/>
                  </a:ext>
                </a:extLst>
              </a:tr>
              <a:tr h="457200">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1534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England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King Henry VIII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Church of England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57200">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1536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Switzerland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John Calvin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Presbyterian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66"/>
                    </a:solidFill>
                  </a:tcPr>
                </a:tc>
                <a:extLst>
                  <a:ext uri="{0D108BD9-81ED-4DB2-BD59-A6C34878D82A}">
                    <a16:rowId xmlns:a16="http://schemas.microsoft.com/office/drawing/2014/main" val="10003"/>
                  </a:ext>
                </a:extLst>
              </a:tr>
              <a:tr h="457200">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1607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Holland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John Smythe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Baptist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57200">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1739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England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John Wesley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Methodist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66"/>
                    </a:solidFill>
                  </a:tcPr>
                </a:tc>
                <a:extLst>
                  <a:ext uri="{0D108BD9-81ED-4DB2-BD59-A6C34878D82A}">
                    <a16:rowId xmlns:a16="http://schemas.microsoft.com/office/drawing/2014/main" val="10005"/>
                  </a:ext>
                </a:extLst>
              </a:tr>
              <a:tr h="457200">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1830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United States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Joseph Smith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Latter Day Saints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457200">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1830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United States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William Miller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7th Day Adventists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66"/>
                    </a:solidFill>
                  </a:tcPr>
                </a:tc>
                <a:extLst>
                  <a:ext uri="{0D108BD9-81ED-4DB2-BD59-A6C34878D82A}">
                    <a16:rowId xmlns:a16="http://schemas.microsoft.com/office/drawing/2014/main" val="10007"/>
                  </a:ext>
                </a:extLst>
              </a:tr>
              <a:tr h="457200">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1866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United States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Mary Baker Eddy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Christian Scientist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457200">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1872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United States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Charles Russell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a:spcBef>
                          <a:spcPct val="20000"/>
                        </a:spcBef>
                        <a:buClr>
                          <a:schemeClr val="hlink"/>
                        </a:buClr>
                        <a:buSzPct val="70000"/>
                        <a:buFont typeface="Wingdings" pitchFamily="28" charset="2"/>
                        <a:defRPr sz="2800">
                          <a:solidFill>
                            <a:schemeClr val="tx1"/>
                          </a:solidFill>
                          <a:effectLst>
                            <a:outerShdw blurRad="38100" dist="38100" dir="2700000" algn="tl">
                              <a:srgbClr val="000000"/>
                            </a:outerShdw>
                          </a:effectLst>
                          <a:latin typeface="Garamond" pitchFamily="28" charset="0"/>
                          <a:cs typeface="Arial" charset="0"/>
                        </a:defRPr>
                      </a:lvl1pPr>
                      <a:lvl2pPr>
                        <a:spcBef>
                          <a:spcPct val="20000"/>
                        </a:spcBef>
                        <a:buClr>
                          <a:schemeClr val="accent2"/>
                        </a:buClr>
                        <a:buSzPct val="70000"/>
                        <a:buFont typeface="Wingdings" pitchFamily="28" charset="2"/>
                        <a:defRPr sz="2400">
                          <a:solidFill>
                            <a:schemeClr val="tx1"/>
                          </a:solidFill>
                          <a:effectLst>
                            <a:outerShdw blurRad="38100" dist="38100" dir="2700000" algn="tl">
                              <a:srgbClr val="000000"/>
                            </a:outerShdw>
                          </a:effectLst>
                          <a:latin typeface="Garamond" pitchFamily="28" charset="0"/>
                          <a:cs typeface="Arial" charset="0"/>
                        </a:defRPr>
                      </a:lvl2pPr>
                      <a:lvl3pPr>
                        <a:spcBef>
                          <a:spcPct val="20000"/>
                        </a:spcBef>
                        <a:buClr>
                          <a:schemeClr val="tx2"/>
                        </a:buClr>
                        <a:buSzPct val="70000"/>
                        <a:buFont typeface="Wingdings" pitchFamily="28" charset="2"/>
                        <a:defRPr sz="2000">
                          <a:solidFill>
                            <a:schemeClr val="tx1"/>
                          </a:solidFill>
                          <a:effectLst>
                            <a:outerShdw blurRad="38100" dist="38100" dir="2700000" algn="tl">
                              <a:srgbClr val="000000"/>
                            </a:outerShdw>
                          </a:effectLst>
                          <a:latin typeface="Garamond" pitchFamily="28" charset="0"/>
                          <a:cs typeface="Arial" charset="0"/>
                        </a:defRPr>
                      </a:lvl3pPr>
                      <a:lvl4pPr>
                        <a:spcBef>
                          <a:spcPct val="20000"/>
                        </a:spcBef>
                        <a:buClr>
                          <a:schemeClr val="accent2"/>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4pPr>
                      <a:lvl5pPr>
                        <a:spcBef>
                          <a:spcPct val="20000"/>
                        </a:spcBef>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5pPr>
                      <a:lvl6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6pPr>
                      <a:lvl7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7pPr>
                      <a:lvl8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8pPr>
                      <a:lvl9pPr fontAlgn="base">
                        <a:spcBef>
                          <a:spcPct val="20000"/>
                        </a:spcBef>
                        <a:spcAft>
                          <a:spcPct val="0"/>
                        </a:spcAft>
                        <a:buClr>
                          <a:schemeClr val="hlink"/>
                        </a:buClr>
                        <a:buSzPct val="70000"/>
                        <a:buFont typeface="Wingdings" pitchFamily="28" charset="2"/>
                        <a:defRPr>
                          <a:solidFill>
                            <a:schemeClr val="tx1"/>
                          </a:solidFill>
                          <a:effectLst>
                            <a:outerShdw blurRad="38100" dist="38100" dir="2700000" algn="tl">
                              <a:srgbClr val="000000"/>
                            </a:outerShdw>
                          </a:effectLst>
                          <a:latin typeface="Garamond" pitchFamily="28"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8"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Garamond" pitchFamily="28" charset="0"/>
                          <a:cs typeface="Arial" charset="0"/>
                        </a:rPr>
                        <a:t>Jehovah Witnesses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extLst>
                  <a:ext uri="{0D108BD9-81ED-4DB2-BD59-A6C34878D82A}">
                    <a16:rowId xmlns:a16="http://schemas.microsoft.com/office/drawing/2014/main" val="10009"/>
                  </a:ext>
                </a:extLst>
              </a:tr>
            </a:tbl>
          </a:graphicData>
        </a:graphic>
      </p:graphicFrame>
      <p:sp>
        <p:nvSpPr>
          <p:cNvPr id="62550" name="Rectangle 86">
            <a:extLst>
              <a:ext uri="{FF2B5EF4-FFF2-40B4-BE49-F238E27FC236}">
                <a16:creationId xmlns:a16="http://schemas.microsoft.com/office/drawing/2014/main" id="{FE733A0B-B413-42B5-9E6E-A567E82E96C2}"/>
              </a:ext>
            </a:extLst>
          </p:cNvPr>
          <p:cNvSpPr>
            <a:spLocks noGrp="1" noRot="1" noChangeArrowheads="1"/>
          </p:cNvSpPr>
          <p:nvPr>
            <p:ph type="title"/>
          </p:nvPr>
        </p:nvSpPr>
        <p:spPr>
          <a:xfrm>
            <a:off x="0" y="274638"/>
            <a:ext cx="9144000" cy="639762"/>
          </a:xfrm>
          <a:solidFill>
            <a:schemeClr val="hlink"/>
          </a:solidFill>
        </p:spPr>
        <p:txBody>
          <a:bodyPr/>
          <a:lstStyle/>
          <a:p>
            <a:pPr eaLnBrk="1" hangingPunct="1">
              <a:defRPr/>
            </a:pPr>
            <a:r>
              <a:rPr lang="en-US" altLang="en-US" sz="3600">
                <a:solidFill>
                  <a:schemeClr val="bg1"/>
                </a:solidFill>
              </a:rPr>
              <a:t>ONE CHURCH—ONE HEAD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246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25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CE85B8A2-3976-40F0-9004-3FC910730ACC}"/>
              </a:ext>
            </a:extLst>
          </p:cNvPr>
          <p:cNvSpPr>
            <a:spLocks noGrp="1" noRot="1" noChangeArrowheads="1"/>
          </p:cNvSpPr>
          <p:nvPr>
            <p:ph type="title"/>
          </p:nvPr>
        </p:nvSpPr>
        <p:spPr/>
        <p:txBody>
          <a:bodyPr/>
          <a:lstStyle/>
          <a:p>
            <a:pPr eaLnBrk="1" hangingPunct="1">
              <a:defRPr/>
            </a:pPr>
            <a:r>
              <a:rPr lang="en-US" altLang="en-US">
                <a:solidFill>
                  <a:srgbClr val="FFFF00"/>
                </a:solidFill>
              </a:rPr>
              <a:t>A Name Means Something</a:t>
            </a:r>
          </a:p>
        </p:txBody>
      </p:sp>
      <p:sp>
        <p:nvSpPr>
          <p:cNvPr id="88067" name="Rectangle 3">
            <a:extLst>
              <a:ext uri="{FF2B5EF4-FFF2-40B4-BE49-F238E27FC236}">
                <a16:creationId xmlns:a16="http://schemas.microsoft.com/office/drawing/2014/main" id="{CD05F92B-4C23-42C0-90A5-C224357228D9}"/>
              </a:ext>
            </a:extLst>
          </p:cNvPr>
          <p:cNvSpPr>
            <a:spLocks noGrp="1" noChangeArrowheads="1"/>
          </p:cNvSpPr>
          <p:nvPr>
            <p:ph type="body" idx="1"/>
          </p:nvPr>
        </p:nvSpPr>
        <p:spPr>
          <a:xfrm>
            <a:off x="304800" y="2667000"/>
            <a:ext cx="8610600" cy="3886200"/>
          </a:xfrm>
        </p:spPr>
        <p:txBody>
          <a:bodyPr/>
          <a:lstStyle/>
          <a:p>
            <a:pPr eaLnBrk="1" hangingPunct="1">
              <a:lnSpc>
                <a:spcPct val="135000"/>
              </a:lnSpc>
              <a:buFont typeface="Wingdings" pitchFamily="28" charset="2"/>
              <a:buChar char="n"/>
              <a:defRPr/>
            </a:pPr>
            <a:r>
              <a:rPr lang="en-US" altLang="en-US" b="1"/>
              <a:t>Church = Called Out of the World</a:t>
            </a:r>
          </a:p>
          <a:p>
            <a:pPr eaLnBrk="1" hangingPunct="1">
              <a:lnSpc>
                <a:spcPct val="135000"/>
              </a:lnSpc>
              <a:buFont typeface="Wingdings" pitchFamily="28" charset="2"/>
              <a:buChar char="n"/>
              <a:defRPr/>
            </a:pPr>
            <a:r>
              <a:rPr lang="en-US" altLang="en-US" b="1"/>
              <a:t>Kingdom = Rule, Reign of Christ in the Heart</a:t>
            </a:r>
          </a:p>
          <a:p>
            <a:pPr eaLnBrk="1" hangingPunct="1">
              <a:lnSpc>
                <a:spcPct val="135000"/>
              </a:lnSpc>
              <a:buFont typeface="Wingdings" pitchFamily="28" charset="2"/>
              <a:buChar char="n"/>
              <a:defRPr/>
            </a:pPr>
            <a:r>
              <a:rPr lang="en-US" altLang="en-US" b="1"/>
              <a:t>House = Family &amp; Care for One Another</a:t>
            </a:r>
          </a:p>
          <a:p>
            <a:pPr eaLnBrk="1" hangingPunct="1">
              <a:lnSpc>
                <a:spcPct val="135000"/>
              </a:lnSpc>
              <a:buFont typeface="Wingdings" pitchFamily="28" charset="2"/>
              <a:buChar char="n"/>
              <a:defRPr/>
            </a:pPr>
            <a:r>
              <a:rPr lang="en-US" altLang="en-US" b="1"/>
              <a:t>Body = Whole Unit; Unity; Working Together</a:t>
            </a:r>
          </a:p>
          <a:p>
            <a:pPr eaLnBrk="1" hangingPunct="1">
              <a:lnSpc>
                <a:spcPct val="135000"/>
              </a:lnSpc>
              <a:buFont typeface="Wingdings" pitchFamily="28" charset="2"/>
              <a:buChar char="n"/>
              <a:defRPr/>
            </a:pPr>
            <a:r>
              <a:rPr lang="en-US" altLang="en-US" b="1"/>
              <a:t>Way = Only One Way to Heaven</a:t>
            </a:r>
          </a:p>
        </p:txBody>
      </p:sp>
      <p:sp>
        <p:nvSpPr>
          <p:cNvPr id="88068" name="Text Box 4">
            <a:extLst>
              <a:ext uri="{FF2B5EF4-FFF2-40B4-BE49-F238E27FC236}">
                <a16:creationId xmlns:a16="http://schemas.microsoft.com/office/drawing/2014/main" id="{BE8924E4-872C-43A1-AF8F-01DEBFCA3309}"/>
              </a:ext>
            </a:extLst>
          </p:cNvPr>
          <p:cNvSpPr txBox="1">
            <a:spLocks noChangeArrowheads="1"/>
          </p:cNvSpPr>
          <p:nvPr/>
        </p:nvSpPr>
        <p:spPr bwMode="auto">
          <a:xfrm>
            <a:off x="304800" y="1447800"/>
            <a:ext cx="8610600" cy="1066800"/>
          </a:xfrm>
          <a:prstGeom prst="rect">
            <a:avLst/>
          </a:prstGeom>
          <a:solidFill>
            <a:srgbClr val="FFFF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spcBef>
                <a:spcPct val="50000"/>
              </a:spcBef>
            </a:pPr>
            <a:r>
              <a:rPr lang="en-US" altLang="en-US" sz="3200">
                <a:solidFill>
                  <a:schemeClr val="bg1"/>
                </a:solidFill>
              </a:rPr>
              <a:t>People Saved in Christ are referred to as the Church, the Way, the Kingdom, the Body, and House.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8068"/>
                                        </p:tgtEl>
                                        <p:attrNameLst>
                                          <p:attrName>style.visibility</p:attrName>
                                        </p:attrNameLst>
                                      </p:cBhvr>
                                      <p:to>
                                        <p:strVal val="visible"/>
                                      </p:to>
                                    </p:set>
                                    <p:animEffect transition="in" filter="dissolve">
                                      <p:cBhvr>
                                        <p:cTn id="7" dur="500"/>
                                        <p:tgtEl>
                                          <p:spTgt spid="880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8067">
                                            <p:txEl>
                                              <p:pRg st="0" end="0"/>
                                            </p:txEl>
                                          </p:spTgt>
                                        </p:tgtEl>
                                        <p:attrNameLst>
                                          <p:attrName>style.visibility</p:attrName>
                                        </p:attrNameLst>
                                      </p:cBhvr>
                                      <p:to>
                                        <p:strVal val="visible"/>
                                      </p:to>
                                    </p:set>
                                    <p:animEffect transition="in" filter="dissolve">
                                      <p:cBhvr>
                                        <p:cTn id="12" dur="500"/>
                                        <p:tgtEl>
                                          <p:spTgt spid="880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8067">
                                            <p:txEl>
                                              <p:pRg st="1" end="1"/>
                                            </p:txEl>
                                          </p:spTgt>
                                        </p:tgtEl>
                                        <p:attrNameLst>
                                          <p:attrName>style.visibility</p:attrName>
                                        </p:attrNameLst>
                                      </p:cBhvr>
                                      <p:to>
                                        <p:strVal val="visible"/>
                                      </p:to>
                                    </p:set>
                                    <p:animEffect transition="in" filter="dissolve">
                                      <p:cBhvr>
                                        <p:cTn id="17" dur="500"/>
                                        <p:tgtEl>
                                          <p:spTgt spid="880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8067">
                                            <p:txEl>
                                              <p:pRg st="2" end="2"/>
                                            </p:txEl>
                                          </p:spTgt>
                                        </p:tgtEl>
                                        <p:attrNameLst>
                                          <p:attrName>style.visibility</p:attrName>
                                        </p:attrNameLst>
                                      </p:cBhvr>
                                      <p:to>
                                        <p:strVal val="visible"/>
                                      </p:to>
                                    </p:set>
                                    <p:animEffect transition="in" filter="dissolve">
                                      <p:cBhvr>
                                        <p:cTn id="22" dur="500"/>
                                        <p:tgtEl>
                                          <p:spTgt spid="8806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8067">
                                            <p:txEl>
                                              <p:pRg st="3" end="3"/>
                                            </p:txEl>
                                          </p:spTgt>
                                        </p:tgtEl>
                                        <p:attrNameLst>
                                          <p:attrName>style.visibility</p:attrName>
                                        </p:attrNameLst>
                                      </p:cBhvr>
                                      <p:to>
                                        <p:strVal val="visible"/>
                                      </p:to>
                                    </p:set>
                                    <p:animEffect transition="in" filter="dissolve">
                                      <p:cBhvr>
                                        <p:cTn id="27" dur="500"/>
                                        <p:tgtEl>
                                          <p:spTgt spid="8806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8067">
                                            <p:txEl>
                                              <p:pRg st="4" end="4"/>
                                            </p:txEl>
                                          </p:spTgt>
                                        </p:tgtEl>
                                        <p:attrNameLst>
                                          <p:attrName>style.visibility</p:attrName>
                                        </p:attrNameLst>
                                      </p:cBhvr>
                                      <p:to>
                                        <p:strVal val="visible"/>
                                      </p:to>
                                    </p:set>
                                    <p:animEffect transition="in" filter="dissolve">
                                      <p:cBhvr>
                                        <p:cTn id="32" dur="500"/>
                                        <p:tgtEl>
                                          <p:spTgt spid="880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P spid="8806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14A0A79F-9A40-40F0-A467-1F735751264E}"/>
              </a:ext>
            </a:extLst>
          </p:cNvPr>
          <p:cNvSpPr>
            <a:spLocks noGrp="1" noRot="1" noChangeArrowheads="1"/>
          </p:cNvSpPr>
          <p:nvPr>
            <p:ph type="title"/>
          </p:nvPr>
        </p:nvSpPr>
        <p:spPr>
          <a:xfrm>
            <a:off x="609600" y="274638"/>
            <a:ext cx="8229600" cy="1143000"/>
          </a:xfrm>
          <a:solidFill>
            <a:srgbClr val="FFFF00"/>
          </a:solidFill>
        </p:spPr>
        <p:txBody>
          <a:bodyPr/>
          <a:lstStyle/>
          <a:p>
            <a:pPr eaLnBrk="1" hangingPunct="1">
              <a:defRPr/>
            </a:pPr>
            <a:r>
              <a:rPr lang="en-US" altLang="en-US" sz="4000">
                <a:solidFill>
                  <a:srgbClr val="003366"/>
                </a:solidFill>
              </a:rPr>
              <a:t>Thousands Saved Before Denominations Ever Existed</a:t>
            </a:r>
          </a:p>
        </p:txBody>
      </p:sp>
      <p:sp>
        <p:nvSpPr>
          <p:cNvPr id="63491" name="Rectangle 3">
            <a:extLst>
              <a:ext uri="{FF2B5EF4-FFF2-40B4-BE49-F238E27FC236}">
                <a16:creationId xmlns:a16="http://schemas.microsoft.com/office/drawing/2014/main" id="{EF7B34F6-7E29-44F6-AB86-9B0F68677143}"/>
              </a:ext>
            </a:extLst>
          </p:cNvPr>
          <p:cNvSpPr>
            <a:spLocks noGrp="1" noChangeArrowheads="1"/>
          </p:cNvSpPr>
          <p:nvPr>
            <p:ph type="body" idx="1"/>
          </p:nvPr>
        </p:nvSpPr>
        <p:spPr>
          <a:xfrm>
            <a:off x="685800" y="1600200"/>
            <a:ext cx="7848600" cy="5257800"/>
          </a:xfrm>
        </p:spPr>
        <p:txBody>
          <a:bodyPr/>
          <a:lstStyle/>
          <a:p>
            <a:pPr eaLnBrk="1" hangingPunct="1">
              <a:buFont typeface="Wingdings" pitchFamily="28" charset="2"/>
              <a:buChar char="n"/>
              <a:defRPr/>
            </a:pPr>
            <a:r>
              <a:rPr lang="en-US" altLang="en-US" sz="2800" b="1"/>
              <a:t>3,000 on Pentecost – Acts 2:41</a:t>
            </a:r>
          </a:p>
          <a:p>
            <a:pPr eaLnBrk="1" hangingPunct="1">
              <a:buFont typeface="Wingdings" pitchFamily="28" charset="2"/>
              <a:buChar char="n"/>
              <a:defRPr/>
            </a:pPr>
            <a:r>
              <a:rPr lang="en-US" altLang="en-US" sz="2800" b="1"/>
              <a:t>5,000 – Acts 4:4</a:t>
            </a:r>
          </a:p>
          <a:p>
            <a:pPr eaLnBrk="1" hangingPunct="1">
              <a:buFont typeface="Wingdings" pitchFamily="28" charset="2"/>
              <a:buChar char="n"/>
              <a:defRPr/>
            </a:pPr>
            <a:r>
              <a:rPr lang="en-US" altLang="en-US" sz="2800" b="1"/>
              <a:t>Multiplying – Acts 6:1</a:t>
            </a:r>
          </a:p>
          <a:p>
            <a:pPr eaLnBrk="1" hangingPunct="1">
              <a:buFont typeface="Wingdings" pitchFamily="28" charset="2"/>
              <a:buChar char="n"/>
              <a:defRPr/>
            </a:pPr>
            <a:r>
              <a:rPr lang="en-US" altLang="en-US" sz="2800" b="1"/>
              <a:t>Multitudes in Samaria – Acts 8:6</a:t>
            </a:r>
          </a:p>
          <a:p>
            <a:pPr eaLnBrk="1" hangingPunct="1">
              <a:buFont typeface="Wingdings" pitchFamily="28" charset="2"/>
              <a:buChar char="n"/>
              <a:defRPr/>
            </a:pPr>
            <a:r>
              <a:rPr lang="en-US" altLang="en-US" sz="2800" b="1"/>
              <a:t>Ethiopian – Acts 8:26-39</a:t>
            </a:r>
          </a:p>
          <a:p>
            <a:pPr eaLnBrk="1" hangingPunct="1">
              <a:buFont typeface="Wingdings" pitchFamily="28" charset="2"/>
              <a:buChar char="n"/>
              <a:defRPr/>
            </a:pPr>
            <a:r>
              <a:rPr lang="en-US" altLang="en-US" sz="2800" b="1"/>
              <a:t>Cornelius &amp; Family – Acts 10</a:t>
            </a:r>
          </a:p>
          <a:p>
            <a:pPr eaLnBrk="1" hangingPunct="1">
              <a:buFont typeface="Wingdings" pitchFamily="28" charset="2"/>
              <a:buChar char="n"/>
              <a:defRPr/>
            </a:pPr>
            <a:r>
              <a:rPr lang="en-US" altLang="en-US" sz="2800" b="1"/>
              <a:t>Christians in Antioch – Acts 11:26</a:t>
            </a:r>
          </a:p>
          <a:p>
            <a:pPr eaLnBrk="1" hangingPunct="1">
              <a:buFont typeface="Wingdings" pitchFamily="28" charset="2"/>
              <a:buChar char="n"/>
              <a:defRPr/>
            </a:pPr>
            <a:r>
              <a:rPr lang="en-US" altLang="en-US" sz="2800" b="1"/>
              <a:t>Philippians – Acts 16</a:t>
            </a:r>
          </a:p>
          <a:p>
            <a:pPr eaLnBrk="1" hangingPunct="1">
              <a:buFont typeface="Wingdings" pitchFamily="28" charset="2"/>
              <a:buChar char="n"/>
              <a:defRPr/>
            </a:pPr>
            <a:r>
              <a:rPr lang="en-US" altLang="en-US" sz="2800" b="1"/>
              <a:t>Corinthians – Acts 18:8</a:t>
            </a:r>
          </a:p>
          <a:p>
            <a:pPr eaLnBrk="1" hangingPunct="1">
              <a:buFont typeface="Wingdings" pitchFamily="28" charset="2"/>
              <a:buChar char="n"/>
              <a:defRPr/>
            </a:pPr>
            <a:r>
              <a:rPr lang="en-US" altLang="en-US" sz="2800" b="1"/>
              <a:t>Ephesians – Acts 19</a:t>
            </a:r>
          </a:p>
        </p:txBody>
      </p:sp>
      <p:sp>
        <p:nvSpPr>
          <p:cNvPr id="63493" name="Rectangle 5">
            <a:extLst>
              <a:ext uri="{FF2B5EF4-FFF2-40B4-BE49-F238E27FC236}">
                <a16:creationId xmlns:a16="http://schemas.microsoft.com/office/drawing/2014/main" id="{86DFDDF7-9AE4-49F9-97B5-E04FEF8F02E8}"/>
              </a:ext>
            </a:extLst>
          </p:cNvPr>
          <p:cNvSpPr>
            <a:spLocks noChangeArrowheads="1"/>
          </p:cNvSpPr>
          <p:nvPr/>
        </p:nvSpPr>
        <p:spPr bwMode="auto">
          <a:xfrm>
            <a:off x="571500" y="1905000"/>
            <a:ext cx="8343900" cy="3048000"/>
          </a:xfrm>
          <a:prstGeom prst="rect">
            <a:avLst/>
          </a:prstGeom>
          <a:solidFill>
            <a:srgbClr val="C00000"/>
          </a:solidFill>
          <a:ln w="12700" cap="sq">
            <a:solidFill>
              <a:srgbClr val="990000"/>
            </a:solidFill>
            <a:miter lim="800000"/>
            <a:headEnd type="none" w="sm" len="sm"/>
            <a:tailEnd type="none" w="sm" len="sm"/>
          </a:ln>
          <a:effec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63492" name="Text Box 4">
            <a:extLst>
              <a:ext uri="{FF2B5EF4-FFF2-40B4-BE49-F238E27FC236}">
                <a16:creationId xmlns:a16="http://schemas.microsoft.com/office/drawing/2014/main" id="{825C97B2-7A46-4A8A-86DA-446089105797}"/>
              </a:ext>
            </a:extLst>
          </p:cNvPr>
          <p:cNvSpPr txBox="1">
            <a:spLocks noChangeArrowheads="1"/>
          </p:cNvSpPr>
          <p:nvPr/>
        </p:nvSpPr>
        <p:spPr bwMode="auto">
          <a:xfrm>
            <a:off x="609600" y="2187476"/>
            <a:ext cx="8229600" cy="2308324"/>
          </a:xfrm>
          <a:prstGeom prst="rect">
            <a:avLst/>
          </a:prstGeom>
          <a:noFill/>
          <a:ln>
            <a:noFill/>
          </a:ln>
          <a:effectLst/>
          <a:extLst>
            <a:ext uri="{909E8E84-426E-40DD-AFC4-6F175D3DCCD1}">
              <a14:hiddenFill xmlns:a14="http://schemas.microsoft.com/office/drawing/2010/main">
                <a:solidFill>
                  <a:srgbClr val="FF5050"/>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pPr>
            <a:r>
              <a:rPr lang="en-US" altLang="en-US" sz="3600" b="1" dirty="0">
                <a:latin typeface="Arial" panose="020B0604020202020204" pitchFamily="34" charset="0"/>
              </a:rPr>
              <a:t>Were these people saved?</a:t>
            </a:r>
          </a:p>
          <a:p>
            <a:pPr eaLnBrk="1" hangingPunct="1">
              <a:spcBef>
                <a:spcPct val="50000"/>
              </a:spcBef>
            </a:pPr>
            <a:r>
              <a:rPr lang="en-US" altLang="en-US" sz="3600" b="1" dirty="0">
                <a:latin typeface="Arial" panose="020B0604020202020204" pitchFamily="34" charset="0"/>
              </a:rPr>
              <a:t>Were these people Christians?</a:t>
            </a:r>
          </a:p>
          <a:p>
            <a:pPr eaLnBrk="1" hangingPunct="1">
              <a:spcBef>
                <a:spcPct val="50000"/>
              </a:spcBef>
            </a:pPr>
            <a:r>
              <a:rPr lang="en-US" altLang="en-US" sz="3600" b="1" dirty="0">
                <a:latin typeface="Arial" panose="020B0604020202020204" pitchFamily="34" charset="0"/>
              </a:rPr>
              <a:t>What church were they members of?</a:t>
            </a:r>
          </a:p>
        </p:txBody>
      </p:sp>
      <p:sp>
        <p:nvSpPr>
          <p:cNvPr id="63494" name="Text Box 6">
            <a:extLst>
              <a:ext uri="{FF2B5EF4-FFF2-40B4-BE49-F238E27FC236}">
                <a16:creationId xmlns:a16="http://schemas.microsoft.com/office/drawing/2014/main" id="{B1FB1B34-E4C1-4093-9A63-69792AA50B92}"/>
              </a:ext>
            </a:extLst>
          </p:cNvPr>
          <p:cNvSpPr txBox="1">
            <a:spLocks noChangeArrowheads="1"/>
          </p:cNvSpPr>
          <p:nvPr/>
        </p:nvSpPr>
        <p:spPr bwMode="auto">
          <a:xfrm>
            <a:off x="533400" y="5029200"/>
            <a:ext cx="8382000" cy="1816100"/>
          </a:xfrm>
          <a:prstGeom prst="rect">
            <a:avLst/>
          </a:prstGeom>
          <a:solidFill>
            <a:srgbClr val="FFFF00"/>
          </a:solidFill>
          <a:ln w="76200" cap="sq">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en-US" sz="3600" b="1">
                <a:solidFill>
                  <a:srgbClr val="003366"/>
                </a:solidFill>
                <a:latin typeface="Arial" panose="020B0604020202020204" pitchFamily="34" charset="0"/>
              </a:rPr>
              <a:t>“And the Lord added to the church daily those who were being saved” (Acts 2:47).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500" fill="hold"/>
                                        <p:tgtEl>
                                          <p:spTgt spid="63490"/>
                                        </p:tgtEl>
                                        <p:attrNameLst>
                                          <p:attrName>ppt_w</p:attrName>
                                        </p:attrNameLst>
                                      </p:cBhvr>
                                      <p:tavLst>
                                        <p:tav tm="0">
                                          <p:val>
                                            <p:fltVal val="0"/>
                                          </p:val>
                                        </p:tav>
                                        <p:tav tm="100000">
                                          <p:val>
                                            <p:strVal val="#ppt_w"/>
                                          </p:val>
                                        </p:tav>
                                      </p:tavLst>
                                    </p:anim>
                                    <p:anim calcmode="lin" valueType="num">
                                      <p:cBhvr>
                                        <p:cTn id="8" dur="500" fill="hold"/>
                                        <p:tgtEl>
                                          <p:spTgt spid="63490"/>
                                        </p:tgtEl>
                                        <p:attrNameLst>
                                          <p:attrName>ppt_h</p:attrName>
                                        </p:attrNameLst>
                                      </p:cBhvr>
                                      <p:tavLst>
                                        <p:tav tm="0">
                                          <p:val>
                                            <p:fltVal val="0"/>
                                          </p:val>
                                        </p:tav>
                                        <p:tav tm="100000">
                                          <p:val>
                                            <p:strVal val="#ppt_h"/>
                                          </p:val>
                                        </p:tav>
                                      </p:tavLst>
                                    </p:anim>
                                    <p:anim calcmode="lin" valueType="num">
                                      <p:cBhvr>
                                        <p:cTn id="9" dur="500" fill="hold"/>
                                        <p:tgtEl>
                                          <p:spTgt spid="63490"/>
                                        </p:tgtEl>
                                        <p:attrNameLst>
                                          <p:attrName>ppt_x</p:attrName>
                                        </p:attrNameLst>
                                      </p:cBhvr>
                                      <p:tavLst>
                                        <p:tav tm="0">
                                          <p:val>
                                            <p:fltVal val="0.5"/>
                                          </p:val>
                                        </p:tav>
                                        <p:tav tm="100000">
                                          <p:val>
                                            <p:strVal val="#ppt_x"/>
                                          </p:val>
                                        </p:tav>
                                      </p:tavLst>
                                    </p:anim>
                                    <p:anim calcmode="lin" valueType="num">
                                      <p:cBhvr>
                                        <p:cTn id="10" dur="500" fill="hold"/>
                                        <p:tgtEl>
                                          <p:spTgt spid="63490"/>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63491">
                                            <p:txEl>
                                              <p:pRg st="0" end="0"/>
                                            </p:txEl>
                                          </p:spTgt>
                                        </p:tgtEl>
                                        <p:attrNameLst>
                                          <p:attrName>style.visibility</p:attrName>
                                        </p:attrNameLst>
                                      </p:cBhvr>
                                      <p:to>
                                        <p:strVal val="visible"/>
                                      </p:to>
                                    </p:set>
                                    <p:animEffect transition="in" filter="dissolve">
                                      <p:cBhvr>
                                        <p:cTn id="14" dur="500"/>
                                        <p:tgtEl>
                                          <p:spTgt spid="63491">
                                            <p:txEl>
                                              <p:pRg st="0" end="0"/>
                                            </p:txEl>
                                          </p:spTgt>
                                        </p:tgtEl>
                                      </p:cBhvr>
                                    </p:animEffect>
                                  </p:childTnLst>
                                </p:cTn>
                              </p:par>
                            </p:childTnLst>
                          </p:cTn>
                        </p:par>
                        <p:par>
                          <p:cTn id="15" fill="hold" nodeType="afterGroup">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3491">
                                            <p:txEl>
                                              <p:pRg st="1" end="1"/>
                                            </p:txEl>
                                          </p:spTgt>
                                        </p:tgtEl>
                                        <p:attrNameLst>
                                          <p:attrName>style.visibility</p:attrName>
                                        </p:attrNameLst>
                                      </p:cBhvr>
                                      <p:to>
                                        <p:strVal val="visible"/>
                                      </p:to>
                                    </p:set>
                                    <p:animEffect transition="in" filter="dissolve">
                                      <p:cBhvr>
                                        <p:cTn id="18" dur="500"/>
                                        <p:tgtEl>
                                          <p:spTgt spid="63491">
                                            <p:txEl>
                                              <p:pRg st="1" end="1"/>
                                            </p:txEl>
                                          </p:spTgt>
                                        </p:tgtEl>
                                      </p:cBhvr>
                                    </p:animEffect>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63491">
                                            <p:txEl>
                                              <p:pRg st="2" end="2"/>
                                            </p:txEl>
                                          </p:spTgt>
                                        </p:tgtEl>
                                        <p:attrNameLst>
                                          <p:attrName>style.visibility</p:attrName>
                                        </p:attrNameLst>
                                      </p:cBhvr>
                                      <p:to>
                                        <p:strVal val="visible"/>
                                      </p:to>
                                    </p:set>
                                    <p:animEffect transition="in" filter="dissolve">
                                      <p:cBhvr>
                                        <p:cTn id="22" dur="500"/>
                                        <p:tgtEl>
                                          <p:spTgt spid="63491">
                                            <p:txEl>
                                              <p:pRg st="2" end="2"/>
                                            </p:txEl>
                                          </p:spTgt>
                                        </p:tgtEl>
                                      </p:cBhvr>
                                    </p:animEffect>
                                  </p:childTnLst>
                                </p:cTn>
                              </p:par>
                            </p:childTnLst>
                          </p:cTn>
                        </p:par>
                        <p:par>
                          <p:cTn id="23" fill="hold" nodeType="afterGroup">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63491">
                                            <p:txEl>
                                              <p:pRg st="3" end="3"/>
                                            </p:txEl>
                                          </p:spTgt>
                                        </p:tgtEl>
                                        <p:attrNameLst>
                                          <p:attrName>style.visibility</p:attrName>
                                        </p:attrNameLst>
                                      </p:cBhvr>
                                      <p:to>
                                        <p:strVal val="visible"/>
                                      </p:to>
                                    </p:set>
                                    <p:animEffect transition="in" filter="dissolve">
                                      <p:cBhvr>
                                        <p:cTn id="26" dur="500"/>
                                        <p:tgtEl>
                                          <p:spTgt spid="63491">
                                            <p:txEl>
                                              <p:pRg st="3" end="3"/>
                                            </p:txEl>
                                          </p:spTgt>
                                        </p:tgtEl>
                                      </p:cBhvr>
                                    </p:animEffect>
                                  </p:childTnLst>
                                </p:cTn>
                              </p:par>
                            </p:childTnLst>
                          </p:cTn>
                        </p:par>
                        <p:par>
                          <p:cTn id="27" fill="hold" nodeType="afterGroup">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63491">
                                            <p:txEl>
                                              <p:pRg st="4" end="4"/>
                                            </p:txEl>
                                          </p:spTgt>
                                        </p:tgtEl>
                                        <p:attrNameLst>
                                          <p:attrName>style.visibility</p:attrName>
                                        </p:attrNameLst>
                                      </p:cBhvr>
                                      <p:to>
                                        <p:strVal val="visible"/>
                                      </p:to>
                                    </p:set>
                                    <p:animEffect transition="in" filter="dissolve">
                                      <p:cBhvr>
                                        <p:cTn id="30" dur="500"/>
                                        <p:tgtEl>
                                          <p:spTgt spid="63491">
                                            <p:txEl>
                                              <p:pRg st="4" end="4"/>
                                            </p:txEl>
                                          </p:spTgt>
                                        </p:tgtEl>
                                      </p:cBhvr>
                                    </p:animEffect>
                                  </p:childTnLst>
                                </p:cTn>
                              </p:par>
                            </p:childTnLst>
                          </p:cTn>
                        </p:par>
                        <p:par>
                          <p:cTn id="31" fill="hold" nodeType="afterGroup">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63491">
                                            <p:txEl>
                                              <p:pRg st="5" end="5"/>
                                            </p:txEl>
                                          </p:spTgt>
                                        </p:tgtEl>
                                        <p:attrNameLst>
                                          <p:attrName>style.visibility</p:attrName>
                                        </p:attrNameLst>
                                      </p:cBhvr>
                                      <p:to>
                                        <p:strVal val="visible"/>
                                      </p:to>
                                    </p:set>
                                    <p:animEffect transition="in" filter="dissolve">
                                      <p:cBhvr>
                                        <p:cTn id="34" dur="500"/>
                                        <p:tgtEl>
                                          <p:spTgt spid="63491">
                                            <p:txEl>
                                              <p:pRg st="5" end="5"/>
                                            </p:txEl>
                                          </p:spTgt>
                                        </p:tgtEl>
                                      </p:cBhvr>
                                    </p:animEffect>
                                  </p:childTnLst>
                                </p:cTn>
                              </p:par>
                            </p:childTnLst>
                          </p:cTn>
                        </p:par>
                        <p:par>
                          <p:cTn id="35" fill="hold" nodeType="afterGroup">
                            <p:stCondLst>
                              <p:cond delay="3500"/>
                            </p:stCondLst>
                            <p:childTnLst>
                              <p:par>
                                <p:cTn id="36" presetID="9" presetClass="entr" presetSubtype="0" fill="hold" grpId="0" nodeType="afterEffect">
                                  <p:stCondLst>
                                    <p:cond delay="0"/>
                                  </p:stCondLst>
                                  <p:childTnLst>
                                    <p:set>
                                      <p:cBhvr>
                                        <p:cTn id="37" dur="1" fill="hold">
                                          <p:stCondLst>
                                            <p:cond delay="0"/>
                                          </p:stCondLst>
                                        </p:cTn>
                                        <p:tgtEl>
                                          <p:spTgt spid="63491">
                                            <p:txEl>
                                              <p:pRg st="6" end="6"/>
                                            </p:txEl>
                                          </p:spTgt>
                                        </p:tgtEl>
                                        <p:attrNameLst>
                                          <p:attrName>style.visibility</p:attrName>
                                        </p:attrNameLst>
                                      </p:cBhvr>
                                      <p:to>
                                        <p:strVal val="visible"/>
                                      </p:to>
                                    </p:set>
                                    <p:animEffect transition="in" filter="dissolve">
                                      <p:cBhvr>
                                        <p:cTn id="38" dur="500"/>
                                        <p:tgtEl>
                                          <p:spTgt spid="63491">
                                            <p:txEl>
                                              <p:pRg st="6" end="6"/>
                                            </p:txEl>
                                          </p:spTgt>
                                        </p:tgtEl>
                                      </p:cBhvr>
                                    </p:animEffect>
                                  </p:childTnLst>
                                </p:cTn>
                              </p:par>
                            </p:childTnLst>
                          </p:cTn>
                        </p:par>
                        <p:par>
                          <p:cTn id="39" fill="hold" nodeType="afterGroup">
                            <p:stCondLst>
                              <p:cond delay="4000"/>
                            </p:stCondLst>
                            <p:childTnLst>
                              <p:par>
                                <p:cTn id="40" presetID="9" presetClass="entr" presetSubtype="0" fill="hold" grpId="0" nodeType="afterEffect">
                                  <p:stCondLst>
                                    <p:cond delay="0"/>
                                  </p:stCondLst>
                                  <p:childTnLst>
                                    <p:set>
                                      <p:cBhvr>
                                        <p:cTn id="41" dur="1" fill="hold">
                                          <p:stCondLst>
                                            <p:cond delay="0"/>
                                          </p:stCondLst>
                                        </p:cTn>
                                        <p:tgtEl>
                                          <p:spTgt spid="63491">
                                            <p:txEl>
                                              <p:pRg st="7" end="7"/>
                                            </p:txEl>
                                          </p:spTgt>
                                        </p:tgtEl>
                                        <p:attrNameLst>
                                          <p:attrName>style.visibility</p:attrName>
                                        </p:attrNameLst>
                                      </p:cBhvr>
                                      <p:to>
                                        <p:strVal val="visible"/>
                                      </p:to>
                                    </p:set>
                                    <p:animEffect transition="in" filter="dissolve">
                                      <p:cBhvr>
                                        <p:cTn id="42" dur="500"/>
                                        <p:tgtEl>
                                          <p:spTgt spid="63491">
                                            <p:txEl>
                                              <p:pRg st="7" end="7"/>
                                            </p:txEl>
                                          </p:spTgt>
                                        </p:tgtEl>
                                      </p:cBhvr>
                                    </p:animEffect>
                                  </p:childTnLst>
                                </p:cTn>
                              </p:par>
                            </p:childTnLst>
                          </p:cTn>
                        </p:par>
                        <p:par>
                          <p:cTn id="43" fill="hold" nodeType="afterGroup">
                            <p:stCondLst>
                              <p:cond delay="4500"/>
                            </p:stCondLst>
                            <p:childTnLst>
                              <p:par>
                                <p:cTn id="44" presetID="9" presetClass="entr" presetSubtype="0" fill="hold" grpId="0" nodeType="afterEffect">
                                  <p:stCondLst>
                                    <p:cond delay="0"/>
                                  </p:stCondLst>
                                  <p:childTnLst>
                                    <p:set>
                                      <p:cBhvr>
                                        <p:cTn id="45" dur="1" fill="hold">
                                          <p:stCondLst>
                                            <p:cond delay="0"/>
                                          </p:stCondLst>
                                        </p:cTn>
                                        <p:tgtEl>
                                          <p:spTgt spid="63491">
                                            <p:txEl>
                                              <p:pRg st="8" end="8"/>
                                            </p:txEl>
                                          </p:spTgt>
                                        </p:tgtEl>
                                        <p:attrNameLst>
                                          <p:attrName>style.visibility</p:attrName>
                                        </p:attrNameLst>
                                      </p:cBhvr>
                                      <p:to>
                                        <p:strVal val="visible"/>
                                      </p:to>
                                    </p:set>
                                    <p:animEffect transition="in" filter="dissolve">
                                      <p:cBhvr>
                                        <p:cTn id="46" dur="500"/>
                                        <p:tgtEl>
                                          <p:spTgt spid="63491">
                                            <p:txEl>
                                              <p:pRg st="8" end="8"/>
                                            </p:txEl>
                                          </p:spTgt>
                                        </p:tgtEl>
                                      </p:cBhvr>
                                    </p:animEffect>
                                  </p:childTnLst>
                                </p:cTn>
                              </p:par>
                            </p:childTnLst>
                          </p:cTn>
                        </p:par>
                        <p:par>
                          <p:cTn id="47" fill="hold" nodeType="afterGroup">
                            <p:stCondLst>
                              <p:cond delay="5000"/>
                            </p:stCondLst>
                            <p:childTnLst>
                              <p:par>
                                <p:cTn id="48" presetID="9" presetClass="entr" presetSubtype="0" fill="hold" grpId="0" nodeType="afterEffect">
                                  <p:stCondLst>
                                    <p:cond delay="0"/>
                                  </p:stCondLst>
                                  <p:childTnLst>
                                    <p:set>
                                      <p:cBhvr>
                                        <p:cTn id="49" dur="1" fill="hold">
                                          <p:stCondLst>
                                            <p:cond delay="0"/>
                                          </p:stCondLst>
                                        </p:cTn>
                                        <p:tgtEl>
                                          <p:spTgt spid="63491">
                                            <p:txEl>
                                              <p:pRg st="9" end="9"/>
                                            </p:txEl>
                                          </p:spTgt>
                                        </p:tgtEl>
                                        <p:attrNameLst>
                                          <p:attrName>style.visibility</p:attrName>
                                        </p:attrNameLst>
                                      </p:cBhvr>
                                      <p:to>
                                        <p:strVal val="visible"/>
                                      </p:to>
                                    </p:set>
                                    <p:animEffect transition="in" filter="dissolve">
                                      <p:cBhvr>
                                        <p:cTn id="50" dur="500"/>
                                        <p:tgtEl>
                                          <p:spTgt spid="63491">
                                            <p:txEl>
                                              <p:pRg st="9" end="9"/>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63493"/>
                                        </p:tgtEl>
                                        <p:attrNameLst>
                                          <p:attrName>style.visibility</p:attrName>
                                        </p:attrNameLst>
                                      </p:cBhvr>
                                      <p:to>
                                        <p:strVal val="visible"/>
                                      </p:to>
                                    </p:set>
                                    <p:animEffect transition="in" filter="dissolve">
                                      <p:cBhvr>
                                        <p:cTn id="55" dur="500"/>
                                        <p:tgtEl>
                                          <p:spTgt spid="63493"/>
                                        </p:tgtEl>
                                      </p:cBhvr>
                                    </p:animEffect>
                                  </p:childTnLst>
                                </p:cTn>
                              </p:par>
                            </p:childTnLst>
                          </p:cTn>
                        </p:par>
                        <p:par>
                          <p:cTn id="56" fill="hold" nodeType="afterGroup">
                            <p:stCondLst>
                              <p:cond delay="500"/>
                            </p:stCondLst>
                            <p:childTnLst>
                              <p:par>
                                <p:cTn id="57" presetID="9" presetClass="entr" presetSubtype="0" fill="hold" nodeType="afterEffect">
                                  <p:stCondLst>
                                    <p:cond delay="0"/>
                                  </p:stCondLst>
                                  <p:childTnLst>
                                    <p:set>
                                      <p:cBhvr>
                                        <p:cTn id="58" dur="1" fill="hold">
                                          <p:stCondLst>
                                            <p:cond delay="0"/>
                                          </p:stCondLst>
                                        </p:cTn>
                                        <p:tgtEl>
                                          <p:spTgt spid="63492">
                                            <p:txEl>
                                              <p:pRg st="0" end="0"/>
                                            </p:txEl>
                                          </p:spTgt>
                                        </p:tgtEl>
                                        <p:attrNameLst>
                                          <p:attrName>style.visibility</p:attrName>
                                        </p:attrNameLst>
                                      </p:cBhvr>
                                      <p:to>
                                        <p:strVal val="visible"/>
                                      </p:to>
                                    </p:set>
                                    <p:animEffect transition="in" filter="dissolve">
                                      <p:cBhvr>
                                        <p:cTn id="59" dur="500"/>
                                        <p:tgtEl>
                                          <p:spTgt spid="63492">
                                            <p:txEl>
                                              <p:pRg st="0" end="0"/>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9" presetClass="entr" presetSubtype="0" fill="hold" nodeType="clickEffect">
                                  <p:stCondLst>
                                    <p:cond delay="0"/>
                                  </p:stCondLst>
                                  <p:childTnLst>
                                    <p:set>
                                      <p:cBhvr>
                                        <p:cTn id="63" dur="1" fill="hold">
                                          <p:stCondLst>
                                            <p:cond delay="0"/>
                                          </p:stCondLst>
                                        </p:cTn>
                                        <p:tgtEl>
                                          <p:spTgt spid="63492">
                                            <p:txEl>
                                              <p:pRg st="1" end="1"/>
                                            </p:txEl>
                                          </p:spTgt>
                                        </p:tgtEl>
                                        <p:attrNameLst>
                                          <p:attrName>style.visibility</p:attrName>
                                        </p:attrNameLst>
                                      </p:cBhvr>
                                      <p:to>
                                        <p:strVal val="visible"/>
                                      </p:to>
                                    </p:set>
                                    <p:animEffect transition="in" filter="dissolve">
                                      <p:cBhvr>
                                        <p:cTn id="64" dur="500"/>
                                        <p:tgtEl>
                                          <p:spTgt spid="63492">
                                            <p:txEl>
                                              <p:pRg st="1" end="1"/>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9" presetClass="entr" presetSubtype="0" fill="hold" nodeType="clickEffect">
                                  <p:stCondLst>
                                    <p:cond delay="0"/>
                                  </p:stCondLst>
                                  <p:childTnLst>
                                    <p:set>
                                      <p:cBhvr>
                                        <p:cTn id="68" dur="1" fill="hold">
                                          <p:stCondLst>
                                            <p:cond delay="0"/>
                                          </p:stCondLst>
                                        </p:cTn>
                                        <p:tgtEl>
                                          <p:spTgt spid="63492">
                                            <p:txEl>
                                              <p:pRg st="2" end="2"/>
                                            </p:txEl>
                                          </p:spTgt>
                                        </p:tgtEl>
                                        <p:attrNameLst>
                                          <p:attrName>style.visibility</p:attrName>
                                        </p:attrNameLst>
                                      </p:cBhvr>
                                      <p:to>
                                        <p:strVal val="visible"/>
                                      </p:to>
                                    </p:set>
                                    <p:animEffect transition="in" filter="dissolve">
                                      <p:cBhvr>
                                        <p:cTn id="69" dur="500"/>
                                        <p:tgtEl>
                                          <p:spTgt spid="63492">
                                            <p:txEl>
                                              <p:pRg st="2" end="2"/>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63494"/>
                                        </p:tgtEl>
                                        <p:attrNameLst>
                                          <p:attrName>style.visibility</p:attrName>
                                        </p:attrNameLst>
                                      </p:cBhvr>
                                      <p:to>
                                        <p:strVal val="visible"/>
                                      </p:to>
                                    </p:set>
                                    <p:animEffect transition="in" filter="dissolve">
                                      <p:cBhvr>
                                        <p:cTn id="74" dur="500"/>
                                        <p:tgtEl>
                                          <p:spTgt spid="63494"/>
                                        </p:tgtEl>
                                      </p:cBhvr>
                                    </p:animEffect>
                                  </p:childTnLst>
                                </p:cTn>
                              </p:par>
                            </p:childTnLst>
                          </p:cTn>
                        </p:par>
                        <p:par>
                          <p:cTn id="75" fill="hold" nodeType="afterGroup">
                            <p:stCondLst>
                              <p:cond delay="500"/>
                            </p:stCondLst>
                            <p:childTnLst>
                              <p:par>
                                <p:cTn id="76" presetID="64" presetClass="path" presetSubtype="0" accel="50000" decel="50000" fill="hold" grpId="1" nodeType="afterEffect">
                                  <p:stCondLst>
                                    <p:cond delay="0"/>
                                  </p:stCondLst>
                                  <p:childTnLst>
                                    <p:animMotion origin="layout" path="M 3.33333E-6 1.79191E-6 L 3.33333E-6 -0.48833 " pathEditMode="relative" rAng="0" ptsTypes="AA">
                                      <p:cBhvr>
                                        <p:cTn id="77" dur="2000" fill="hold"/>
                                        <p:tgtEl>
                                          <p:spTgt spid="63494"/>
                                        </p:tgtEl>
                                        <p:attrNameLst>
                                          <p:attrName>ppt_x</p:attrName>
                                          <p:attrName>ppt_y</p:attrName>
                                        </p:attrNameLst>
                                      </p:cBhvr>
                                      <p:rCtr x="0" y="-244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nimBg="1"/>
      <p:bldP spid="63491" grpId="0" build="p"/>
      <p:bldP spid="63493" grpId="0" animBg="1"/>
      <p:bldP spid="63494" grpId="0" animBg="1"/>
      <p:bldP spid="63494"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6790B1EF-E490-4E20-A719-D0C0A5AFE138}"/>
              </a:ext>
            </a:extLst>
          </p:cNvPr>
          <p:cNvSpPr>
            <a:spLocks noGrp="1" noRot="1" noChangeArrowheads="1"/>
          </p:cNvSpPr>
          <p:nvPr>
            <p:ph type="title"/>
          </p:nvPr>
        </p:nvSpPr>
        <p:spPr>
          <a:xfrm>
            <a:off x="457200" y="152400"/>
            <a:ext cx="8229600" cy="990600"/>
          </a:xfrm>
        </p:spPr>
        <p:txBody>
          <a:bodyPr/>
          <a:lstStyle/>
          <a:p>
            <a:pPr eaLnBrk="1" hangingPunct="1">
              <a:defRPr/>
            </a:pPr>
            <a:r>
              <a:rPr lang="en-US" altLang="en-US"/>
              <a:t>What Did These People Do?</a:t>
            </a:r>
          </a:p>
        </p:txBody>
      </p:sp>
      <p:sp>
        <p:nvSpPr>
          <p:cNvPr id="65539" name="Rectangle 3">
            <a:extLst>
              <a:ext uri="{FF2B5EF4-FFF2-40B4-BE49-F238E27FC236}">
                <a16:creationId xmlns:a16="http://schemas.microsoft.com/office/drawing/2014/main" id="{01268DEF-9DB0-4D92-8B77-D2ABE5511C77}"/>
              </a:ext>
            </a:extLst>
          </p:cNvPr>
          <p:cNvSpPr>
            <a:spLocks noGrp="1" noChangeArrowheads="1"/>
          </p:cNvSpPr>
          <p:nvPr>
            <p:ph type="body" idx="1"/>
          </p:nvPr>
        </p:nvSpPr>
        <p:spPr>
          <a:xfrm>
            <a:off x="228600" y="1066800"/>
            <a:ext cx="8915400" cy="5562600"/>
          </a:xfrm>
        </p:spPr>
        <p:txBody>
          <a:bodyPr/>
          <a:lstStyle/>
          <a:p>
            <a:pPr eaLnBrk="1" hangingPunct="1">
              <a:buFont typeface="Wingdings" pitchFamily="28" charset="2"/>
              <a:buChar char="n"/>
              <a:defRPr/>
            </a:pPr>
            <a:r>
              <a:rPr lang="en-US" altLang="en-US" sz="3600"/>
              <a:t>Assembled together in local churches referred to as “churches of Christ” (Rom. 16:16).</a:t>
            </a:r>
          </a:p>
          <a:p>
            <a:pPr eaLnBrk="1" hangingPunct="1">
              <a:buFont typeface="Wingdings" pitchFamily="28" charset="2"/>
              <a:buChar char="n"/>
              <a:defRPr/>
            </a:pPr>
            <a:r>
              <a:rPr lang="en-US" altLang="en-US" sz="3600"/>
              <a:t>Assembled to edify one another &amp; worship God (Heb. 10:23-25).</a:t>
            </a:r>
          </a:p>
          <a:p>
            <a:pPr eaLnBrk="1" hangingPunct="1">
              <a:buFont typeface="Wingdings" pitchFamily="28" charset="2"/>
              <a:buChar char="n"/>
              <a:defRPr/>
            </a:pPr>
            <a:r>
              <a:rPr lang="en-US" altLang="en-US" sz="3600"/>
              <a:t>Partook of Lord’s Supper on 1</a:t>
            </a:r>
            <a:r>
              <a:rPr lang="en-US" altLang="en-US" sz="3600" baseline="30000"/>
              <a:t>st</a:t>
            </a:r>
            <a:r>
              <a:rPr lang="en-US" altLang="en-US" sz="3600"/>
              <a:t> Day of Week (Acts 20:7).</a:t>
            </a:r>
          </a:p>
          <a:p>
            <a:pPr eaLnBrk="1" hangingPunct="1">
              <a:buFont typeface="Wingdings" pitchFamily="28" charset="2"/>
              <a:buChar char="n"/>
              <a:defRPr/>
            </a:pPr>
            <a:r>
              <a:rPr lang="en-US" altLang="en-US" sz="3600"/>
              <a:t>Sang &amp; Prayed (1 Cor. 14:15).</a:t>
            </a:r>
          </a:p>
          <a:p>
            <a:pPr eaLnBrk="1" hangingPunct="1">
              <a:buFont typeface="Wingdings" pitchFamily="28" charset="2"/>
              <a:buChar char="n"/>
              <a:defRPr/>
            </a:pPr>
            <a:r>
              <a:rPr lang="en-US" altLang="en-US" sz="3600"/>
              <a:t>Gave on 1</a:t>
            </a:r>
            <a:r>
              <a:rPr lang="en-US" altLang="en-US" sz="3600" baseline="30000"/>
              <a:t>st</a:t>
            </a:r>
            <a:r>
              <a:rPr lang="en-US" altLang="en-US" sz="3600"/>
              <a:t> Day of Week (1 Cor. 16:1-2).</a:t>
            </a:r>
          </a:p>
          <a:p>
            <a:pPr eaLnBrk="1" hangingPunct="1">
              <a:buFont typeface="Wingdings" pitchFamily="28" charset="2"/>
              <a:buChar char="n"/>
              <a:defRPr/>
            </a:pPr>
            <a:r>
              <a:rPr lang="en-US" altLang="en-US" sz="3600"/>
              <a:t>Continued in Apostles’ Doctrine (Acts 2:42).</a:t>
            </a:r>
          </a:p>
        </p:txBody>
      </p:sp>
      <p:sp>
        <p:nvSpPr>
          <p:cNvPr id="65540" name="Text Box 4">
            <a:extLst>
              <a:ext uri="{FF2B5EF4-FFF2-40B4-BE49-F238E27FC236}">
                <a16:creationId xmlns:a16="http://schemas.microsoft.com/office/drawing/2014/main" id="{4CB7EBB9-7303-46A5-93F1-6105FD153BF3}"/>
              </a:ext>
            </a:extLst>
          </p:cNvPr>
          <p:cNvSpPr txBox="1">
            <a:spLocks noChangeArrowheads="1"/>
          </p:cNvSpPr>
          <p:nvPr/>
        </p:nvSpPr>
        <p:spPr bwMode="auto">
          <a:xfrm>
            <a:off x="381000" y="0"/>
            <a:ext cx="8229600" cy="1019175"/>
          </a:xfrm>
          <a:prstGeom prst="rect">
            <a:avLst/>
          </a:prstGeom>
          <a:solidFill>
            <a:srgbClr val="FFFF00"/>
          </a:solidFill>
          <a:ln w="12700" cap="sq">
            <a:solidFill>
              <a:srgbClr val="FFFF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pPr>
            <a:r>
              <a:rPr lang="en-US" altLang="en-US" sz="6000" b="1">
                <a:solidFill>
                  <a:srgbClr val="990000"/>
                </a:solidFill>
              </a:rPr>
              <a:t>Can We Do This Today?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dissolve">
                                      <p:cBhvr>
                                        <p:cTn id="7" dur="500"/>
                                        <p:tgtEl>
                                          <p:spTgt spid="655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5539">
                                            <p:txEl>
                                              <p:pRg st="1" end="1"/>
                                            </p:txEl>
                                          </p:spTgt>
                                        </p:tgtEl>
                                        <p:attrNameLst>
                                          <p:attrName>style.visibility</p:attrName>
                                        </p:attrNameLst>
                                      </p:cBhvr>
                                      <p:to>
                                        <p:strVal val="visible"/>
                                      </p:to>
                                    </p:set>
                                    <p:animEffect transition="in" filter="dissolve">
                                      <p:cBhvr>
                                        <p:cTn id="12" dur="500"/>
                                        <p:tgtEl>
                                          <p:spTgt spid="655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65539">
                                            <p:txEl>
                                              <p:pRg st="2" end="2"/>
                                            </p:txEl>
                                          </p:spTgt>
                                        </p:tgtEl>
                                        <p:attrNameLst>
                                          <p:attrName>style.visibility</p:attrName>
                                        </p:attrNameLst>
                                      </p:cBhvr>
                                      <p:to>
                                        <p:strVal val="visible"/>
                                      </p:to>
                                    </p:set>
                                    <p:animEffect transition="in" filter="dissolve">
                                      <p:cBhvr>
                                        <p:cTn id="17" dur="500"/>
                                        <p:tgtEl>
                                          <p:spTgt spid="655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65539">
                                            <p:txEl>
                                              <p:pRg st="3" end="3"/>
                                            </p:txEl>
                                          </p:spTgt>
                                        </p:tgtEl>
                                        <p:attrNameLst>
                                          <p:attrName>style.visibility</p:attrName>
                                        </p:attrNameLst>
                                      </p:cBhvr>
                                      <p:to>
                                        <p:strVal val="visible"/>
                                      </p:to>
                                    </p:set>
                                    <p:animEffect transition="in" filter="dissolve">
                                      <p:cBhvr>
                                        <p:cTn id="22" dur="500"/>
                                        <p:tgtEl>
                                          <p:spTgt spid="655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65539">
                                            <p:txEl>
                                              <p:pRg st="4" end="4"/>
                                            </p:txEl>
                                          </p:spTgt>
                                        </p:tgtEl>
                                        <p:attrNameLst>
                                          <p:attrName>style.visibility</p:attrName>
                                        </p:attrNameLst>
                                      </p:cBhvr>
                                      <p:to>
                                        <p:strVal val="visible"/>
                                      </p:to>
                                    </p:set>
                                    <p:animEffect transition="in" filter="dissolve">
                                      <p:cBhvr>
                                        <p:cTn id="27" dur="500"/>
                                        <p:tgtEl>
                                          <p:spTgt spid="655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65539">
                                            <p:txEl>
                                              <p:pRg st="5" end="5"/>
                                            </p:txEl>
                                          </p:spTgt>
                                        </p:tgtEl>
                                        <p:attrNameLst>
                                          <p:attrName>style.visibility</p:attrName>
                                        </p:attrNameLst>
                                      </p:cBhvr>
                                      <p:to>
                                        <p:strVal val="visible"/>
                                      </p:to>
                                    </p:set>
                                    <p:animEffect transition="in" filter="dissolve">
                                      <p:cBhvr>
                                        <p:cTn id="32" dur="500"/>
                                        <p:tgtEl>
                                          <p:spTgt spid="6553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5540"/>
                                        </p:tgtEl>
                                        <p:attrNameLst>
                                          <p:attrName>style.visibility</p:attrName>
                                        </p:attrNameLst>
                                      </p:cBhvr>
                                      <p:to>
                                        <p:strVal val="visible"/>
                                      </p:to>
                                    </p:set>
                                    <p:animEffect transition="in" filter="dissolve">
                                      <p:cBhvr>
                                        <p:cTn id="37" dur="500"/>
                                        <p:tgtEl>
                                          <p:spTgt spid="65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B65F3146-68B6-4AC3-903D-A60155B37196}"/>
              </a:ext>
            </a:extLst>
          </p:cNvPr>
          <p:cNvSpPr>
            <a:spLocks noGrp="1" noRot="1" noChangeArrowheads="1"/>
          </p:cNvSpPr>
          <p:nvPr>
            <p:ph type="title"/>
          </p:nvPr>
        </p:nvSpPr>
        <p:spPr>
          <a:xfrm>
            <a:off x="152400" y="152400"/>
            <a:ext cx="8839200" cy="1066800"/>
          </a:xfrm>
        </p:spPr>
        <p:txBody>
          <a:bodyPr/>
          <a:lstStyle/>
          <a:p>
            <a:pPr eaLnBrk="1" hangingPunct="1">
              <a:defRPr/>
            </a:pPr>
            <a:r>
              <a:rPr lang="en-US" altLang="en-US"/>
              <a:t>Why Belong To A Denomination?</a:t>
            </a:r>
          </a:p>
        </p:txBody>
      </p:sp>
      <p:sp>
        <p:nvSpPr>
          <p:cNvPr id="66563" name="Rectangle 3">
            <a:extLst>
              <a:ext uri="{FF2B5EF4-FFF2-40B4-BE49-F238E27FC236}">
                <a16:creationId xmlns:a16="http://schemas.microsoft.com/office/drawing/2014/main" id="{E918C791-A77B-4495-92A8-91EDCD5A7976}"/>
              </a:ext>
            </a:extLst>
          </p:cNvPr>
          <p:cNvSpPr>
            <a:spLocks noGrp="1" noChangeArrowheads="1"/>
          </p:cNvSpPr>
          <p:nvPr>
            <p:ph type="body" idx="1"/>
          </p:nvPr>
        </p:nvSpPr>
        <p:spPr>
          <a:xfrm>
            <a:off x="152400" y="1295400"/>
            <a:ext cx="8991600" cy="5334000"/>
          </a:xfrm>
        </p:spPr>
        <p:txBody>
          <a:bodyPr/>
          <a:lstStyle/>
          <a:p>
            <a:pPr eaLnBrk="1" hangingPunct="1">
              <a:lnSpc>
                <a:spcPct val="110000"/>
              </a:lnSpc>
            </a:pPr>
            <a:r>
              <a:rPr lang="en-US" altLang="en-US" sz="3600" b="1">
                <a:effectLst/>
              </a:rPr>
              <a:t>People Saved &amp; Worshipped Before Any Denomination Ever Existed!</a:t>
            </a:r>
          </a:p>
          <a:p>
            <a:pPr eaLnBrk="1" hangingPunct="1">
              <a:lnSpc>
                <a:spcPct val="110000"/>
              </a:lnSpc>
            </a:pPr>
            <a:r>
              <a:rPr lang="en-US" altLang="en-US" sz="3600" b="1">
                <a:effectLst/>
              </a:rPr>
              <a:t>Contrary to the Will of Christ – Jn. 17:20-21!</a:t>
            </a:r>
          </a:p>
          <a:p>
            <a:pPr eaLnBrk="1" hangingPunct="1">
              <a:lnSpc>
                <a:spcPct val="110000"/>
              </a:lnSpc>
            </a:pPr>
            <a:r>
              <a:rPr lang="en-US" altLang="en-US" sz="3600" b="1">
                <a:effectLst/>
              </a:rPr>
              <a:t>Contrary to the Command of Christ through His Apostles – 1 Cor. 1:10!</a:t>
            </a:r>
          </a:p>
          <a:p>
            <a:pPr eaLnBrk="1" hangingPunct="1">
              <a:lnSpc>
                <a:spcPct val="110000"/>
              </a:lnSpc>
            </a:pPr>
            <a:r>
              <a:rPr lang="en-US" altLang="en-US" sz="3600" b="1">
                <a:effectLst/>
              </a:rPr>
              <a:t>A Work of the Flesh – Gal. 5:20-21!</a:t>
            </a:r>
          </a:p>
          <a:p>
            <a:pPr eaLnBrk="1" hangingPunct="1">
              <a:lnSpc>
                <a:spcPct val="110000"/>
              </a:lnSpc>
            </a:pPr>
            <a:r>
              <a:rPr lang="en-US" altLang="en-US" sz="3600" b="1">
                <a:effectLst/>
              </a:rPr>
              <a:t>No Saved Person Was Ever Added To A Denomination – Acts 2:47!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dissolve">
                                      <p:cBhvr>
                                        <p:cTn id="17" dur="500"/>
                                        <p:tgtEl>
                                          <p:spTgt spid="665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dissolve">
                                      <p:cBhvr>
                                        <p:cTn id="22" dur="500"/>
                                        <p:tgtEl>
                                          <p:spTgt spid="665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66563">
                                            <p:txEl>
                                              <p:pRg st="4" end="4"/>
                                            </p:txEl>
                                          </p:spTgt>
                                        </p:tgtEl>
                                        <p:attrNameLst>
                                          <p:attrName>style.visibility</p:attrName>
                                        </p:attrNameLst>
                                      </p:cBhvr>
                                      <p:to>
                                        <p:strVal val="visible"/>
                                      </p:to>
                                    </p:set>
                                    <p:animEffect transition="in" filter="dissolve">
                                      <p:cBhvr>
                                        <p:cTn id="27" dur="500"/>
                                        <p:tgtEl>
                                          <p:spTgt spid="665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44894529-B687-4445-A197-DF8DD860ACC0}"/>
              </a:ext>
            </a:extLst>
          </p:cNvPr>
          <p:cNvSpPr>
            <a:spLocks noGrp="1" noRot="1" noChangeArrowheads="1"/>
          </p:cNvSpPr>
          <p:nvPr>
            <p:ph type="title"/>
          </p:nvPr>
        </p:nvSpPr>
        <p:spPr>
          <a:xfrm>
            <a:off x="457200" y="274638"/>
            <a:ext cx="8229600" cy="1325562"/>
          </a:xfrm>
        </p:spPr>
        <p:txBody>
          <a:bodyPr/>
          <a:lstStyle/>
          <a:p>
            <a:pPr eaLnBrk="1" hangingPunct="1">
              <a:defRPr/>
            </a:pPr>
            <a:r>
              <a:rPr lang="en-US" altLang="en-US" sz="4800">
                <a:solidFill>
                  <a:srgbClr val="FFFF00"/>
                </a:solidFill>
              </a:rPr>
              <a:t>Did God Plant Denominational Churches?</a:t>
            </a:r>
          </a:p>
        </p:txBody>
      </p:sp>
      <p:sp>
        <p:nvSpPr>
          <p:cNvPr id="68611" name="Rectangle 3">
            <a:extLst>
              <a:ext uri="{FF2B5EF4-FFF2-40B4-BE49-F238E27FC236}">
                <a16:creationId xmlns:a16="http://schemas.microsoft.com/office/drawing/2014/main" id="{871A0166-E01D-4D58-A83B-A3C06DF916F7}"/>
              </a:ext>
            </a:extLst>
          </p:cNvPr>
          <p:cNvSpPr>
            <a:spLocks noGrp="1" noChangeArrowheads="1"/>
          </p:cNvSpPr>
          <p:nvPr>
            <p:ph type="body" idx="1"/>
          </p:nvPr>
        </p:nvSpPr>
        <p:spPr>
          <a:xfrm>
            <a:off x="304800" y="1905000"/>
            <a:ext cx="8458200" cy="4343400"/>
          </a:xfrm>
        </p:spPr>
        <p:txBody>
          <a:bodyPr/>
          <a:lstStyle/>
          <a:p>
            <a:pPr eaLnBrk="1" hangingPunct="1">
              <a:buFont typeface="Wingdings" pitchFamily="28" charset="2"/>
              <a:buChar char="n"/>
              <a:defRPr/>
            </a:pPr>
            <a:r>
              <a:rPr lang="en-US" altLang="en-US" sz="4400"/>
              <a:t>“Every plant which my heavenly Father has not planted will be uprooted.  Let them alone.  They are blind leaders of the blind.  And if the blind leads the blind, both will fall into a ditch.” (Matt. 15:13-14).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dissolve">
                                      <p:cBhvr>
                                        <p:cTn id="7" dur="500"/>
                                        <p:tgtEl>
                                          <p:spTgt spid="686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4A541FF0-EBC4-4B34-A167-04246268986D}"/>
              </a:ext>
            </a:extLst>
          </p:cNvPr>
          <p:cNvSpPr>
            <a:spLocks noGrp="1" noRot="1" noChangeArrowheads="1"/>
          </p:cNvSpPr>
          <p:nvPr>
            <p:ph type="title"/>
          </p:nvPr>
        </p:nvSpPr>
        <p:spPr>
          <a:xfrm>
            <a:off x="457200" y="152400"/>
            <a:ext cx="8229600" cy="838200"/>
          </a:xfrm>
        </p:spPr>
        <p:txBody>
          <a:bodyPr/>
          <a:lstStyle/>
          <a:p>
            <a:pPr eaLnBrk="1" hangingPunct="1">
              <a:defRPr/>
            </a:pPr>
            <a:r>
              <a:rPr lang="en-US" altLang="en-US">
                <a:solidFill>
                  <a:srgbClr val="FFFF00"/>
                </a:solidFill>
              </a:rPr>
              <a:t>Be Saved Tonight!</a:t>
            </a:r>
          </a:p>
        </p:txBody>
      </p:sp>
      <p:sp>
        <p:nvSpPr>
          <p:cNvPr id="67587" name="Rectangle 3">
            <a:extLst>
              <a:ext uri="{FF2B5EF4-FFF2-40B4-BE49-F238E27FC236}">
                <a16:creationId xmlns:a16="http://schemas.microsoft.com/office/drawing/2014/main" id="{EAD7B837-B1C4-41B3-B814-B96BFF9F5DDA}"/>
              </a:ext>
            </a:extLst>
          </p:cNvPr>
          <p:cNvSpPr>
            <a:spLocks noGrp="1" noChangeArrowheads="1"/>
          </p:cNvSpPr>
          <p:nvPr>
            <p:ph type="body" idx="1"/>
          </p:nvPr>
        </p:nvSpPr>
        <p:spPr>
          <a:xfrm>
            <a:off x="0" y="1066800"/>
            <a:ext cx="9144000" cy="5791200"/>
          </a:xfrm>
        </p:spPr>
        <p:txBody>
          <a:bodyPr/>
          <a:lstStyle/>
          <a:p>
            <a:pPr eaLnBrk="1" hangingPunct="1">
              <a:lnSpc>
                <a:spcPct val="115000"/>
              </a:lnSpc>
              <a:buFont typeface="Wingdings" panose="05000000000000000000" pitchFamily="2" charset="2"/>
              <a:buNone/>
            </a:pPr>
            <a:r>
              <a:rPr lang="en-US" altLang="en-US">
                <a:effectLst/>
              </a:rPr>
              <a:t>“Therefore let all the house of Israel </a:t>
            </a:r>
            <a:r>
              <a:rPr lang="en-US" altLang="en-US" b="1">
                <a:solidFill>
                  <a:srgbClr val="FFFF00"/>
                </a:solidFill>
                <a:effectLst/>
              </a:rPr>
              <a:t>know assuredly</a:t>
            </a:r>
            <a:r>
              <a:rPr lang="en-US" altLang="en-US">
                <a:effectLst/>
              </a:rPr>
              <a:t> that God has made this Jesus, whom you crucified, both Lord and Christ. Now when they heard this, they were </a:t>
            </a:r>
            <a:r>
              <a:rPr lang="en-US" altLang="en-US" b="1">
                <a:solidFill>
                  <a:srgbClr val="FFFF00"/>
                </a:solidFill>
                <a:effectLst/>
              </a:rPr>
              <a:t>cut to the heart</a:t>
            </a:r>
            <a:r>
              <a:rPr lang="en-US" altLang="en-US">
                <a:effectLst/>
              </a:rPr>
              <a:t>, and said to Peter and the rest of the apostles, ‘Men and brethren, </a:t>
            </a:r>
            <a:r>
              <a:rPr lang="en-US" altLang="en-US" b="1">
                <a:solidFill>
                  <a:srgbClr val="FFFF00"/>
                </a:solidFill>
                <a:effectLst/>
              </a:rPr>
              <a:t>what shall we do?</a:t>
            </a:r>
            <a:r>
              <a:rPr lang="en-US" altLang="en-US">
                <a:effectLst/>
              </a:rPr>
              <a:t>’  Then Peter said to them, </a:t>
            </a:r>
            <a:r>
              <a:rPr lang="en-US" altLang="en-US" b="1">
                <a:solidFill>
                  <a:srgbClr val="FFFF00"/>
                </a:solidFill>
                <a:effectLst/>
              </a:rPr>
              <a:t>‘Repent, and let every one of you be baptized in the name of Jesus Christ for the remission of sins</a:t>
            </a:r>
            <a:r>
              <a:rPr lang="en-US" altLang="en-US">
                <a:effectLst/>
              </a:rPr>
              <a:t>’…Then those who gladly received his word were baptized; and that day about 3,000 souls were added to them” </a:t>
            </a:r>
            <a:r>
              <a:rPr lang="en-US" altLang="en-US" sz="2800" b="1">
                <a:effectLst/>
              </a:rPr>
              <a:t>(Acts 2:36-41).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dissolve">
                                      <p:cBhvr>
                                        <p:cTn id="7" dur="500"/>
                                        <p:tgtEl>
                                          <p:spTgt spid="675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7D87A59-8523-4387-81D0-F36FAD5A0A28}"/>
              </a:ext>
            </a:extLst>
          </p:cNvPr>
          <p:cNvSpPr>
            <a:spLocks noGrp="1" noRot="1" noChangeArrowheads="1"/>
          </p:cNvSpPr>
          <p:nvPr>
            <p:ph type="title"/>
          </p:nvPr>
        </p:nvSpPr>
        <p:spPr/>
        <p:txBody>
          <a:bodyPr/>
          <a:lstStyle/>
          <a:p>
            <a:pPr eaLnBrk="1" hangingPunct="1">
              <a:defRPr/>
            </a:pPr>
            <a:r>
              <a:rPr lang="en-US" altLang="en-US" sz="6000"/>
              <a:t>The Church</a:t>
            </a:r>
          </a:p>
        </p:txBody>
      </p:sp>
      <p:sp>
        <p:nvSpPr>
          <p:cNvPr id="58371" name="Rectangle 3">
            <a:extLst>
              <a:ext uri="{FF2B5EF4-FFF2-40B4-BE49-F238E27FC236}">
                <a16:creationId xmlns:a16="http://schemas.microsoft.com/office/drawing/2014/main" id="{FB77B4A8-078E-4946-B0C4-D4AA0C2DB820}"/>
              </a:ext>
            </a:extLst>
          </p:cNvPr>
          <p:cNvSpPr>
            <a:spLocks noGrp="1" noChangeArrowheads="1"/>
          </p:cNvSpPr>
          <p:nvPr>
            <p:ph type="body" idx="1"/>
          </p:nvPr>
        </p:nvSpPr>
        <p:spPr>
          <a:xfrm>
            <a:off x="152400" y="1600200"/>
            <a:ext cx="8839200" cy="4724400"/>
          </a:xfrm>
        </p:spPr>
        <p:txBody>
          <a:bodyPr/>
          <a:lstStyle/>
          <a:p>
            <a:pPr eaLnBrk="1" hangingPunct="1">
              <a:buFont typeface="Wingdings" pitchFamily="28" charset="2"/>
              <a:buChar char="n"/>
              <a:defRPr/>
            </a:pPr>
            <a:r>
              <a:rPr lang="en-US" altLang="en-US" sz="3600" b="1"/>
              <a:t>Began in the </a:t>
            </a:r>
            <a:r>
              <a:rPr lang="en-US" altLang="en-US" sz="3600" b="1">
                <a:solidFill>
                  <a:schemeClr val="hlink"/>
                </a:solidFill>
              </a:rPr>
              <a:t>1st</a:t>
            </a:r>
            <a:r>
              <a:rPr lang="en-US" altLang="en-US" sz="3600" b="1"/>
              <a:t> Century – Acts 2:47; 8:1</a:t>
            </a:r>
          </a:p>
          <a:p>
            <a:pPr eaLnBrk="1" hangingPunct="1">
              <a:buFont typeface="Wingdings" pitchFamily="28" charset="2"/>
              <a:buChar char="n"/>
              <a:defRPr/>
            </a:pPr>
            <a:r>
              <a:rPr lang="en-US" altLang="en-US" sz="3600" b="1"/>
              <a:t>Only One in the </a:t>
            </a:r>
            <a:r>
              <a:rPr lang="en-US" altLang="en-US" sz="3600" b="1">
                <a:solidFill>
                  <a:schemeClr val="hlink"/>
                </a:solidFill>
              </a:rPr>
              <a:t>1st</a:t>
            </a:r>
            <a:r>
              <a:rPr lang="en-US" altLang="en-US" sz="3600" b="1"/>
              <a:t> Century – Eph. 4:4</a:t>
            </a:r>
          </a:p>
          <a:p>
            <a:pPr eaLnBrk="1" hangingPunct="1">
              <a:buFont typeface="Wingdings" pitchFamily="28" charset="2"/>
              <a:buChar char="n"/>
              <a:defRPr/>
            </a:pPr>
            <a:r>
              <a:rPr lang="en-US" altLang="en-US" sz="3600" b="1"/>
              <a:t>Existed Ever Since </a:t>
            </a:r>
            <a:r>
              <a:rPr lang="en-US" altLang="en-US" sz="3600" b="1">
                <a:solidFill>
                  <a:schemeClr val="hlink"/>
                </a:solidFill>
              </a:rPr>
              <a:t>1st</a:t>
            </a:r>
            <a:r>
              <a:rPr lang="en-US" altLang="en-US" sz="3600" b="1"/>
              <a:t> Century – Dan. 2:44</a:t>
            </a:r>
          </a:p>
          <a:p>
            <a:pPr eaLnBrk="1" hangingPunct="1">
              <a:buFont typeface="Wingdings" pitchFamily="28" charset="2"/>
              <a:buChar char="n"/>
              <a:defRPr/>
            </a:pPr>
            <a:r>
              <a:rPr lang="en-US" altLang="en-US" sz="3600" b="1"/>
              <a:t>Baptized Into Only </a:t>
            </a:r>
            <a:r>
              <a:rPr lang="en-US" altLang="en-US" sz="3600" b="1">
                <a:solidFill>
                  <a:schemeClr val="hlink"/>
                </a:solidFill>
              </a:rPr>
              <a:t>1</a:t>
            </a:r>
            <a:r>
              <a:rPr lang="en-US" altLang="en-US" sz="3600" b="1"/>
              <a:t> Body – 1 Cor. 12:13</a:t>
            </a:r>
          </a:p>
          <a:p>
            <a:pPr eaLnBrk="1" hangingPunct="1">
              <a:buFont typeface="Wingdings" pitchFamily="28" charset="2"/>
              <a:buChar char="n"/>
              <a:defRPr/>
            </a:pPr>
            <a:r>
              <a:rPr lang="en-US" altLang="en-US" sz="3600" b="1"/>
              <a:t>Translated Into Only </a:t>
            </a:r>
            <a:r>
              <a:rPr lang="en-US" altLang="en-US" sz="3600" b="1">
                <a:solidFill>
                  <a:schemeClr val="hlink"/>
                </a:solidFill>
              </a:rPr>
              <a:t>1</a:t>
            </a:r>
            <a:r>
              <a:rPr lang="en-US" altLang="en-US" sz="3600" b="1"/>
              <a:t> Body – Col. 1:13</a:t>
            </a:r>
          </a:p>
          <a:p>
            <a:pPr eaLnBrk="1" hangingPunct="1">
              <a:buFont typeface="Wingdings" pitchFamily="28" charset="2"/>
              <a:buChar char="n"/>
              <a:defRPr/>
            </a:pPr>
            <a:r>
              <a:rPr lang="en-US" altLang="en-US" sz="3600" b="1"/>
              <a:t>All Christians in </a:t>
            </a:r>
            <a:r>
              <a:rPr lang="en-US" altLang="en-US" sz="3600" b="1">
                <a:solidFill>
                  <a:schemeClr val="hlink"/>
                </a:solidFill>
              </a:rPr>
              <a:t>1</a:t>
            </a:r>
            <a:r>
              <a:rPr lang="en-US" altLang="en-US" sz="3600" b="1" baseline="30000">
                <a:solidFill>
                  <a:schemeClr val="hlink"/>
                </a:solidFill>
              </a:rPr>
              <a:t>st</a:t>
            </a:r>
            <a:r>
              <a:rPr lang="en-US" altLang="en-US" sz="3600" b="1"/>
              <a:t> Century were taught the same doctrine – 1 Cor. 4:17; 16:1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dissolve">
                                      <p:cBhvr>
                                        <p:cTn id="7" dur="500"/>
                                        <p:tgtEl>
                                          <p:spTgt spid="583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dissolve">
                                      <p:cBhvr>
                                        <p:cTn id="12" dur="500"/>
                                        <p:tgtEl>
                                          <p:spTgt spid="583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dissolve">
                                      <p:cBhvr>
                                        <p:cTn id="17" dur="500"/>
                                        <p:tgtEl>
                                          <p:spTgt spid="583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dissolve">
                                      <p:cBhvr>
                                        <p:cTn id="22" dur="500"/>
                                        <p:tgtEl>
                                          <p:spTgt spid="583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Effect transition="in" filter="dissolve">
                                      <p:cBhvr>
                                        <p:cTn id="27" dur="500"/>
                                        <p:tgtEl>
                                          <p:spTgt spid="583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58371">
                                            <p:txEl>
                                              <p:pRg st="5" end="5"/>
                                            </p:txEl>
                                          </p:spTgt>
                                        </p:tgtEl>
                                        <p:attrNameLst>
                                          <p:attrName>style.visibility</p:attrName>
                                        </p:attrNameLst>
                                      </p:cBhvr>
                                      <p:to>
                                        <p:strVal val="visible"/>
                                      </p:to>
                                    </p:set>
                                    <p:animEffect transition="in" filter="dissolve">
                                      <p:cBhvr>
                                        <p:cTn id="32" dur="500"/>
                                        <p:tgtEl>
                                          <p:spTgt spid="583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80AA8CF1-581D-4F92-A00B-363B50436817}"/>
              </a:ext>
            </a:extLst>
          </p:cNvPr>
          <p:cNvSpPr>
            <a:spLocks noGrp="1" noRot="1" noChangeArrowheads="1"/>
          </p:cNvSpPr>
          <p:nvPr>
            <p:ph type="title"/>
          </p:nvPr>
        </p:nvSpPr>
        <p:spPr>
          <a:xfrm>
            <a:off x="457200" y="228600"/>
            <a:ext cx="8229600" cy="1752600"/>
          </a:xfrm>
        </p:spPr>
        <p:txBody>
          <a:bodyPr/>
          <a:lstStyle/>
          <a:p>
            <a:pPr eaLnBrk="1" hangingPunct="1">
              <a:defRPr/>
            </a:pPr>
            <a:r>
              <a:rPr lang="en-US" altLang="en-US" sz="5400"/>
              <a:t>Relationship Between</a:t>
            </a:r>
            <a:br>
              <a:rPr lang="en-US" altLang="en-US" sz="5400"/>
            </a:br>
            <a:r>
              <a:rPr lang="en-US" altLang="en-US" sz="5400"/>
              <a:t>Christ and the Church</a:t>
            </a:r>
          </a:p>
        </p:txBody>
      </p:sp>
      <p:sp>
        <p:nvSpPr>
          <p:cNvPr id="51203" name="Rectangle 3">
            <a:extLst>
              <a:ext uri="{FF2B5EF4-FFF2-40B4-BE49-F238E27FC236}">
                <a16:creationId xmlns:a16="http://schemas.microsoft.com/office/drawing/2014/main" id="{B575A89F-F2EC-447D-BD3B-9507E6008487}"/>
              </a:ext>
            </a:extLst>
          </p:cNvPr>
          <p:cNvSpPr>
            <a:spLocks noGrp="1" noChangeArrowheads="1"/>
          </p:cNvSpPr>
          <p:nvPr>
            <p:ph type="body" idx="1"/>
          </p:nvPr>
        </p:nvSpPr>
        <p:spPr>
          <a:xfrm>
            <a:off x="457200" y="2103438"/>
            <a:ext cx="8229600" cy="4525962"/>
          </a:xfrm>
        </p:spPr>
        <p:txBody>
          <a:bodyPr/>
          <a:lstStyle/>
          <a:p>
            <a:pPr eaLnBrk="1" hangingPunct="1">
              <a:buFont typeface="Wingdings" pitchFamily="28" charset="2"/>
              <a:buChar char="n"/>
              <a:defRPr/>
            </a:pPr>
            <a:r>
              <a:rPr lang="en-US" altLang="en-US" sz="4400" b="1">
                <a:solidFill>
                  <a:schemeClr val="hlink"/>
                </a:solidFill>
              </a:rPr>
              <a:t>Builder</a:t>
            </a:r>
          </a:p>
          <a:p>
            <a:pPr lvl="1" eaLnBrk="1" hangingPunct="1">
              <a:buFont typeface="Wingdings" pitchFamily="28" charset="2"/>
              <a:buNone/>
              <a:defRPr/>
            </a:pPr>
            <a:r>
              <a:rPr lang="en-US" altLang="en-US" sz="4000" b="1"/>
              <a:t>“And I say unto you that you are Peter, and on this rock I will build My church, and the gates of Hades shall not prevail against it.” (Matthew 16:18).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dissolve">
                                      <p:cBhvr>
                                        <p:cTn id="7" dur="500"/>
                                        <p:tgtEl>
                                          <p:spTgt spid="51203">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500"/>
                                  </p:stCondLst>
                                  <p:childTnLst>
                                    <p:set>
                                      <p:cBhvr>
                                        <p:cTn id="10" dur="1" fill="hold">
                                          <p:stCondLst>
                                            <p:cond delay="0"/>
                                          </p:stCondLst>
                                        </p:cTn>
                                        <p:tgtEl>
                                          <p:spTgt spid="51203">
                                            <p:txEl>
                                              <p:pRg st="1" end="1"/>
                                            </p:txEl>
                                          </p:spTgt>
                                        </p:tgtEl>
                                        <p:attrNameLst>
                                          <p:attrName>style.visibility</p:attrName>
                                        </p:attrNameLst>
                                      </p:cBhvr>
                                      <p:to>
                                        <p:strVal val="visible"/>
                                      </p:to>
                                    </p:set>
                                    <p:animEffect transition="in" filter="dissolve">
                                      <p:cBhvr>
                                        <p:cTn id="11"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F18C6F24-07C6-49A0-9346-78A1E90E4441}"/>
              </a:ext>
            </a:extLst>
          </p:cNvPr>
          <p:cNvSpPr>
            <a:spLocks noGrp="1" noRot="1" noChangeArrowheads="1"/>
          </p:cNvSpPr>
          <p:nvPr>
            <p:ph type="title"/>
          </p:nvPr>
        </p:nvSpPr>
        <p:spPr/>
        <p:txBody>
          <a:bodyPr/>
          <a:lstStyle/>
          <a:p>
            <a:pPr eaLnBrk="1" hangingPunct="1">
              <a:defRPr/>
            </a:pPr>
            <a:r>
              <a:rPr lang="en-US" altLang="en-US" sz="5400"/>
              <a:t>Christ and the Church</a:t>
            </a:r>
          </a:p>
        </p:txBody>
      </p:sp>
      <p:sp>
        <p:nvSpPr>
          <p:cNvPr id="52227" name="Rectangle 3">
            <a:extLst>
              <a:ext uri="{FF2B5EF4-FFF2-40B4-BE49-F238E27FC236}">
                <a16:creationId xmlns:a16="http://schemas.microsoft.com/office/drawing/2014/main" id="{46DA84AF-3249-4DEC-91F5-68889728D280}"/>
              </a:ext>
            </a:extLst>
          </p:cNvPr>
          <p:cNvSpPr>
            <a:spLocks noGrp="1" noChangeArrowheads="1"/>
          </p:cNvSpPr>
          <p:nvPr>
            <p:ph type="body" idx="1"/>
          </p:nvPr>
        </p:nvSpPr>
        <p:spPr>
          <a:xfrm>
            <a:off x="457200" y="1600200"/>
            <a:ext cx="8534400" cy="4876800"/>
          </a:xfrm>
        </p:spPr>
        <p:txBody>
          <a:bodyPr/>
          <a:lstStyle/>
          <a:p>
            <a:pPr eaLnBrk="1" hangingPunct="1">
              <a:buFont typeface="Wingdings" pitchFamily="28" charset="2"/>
              <a:buChar char="n"/>
              <a:defRPr/>
            </a:pPr>
            <a:r>
              <a:rPr lang="en-US" altLang="en-US" sz="4400" b="1">
                <a:solidFill>
                  <a:schemeClr val="hlink"/>
                </a:solidFill>
              </a:rPr>
              <a:t>Owner</a:t>
            </a:r>
          </a:p>
          <a:p>
            <a:pPr lvl="1" eaLnBrk="1" hangingPunct="1">
              <a:buFont typeface="Wingdings" pitchFamily="28" charset="2"/>
              <a:buNone/>
              <a:defRPr/>
            </a:pPr>
            <a:r>
              <a:rPr lang="en-US" altLang="en-US" sz="4000" b="1"/>
              <a:t>“Therefore take heed to yourselves and to all the flock, among which the Holy Spirit has made you overseers, to shepherd the church of God which He purchased with His own blood.” (Acts 20:28).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dissolve">
                                      <p:cBhvr>
                                        <p:cTn id="7" dur="500"/>
                                        <p:tgtEl>
                                          <p:spTgt spid="52227">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500"/>
                                  </p:stCondLst>
                                  <p:childTnLst>
                                    <p:set>
                                      <p:cBhvr>
                                        <p:cTn id="10" dur="1" fill="hold">
                                          <p:stCondLst>
                                            <p:cond delay="0"/>
                                          </p:stCondLst>
                                        </p:cTn>
                                        <p:tgtEl>
                                          <p:spTgt spid="52227">
                                            <p:txEl>
                                              <p:pRg st="1" end="1"/>
                                            </p:txEl>
                                          </p:spTgt>
                                        </p:tgtEl>
                                        <p:attrNameLst>
                                          <p:attrName>style.visibility</p:attrName>
                                        </p:attrNameLst>
                                      </p:cBhvr>
                                      <p:to>
                                        <p:strVal val="visible"/>
                                      </p:to>
                                    </p:set>
                                    <p:animEffect transition="in" filter="dissolve">
                                      <p:cBhvr>
                                        <p:cTn id="11"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F973B06A-0D72-4316-9B0E-41D450D74314}"/>
              </a:ext>
            </a:extLst>
          </p:cNvPr>
          <p:cNvSpPr>
            <a:spLocks noGrp="1" noRot="1" noChangeArrowheads="1"/>
          </p:cNvSpPr>
          <p:nvPr>
            <p:ph type="title"/>
          </p:nvPr>
        </p:nvSpPr>
        <p:spPr/>
        <p:txBody>
          <a:bodyPr/>
          <a:lstStyle/>
          <a:p>
            <a:pPr eaLnBrk="1" hangingPunct="1">
              <a:defRPr/>
            </a:pPr>
            <a:r>
              <a:rPr lang="en-US" altLang="en-US" sz="5400"/>
              <a:t>Christ and the Church</a:t>
            </a:r>
          </a:p>
        </p:txBody>
      </p:sp>
      <p:sp>
        <p:nvSpPr>
          <p:cNvPr id="53251" name="Rectangle 3">
            <a:extLst>
              <a:ext uri="{FF2B5EF4-FFF2-40B4-BE49-F238E27FC236}">
                <a16:creationId xmlns:a16="http://schemas.microsoft.com/office/drawing/2014/main" id="{3D6146B4-AEF6-48CF-B06F-89AB73AD6B32}"/>
              </a:ext>
            </a:extLst>
          </p:cNvPr>
          <p:cNvSpPr>
            <a:spLocks noGrp="1" noChangeArrowheads="1"/>
          </p:cNvSpPr>
          <p:nvPr>
            <p:ph type="body" idx="1"/>
          </p:nvPr>
        </p:nvSpPr>
        <p:spPr>
          <a:xfrm>
            <a:off x="457200" y="1600200"/>
            <a:ext cx="8229600" cy="4800600"/>
          </a:xfrm>
        </p:spPr>
        <p:txBody>
          <a:bodyPr/>
          <a:lstStyle/>
          <a:p>
            <a:pPr eaLnBrk="1" hangingPunct="1">
              <a:buFont typeface="Wingdings" pitchFamily="28" charset="2"/>
              <a:buChar char="n"/>
              <a:defRPr/>
            </a:pPr>
            <a:r>
              <a:rPr lang="en-US" altLang="en-US" sz="5400" b="1">
                <a:solidFill>
                  <a:schemeClr val="hlink"/>
                </a:solidFill>
              </a:rPr>
              <a:t>Head and Savior</a:t>
            </a:r>
          </a:p>
          <a:p>
            <a:pPr lvl="1" eaLnBrk="1" hangingPunct="1">
              <a:buFont typeface="Wingdings" pitchFamily="28" charset="2"/>
              <a:buNone/>
              <a:defRPr/>
            </a:pPr>
            <a:r>
              <a:rPr lang="en-US" altLang="en-US" sz="4800" b="1"/>
              <a:t>“For the husband is the head of the wife, as also Christ is head of the church; and He is the Savior of the body.” (Ephesians 5:23).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dissolve">
                                      <p:cBhvr>
                                        <p:cTn id="7" dur="500"/>
                                        <p:tgtEl>
                                          <p:spTgt spid="53251">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500"/>
                                  </p:stCondLst>
                                  <p:childTnLst>
                                    <p:set>
                                      <p:cBhvr>
                                        <p:cTn id="10" dur="1" fill="hold">
                                          <p:stCondLst>
                                            <p:cond delay="0"/>
                                          </p:stCondLst>
                                        </p:cTn>
                                        <p:tgtEl>
                                          <p:spTgt spid="53251">
                                            <p:txEl>
                                              <p:pRg st="1" end="1"/>
                                            </p:txEl>
                                          </p:spTgt>
                                        </p:tgtEl>
                                        <p:attrNameLst>
                                          <p:attrName>style.visibility</p:attrName>
                                        </p:attrNameLst>
                                      </p:cBhvr>
                                      <p:to>
                                        <p:strVal val="visible"/>
                                      </p:to>
                                    </p:set>
                                    <p:animEffect transition="in" filter="dissolve">
                                      <p:cBhvr>
                                        <p:cTn id="11" dur="5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a:extLst>
              <a:ext uri="{FF2B5EF4-FFF2-40B4-BE49-F238E27FC236}">
                <a16:creationId xmlns:a16="http://schemas.microsoft.com/office/drawing/2014/main" id="{4E7F2200-A70B-4DD0-AAF1-54C35BB3418F}"/>
              </a:ext>
            </a:extLst>
          </p:cNvPr>
          <p:cNvSpPr>
            <a:spLocks noGrp="1" noRot="1" noChangeArrowheads="1"/>
          </p:cNvSpPr>
          <p:nvPr>
            <p:ph type="title"/>
          </p:nvPr>
        </p:nvSpPr>
        <p:spPr>
          <a:xfrm>
            <a:off x="457200" y="274638"/>
            <a:ext cx="8229600" cy="1325562"/>
          </a:xfrm>
        </p:spPr>
        <p:txBody>
          <a:bodyPr/>
          <a:lstStyle/>
          <a:p>
            <a:pPr eaLnBrk="1" hangingPunct="1">
              <a:defRPr/>
            </a:pPr>
            <a:r>
              <a:rPr lang="en-US" altLang="en-US"/>
              <a:t>Denominational &amp; Catholic View</a:t>
            </a:r>
            <a:br>
              <a:rPr lang="en-US" altLang="en-US"/>
            </a:br>
            <a:r>
              <a:rPr lang="en-US" altLang="en-US"/>
              <a:t>of Christ as Head</a:t>
            </a:r>
          </a:p>
        </p:txBody>
      </p:sp>
      <p:sp>
        <p:nvSpPr>
          <p:cNvPr id="55301" name="Oval 5">
            <a:extLst>
              <a:ext uri="{FF2B5EF4-FFF2-40B4-BE49-F238E27FC236}">
                <a16:creationId xmlns:a16="http://schemas.microsoft.com/office/drawing/2014/main" id="{5F7C8315-2E1E-498B-87A8-E064CC6FCA7A}"/>
              </a:ext>
            </a:extLst>
          </p:cNvPr>
          <p:cNvSpPr>
            <a:spLocks noChangeArrowheads="1"/>
          </p:cNvSpPr>
          <p:nvPr/>
        </p:nvSpPr>
        <p:spPr bwMode="auto">
          <a:xfrm>
            <a:off x="1676400" y="3124200"/>
            <a:ext cx="1066800" cy="990600"/>
          </a:xfrm>
          <a:prstGeom prst="ellipse">
            <a:avLst/>
          </a:prstGeom>
          <a:solidFill>
            <a:schemeClr val="hlink"/>
          </a:solidFill>
          <a:ln w="28575"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en-US" sz="2800" b="1">
                <a:solidFill>
                  <a:srgbClr val="FF0000"/>
                </a:solidFill>
              </a:rPr>
              <a:t>Christ</a:t>
            </a:r>
          </a:p>
        </p:txBody>
      </p:sp>
      <p:grpSp>
        <p:nvGrpSpPr>
          <p:cNvPr id="55306" name="Group 10">
            <a:extLst>
              <a:ext uri="{FF2B5EF4-FFF2-40B4-BE49-F238E27FC236}">
                <a16:creationId xmlns:a16="http://schemas.microsoft.com/office/drawing/2014/main" id="{251C9A45-5A5F-4AE6-8E1A-F3337C049FD3}"/>
              </a:ext>
            </a:extLst>
          </p:cNvPr>
          <p:cNvGrpSpPr>
            <a:grpSpLocks/>
          </p:cNvGrpSpPr>
          <p:nvPr/>
        </p:nvGrpSpPr>
        <p:grpSpPr bwMode="auto">
          <a:xfrm>
            <a:off x="1905000" y="4114800"/>
            <a:ext cx="609600" cy="1295400"/>
            <a:chOff x="1200" y="2592"/>
            <a:chExt cx="384" cy="816"/>
          </a:xfrm>
        </p:grpSpPr>
        <p:sp>
          <p:nvSpPr>
            <p:cNvPr id="7224" name="Line 6">
              <a:extLst>
                <a:ext uri="{FF2B5EF4-FFF2-40B4-BE49-F238E27FC236}">
                  <a16:creationId xmlns:a16="http://schemas.microsoft.com/office/drawing/2014/main" id="{FD7F31C4-9BB9-4B3B-8572-1D318B8FE98D}"/>
                </a:ext>
              </a:extLst>
            </p:cNvPr>
            <p:cNvSpPr>
              <a:spLocks noChangeShapeType="1"/>
            </p:cNvSpPr>
            <p:nvPr/>
          </p:nvSpPr>
          <p:spPr bwMode="auto">
            <a:xfrm flipH="1">
              <a:off x="1392" y="2592"/>
              <a:ext cx="0" cy="528"/>
            </a:xfrm>
            <a:prstGeom prst="line">
              <a:avLst/>
            </a:prstGeom>
            <a:noFill/>
            <a:ln w="5715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225" name="Line 7">
              <a:extLst>
                <a:ext uri="{FF2B5EF4-FFF2-40B4-BE49-F238E27FC236}">
                  <a16:creationId xmlns:a16="http://schemas.microsoft.com/office/drawing/2014/main" id="{2A1281A1-C964-4CD3-B37C-C3F7BB9C7727}"/>
                </a:ext>
              </a:extLst>
            </p:cNvPr>
            <p:cNvSpPr>
              <a:spLocks noChangeShapeType="1"/>
            </p:cNvSpPr>
            <p:nvPr/>
          </p:nvSpPr>
          <p:spPr bwMode="auto">
            <a:xfrm>
              <a:off x="1200" y="2832"/>
              <a:ext cx="384" cy="0"/>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226" name="Line 8">
              <a:extLst>
                <a:ext uri="{FF2B5EF4-FFF2-40B4-BE49-F238E27FC236}">
                  <a16:creationId xmlns:a16="http://schemas.microsoft.com/office/drawing/2014/main" id="{AD8CE509-642D-4083-855E-A1322C498542}"/>
                </a:ext>
              </a:extLst>
            </p:cNvPr>
            <p:cNvSpPr>
              <a:spLocks noChangeShapeType="1"/>
            </p:cNvSpPr>
            <p:nvPr/>
          </p:nvSpPr>
          <p:spPr bwMode="auto">
            <a:xfrm flipH="1">
              <a:off x="1248" y="3120"/>
              <a:ext cx="144" cy="288"/>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227" name="Line 9">
              <a:extLst>
                <a:ext uri="{FF2B5EF4-FFF2-40B4-BE49-F238E27FC236}">
                  <a16:creationId xmlns:a16="http://schemas.microsoft.com/office/drawing/2014/main" id="{DA0D649F-71FB-4163-BE14-832C959BBF15}"/>
                </a:ext>
              </a:extLst>
            </p:cNvPr>
            <p:cNvSpPr>
              <a:spLocks noChangeShapeType="1"/>
            </p:cNvSpPr>
            <p:nvPr/>
          </p:nvSpPr>
          <p:spPr bwMode="auto">
            <a:xfrm>
              <a:off x="1392" y="3120"/>
              <a:ext cx="144" cy="288"/>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55307" name="Group 11">
            <a:extLst>
              <a:ext uri="{FF2B5EF4-FFF2-40B4-BE49-F238E27FC236}">
                <a16:creationId xmlns:a16="http://schemas.microsoft.com/office/drawing/2014/main" id="{AE7DACB3-698F-494C-8B3D-9FB33D11664C}"/>
              </a:ext>
            </a:extLst>
          </p:cNvPr>
          <p:cNvGrpSpPr>
            <a:grpSpLocks/>
          </p:cNvGrpSpPr>
          <p:nvPr/>
        </p:nvGrpSpPr>
        <p:grpSpPr bwMode="auto">
          <a:xfrm rot="-5400000">
            <a:off x="3086100" y="3009900"/>
            <a:ext cx="609600" cy="1295400"/>
            <a:chOff x="1200" y="2592"/>
            <a:chExt cx="384" cy="816"/>
          </a:xfrm>
        </p:grpSpPr>
        <p:sp>
          <p:nvSpPr>
            <p:cNvPr id="7220" name="Line 12">
              <a:extLst>
                <a:ext uri="{FF2B5EF4-FFF2-40B4-BE49-F238E27FC236}">
                  <a16:creationId xmlns:a16="http://schemas.microsoft.com/office/drawing/2014/main" id="{3A1ECA99-BB62-4819-AA39-DFDA0F2AA635}"/>
                </a:ext>
              </a:extLst>
            </p:cNvPr>
            <p:cNvSpPr>
              <a:spLocks noChangeShapeType="1"/>
            </p:cNvSpPr>
            <p:nvPr/>
          </p:nvSpPr>
          <p:spPr bwMode="auto">
            <a:xfrm flipH="1">
              <a:off x="1392" y="2592"/>
              <a:ext cx="0" cy="528"/>
            </a:xfrm>
            <a:prstGeom prst="line">
              <a:avLst/>
            </a:prstGeom>
            <a:noFill/>
            <a:ln w="5715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221" name="Line 13">
              <a:extLst>
                <a:ext uri="{FF2B5EF4-FFF2-40B4-BE49-F238E27FC236}">
                  <a16:creationId xmlns:a16="http://schemas.microsoft.com/office/drawing/2014/main" id="{F9E93050-04A7-497C-8196-BB4169B33AEA}"/>
                </a:ext>
              </a:extLst>
            </p:cNvPr>
            <p:cNvSpPr>
              <a:spLocks noChangeShapeType="1"/>
            </p:cNvSpPr>
            <p:nvPr/>
          </p:nvSpPr>
          <p:spPr bwMode="auto">
            <a:xfrm>
              <a:off x="1200" y="2832"/>
              <a:ext cx="384" cy="0"/>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222" name="Line 14">
              <a:extLst>
                <a:ext uri="{FF2B5EF4-FFF2-40B4-BE49-F238E27FC236}">
                  <a16:creationId xmlns:a16="http://schemas.microsoft.com/office/drawing/2014/main" id="{1928D752-E44E-4239-8730-509BEFBCC2E1}"/>
                </a:ext>
              </a:extLst>
            </p:cNvPr>
            <p:cNvSpPr>
              <a:spLocks noChangeShapeType="1"/>
            </p:cNvSpPr>
            <p:nvPr/>
          </p:nvSpPr>
          <p:spPr bwMode="auto">
            <a:xfrm flipH="1">
              <a:off x="1248" y="3120"/>
              <a:ext cx="144" cy="288"/>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223" name="Line 15">
              <a:extLst>
                <a:ext uri="{FF2B5EF4-FFF2-40B4-BE49-F238E27FC236}">
                  <a16:creationId xmlns:a16="http://schemas.microsoft.com/office/drawing/2014/main" id="{CF7A03C1-1808-4AB1-92B9-B00647361597}"/>
                </a:ext>
              </a:extLst>
            </p:cNvPr>
            <p:cNvSpPr>
              <a:spLocks noChangeShapeType="1"/>
            </p:cNvSpPr>
            <p:nvPr/>
          </p:nvSpPr>
          <p:spPr bwMode="auto">
            <a:xfrm>
              <a:off x="1392" y="3120"/>
              <a:ext cx="144" cy="288"/>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55312" name="Group 16">
            <a:extLst>
              <a:ext uri="{FF2B5EF4-FFF2-40B4-BE49-F238E27FC236}">
                <a16:creationId xmlns:a16="http://schemas.microsoft.com/office/drawing/2014/main" id="{311F1DB1-83FE-4FA6-90C7-FD4479CAC3B5}"/>
              </a:ext>
            </a:extLst>
          </p:cNvPr>
          <p:cNvGrpSpPr>
            <a:grpSpLocks/>
          </p:cNvGrpSpPr>
          <p:nvPr/>
        </p:nvGrpSpPr>
        <p:grpSpPr bwMode="auto">
          <a:xfrm rot="5400000">
            <a:off x="723900" y="3009900"/>
            <a:ext cx="609600" cy="1295400"/>
            <a:chOff x="1200" y="2592"/>
            <a:chExt cx="384" cy="816"/>
          </a:xfrm>
        </p:grpSpPr>
        <p:sp>
          <p:nvSpPr>
            <p:cNvPr id="7216" name="Line 17">
              <a:extLst>
                <a:ext uri="{FF2B5EF4-FFF2-40B4-BE49-F238E27FC236}">
                  <a16:creationId xmlns:a16="http://schemas.microsoft.com/office/drawing/2014/main" id="{8255FF37-F1C1-43BC-807E-BA3F60845AE7}"/>
                </a:ext>
              </a:extLst>
            </p:cNvPr>
            <p:cNvSpPr>
              <a:spLocks noChangeShapeType="1"/>
            </p:cNvSpPr>
            <p:nvPr/>
          </p:nvSpPr>
          <p:spPr bwMode="auto">
            <a:xfrm flipH="1">
              <a:off x="1392" y="2592"/>
              <a:ext cx="0" cy="528"/>
            </a:xfrm>
            <a:prstGeom prst="line">
              <a:avLst/>
            </a:prstGeom>
            <a:noFill/>
            <a:ln w="5715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217" name="Line 18">
              <a:extLst>
                <a:ext uri="{FF2B5EF4-FFF2-40B4-BE49-F238E27FC236}">
                  <a16:creationId xmlns:a16="http://schemas.microsoft.com/office/drawing/2014/main" id="{E37702F2-83F7-461C-BA88-39ED6F113AA4}"/>
                </a:ext>
              </a:extLst>
            </p:cNvPr>
            <p:cNvSpPr>
              <a:spLocks noChangeShapeType="1"/>
            </p:cNvSpPr>
            <p:nvPr/>
          </p:nvSpPr>
          <p:spPr bwMode="auto">
            <a:xfrm>
              <a:off x="1200" y="2832"/>
              <a:ext cx="384" cy="0"/>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218" name="Line 19">
              <a:extLst>
                <a:ext uri="{FF2B5EF4-FFF2-40B4-BE49-F238E27FC236}">
                  <a16:creationId xmlns:a16="http://schemas.microsoft.com/office/drawing/2014/main" id="{87A19077-9E2F-490E-9C06-88631E509669}"/>
                </a:ext>
              </a:extLst>
            </p:cNvPr>
            <p:cNvSpPr>
              <a:spLocks noChangeShapeType="1"/>
            </p:cNvSpPr>
            <p:nvPr/>
          </p:nvSpPr>
          <p:spPr bwMode="auto">
            <a:xfrm flipH="1">
              <a:off x="1248" y="3120"/>
              <a:ext cx="144" cy="288"/>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219" name="Line 20">
              <a:extLst>
                <a:ext uri="{FF2B5EF4-FFF2-40B4-BE49-F238E27FC236}">
                  <a16:creationId xmlns:a16="http://schemas.microsoft.com/office/drawing/2014/main" id="{A70D0428-1459-40AC-9FB4-993AFB0C6428}"/>
                </a:ext>
              </a:extLst>
            </p:cNvPr>
            <p:cNvSpPr>
              <a:spLocks noChangeShapeType="1"/>
            </p:cNvSpPr>
            <p:nvPr/>
          </p:nvSpPr>
          <p:spPr bwMode="auto">
            <a:xfrm>
              <a:off x="1392" y="3120"/>
              <a:ext cx="144" cy="288"/>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55317" name="Group 21">
            <a:extLst>
              <a:ext uri="{FF2B5EF4-FFF2-40B4-BE49-F238E27FC236}">
                <a16:creationId xmlns:a16="http://schemas.microsoft.com/office/drawing/2014/main" id="{17B20844-6318-47B3-B7CA-343D61C5E2BE}"/>
              </a:ext>
            </a:extLst>
          </p:cNvPr>
          <p:cNvGrpSpPr>
            <a:grpSpLocks/>
          </p:cNvGrpSpPr>
          <p:nvPr/>
        </p:nvGrpSpPr>
        <p:grpSpPr bwMode="auto">
          <a:xfrm rot="10800000">
            <a:off x="1905000" y="1828800"/>
            <a:ext cx="609600" cy="1295400"/>
            <a:chOff x="1200" y="2592"/>
            <a:chExt cx="384" cy="816"/>
          </a:xfrm>
        </p:grpSpPr>
        <p:sp>
          <p:nvSpPr>
            <p:cNvPr id="7212" name="Line 22">
              <a:extLst>
                <a:ext uri="{FF2B5EF4-FFF2-40B4-BE49-F238E27FC236}">
                  <a16:creationId xmlns:a16="http://schemas.microsoft.com/office/drawing/2014/main" id="{5605B1C2-5694-4CF4-B6D7-035206178A7B}"/>
                </a:ext>
              </a:extLst>
            </p:cNvPr>
            <p:cNvSpPr>
              <a:spLocks noChangeShapeType="1"/>
            </p:cNvSpPr>
            <p:nvPr/>
          </p:nvSpPr>
          <p:spPr bwMode="auto">
            <a:xfrm flipH="1">
              <a:off x="1392" y="2592"/>
              <a:ext cx="0" cy="528"/>
            </a:xfrm>
            <a:prstGeom prst="line">
              <a:avLst/>
            </a:prstGeom>
            <a:noFill/>
            <a:ln w="5715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213" name="Line 23">
              <a:extLst>
                <a:ext uri="{FF2B5EF4-FFF2-40B4-BE49-F238E27FC236}">
                  <a16:creationId xmlns:a16="http://schemas.microsoft.com/office/drawing/2014/main" id="{18AE4A71-A809-46DB-91B9-FE14F815A99F}"/>
                </a:ext>
              </a:extLst>
            </p:cNvPr>
            <p:cNvSpPr>
              <a:spLocks noChangeShapeType="1"/>
            </p:cNvSpPr>
            <p:nvPr/>
          </p:nvSpPr>
          <p:spPr bwMode="auto">
            <a:xfrm>
              <a:off x="1200" y="2832"/>
              <a:ext cx="384" cy="0"/>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214" name="Line 24">
              <a:extLst>
                <a:ext uri="{FF2B5EF4-FFF2-40B4-BE49-F238E27FC236}">
                  <a16:creationId xmlns:a16="http://schemas.microsoft.com/office/drawing/2014/main" id="{C383061A-96E7-45AB-A074-36A1198329DD}"/>
                </a:ext>
              </a:extLst>
            </p:cNvPr>
            <p:cNvSpPr>
              <a:spLocks noChangeShapeType="1"/>
            </p:cNvSpPr>
            <p:nvPr/>
          </p:nvSpPr>
          <p:spPr bwMode="auto">
            <a:xfrm flipH="1">
              <a:off x="1248" y="3120"/>
              <a:ext cx="144" cy="288"/>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215" name="Line 25">
              <a:extLst>
                <a:ext uri="{FF2B5EF4-FFF2-40B4-BE49-F238E27FC236}">
                  <a16:creationId xmlns:a16="http://schemas.microsoft.com/office/drawing/2014/main" id="{3FDA30DD-1E95-4D43-90B9-D62380FC6469}"/>
                </a:ext>
              </a:extLst>
            </p:cNvPr>
            <p:cNvSpPr>
              <a:spLocks noChangeShapeType="1"/>
            </p:cNvSpPr>
            <p:nvPr/>
          </p:nvSpPr>
          <p:spPr bwMode="auto">
            <a:xfrm>
              <a:off x="1392" y="3120"/>
              <a:ext cx="144" cy="288"/>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55363" name="Group 67">
            <a:extLst>
              <a:ext uri="{FF2B5EF4-FFF2-40B4-BE49-F238E27FC236}">
                <a16:creationId xmlns:a16="http://schemas.microsoft.com/office/drawing/2014/main" id="{8B21BA78-349A-41B9-B16E-2CB1233D3BDD}"/>
              </a:ext>
            </a:extLst>
          </p:cNvPr>
          <p:cNvGrpSpPr>
            <a:grpSpLocks/>
          </p:cNvGrpSpPr>
          <p:nvPr/>
        </p:nvGrpSpPr>
        <p:grpSpPr bwMode="auto">
          <a:xfrm>
            <a:off x="6781800" y="2895600"/>
            <a:ext cx="1143000" cy="1219200"/>
            <a:chOff x="4272" y="1824"/>
            <a:chExt cx="720" cy="768"/>
          </a:xfrm>
        </p:grpSpPr>
        <p:sp>
          <p:nvSpPr>
            <p:cNvPr id="7210" name="Oval 32">
              <a:extLst>
                <a:ext uri="{FF2B5EF4-FFF2-40B4-BE49-F238E27FC236}">
                  <a16:creationId xmlns:a16="http://schemas.microsoft.com/office/drawing/2014/main" id="{3E170B71-D53C-4F46-9B6B-B4AD448EC8C5}"/>
                </a:ext>
              </a:extLst>
            </p:cNvPr>
            <p:cNvSpPr>
              <a:spLocks noChangeArrowheads="1"/>
            </p:cNvSpPr>
            <p:nvPr/>
          </p:nvSpPr>
          <p:spPr bwMode="auto">
            <a:xfrm>
              <a:off x="4320" y="1824"/>
              <a:ext cx="672" cy="624"/>
            </a:xfrm>
            <a:prstGeom prst="ellipse">
              <a:avLst/>
            </a:prstGeom>
            <a:solidFill>
              <a:schemeClr val="hlink"/>
            </a:solidFill>
            <a:ln w="28575"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en-US" sz="2800" b="1">
                  <a:solidFill>
                    <a:srgbClr val="FF0000"/>
                  </a:solidFill>
                </a:rPr>
                <a:t>Pope</a:t>
              </a:r>
            </a:p>
          </p:txBody>
        </p:sp>
        <p:sp>
          <p:nvSpPr>
            <p:cNvPr id="7211" name="Line 33">
              <a:extLst>
                <a:ext uri="{FF2B5EF4-FFF2-40B4-BE49-F238E27FC236}">
                  <a16:creationId xmlns:a16="http://schemas.microsoft.com/office/drawing/2014/main" id="{653741BD-87D6-4884-A318-6B1D2266CB39}"/>
                </a:ext>
              </a:extLst>
            </p:cNvPr>
            <p:cNvSpPr>
              <a:spLocks noChangeShapeType="1"/>
            </p:cNvSpPr>
            <p:nvPr/>
          </p:nvSpPr>
          <p:spPr bwMode="auto">
            <a:xfrm flipV="1">
              <a:off x="4272" y="2352"/>
              <a:ext cx="240" cy="240"/>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55362" name="Group 66">
            <a:extLst>
              <a:ext uri="{FF2B5EF4-FFF2-40B4-BE49-F238E27FC236}">
                <a16:creationId xmlns:a16="http://schemas.microsoft.com/office/drawing/2014/main" id="{4797A819-84CA-422F-83CC-DE580D5CDEFB}"/>
              </a:ext>
            </a:extLst>
          </p:cNvPr>
          <p:cNvGrpSpPr>
            <a:grpSpLocks/>
          </p:cNvGrpSpPr>
          <p:nvPr/>
        </p:nvGrpSpPr>
        <p:grpSpPr bwMode="auto">
          <a:xfrm>
            <a:off x="5638800" y="2895600"/>
            <a:ext cx="1447800" cy="2514600"/>
            <a:chOff x="3552" y="1824"/>
            <a:chExt cx="912" cy="1584"/>
          </a:xfrm>
        </p:grpSpPr>
        <p:grpSp>
          <p:nvGrpSpPr>
            <p:cNvPr id="7203" name="Group 26">
              <a:extLst>
                <a:ext uri="{FF2B5EF4-FFF2-40B4-BE49-F238E27FC236}">
                  <a16:creationId xmlns:a16="http://schemas.microsoft.com/office/drawing/2014/main" id="{5109FF9A-785A-4703-9D51-539B01BED693}"/>
                </a:ext>
              </a:extLst>
            </p:cNvPr>
            <p:cNvGrpSpPr>
              <a:grpSpLocks/>
            </p:cNvGrpSpPr>
            <p:nvPr/>
          </p:nvGrpSpPr>
          <p:grpSpPr bwMode="auto">
            <a:xfrm>
              <a:off x="4080" y="2592"/>
              <a:ext cx="384" cy="816"/>
              <a:chOff x="1200" y="2592"/>
              <a:chExt cx="384" cy="816"/>
            </a:xfrm>
          </p:grpSpPr>
          <p:sp>
            <p:nvSpPr>
              <p:cNvPr id="7206" name="Line 27">
                <a:extLst>
                  <a:ext uri="{FF2B5EF4-FFF2-40B4-BE49-F238E27FC236}">
                    <a16:creationId xmlns:a16="http://schemas.microsoft.com/office/drawing/2014/main" id="{C08D8890-6AF8-4C53-B48F-94591539E385}"/>
                  </a:ext>
                </a:extLst>
              </p:cNvPr>
              <p:cNvSpPr>
                <a:spLocks noChangeShapeType="1"/>
              </p:cNvSpPr>
              <p:nvPr/>
            </p:nvSpPr>
            <p:spPr bwMode="auto">
              <a:xfrm flipH="1">
                <a:off x="1392" y="2592"/>
                <a:ext cx="0" cy="528"/>
              </a:xfrm>
              <a:prstGeom prst="line">
                <a:avLst/>
              </a:prstGeom>
              <a:noFill/>
              <a:ln w="5715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207" name="Line 28">
                <a:extLst>
                  <a:ext uri="{FF2B5EF4-FFF2-40B4-BE49-F238E27FC236}">
                    <a16:creationId xmlns:a16="http://schemas.microsoft.com/office/drawing/2014/main" id="{DBC3F9EC-17C5-4482-856B-1725984724D6}"/>
                  </a:ext>
                </a:extLst>
              </p:cNvPr>
              <p:cNvSpPr>
                <a:spLocks noChangeShapeType="1"/>
              </p:cNvSpPr>
              <p:nvPr/>
            </p:nvSpPr>
            <p:spPr bwMode="auto">
              <a:xfrm>
                <a:off x="1200" y="2832"/>
                <a:ext cx="384" cy="0"/>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208" name="Line 29">
                <a:extLst>
                  <a:ext uri="{FF2B5EF4-FFF2-40B4-BE49-F238E27FC236}">
                    <a16:creationId xmlns:a16="http://schemas.microsoft.com/office/drawing/2014/main" id="{EB6B2ED1-9594-4268-9D42-D45C60D62CCF}"/>
                  </a:ext>
                </a:extLst>
              </p:cNvPr>
              <p:cNvSpPr>
                <a:spLocks noChangeShapeType="1"/>
              </p:cNvSpPr>
              <p:nvPr/>
            </p:nvSpPr>
            <p:spPr bwMode="auto">
              <a:xfrm flipH="1">
                <a:off x="1248" y="3120"/>
                <a:ext cx="144" cy="288"/>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209" name="Line 30">
                <a:extLst>
                  <a:ext uri="{FF2B5EF4-FFF2-40B4-BE49-F238E27FC236}">
                    <a16:creationId xmlns:a16="http://schemas.microsoft.com/office/drawing/2014/main" id="{946F61A7-2517-43B3-98D2-C977D22DFE63}"/>
                  </a:ext>
                </a:extLst>
              </p:cNvPr>
              <p:cNvSpPr>
                <a:spLocks noChangeShapeType="1"/>
              </p:cNvSpPr>
              <p:nvPr/>
            </p:nvSpPr>
            <p:spPr bwMode="auto">
              <a:xfrm>
                <a:off x="1392" y="3120"/>
                <a:ext cx="144" cy="288"/>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7204" name="Oval 31">
              <a:extLst>
                <a:ext uri="{FF2B5EF4-FFF2-40B4-BE49-F238E27FC236}">
                  <a16:creationId xmlns:a16="http://schemas.microsoft.com/office/drawing/2014/main" id="{90449260-83CD-4AE0-B911-687FF9665979}"/>
                </a:ext>
              </a:extLst>
            </p:cNvPr>
            <p:cNvSpPr>
              <a:spLocks noChangeArrowheads="1"/>
            </p:cNvSpPr>
            <p:nvPr/>
          </p:nvSpPr>
          <p:spPr bwMode="auto">
            <a:xfrm>
              <a:off x="3552" y="1824"/>
              <a:ext cx="672" cy="624"/>
            </a:xfrm>
            <a:prstGeom prst="ellipse">
              <a:avLst/>
            </a:prstGeom>
            <a:solidFill>
              <a:schemeClr val="hlink"/>
            </a:solidFill>
            <a:ln w="28575"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en-US" sz="2800" b="1">
                  <a:solidFill>
                    <a:srgbClr val="FF0000"/>
                  </a:solidFill>
                </a:rPr>
                <a:t>Christ</a:t>
              </a:r>
            </a:p>
          </p:txBody>
        </p:sp>
        <p:sp>
          <p:nvSpPr>
            <p:cNvPr id="7205" name="Line 34">
              <a:extLst>
                <a:ext uri="{FF2B5EF4-FFF2-40B4-BE49-F238E27FC236}">
                  <a16:creationId xmlns:a16="http://schemas.microsoft.com/office/drawing/2014/main" id="{E9D0E9D5-831A-489C-AE64-E0B8F3C2B062}"/>
                </a:ext>
              </a:extLst>
            </p:cNvPr>
            <p:cNvSpPr>
              <a:spLocks noChangeShapeType="1"/>
            </p:cNvSpPr>
            <p:nvPr/>
          </p:nvSpPr>
          <p:spPr bwMode="auto">
            <a:xfrm flipH="1" flipV="1">
              <a:off x="4032" y="2352"/>
              <a:ext cx="240" cy="240"/>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55334" name="Text Box 38">
            <a:extLst>
              <a:ext uri="{FF2B5EF4-FFF2-40B4-BE49-F238E27FC236}">
                <a16:creationId xmlns:a16="http://schemas.microsoft.com/office/drawing/2014/main" id="{8DDA8F79-FE36-4449-A8C4-E79C698CF7B5}"/>
              </a:ext>
            </a:extLst>
          </p:cNvPr>
          <p:cNvSpPr txBox="1">
            <a:spLocks noChangeArrowheads="1"/>
          </p:cNvSpPr>
          <p:nvPr/>
        </p:nvSpPr>
        <p:spPr bwMode="auto">
          <a:xfrm>
            <a:off x="495300" y="5410200"/>
            <a:ext cx="3429000" cy="641350"/>
          </a:xfrm>
          <a:prstGeom prst="rect">
            <a:avLst/>
          </a:prstGeom>
          <a:solidFill>
            <a:schemeClr val="hlink"/>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3600" b="1">
                <a:solidFill>
                  <a:schemeClr val="bg1"/>
                </a:solidFill>
                <a:effectLst>
                  <a:outerShdw blurRad="38100" dist="38100" dir="2700000" algn="tl">
                    <a:srgbClr val="000000"/>
                  </a:outerShdw>
                </a:effectLst>
                <a:latin typeface="Garamond" pitchFamily="28" charset="0"/>
                <a:cs typeface="Arial" charset="0"/>
              </a:rPr>
              <a:t>Denominational</a:t>
            </a:r>
          </a:p>
        </p:txBody>
      </p:sp>
      <p:sp>
        <p:nvSpPr>
          <p:cNvPr id="55335" name="Text Box 39">
            <a:extLst>
              <a:ext uri="{FF2B5EF4-FFF2-40B4-BE49-F238E27FC236}">
                <a16:creationId xmlns:a16="http://schemas.microsoft.com/office/drawing/2014/main" id="{CE4D0D79-75F1-415A-92E4-A57B9C88E8E0}"/>
              </a:ext>
            </a:extLst>
          </p:cNvPr>
          <p:cNvSpPr txBox="1">
            <a:spLocks noChangeArrowheads="1"/>
          </p:cNvSpPr>
          <p:nvPr/>
        </p:nvSpPr>
        <p:spPr bwMode="auto">
          <a:xfrm>
            <a:off x="5257800" y="5410200"/>
            <a:ext cx="3048000" cy="641350"/>
          </a:xfrm>
          <a:prstGeom prst="rect">
            <a:avLst/>
          </a:prstGeom>
          <a:solidFill>
            <a:schemeClr val="hlink"/>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altLang="en-US" sz="3600" b="1">
                <a:solidFill>
                  <a:schemeClr val="bg1"/>
                </a:solidFill>
                <a:effectLst>
                  <a:outerShdw blurRad="38100" dist="38100" dir="2700000" algn="tl">
                    <a:srgbClr val="000000"/>
                  </a:outerShdw>
                </a:effectLst>
                <a:latin typeface="Garamond" pitchFamily="28" charset="0"/>
                <a:cs typeface="Arial" charset="0"/>
              </a:rPr>
              <a:t>Catholic</a:t>
            </a:r>
          </a:p>
        </p:txBody>
      </p:sp>
      <p:sp>
        <p:nvSpPr>
          <p:cNvPr id="7180" name="Text Box 40">
            <a:extLst>
              <a:ext uri="{FF2B5EF4-FFF2-40B4-BE49-F238E27FC236}">
                <a16:creationId xmlns:a16="http://schemas.microsoft.com/office/drawing/2014/main" id="{99F95FCA-D30D-4B73-8BDA-40A4E86C3C0C}"/>
              </a:ext>
            </a:extLst>
          </p:cNvPr>
          <p:cNvSpPr txBox="1">
            <a:spLocks noChangeArrowheads="1"/>
          </p:cNvSpPr>
          <p:nvPr/>
        </p:nvSpPr>
        <p:spPr bwMode="auto">
          <a:xfrm>
            <a:off x="365125" y="6145213"/>
            <a:ext cx="3597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55337" name="Text Box 41">
            <a:extLst>
              <a:ext uri="{FF2B5EF4-FFF2-40B4-BE49-F238E27FC236}">
                <a16:creationId xmlns:a16="http://schemas.microsoft.com/office/drawing/2014/main" id="{B4470F27-ADC6-4CFF-93F7-3E969FB196AB}"/>
              </a:ext>
            </a:extLst>
          </p:cNvPr>
          <p:cNvSpPr txBox="1">
            <a:spLocks noChangeArrowheads="1"/>
          </p:cNvSpPr>
          <p:nvPr/>
        </p:nvSpPr>
        <p:spPr bwMode="auto">
          <a:xfrm>
            <a:off x="0" y="2209800"/>
            <a:ext cx="403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spcBef>
                <a:spcPct val="50000"/>
              </a:spcBef>
            </a:pPr>
            <a:r>
              <a:rPr lang="en-US" altLang="en-US" sz="2800" b="1"/>
              <a:t>Many Bodies  One Head</a:t>
            </a:r>
          </a:p>
        </p:txBody>
      </p:sp>
      <p:sp>
        <p:nvSpPr>
          <p:cNvPr id="55338" name="Text Box 42">
            <a:extLst>
              <a:ext uri="{FF2B5EF4-FFF2-40B4-BE49-F238E27FC236}">
                <a16:creationId xmlns:a16="http://schemas.microsoft.com/office/drawing/2014/main" id="{3D884CD6-5C42-4881-8EC7-354B9528F3D2}"/>
              </a:ext>
            </a:extLst>
          </p:cNvPr>
          <p:cNvSpPr txBox="1">
            <a:spLocks noChangeArrowheads="1"/>
          </p:cNvSpPr>
          <p:nvPr/>
        </p:nvSpPr>
        <p:spPr bwMode="auto">
          <a:xfrm>
            <a:off x="4953000" y="2209800"/>
            <a:ext cx="396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spcBef>
                <a:spcPct val="50000"/>
              </a:spcBef>
            </a:pPr>
            <a:r>
              <a:rPr lang="en-US" altLang="en-US" sz="2800" b="1"/>
              <a:t>One Body – Two Heads</a:t>
            </a:r>
          </a:p>
        </p:txBody>
      </p:sp>
      <p:grpSp>
        <p:nvGrpSpPr>
          <p:cNvPr id="55341" name="Group 45">
            <a:extLst>
              <a:ext uri="{FF2B5EF4-FFF2-40B4-BE49-F238E27FC236}">
                <a16:creationId xmlns:a16="http://schemas.microsoft.com/office/drawing/2014/main" id="{48C21D51-86E2-474A-8561-607D5BBF5456}"/>
              </a:ext>
            </a:extLst>
          </p:cNvPr>
          <p:cNvGrpSpPr>
            <a:grpSpLocks/>
          </p:cNvGrpSpPr>
          <p:nvPr/>
        </p:nvGrpSpPr>
        <p:grpSpPr bwMode="auto">
          <a:xfrm rot="-3054745">
            <a:off x="2624137" y="3776663"/>
            <a:ext cx="466725" cy="990600"/>
            <a:chOff x="1200" y="2592"/>
            <a:chExt cx="384" cy="816"/>
          </a:xfrm>
        </p:grpSpPr>
        <p:sp>
          <p:nvSpPr>
            <p:cNvPr id="7199" name="Line 46">
              <a:extLst>
                <a:ext uri="{FF2B5EF4-FFF2-40B4-BE49-F238E27FC236}">
                  <a16:creationId xmlns:a16="http://schemas.microsoft.com/office/drawing/2014/main" id="{17563A5B-D2DF-4412-8E8D-BD0E6AE53AD9}"/>
                </a:ext>
              </a:extLst>
            </p:cNvPr>
            <p:cNvSpPr>
              <a:spLocks noChangeShapeType="1"/>
            </p:cNvSpPr>
            <p:nvPr/>
          </p:nvSpPr>
          <p:spPr bwMode="auto">
            <a:xfrm flipH="1">
              <a:off x="1392" y="2592"/>
              <a:ext cx="0" cy="528"/>
            </a:xfrm>
            <a:prstGeom prst="line">
              <a:avLst/>
            </a:prstGeom>
            <a:noFill/>
            <a:ln w="5715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200" name="Line 47">
              <a:extLst>
                <a:ext uri="{FF2B5EF4-FFF2-40B4-BE49-F238E27FC236}">
                  <a16:creationId xmlns:a16="http://schemas.microsoft.com/office/drawing/2014/main" id="{ED3F174F-DFD2-4F67-B74B-8D12253E01FE}"/>
                </a:ext>
              </a:extLst>
            </p:cNvPr>
            <p:cNvSpPr>
              <a:spLocks noChangeShapeType="1"/>
            </p:cNvSpPr>
            <p:nvPr/>
          </p:nvSpPr>
          <p:spPr bwMode="auto">
            <a:xfrm>
              <a:off x="1200" y="2832"/>
              <a:ext cx="384" cy="0"/>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201" name="Line 48">
              <a:extLst>
                <a:ext uri="{FF2B5EF4-FFF2-40B4-BE49-F238E27FC236}">
                  <a16:creationId xmlns:a16="http://schemas.microsoft.com/office/drawing/2014/main" id="{55BA6A36-96CD-40CB-8E87-D98DF41B3C00}"/>
                </a:ext>
              </a:extLst>
            </p:cNvPr>
            <p:cNvSpPr>
              <a:spLocks noChangeShapeType="1"/>
            </p:cNvSpPr>
            <p:nvPr/>
          </p:nvSpPr>
          <p:spPr bwMode="auto">
            <a:xfrm flipH="1">
              <a:off x="1248" y="3120"/>
              <a:ext cx="144" cy="288"/>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202" name="Line 49">
              <a:extLst>
                <a:ext uri="{FF2B5EF4-FFF2-40B4-BE49-F238E27FC236}">
                  <a16:creationId xmlns:a16="http://schemas.microsoft.com/office/drawing/2014/main" id="{C6C18A10-5733-4596-95CA-FD7FB63100D9}"/>
                </a:ext>
              </a:extLst>
            </p:cNvPr>
            <p:cNvSpPr>
              <a:spLocks noChangeShapeType="1"/>
            </p:cNvSpPr>
            <p:nvPr/>
          </p:nvSpPr>
          <p:spPr bwMode="auto">
            <a:xfrm>
              <a:off x="1392" y="3120"/>
              <a:ext cx="144" cy="288"/>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55346" name="Group 50">
            <a:extLst>
              <a:ext uri="{FF2B5EF4-FFF2-40B4-BE49-F238E27FC236}">
                <a16:creationId xmlns:a16="http://schemas.microsoft.com/office/drawing/2014/main" id="{EC640E31-67FD-44C3-9B4D-B0B3DF9FB926}"/>
              </a:ext>
            </a:extLst>
          </p:cNvPr>
          <p:cNvGrpSpPr>
            <a:grpSpLocks/>
          </p:cNvGrpSpPr>
          <p:nvPr/>
        </p:nvGrpSpPr>
        <p:grpSpPr bwMode="auto">
          <a:xfrm rot="2455400">
            <a:off x="1295400" y="3810000"/>
            <a:ext cx="466725" cy="990600"/>
            <a:chOff x="1200" y="2592"/>
            <a:chExt cx="384" cy="816"/>
          </a:xfrm>
        </p:grpSpPr>
        <p:sp>
          <p:nvSpPr>
            <p:cNvPr id="7195" name="Line 51">
              <a:extLst>
                <a:ext uri="{FF2B5EF4-FFF2-40B4-BE49-F238E27FC236}">
                  <a16:creationId xmlns:a16="http://schemas.microsoft.com/office/drawing/2014/main" id="{B042C309-3AB0-4FA2-A703-98F79FF08D6D}"/>
                </a:ext>
              </a:extLst>
            </p:cNvPr>
            <p:cNvSpPr>
              <a:spLocks noChangeShapeType="1"/>
            </p:cNvSpPr>
            <p:nvPr/>
          </p:nvSpPr>
          <p:spPr bwMode="auto">
            <a:xfrm flipH="1">
              <a:off x="1392" y="2592"/>
              <a:ext cx="0" cy="528"/>
            </a:xfrm>
            <a:prstGeom prst="line">
              <a:avLst/>
            </a:prstGeom>
            <a:noFill/>
            <a:ln w="5715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96" name="Line 52">
              <a:extLst>
                <a:ext uri="{FF2B5EF4-FFF2-40B4-BE49-F238E27FC236}">
                  <a16:creationId xmlns:a16="http://schemas.microsoft.com/office/drawing/2014/main" id="{43312D6C-38EA-4AE6-B6A2-9F22D379CF7A}"/>
                </a:ext>
              </a:extLst>
            </p:cNvPr>
            <p:cNvSpPr>
              <a:spLocks noChangeShapeType="1"/>
            </p:cNvSpPr>
            <p:nvPr/>
          </p:nvSpPr>
          <p:spPr bwMode="auto">
            <a:xfrm>
              <a:off x="1200" y="2832"/>
              <a:ext cx="384" cy="0"/>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97" name="Line 53">
              <a:extLst>
                <a:ext uri="{FF2B5EF4-FFF2-40B4-BE49-F238E27FC236}">
                  <a16:creationId xmlns:a16="http://schemas.microsoft.com/office/drawing/2014/main" id="{802017D2-8E68-4641-BD44-BECADA7C22B5}"/>
                </a:ext>
              </a:extLst>
            </p:cNvPr>
            <p:cNvSpPr>
              <a:spLocks noChangeShapeType="1"/>
            </p:cNvSpPr>
            <p:nvPr/>
          </p:nvSpPr>
          <p:spPr bwMode="auto">
            <a:xfrm flipH="1">
              <a:off x="1248" y="3120"/>
              <a:ext cx="144" cy="288"/>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98" name="Line 54">
              <a:extLst>
                <a:ext uri="{FF2B5EF4-FFF2-40B4-BE49-F238E27FC236}">
                  <a16:creationId xmlns:a16="http://schemas.microsoft.com/office/drawing/2014/main" id="{A62BB299-952C-49A1-BD4C-6B6696B8694A}"/>
                </a:ext>
              </a:extLst>
            </p:cNvPr>
            <p:cNvSpPr>
              <a:spLocks noChangeShapeType="1"/>
            </p:cNvSpPr>
            <p:nvPr/>
          </p:nvSpPr>
          <p:spPr bwMode="auto">
            <a:xfrm>
              <a:off x="1392" y="3120"/>
              <a:ext cx="144" cy="288"/>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55351" name="Group 55">
            <a:extLst>
              <a:ext uri="{FF2B5EF4-FFF2-40B4-BE49-F238E27FC236}">
                <a16:creationId xmlns:a16="http://schemas.microsoft.com/office/drawing/2014/main" id="{D5A2B8E9-AA72-47C2-A5DD-5441CBBFBADD}"/>
              </a:ext>
            </a:extLst>
          </p:cNvPr>
          <p:cNvGrpSpPr>
            <a:grpSpLocks/>
          </p:cNvGrpSpPr>
          <p:nvPr/>
        </p:nvGrpSpPr>
        <p:grpSpPr bwMode="auto">
          <a:xfrm rot="-7964626">
            <a:off x="2632869" y="2629694"/>
            <a:ext cx="360363" cy="765175"/>
            <a:chOff x="1200" y="2592"/>
            <a:chExt cx="384" cy="816"/>
          </a:xfrm>
        </p:grpSpPr>
        <p:sp>
          <p:nvSpPr>
            <p:cNvPr id="7191" name="Line 56">
              <a:extLst>
                <a:ext uri="{FF2B5EF4-FFF2-40B4-BE49-F238E27FC236}">
                  <a16:creationId xmlns:a16="http://schemas.microsoft.com/office/drawing/2014/main" id="{2B6B7FBD-806D-4444-B75C-8F9170739A72}"/>
                </a:ext>
              </a:extLst>
            </p:cNvPr>
            <p:cNvSpPr>
              <a:spLocks noChangeShapeType="1"/>
            </p:cNvSpPr>
            <p:nvPr/>
          </p:nvSpPr>
          <p:spPr bwMode="auto">
            <a:xfrm flipH="1">
              <a:off x="1392" y="2592"/>
              <a:ext cx="0" cy="528"/>
            </a:xfrm>
            <a:prstGeom prst="line">
              <a:avLst/>
            </a:prstGeom>
            <a:noFill/>
            <a:ln w="5715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92" name="Line 57">
              <a:extLst>
                <a:ext uri="{FF2B5EF4-FFF2-40B4-BE49-F238E27FC236}">
                  <a16:creationId xmlns:a16="http://schemas.microsoft.com/office/drawing/2014/main" id="{5BFF4427-20F3-40B7-A66D-A3D8D5FD4B02}"/>
                </a:ext>
              </a:extLst>
            </p:cNvPr>
            <p:cNvSpPr>
              <a:spLocks noChangeShapeType="1"/>
            </p:cNvSpPr>
            <p:nvPr/>
          </p:nvSpPr>
          <p:spPr bwMode="auto">
            <a:xfrm>
              <a:off x="1200" y="2832"/>
              <a:ext cx="384" cy="0"/>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93" name="Line 58">
              <a:extLst>
                <a:ext uri="{FF2B5EF4-FFF2-40B4-BE49-F238E27FC236}">
                  <a16:creationId xmlns:a16="http://schemas.microsoft.com/office/drawing/2014/main" id="{DF69A042-08E0-435D-9068-8CBB7067F0CB}"/>
                </a:ext>
              </a:extLst>
            </p:cNvPr>
            <p:cNvSpPr>
              <a:spLocks noChangeShapeType="1"/>
            </p:cNvSpPr>
            <p:nvPr/>
          </p:nvSpPr>
          <p:spPr bwMode="auto">
            <a:xfrm flipH="1">
              <a:off x="1248" y="3120"/>
              <a:ext cx="144" cy="288"/>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94" name="Line 59">
              <a:extLst>
                <a:ext uri="{FF2B5EF4-FFF2-40B4-BE49-F238E27FC236}">
                  <a16:creationId xmlns:a16="http://schemas.microsoft.com/office/drawing/2014/main" id="{15D832E6-9608-452F-9812-EAF9E253768B}"/>
                </a:ext>
              </a:extLst>
            </p:cNvPr>
            <p:cNvSpPr>
              <a:spLocks noChangeShapeType="1"/>
            </p:cNvSpPr>
            <p:nvPr/>
          </p:nvSpPr>
          <p:spPr bwMode="auto">
            <a:xfrm>
              <a:off x="1392" y="3120"/>
              <a:ext cx="144" cy="288"/>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55356" name="Group 60">
            <a:extLst>
              <a:ext uri="{FF2B5EF4-FFF2-40B4-BE49-F238E27FC236}">
                <a16:creationId xmlns:a16="http://schemas.microsoft.com/office/drawing/2014/main" id="{DCD8D6BB-F039-4844-99F1-83305E3688B7}"/>
              </a:ext>
            </a:extLst>
          </p:cNvPr>
          <p:cNvGrpSpPr>
            <a:grpSpLocks/>
          </p:cNvGrpSpPr>
          <p:nvPr/>
        </p:nvGrpSpPr>
        <p:grpSpPr bwMode="auto">
          <a:xfrm rot="8338252">
            <a:off x="1371600" y="2667000"/>
            <a:ext cx="360363" cy="765175"/>
            <a:chOff x="1200" y="2592"/>
            <a:chExt cx="384" cy="816"/>
          </a:xfrm>
        </p:grpSpPr>
        <p:sp>
          <p:nvSpPr>
            <p:cNvPr id="7187" name="Line 61">
              <a:extLst>
                <a:ext uri="{FF2B5EF4-FFF2-40B4-BE49-F238E27FC236}">
                  <a16:creationId xmlns:a16="http://schemas.microsoft.com/office/drawing/2014/main" id="{74DCCD59-0942-4781-A747-6CC6AC75C346}"/>
                </a:ext>
              </a:extLst>
            </p:cNvPr>
            <p:cNvSpPr>
              <a:spLocks noChangeShapeType="1"/>
            </p:cNvSpPr>
            <p:nvPr/>
          </p:nvSpPr>
          <p:spPr bwMode="auto">
            <a:xfrm flipH="1">
              <a:off x="1392" y="2592"/>
              <a:ext cx="0" cy="528"/>
            </a:xfrm>
            <a:prstGeom prst="line">
              <a:avLst/>
            </a:prstGeom>
            <a:noFill/>
            <a:ln w="5715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88" name="Line 62">
              <a:extLst>
                <a:ext uri="{FF2B5EF4-FFF2-40B4-BE49-F238E27FC236}">
                  <a16:creationId xmlns:a16="http://schemas.microsoft.com/office/drawing/2014/main" id="{C36B00CF-B680-4DA0-AD78-EA7E93A55ABA}"/>
                </a:ext>
              </a:extLst>
            </p:cNvPr>
            <p:cNvSpPr>
              <a:spLocks noChangeShapeType="1"/>
            </p:cNvSpPr>
            <p:nvPr/>
          </p:nvSpPr>
          <p:spPr bwMode="auto">
            <a:xfrm>
              <a:off x="1200" y="2832"/>
              <a:ext cx="384" cy="0"/>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89" name="Line 63">
              <a:extLst>
                <a:ext uri="{FF2B5EF4-FFF2-40B4-BE49-F238E27FC236}">
                  <a16:creationId xmlns:a16="http://schemas.microsoft.com/office/drawing/2014/main" id="{6EF929D7-927C-467E-A017-B160916A03DB}"/>
                </a:ext>
              </a:extLst>
            </p:cNvPr>
            <p:cNvSpPr>
              <a:spLocks noChangeShapeType="1"/>
            </p:cNvSpPr>
            <p:nvPr/>
          </p:nvSpPr>
          <p:spPr bwMode="auto">
            <a:xfrm flipH="1">
              <a:off x="1248" y="3120"/>
              <a:ext cx="144" cy="288"/>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90" name="Line 64">
              <a:extLst>
                <a:ext uri="{FF2B5EF4-FFF2-40B4-BE49-F238E27FC236}">
                  <a16:creationId xmlns:a16="http://schemas.microsoft.com/office/drawing/2014/main" id="{8C2E7A39-6770-467E-A05F-4563235EEF46}"/>
                </a:ext>
              </a:extLst>
            </p:cNvPr>
            <p:cNvSpPr>
              <a:spLocks noChangeShapeType="1"/>
            </p:cNvSpPr>
            <p:nvPr/>
          </p:nvSpPr>
          <p:spPr bwMode="auto">
            <a:xfrm>
              <a:off x="1392" y="3120"/>
              <a:ext cx="144" cy="288"/>
            </a:xfrm>
            <a:prstGeom prst="line">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5301"/>
                                        </p:tgtEl>
                                        <p:attrNameLst>
                                          <p:attrName>style.visibility</p:attrName>
                                        </p:attrNameLst>
                                      </p:cBhvr>
                                      <p:to>
                                        <p:strVal val="visible"/>
                                      </p:to>
                                    </p:set>
                                    <p:animEffect transition="in" filter="dissolve">
                                      <p:cBhvr>
                                        <p:cTn id="7" dur="500"/>
                                        <p:tgtEl>
                                          <p:spTgt spid="55301"/>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55306"/>
                                        </p:tgtEl>
                                        <p:attrNameLst>
                                          <p:attrName>style.visibility</p:attrName>
                                        </p:attrNameLst>
                                      </p:cBhvr>
                                      <p:to>
                                        <p:strVal val="visible"/>
                                      </p:to>
                                    </p:set>
                                    <p:animEffect transition="in" filter="dissolve">
                                      <p:cBhvr>
                                        <p:cTn id="11" dur="500"/>
                                        <p:tgtEl>
                                          <p:spTgt spid="5530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5337"/>
                                        </p:tgtEl>
                                        <p:attrNameLst>
                                          <p:attrName>style.visibility</p:attrName>
                                        </p:attrNameLst>
                                      </p:cBhvr>
                                      <p:to>
                                        <p:strVal val="visible"/>
                                      </p:to>
                                    </p:set>
                                    <p:animEffect transition="in" filter="dissolve">
                                      <p:cBhvr>
                                        <p:cTn id="16" dur="500"/>
                                        <p:tgtEl>
                                          <p:spTgt spid="55337"/>
                                        </p:tgtEl>
                                      </p:cBhvr>
                                    </p:animEffect>
                                  </p:childTnLst>
                                </p:cTn>
                              </p:par>
                            </p:childTnLst>
                          </p:cTn>
                        </p:par>
                        <p:par>
                          <p:cTn id="17" fill="hold" nodeType="afterGroup">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55334"/>
                                        </p:tgtEl>
                                        <p:attrNameLst>
                                          <p:attrName>style.visibility</p:attrName>
                                        </p:attrNameLst>
                                      </p:cBhvr>
                                      <p:to>
                                        <p:strVal val="visible"/>
                                      </p:to>
                                    </p:set>
                                    <p:animEffect transition="in" filter="dissolve">
                                      <p:cBhvr>
                                        <p:cTn id="20" dur="500"/>
                                        <p:tgtEl>
                                          <p:spTgt spid="55334"/>
                                        </p:tgtEl>
                                      </p:cBhvr>
                                    </p:animEffect>
                                  </p:childTnLst>
                                </p:cTn>
                              </p:par>
                            </p:childTnLst>
                          </p:cTn>
                        </p:par>
                        <p:par>
                          <p:cTn id="21" fill="hold" nodeType="afterGroup">
                            <p:stCondLst>
                              <p:cond delay="1000"/>
                            </p:stCondLst>
                            <p:childTnLst>
                              <p:par>
                                <p:cTn id="22" presetID="9" presetClass="entr" presetSubtype="0" fill="hold" nodeType="afterEffect">
                                  <p:stCondLst>
                                    <p:cond delay="0"/>
                                  </p:stCondLst>
                                  <p:childTnLst>
                                    <p:set>
                                      <p:cBhvr>
                                        <p:cTn id="23" dur="1" fill="hold">
                                          <p:stCondLst>
                                            <p:cond delay="0"/>
                                          </p:stCondLst>
                                        </p:cTn>
                                        <p:tgtEl>
                                          <p:spTgt spid="55312"/>
                                        </p:tgtEl>
                                        <p:attrNameLst>
                                          <p:attrName>style.visibility</p:attrName>
                                        </p:attrNameLst>
                                      </p:cBhvr>
                                      <p:to>
                                        <p:strVal val="visible"/>
                                      </p:to>
                                    </p:set>
                                    <p:animEffect transition="in" filter="dissolve">
                                      <p:cBhvr>
                                        <p:cTn id="24" dur="1000"/>
                                        <p:tgtEl>
                                          <p:spTgt spid="55312"/>
                                        </p:tgtEl>
                                      </p:cBhvr>
                                    </p:animEffect>
                                  </p:childTnLst>
                                </p:cTn>
                              </p:par>
                            </p:childTnLst>
                          </p:cTn>
                        </p:par>
                        <p:par>
                          <p:cTn id="25" fill="hold" nodeType="afterGroup">
                            <p:stCondLst>
                              <p:cond delay="2000"/>
                            </p:stCondLst>
                            <p:childTnLst>
                              <p:par>
                                <p:cTn id="26" presetID="9" presetClass="entr" presetSubtype="0" fill="hold" nodeType="afterEffect">
                                  <p:stCondLst>
                                    <p:cond delay="0"/>
                                  </p:stCondLst>
                                  <p:childTnLst>
                                    <p:set>
                                      <p:cBhvr>
                                        <p:cTn id="27" dur="1" fill="hold">
                                          <p:stCondLst>
                                            <p:cond delay="0"/>
                                          </p:stCondLst>
                                        </p:cTn>
                                        <p:tgtEl>
                                          <p:spTgt spid="55317"/>
                                        </p:tgtEl>
                                        <p:attrNameLst>
                                          <p:attrName>style.visibility</p:attrName>
                                        </p:attrNameLst>
                                      </p:cBhvr>
                                      <p:to>
                                        <p:strVal val="visible"/>
                                      </p:to>
                                    </p:set>
                                    <p:animEffect transition="in" filter="dissolve">
                                      <p:cBhvr>
                                        <p:cTn id="28" dur="1000"/>
                                        <p:tgtEl>
                                          <p:spTgt spid="55317"/>
                                        </p:tgtEl>
                                      </p:cBhvr>
                                    </p:animEffect>
                                  </p:childTnLst>
                                </p:cTn>
                              </p:par>
                            </p:childTnLst>
                          </p:cTn>
                        </p:par>
                        <p:par>
                          <p:cTn id="29" fill="hold" nodeType="afterGroup">
                            <p:stCondLst>
                              <p:cond delay="3000"/>
                            </p:stCondLst>
                            <p:childTnLst>
                              <p:par>
                                <p:cTn id="30" presetID="9" presetClass="entr" presetSubtype="0" fill="hold" nodeType="afterEffect">
                                  <p:stCondLst>
                                    <p:cond delay="0"/>
                                  </p:stCondLst>
                                  <p:childTnLst>
                                    <p:set>
                                      <p:cBhvr>
                                        <p:cTn id="31" dur="1" fill="hold">
                                          <p:stCondLst>
                                            <p:cond delay="0"/>
                                          </p:stCondLst>
                                        </p:cTn>
                                        <p:tgtEl>
                                          <p:spTgt spid="55307"/>
                                        </p:tgtEl>
                                        <p:attrNameLst>
                                          <p:attrName>style.visibility</p:attrName>
                                        </p:attrNameLst>
                                      </p:cBhvr>
                                      <p:to>
                                        <p:strVal val="visible"/>
                                      </p:to>
                                    </p:set>
                                    <p:animEffect transition="in" filter="dissolve">
                                      <p:cBhvr>
                                        <p:cTn id="32" dur="1000"/>
                                        <p:tgtEl>
                                          <p:spTgt spid="55307"/>
                                        </p:tgtEl>
                                      </p:cBhvr>
                                    </p:animEffect>
                                  </p:childTnLst>
                                </p:cTn>
                              </p:par>
                            </p:childTnLst>
                          </p:cTn>
                        </p:par>
                        <p:par>
                          <p:cTn id="33" fill="hold" nodeType="afterGroup">
                            <p:stCondLst>
                              <p:cond delay="4000"/>
                            </p:stCondLst>
                            <p:childTnLst>
                              <p:par>
                                <p:cTn id="34" presetID="9" presetClass="entr" presetSubtype="0" fill="hold" nodeType="afterEffect">
                                  <p:stCondLst>
                                    <p:cond delay="0"/>
                                  </p:stCondLst>
                                  <p:childTnLst>
                                    <p:set>
                                      <p:cBhvr>
                                        <p:cTn id="35" dur="1" fill="hold">
                                          <p:stCondLst>
                                            <p:cond delay="0"/>
                                          </p:stCondLst>
                                        </p:cTn>
                                        <p:tgtEl>
                                          <p:spTgt spid="55341"/>
                                        </p:tgtEl>
                                        <p:attrNameLst>
                                          <p:attrName>style.visibility</p:attrName>
                                        </p:attrNameLst>
                                      </p:cBhvr>
                                      <p:to>
                                        <p:strVal val="visible"/>
                                      </p:to>
                                    </p:set>
                                    <p:animEffect transition="in" filter="dissolve">
                                      <p:cBhvr>
                                        <p:cTn id="36" dur="1000"/>
                                        <p:tgtEl>
                                          <p:spTgt spid="55341"/>
                                        </p:tgtEl>
                                      </p:cBhvr>
                                    </p:animEffect>
                                  </p:childTnLst>
                                </p:cTn>
                              </p:par>
                            </p:childTnLst>
                          </p:cTn>
                        </p:par>
                        <p:par>
                          <p:cTn id="37" fill="hold" nodeType="afterGroup">
                            <p:stCondLst>
                              <p:cond delay="5000"/>
                            </p:stCondLst>
                            <p:childTnLst>
                              <p:par>
                                <p:cTn id="38" presetID="9" presetClass="entr" presetSubtype="0" fill="hold" nodeType="afterEffect">
                                  <p:stCondLst>
                                    <p:cond delay="0"/>
                                  </p:stCondLst>
                                  <p:childTnLst>
                                    <p:set>
                                      <p:cBhvr>
                                        <p:cTn id="39" dur="1" fill="hold">
                                          <p:stCondLst>
                                            <p:cond delay="0"/>
                                          </p:stCondLst>
                                        </p:cTn>
                                        <p:tgtEl>
                                          <p:spTgt spid="55346"/>
                                        </p:tgtEl>
                                        <p:attrNameLst>
                                          <p:attrName>style.visibility</p:attrName>
                                        </p:attrNameLst>
                                      </p:cBhvr>
                                      <p:to>
                                        <p:strVal val="visible"/>
                                      </p:to>
                                    </p:set>
                                    <p:animEffect transition="in" filter="dissolve">
                                      <p:cBhvr>
                                        <p:cTn id="40" dur="1000"/>
                                        <p:tgtEl>
                                          <p:spTgt spid="55346"/>
                                        </p:tgtEl>
                                      </p:cBhvr>
                                    </p:animEffect>
                                  </p:childTnLst>
                                </p:cTn>
                              </p:par>
                            </p:childTnLst>
                          </p:cTn>
                        </p:par>
                        <p:par>
                          <p:cTn id="41" fill="hold" nodeType="afterGroup">
                            <p:stCondLst>
                              <p:cond delay="6000"/>
                            </p:stCondLst>
                            <p:childTnLst>
                              <p:par>
                                <p:cTn id="42" presetID="9" presetClass="entr" presetSubtype="0" fill="hold" nodeType="afterEffect">
                                  <p:stCondLst>
                                    <p:cond delay="0"/>
                                  </p:stCondLst>
                                  <p:childTnLst>
                                    <p:set>
                                      <p:cBhvr>
                                        <p:cTn id="43" dur="1" fill="hold">
                                          <p:stCondLst>
                                            <p:cond delay="0"/>
                                          </p:stCondLst>
                                        </p:cTn>
                                        <p:tgtEl>
                                          <p:spTgt spid="55351"/>
                                        </p:tgtEl>
                                        <p:attrNameLst>
                                          <p:attrName>style.visibility</p:attrName>
                                        </p:attrNameLst>
                                      </p:cBhvr>
                                      <p:to>
                                        <p:strVal val="visible"/>
                                      </p:to>
                                    </p:set>
                                    <p:animEffect transition="in" filter="dissolve">
                                      <p:cBhvr>
                                        <p:cTn id="44" dur="1000"/>
                                        <p:tgtEl>
                                          <p:spTgt spid="55351"/>
                                        </p:tgtEl>
                                      </p:cBhvr>
                                    </p:animEffect>
                                  </p:childTnLst>
                                </p:cTn>
                              </p:par>
                            </p:childTnLst>
                          </p:cTn>
                        </p:par>
                        <p:par>
                          <p:cTn id="45" fill="hold" nodeType="afterGroup">
                            <p:stCondLst>
                              <p:cond delay="7000"/>
                            </p:stCondLst>
                            <p:childTnLst>
                              <p:par>
                                <p:cTn id="46" presetID="9" presetClass="entr" presetSubtype="0" fill="hold" nodeType="afterEffect">
                                  <p:stCondLst>
                                    <p:cond delay="0"/>
                                  </p:stCondLst>
                                  <p:childTnLst>
                                    <p:set>
                                      <p:cBhvr>
                                        <p:cTn id="47" dur="1" fill="hold">
                                          <p:stCondLst>
                                            <p:cond delay="0"/>
                                          </p:stCondLst>
                                        </p:cTn>
                                        <p:tgtEl>
                                          <p:spTgt spid="55356"/>
                                        </p:tgtEl>
                                        <p:attrNameLst>
                                          <p:attrName>style.visibility</p:attrName>
                                        </p:attrNameLst>
                                      </p:cBhvr>
                                      <p:to>
                                        <p:strVal val="visible"/>
                                      </p:to>
                                    </p:set>
                                    <p:animEffect transition="in" filter="dissolve">
                                      <p:cBhvr>
                                        <p:cTn id="48" dur="1000"/>
                                        <p:tgtEl>
                                          <p:spTgt spid="5535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55338"/>
                                        </p:tgtEl>
                                        <p:attrNameLst>
                                          <p:attrName>style.visibility</p:attrName>
                                        </p:attrNameLst>
                                      </p:cBhvr>
                                      <p:to>
                                        <p:strVal val="visible"/>
                                      </p:to>
                                    </p:set>
                                    <p:animEffect transition="in" filter="dissolve">
                                      <p:cBhvr>
                                        <p:cTn id="53" dur="500"/>
                                        <p:tgtEl>
                                          <p:spTgt spid="55338"/>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55335"/>
                                        </p:tgtEl>
                                        <p:attrNameLst>
                                          <p:attrName>style.visibility</p:attrName>
                                        </p:attrNameLst>
                                      </p:cBhvr>
                                      <p:to>
                                        <p:strVal val="visible"/>
                                      </p:to>
                                    </p:set>
                                    <p:animEffect transition="in" filter="dissolve">
                                      <p:cBhvr>
                                        <p:cTn id="56" dur="500"/>
                                        <p:tgtEl>
                                          <p:spTgt spid="55335"/>
                                        </p:tgtEl>
                                      </p:cBhvr>
                                    </p:animEffect>
                                  </p:childTnLst>
                                </p:cTn>
                              </p:par>
                              <p:par>
                                <p:cTn id="57" presetID="9" presetClass="entr" presetSubtype="0" fill="hold" nodeType="withEffect">
                                  <p:stCondLst>
                                    <p:cond delay="0"/>
                                  </p:stCondLst>
                                  <p:childTnLst>
                                    <p:set>
                                      <p:cBhvr>
                                        <p:cTn id="58" dur="1" fill="hold">
                                          <p:stCondLst>
                                            <p:cond delay="0"/>
                                          </p:stCondLst>
                                        </p:cTn>
                                        <p:tgtEl>
                                          <p:spTgt spid="55362"/>
                                        </p:tgtEl>
                                        <p:attrNameLst>
                                          <p:attrName>style.visibility</p:attrName>
                                        </p:attrNameLst>
                                      </p:cBhvr>
                                      <p:to>
                                        <p:strVal val="visible"/>
                                      </p:to>
                                    </p:set>
                                    <p:animEffect transition="in" filter="dissolve">
                                      <p:cBhvr>
                                        <p:cTn id="59" dur="500"/>
                                        <p:tgtEl>
                                          <p:spTgt spid="55362"/>
                                        </p:tgtEl>
                                      </p:cBhvr>
                                    </p:animEffect>
                                  </p:childTnLst>
                                </p:cTn>
                              </p:par>
                            </p:childTnLst>
                          </p:cTn>
                        </p:par>
                        <p:par>
                          <p:cTn id="60" fill="hold" nodeType="afterGroup">
                            <p:stCondLst>
                              <p:cond delay="500"/>
                            </p:stCondLst>
                            <p:childTnLst>
                              <p:par>
                                <p:cTn id="61" presetID="22" presetClass="entr" presetSubtype="4" fill="hold" nodeType="afterEffect">
                                  <p:stCondLst>
                                    <p:cond delay="1000"/>
                                  </p:stCondLst>
                                  <p:childTnLst>
                                    <p:set>
                                      <p:cBhvr>
                                        <p:cTn id="62" dur="1" fill="hold">
                                          <p:stCondLst>
                                            <p:cond delay="0"/>
                                          </p:stCondLst>
                                        </p:cTn>
                                        <p:tgtEl>
                                          <p:spTgt spid="55363"/>
                                        </p:tgtEl>
                                        <p:attrNameLst>
                                          <p:attrName>style.visibility</p:attrName>
                                        </p:attrNameLst>
                                      </p:cBhvr>
                                      <p:to>
                                        <p:strVal val="visible"/>
                                      </p:to>
                                    </p:set>
                                    <p:animEffect transition="in" filter="wipe(down)">
                                      <p:cBhvr>
                                        <p:cTn id="63" dur="1000"/>
                                        <p:tgtEl>
                                          <p:spTgt spid="5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animBg="1"/>
      <p:bldP spid="55334" grpId="0" animBg="1"/>
      <p:bldP spid="55335" grpId="0" animBg="1"/>
      <p:bldP spid="55337" grpId="0"/>
      <p:bldP spid="553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7C536CA7-44FA-4BDD-B805-443412B78C09}"/>
              </a:ext>
            </a:extLst>
          </p:cNvPr>
          <p:cNvSpPr>
            <a:spLocks noGrp="1" noRot="1" noChangeArrowheads="1"/>
          </p:cNvSpPr>
          <p:nvPr>
            <p:ph type="title"/>
          </p:nvPr>
        </p:nvSpPr>
        <p:spPr/>
        <p:txBody>
          <a:bodyPr/>
          <a:lstStyle/>
          <a:p>
            <a:pPr eaLnBrk="1" hangingPunct="1">
              <a:defRPr/>
            </a:pPr>
            <a:r>
              <a:rPr lang="en-US" altLang="en-US" sz="5400"/>
              <a:t>Christ and the Church</a:t>
            </a:r>
          </a:p>
        </p:txBody>
      </p:sp>
      <p:sp>
        <p:nvSpPr>
          <p:cNvPr id="54275" name="Rectangle 3">
            <a:extLst>
              <a:ext uri="{FF2B5EF4-FFF2-40B4-BE49-F238E27FC236}">
                <a16:creationId xmlns:a16="http://schemas.microsoft.com/office/drawing/2014/main" id="{222D2431-1C30-4963-A688-F0D9DEFC2AA5}"/>
              </a:ext>
            </a:extLst>
          </p:cNvPr>
          <p:cNvSpPr>
            <a:spLocks noGrp="1" noChangeArrowheads="1"/>
          </p:cNvSpPr>
          <p:nvPr>
            <p:ph type="body" idx="1"/>
          </p:nvPr>
        </p:nvSpPr>
        <p:spPr/>
        <p:txBody>
          <a:bodyPr/>
          <a:lstStyle/>
          <a:p>
            <a:pPr eaLnBrk="1" hangingPunct="1">
              <a:buFont typeface="Wingdings" pitchFamily="28" charset="2"/>
              <a:buChar char="n"/>
              <a:defRPr/>
            </a:pPr>
            <a:r>
              <a:rPr lang="en-US" altLang="en-US" sz="4800" b="1">
                <a:solidFill>
                  <a:schemeClr val="hlink"/>
                </a:solidFill>
              </a:rPr>
              <a:t>Loved &amp; Sacrificed for the Church</a:t>
            </a:r>
          </a:p>
          <a:p>
            <a:pPr lvl="1" eaLnBrk="1" hangingPunct="1">
              <a:buFont typeface="Wingdings" pitchFamily="28" charset="2"/>
              <a:buNone/>
              <a:defRPr/>
            </a:pPr>
            <a:r>
              <a:rPr lang="en-US" altLang="en-US" sz="4400" b="1"/>
              <a:t>“Husbands, love your wives, just as Christ also loved the church and gave Himself for her.” (Ephesians 5:25).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dissolve">
                                      <p:cBhvr>
                                        <p:cTn id="7" dur="500"/>
                                        <p:tgtEl>
                                          <p:spTgt spid="54275">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500"/>
                                  </p:stCondLst>
                                  <p:childTnLst>
                                    <p:set>
                                      <p:cBhvr>
                                        <p:cTn id="10" dur="1" fill="hold">
                                          <p:stCondLst>
                                            <p:cond delay="0"/>
                                          </p:stCondLst>
                                        </p:cTn>
                                        <p:tgtEl>
                                          <p:spTgt spid="54275">
                                            <p:txEl>
                                              <p:pRg st="1" end="1"/>
                                            </p:txEl>
                                          </p:spTgt>
                                        </p:tgtEl>
                                        <p:attrNameLst>
                                          <p:attrName>style.visibility</p:attrName>
                                        </p:attrNameLst>
                                      </p:cBhvr>
                                      <p:to>
                                        <p:strVal val="visible"/>
                                      </p:to>
                                    </p:set>
                                    <p:animEffect transition="in" filter="dissolve">
                                      <p:cBhvr>
                                        <p:cTn id="11" dur="500"/>
                                        <p:tgtEl>
                                          <p:spTgt spid="54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F9FDF1F7-F2B5-4F7C-AFB0-CE5349C0C208}"/>
              </a:ext>
            </a:extLst>
          </p:cNvPr>
          <p:cNvSpPr>
            <a:spLocks noGrp="1" noRot="1" noChangeArrowheads="1"/>
          </p:cNvSpPr>
          <p:nvPr>
            <p:ph type="title"/>
          </p:nvPr>
        </p:nvSpPr>
        <p:spPr>
          <a:xfrm>
            <a:off x="228600" y="274638"/>
            <a:ext cx="8686800" cy="1143000"/>
          </a:xfrm>
        </p:spPr>
        <p:txBody>
          <a:bodyPr/>
          <a:lstStyle/>
          <a:p>
            <a:pPr eaLnBrk="1" hangingPunct="1">
              <a:defRPr/>
            </a:pPr>
            <a:r>
              <a:rPr lang="en-US" altLang="en-US" sz="4800"/>
              <a:t>Is the Church Important to God?</a:t>
            </a:r>
          </a:p>
        </p:txBody>
      </p:sp>
      <p:sp>
        <p:nvSpPr>
          <p:cNvPr id="57347" name="Rectangle 3">
            <a:extLst>
              <a:ext uri="{FF2B5EF4-FFF2-40B4-BE49-F238E27FC236}">
                <a16:creationId xmlns:a16="http://schemas.microsoft.com/office/drawing/2014/main" id="{98DFBC3B-DFDD-4AA6-847D-5EDF64F5DEF4}"/>
              </a:ext>
            </a:extLst>
          </p:cNvPr>
          <p:cNvSpPr>
            <a:spLocks noGrp="1" noChangeArrowheads="1"/>
          </p:cNvSpPr>
          <p:nvPr>
            <p:ph type="body" idx="1"/>
          </p:nvPr>
        </p:nvSpPr>
        <p:spPr>
          <a:xfrm>
            <a:off x="381000" y="1371600"/>
            <a:ext cx="8229600" cy="4495800"/>
          </a:xfrm>
        </p:spPr>
        <p:txBody>
          <a:bodyPr/>
          <a:lstStyle/>
          <a:p>
            <a:pPr eaLnBrk="1" hangingPunct="1">
              <a:buFont typeface="Wingdings" pitchFamily="28" charset="2"/>
              <a:buChar char="n"/>
              <a:defRPr/>
            </a:pPr>
            <a:r>
              <a:rPr lang="en-US" altLang="en-US" sz="4000" b="1"/>
              <a:t>Planned and built the church!</a:t>
            </a:r>
          </a:p>
          <a:p>
            <a:pPr eaLnBrk="1" hangingPunct="1">
              <a:buFont typeface="Wingdings" pitchFamily="28" charset="2"/>
              <a:buChar char="n"/>
              <a:defRPr/>
            </a:pPr>
            <a:r>
              <a:rPr lang="en-US" altLang="en-US" sz="4000" b="1"/>
              <a:t>Bought it with His own blood!</a:t>
            </a:r>
          </a:p>
          <a:p>
            <a:pPr eaLnBrk="1" hangingPunct="1">
              <a:buFont typeface="Wingdings" pitchFamily="28" charset="2"/>
              <a:buChar char="n"/>
              <a:defRPr/>
            </a:pPr>
            <a:r>
              <a:rPr lang="en-US" altLang="en-US" sz="4000" b="1"/>
              <a:t>Head of the church, His body!</a:t>
            </a:r>
          </a:p>
          <a:p>
            <a:pPr eaLnBrk="1" hangingPunct="1">
              <a:buFont typeface="Wingdings" pitchFamily="28" charset="2"/>
              <a:buChar char="n"/>
              <a:defRPr/>
            </a:pPr>
            <a:r>
              <a:rPr lang="en-US" altLang="en-US" sz="4000" b="1"/>
              <a:t>Savior of the church!</a:t>
            </a:r>
          </a:p>
          <a:p>
            <a:pPr eaLnBrk="1" hangingPunct="1">
              <a:buFont typeface="Wingdings" pitchFamily="28" charset="2"/>
              <a:buChar char="n"/>
              <a:defRPr/>
            </a:pPr>
            <a:r>
              <a:rPr lang="en-US" altLang="en-US" sz="4000" b="1"/>
              <a:t>Loves the church!</a:t>
            </a:r>
          </a:p>
          <a:p>
            <a:pPr eaLnBrk="1" hangingPunct="1">
              <a:buFont typeface="Wingdings" pitchFamily="28" charset="2"/>
              <a:buChar char="n"/>
              <a:defRPr/>
            </a:pPr>
            <a:r>
              <a:rPr lang="en-US" altLang="en-US" sz="4000" b="1"/>
              <a:t>Sacrificed Himself for the church!</a:t>
            </a:r>
          </a:p>
        </p:txBody>
      </p:sp>
      <p:sp>
        <p:nvSpPr>
          <p:cNvPr id="57348" name="Text Box 4">
            <a:extLst>
              <a:ext uri="{FF2B5EF4-FFF2-40B4-BE49-F238E27FC236}">
                <a16:creationId xmlns:a16="http://schemas.microsoft.com/office/drawing/2014/main" id="{FD763DA6-EE6A-451C-AC6E-0B39578C29F7}"/>
              </a:ext>
            </a:extLst>
          </p:cNvPr>
          <p:cNvSpPr txBox="1">
            <a:spLocks noChangeArrowheads="1"/>
          </p:cNvSpPr>
          <p:nvPr/>
        </p:nvSpPr>
        <p:spPr bwMode="auto">
          <a:xfrm rot="-1862610">
            <a:off x="0" y="2438400"/>
            <a:ext cx="9194800" cy="1922463"/>
          </a:xfrm>
          <a:prstGeom prst="rect">
            <a:avLst/>
          </a:prstGeom>
          <a:solidFill>
            <a:schemeClr val="hlink"/>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spcBef>
                <a:spcPct val="50000"/>
              </a:spcBef>
            </a:pPr>
            <a:r>
              <a:rPr lang="en-US" altLang="en-US" sz="4800" b="1">
                <a:solidFill>
                  <a:schemeClr val="bg1"/>
                </a:solidFill>
              </a:rPr>
              <a:t>Could We Call the Church Nice, </a:t>
            </a:r>
          </a:p>
          <a:p>
            <a:pPr algn="ctr" eaLnBrk="1" hangingPunct="1">
              <a:spcBef>
                <a:spcPct val="50000"/>
              </a:spcBef>
            </a:pPr>
            <a:r>
              <a:rPr lang="en-US" altLang="en-US" sz="4800" b="1">
                <a:solidFill>
                  <a:schemeClr val="bg1"/>
                </a:solidFill>
              </a:rPr>
              <a:t>But Not Essential?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dissolve">
                                      <p:cBhvr>
                                        <p:cTn id="7" dur="500"/>
                                        <p:tgtEl>
                                          <p:spTgt spid="57347">
                                            <p:txEl>
                                              <p:pRg st="0" end="0"/>
                                            </p:txEl>
                                          </p:spTgt>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animEffect transition="in" filter="dissolve">
                                      <p:cBhvr>
                                        <p:cTn id="11" dur="500"/>
                                        <p:tgtEl>
                                          <p:spTgt spid="57347">
                                            <p:txEl>
                                              <p:pRg st="1" end="1"/>
                                            </p:txEl>
                                          </p:spTgt>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animEffect transition="in" filter="dissolve">
                                      <p:cBhvr>
                                        <p:cTn id="15" dur="500"/>
                                        <p:tgtEl>
                                          <p:spTgt spid="57347">
                                            <p:txEl>
                                              <p:pRg st="2" end="2"/>
                                            </p:txEl>
                                          </p:spTgt>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57347">
                                            <p:txEl>
                                              <p:pRg st="3" end="3"/>
                                            </p:txEl>
                                          </p:spTgt>
                                        </p:tgtEl>
                                        <p:attrNameLst>
                                          <p:attrName>style.visibility</p:attrName>
                                        </p:attrNameLst>
                                      </p:cBhvr>
                                      <p:to>
                                        <p:strVal val="visible"/>
                                      </p:to>
                                    </p:set>
                                    <p:animEffect transition="in" filter="dissolve">
                                      <p:cBhvr>
                                        <p:cTn id="19" dur="500"/>
                                        <p:tgtEl>
                                          <p:spTgt spid="57347">
                                            <p:txEl>
                                              <p:pRg st="3" end="3"/>
                                            </p:txEl>
                                          </p:spTgt>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57347">
                                            <p:txEl>
                                              <p:pRg st="4" end="4"/>
                                            </p:txEl>
                                          </p:spTgt>
                                        </p:tgtEl>
                                        <p:attrNameLst>
                                          <p:attrName>style.visibility</p:attrName>
                                        </p:attrNameLst>
                                      </p:cBhvr>
                                      <p:to>
                                        <p:strVal val="visible"/>
                                      </p:to>
                                    </p:set>
                                    <p:animEffect transition="in" filter="dissolve">
                                      <p:cBhvr>
                                        <p:cTn id="23" dur="500"/>
                                        <p:tgtEl>
                                          <p:spTgt spid="57347">
                                            <p:txEl>
                                              <p:pRg st="4" end="4"/>
                                            </p:txEl>
                                          </p:spTgt>
                                        </p:tgtEl>
                                      </p:cBhvr>
                                    </p:animEffect>
                                  </p:childTnLst>
                                </p:cTn>
                              </p:par>
                            </p:childTnLst>
                          </p:cTn>
                        </p:par>
                        <p:par>
                          <p:cTn id="24" fill="hold" nodeType="afterGroup">
                            <p:stCondLst>
                              <p:cond delay="2500"/>
                            </p:stCondLst>
                            <p:childTnLst>
                              <p:par>
                                <p:cTn id="25" presetID="9" presetClass="entr" presetSubtype="0" fill="hold" nodeType="afterEffect">
                                  <p:stCondLst>
                                    <p:cond delay="0"/>
                                  </p:stCondLst>
                                  <p:childTnLst>
                                    <p:set>
                                      <p:cBhvr>
                                        <p:cTn id="26" dur="1" fill="hold">
                                          <p:stCondLst>
                                            <p:cond delay="0"/>
                                          </p:stCondLst>
                                        </p:cTn>
                                        <p:tgtEl>
                                          <p:spTgt spid="57347">
                                            <p:txEl>
                                              <p:pRg st="5" end="5"/>
                                            </p:txEl>
                                          </p:spTgt>
                                        </p:tgtEl>
                                        <p:attrNameLst>
                                          <p:attrName>style.visibility</p:attrName>
                                        </p:attrNameLst>
                                      </p:cBhvr>
                                      <p:to>
                                        <p:strVal val="visible"/>
                                      </p:to>
                                    </p:set>
                                    <p:animEffect transition="in" filter="dissolve">
                                      <p:cBhvr>
                                        <p:cTn id="27" dur="500"/>
                                        <p:tgtEl>
                                          <p:spTgt spid="57347">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7348"/>
                                        </p:tgtEl>
                                        <p:attrNameLst>
                                          <p:attrName>style.visibility</p:attrName>
                                        </p:attrNameLst>
                                      </p:cBhvr>
                                      <p:to>
                                        <p:strVal val="visible"/>
                                      </p:to>
                                    </p:set>
                                    <p:animEffect transition="in" filter="dissolve">
                                      <p:cBhvr>
                                        <p:cTn id="32" dur="500"/>
                                        <p:tgtEl>
                                          <p:spTgt spid="57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4">
            <a:extLst>
              <a:ext uri="{FF2B5EF4-FFF2-40B4-BE49-F238E27FC236}">
                <a16:creationId xmlns:a16="http://schemas.microsoft.com/office/drawing/2014/main" id="{C0596C67-147C-4FC0-8B71-3983B5E16F56}"/>
              </a:ext>
            </a:extLst>
          </p:cNvPr>
          <p:cNvSpPr txBox="1">
            <a:spLocks noChangeArrowheads="1"/>
          </p:cNvSpPr>
          <p:nvPr/>
        </p:nvSpPr>
        <p:spPr bwMode="auto">
          <a:xfrm>
            <a:off x="609600" y="2362200"/>
            <a:ext cx="8153400" cy="2282825"/>
          </a:xfrm>
          <a:prstGeom prst="rect">
            <a:avLst/>
          </a:prstGeom>
          <a:solidFill>
            <a:schemeClr val="hlink"/>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400">
                <a:solidFill>
                  <a:schemeClr val="bg2"/>
                </a:solidFill>
                <a:latin typeface="Arial" panose="020B0604020202020204" pitchFamily="34" charset="0"/>
              </a:rPr>
              <a:t>…And the Lord added to the church daily those who were being saved. (Acts 2:47)</a:t>
            </a:r>
          </a:p>
          <a:p>
            <a:pPr eaLnBrk="1" hangingPunct="1"/>
            <a:endParaRPr lang="en-US" altLang="en-US" sz="2400">
              <a:solidFill>
                <a:schemeClr val="bg2"/>
              </a:solidFill>
              <a:latin typeface="Arial" panose="020B0604020202020204" pitchFamily="34" charset="0"/>
            </a:endParaRPr>
          </a:p>
          <a:p>
            <a:pPr eaLnBrk="1" hangingPunct="1"/>
            <a:r>
              <a:rPr lang="en-US" altLang="en-US" sz="2400">
                <a:solidFill>
                  <a:schemeClr val="bg2"/>
                </a:solidFill>
                <a:latin typeface="Arial" panose="020B0604020202020204" pitchFamily="34" charset="0"/>
              </a:rPr>
              <a:t>Now Saul was consenting to his death. At that time a great persecution arose against the church which was at Jerusalem…(Acts 8:1)</a:t>
            </a:r>
          </a:p>
        </p:txBody>
      </p:sp>
      <p:sp>
        <p:nvSpPr>
          <p:cNvPr id="89095" name="Text Box 7">
            <a:extLst>
              <a:ext uri="{FF2B5EF4-FFF2-40B4-BE49-F238E27FC236}">
                <a16:creationId xmlns:a16="http://schemas.microsoft.com/office/drawing/2014/main" id="{62189780-74B9-4CAB-B482-0C2188204683}"/>
              </a:ext>
            </a:extLst>
          </p:cNvPr>
          <p:cNvSpPr txBox="1">
            <a:spLocks noChangeArrowheads="1"/>
          </p:cNvSpPr>
          <p:nvPr/>
        </p:nvSpPr>
        <p:spPr bwMode="auto">
          <a:xfrm>
            <a:off x="609600" y="3584575"/>
            <a:ext cx="8153400" cy="1917700"/>
          </a:xfrm>
          <a:prstGeom prst="rect">
            <a:avLst/>
          </a:prstGeom>
          <a:solidFill>
            <a:schemeClr val="hlink"/>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400">
                <a:solidFill>
                  <a:schemeClr val="bg2"/>
                </a:solidFill>
                <a:latin typeface="Arial" panose="020B0604020202020204" pitchFamily="34" charset="0"/>
              </a:rPr>
              <a:t>And in the days of these kings the God of heaven will set up a kingdom which shall never be destroyed; and the kingdom shall not be left to other people; it shall break in pieces and consume all these kingdoms, and it shall stand forever. (Daniel 2:44)</a:t>
            </a:r>
          </a:p>
        </p:txBody>
      </p:sp>
      <p:sp>
        <p:nvSpPr>
          <p:cNvPr id="89096" name="Text Box 8">
            <a:extLst>
              <a:ext uri="{FF2B5EF4-FFF2-40B4-BE49-F238E27FC236}">
                <a16:creationId xmlns:a16="http://schemas.microsoft.com/office/drawing/2014/main" id="{508FCD8D-08FE-47EE-9CA4-E3A03A01175B}"/>
              </a:ext>
            </a:extLst>
          </p:cNvPr>
          <p:cNvSpPr txBox="1">
            <a:spLocks noChangeArrowheads="1"/>
          </p:cNvSpPr>
          <p:nvPr/>
        </p:nvSpPr>
        <p:spPr bwMode="auto">
          <a:xfrm>
            <a:off x="609600" y="4254500"/>
            <a:ext cx="8153400" cy="1187450"/>
          </a:xfrm>
          <a:prstGeom prst="rect">
            <a:avLst/>
          </a:prstGeom>
          <a:solidFill>
            <a:schemeClr val="hlink"/>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400">
                <a:solidFill>
                  <a:schemeClr val="bg2"/>
                </a:solidFill>
                <a:latin typeface="Arial" panose="020B0604020202020204" pitchFamily="34" charset="0"/>
              </a:rPr>
              <a:t>For by one Spirit we were all baptized into one body--whether Jews or Greeks, whether slaves or free--and have all been made to drink into one Spirit. (1 Cor.12:13)</a:t>
            </a:r>
          </a:p>
        </p:txBody>
      </p:sp>
      <p:sp>
        <p:nvSpPr>
          <p:cNvPr id="89093" name="Text Box 5">
            <a:extLst>
              <a:ext uri="{FF2B5EF4-FFF2-40B4-BE49-F238E27FC236}">
                <a16:creationId xmlns:a16="http://schemas.microsoft.com/office/drawing/2014/main" id="{1D4C5187-5781-4452-A8C5-51FB8B02442C}"/>
              </a:ext>
            </a:extLst>
          </p:cNvPr>
          <p:cNvSpPr txBox="1">
            <a:spLocks noChangeArrowheads="1"/>
          </p:cNvSpPr>
          <p:nvPr/>
        </p:nvSpPr>
        <p:spPr bwMode="auto">
          <a:xfrm>
            <a:off x="609600" y="2971800"/>
            <a:ext cx="8153400" cy="2282825"/>
          </a:xfrm>
          <a:prstGeom prst="rect">
            <a:avLst/>
          </a:prstGeom>
          <a:solidFill>
            <a:schemeClr val="hlink"/>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400">
                <a:solidFill>
                  <a:schemeClr val="bg2"/>
                </a:solidFill>
                <a:latin typeface="Arial" panose="020B0604020202020204" pitchFamily="34" charset="0"/>
              </a:rPr>
              <a:t>There is one body and one Spirit, just as you were called in one hope of your calling…(Eph. 4:4)</a:t>
            </a:r>
          </a:p>
          <a:p>
            <a:pPr eaLnBrk="1" hangingPunct="1"/>
            <a:endParaRPr lang="en-US" altLang="en-US" sz="2400">
              <a:solidFill>
                <a:schemeClr val="bg2"/>
              </a:solidFill>
              <a:latin typeface="Arial" panose="020B0604020202020204" pitchFamily="34" charset="0"/>
            </a:endParaRPr>
          </a:p>
          <a:p>
            <a:pPr eaLnBrk="1" hangingPunct="1"/>
            <a:r>
              <a:rPr lang="en-US" altLang="en-US" sz="2400">
                <a:solidFill>
                  <a:schemeClr val="bg2"/>
                </a:solidFill>
                <a:latin typeface="Arial" panose="020B0604020202020204" pitchFamily="34" charset="0"/>
              </a:rPr>
              <a:t>And He put all things under His feet, and gave Him to be head over all things to the church, which is His body, the fullness of Him who fills all in all. (Eph. 1:22-23)</a:t>
            </a:r>
          </a:p>
        </p:txBody>
      </p:sp>
      <p:sp>
        <p:nvSpPr>
          <p:cNvPr id="89090" name="Rectangle 2">
            <a:extLst>
              <a:ext uri="{FF2B5EF4-FFF2-40B4-BE49-F238E27FC236}">
                <a16:creationId xmlns:a16="http://schemas.microsoft.com/office/drawing/2014/main" id="{A2C2A8EC-5730-4C7A-897E-C6C18B88C4C2}"/>
              </a:ext>
            </a:extLst>
          </p:cNvPr>
          <p:cNvSpPr>
            <a:spLocks noGrp="1" noRot="1" noChangeArrowheads="1"/>
          </p:cNvSpPr>
          <p:nvPr>
            <p:ph type="title"/>
          </p:nvPr>
        </p:nvSpPr>
        <p:spPr/>
        <p:txBody>
          <a:bodyPr/>
          <a:lstStyle/>
          <a:p>
            <a:pPr eaLnBrk="1" hangingPunct="1">
              <a:defRPr/>
            </a:pPr>
            <a:r>
              <a:rPr lang="en-US" altLang="en-US" sz="6000"/>
              <a:t>The Church</a:t>
            </a:r>
          </a:p>
        </p:txBody>
      </p:sp>
      <p:sp>
        <p:nvSpPr>
          <p:cNvPr id="89091" name="Rectangle 3">
            <a:extLst>
              <a:ext uri="{FF2B5EF4-FFF2-40B4-BE49-F238E27FC236}">
                <a16:creationId xmlns:a16="http://schemas.microsoft.com/office/drawing/2014/main" id="{E317C22C-9E41-43BA-9EA1-0080B95D4C98}"/>
              </a:ext>
            </a:extLst>
          </p:cNvPr>
          <p:cNvSpPr>
            <a:spLocks noGrp="1" noChangeArrowheads="1"/>
          </p:cNvSpPr>
          <p:nvPr>
            <p:ph type="body" idx="1"/>
          </p:nvPr>
        </p:nvSpPr>
        <p:spPr>
          <a:xfrm>
            <a:off x="152400" y="1600200"/>
            <a:ext cx="8839200" cy="4724400"/>
          </a:xfrm>
        </p:spPr>
        <p:txBody>
          <a:bodyPr/>
          <a:lstStyle/>
          <a:p>
            <a:pPr eaLnBrk="1" hangingPunct="1">
              <a:buFont typeface="Wingdings" pitchFamily="28" charset="2"/>
              <a:buChar char="n"/>
              <a:defRPr/>
            </a:pPr>
            <a:r>
              <a:rPr lang="en-US" altLang="en-US" sz="3600" b="1"/>
              <a:t>Began in the </a:t>
            </a:r>
            <a:r>
              <a:rPr lang="en-US" altLang="en-US" sz="3600" b="1">
                <a:solidFill>
                  <a:schemeClr val="hlink"/>
                </a:solidFill>
              </a:rPr>
              <a:t>1st</a:t>
            </a:r>
            <a:r>
              <a:rPr lang="en-US" altLang="en-US" sz="3600" b="1"/>
              <a:t> Century – Acts 2:47; 8:1</a:t>
            </a:r>
          </a:p>
          <a:p>
            <a:pPr eaLnBrk="1" hangingPunct="1">
              <a:buFont typeface="Wingdings" pitchFamily="28" charset="2"/>
              <a:buChar char="n"/>
              <a:defRPr/>
            </a:pPr>
            <a:r>
              <a:rPr lang="en-US" altLang="en-US" sz="3600" b="1"/>
              <a:t>Only One in the </a:t>
            </a:r>
            <a:r>
              <a:rPr lang="en-US" altLang="en-US" sz="3600" b="1">
                <a:solidFill>
                  <a:schemeClr val="hlink"/>
                </a:solidFill>
              </a:rPr>
              <a:t>1st</a:t>
            </a:r>
            <a:r>
              <a:rPr lang="en-US" altLang="en-US" sz="3600" b="1"/>
              <a:t> Century – Eph. 4:4</a:t>
            </a:r>
          </a:p>
          <a:p>
            <a:pPr eaLnBrk="1" hangingPunct="1">
              <a:buFont typeface="Wingdings" pitchFamily="28" charset="2"/>
              <a:buChar char="n"/>
              <a:defRPr/>
            </a:pPr>
            <a:r>
              <a:rPr lang="en-US" altLang="en-US" sz="3600" b="1"/>
              <a:t>Existed Ever Since </a:t>
            </a:r>
            <a:r>
              <a:rPr lang="en-US" altLang="en-US" sz="3600" b="1">
                <a:solidFill>
                  <a:schemeClr val="hlink"/>
                </a:solidFill>
              </a:rPr>
              <a:t>1st</a:t>
            </a:r>
            <a:r>
              <a:rPr lang="en-US" altLang="en-US" sz="3600" b="1"/>
              <a:t> Century – Dan. 2:44</a:t>
            </a:r>
          </a:p>
          <a:p>
            <a:pPr eaLnBrk="1" hangingPunct="1">
              <a:buFont typeface="Wingdings" pitchFamily="28" charset="2"/>
              <a:buChar char="n"/>
              <a:defRPr/>
            </a:pPr>
            <a:r>
              <a:rPr lang="en-US" altLang="en-US" sz="3600" b="1"/>
              <a:t>Baptized Into Only </a:t>
            </a:r>
            <a:r>
              <a:rPr lang="en-US" altLang="en-US" sz="3600" b="1">
                <a:solidFill>
                  <a:schemeClr val="hlink"/>
                </a:solidFill>
              </a:rPr>
              <a:t>1</a:t>
            </a:r>
            <a:r>
              <a:rPr lang="en-US" altLang="en-US" sz="3600" b="1"/>
              <a:t> Body – 1 Cor. 12:13</a:t>
            </a:r>
          </a:p>
          <a:p>
            <a:pPr eaLnBrk="1" hangingPunct="1">
              <a:buFont typeface="Wingdings" pitchFamily="28" charset="2"/>
              <a:buChar char="n"/>
              <a:defRPr/>
            </a:pPr>
            <a:r>
              <a:rPr lang="en-US" altLang="en-US" sz="3600" b="1"/>
              <a:t>Translated Into Only </a:t>
            </a:r>
            <a:r>
              <a:rPr lang="en-US" altLang="en-US" sz="3600" b="1">
                <a:solidFill>
                  <a:schemeClr val="hlink"/>
                </a:solidFill>
              </a:rPr>
              <a:t>1</a:t>
            </a:r>
            <a:r>
              <a:rPr lang="en-US" altLang="en-US" sz="3600" b="1"/>
              <a:t> Body – Col. 1:13</a:t>
            </a:r>
          </a:p>
          <a:p>
            <a:pPr eaLnBrk="1" hangingPunct="1">
              <a:buFont typeface="Wingdings" pitchFamily="28" charset="2"/>
              <a:buChar char="n"/>
              <a:defRPr/>
            </a:pPr>
            <a:r>
              <a:rPr lang="en-US" altLang="en-US" sz="3600" b="1"/>
              <a:t>All Christians in </a:t>
            </a:r>
            <a:r>
              <a:rPr lang="en-US" altLang="en-US" sz="3600" b="1">
                <a:solidFill>
                  <a:schemeClr val="hlink"/>
                </a:solidFill>
              </a:rPr>
              <a:t>1</a:t>
            </a:r>
            <a:r>
              <a:rPr lang="en-US" altLang="en-US" sz="3600" b="1" baseline="30000">
                <a:solidFill>
                  <a:schemeClr val="hlink"/>
                </a:solidFill>
              </a:rPr>
              <a:t>st</a:t>
            </a:r>
            <a:r>
              <a:rPr lang="en-US" altLang="en-US" sz="3600" b="1"/>
              <a:t> Century were taught the same doctrine – 1 Cor. 4:17; 16:1</a:t>
            </a:r>
          </a:p>
        </p:txBody>
      </p:sp>
      <p:sp>
        <p:nvSpPr>
          <p:cNvPr id="89098" name="Text Box 10">
            <a:extLst>
              <a:ext uri="{FF2B5EF4-FFF2-40B4-BE49-F238E27FC236}">
                <a16:creationId xmlns:a16="http://schemas.microsoft.com/office/drawing/2014/main" id="{18718514-2690-4B40-91A3-7648D4142B04}"/>
              </a:ext>
            </a:extLst>
          </p:cNvPr>
          <p:cNvSpPr txBox="1">
            <a:spLocks noChangeArrowheads="1"/>
          </p:cNvSpPr>
          <p:nvPr/>
        </p:nvSpPr>
        <p:spPr bwMode="auto">
          <a:xfrm>
            <a:off x="609600" y="5029200"/>
            <a:ext cx="8153400" cy="1552575"/>
          </a:xfrm>
          <a:prstGeom prst="rect">
            <a:avLst/>
          </a:prstGeom>
          <a:solidFill>
            <a:schemeClr val="hlink"/>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400">
                <a:solidFill>
                  <a:schemeClr val="bg2"/>
                </a:solidFill>
                <a:latin typeface="Arial" panose="020B0604020202020204" pitchFamily="34" charset="0"/>
              </a:rPr>
              <a:t>He has delivered us from the power of darkness and conveyed us into the kingdom of the Son of His love, in whom we have redemption through His blood, the forgiveness of sins. (Col.1:13-14)</a:t>
            </a:r>
          </a:p>
        </p:txBody>
      </p:sp>
      <p:sp>
        <p:nvSpPr>
          <p:cNvPr id="89099" name="Text Box 11">
            <a:extLst>
              <a:ext uri="{FF2B5EF4-FFF2-40B4-BE49-F238E27FC236}">
                <a16:creationId xmlns:a16="http://schemas.microsoft.com/office/drawing/2014/main" id="{BFF63521-4ACC-4EA9-A400-4085D87C568C}"/>
              </a:ext>
            </a:extLst>
          </p:cNvPr>
          <p:cNvSpPr txBox="1">
            <a:spLocks noChangeArrowheads="1"/>
          </p:cNvSpPr>
          <p:nvPr/>
        </p:nvSpPr>
        <p:spPr bwMode="auto">
          <a:xfrm>
            <a:off x="609600" y="1828800"/>
            <a:ext cx="8153400" cy="3013075"/>
          </a:xfrm>
          <a:prstGeom prst="rect">
            <a:avLst/>
          </a:prstGeom>
          <a:solidFill>
            <a:schemeClr val="hlink"/>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400">
                <a:solidFill>
                  <a:schemeClr val="bg2"/>
                </a:solidFill>
                <a:latin typeface="Arial" panose="020B0604020202020204" pitchFamily="34" charset="0"/>
              </a:rPr>
              <a:t>For this reason I have sent Timothy to you, who is my beloved and faithful son in the Lord, who will remind you of my ways in Christ, as I teach everywhere in every church. (1 Cor. 4:17)</a:t>
            </a:r>
          </a:p>
          <a:p>
            <a:pPr eaLnBrk="1" hangingPunct="1"/>
            <a:endParaRPr lang="en-US" altLang="en-US" sz="2400">
              <a:solidFill>
                <a:schemeClr val="bg2"/>
              </a:solidFill>
              <a:latin typeface="Arial" panose="020B0604020202020204" pitchFamily="34" charset="0"/>
            </a:endParaRPr>
          </a:p>
          <a:p>
            <a:pPr eaLnBrk="1" hangingPunct="1"/>
            <a:r>
              <a:rPr lang="en-US" altLang="en-US" sz="2400">
                <a:solidFill>
                  <a:schemeClr val="bg2"/>
                </a:solidFill>
                <a:latin typeface="Arial" panose="020B0604020202020204" pitchFamily="34" charset="0"/>
              </a:rPr>
              <a:t>Now concerning the collection for the saints, as I have given orders to the churches of Galatia, so you must do also. (1 Cor. 16:1)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Effect transition="in" filter="dissolve">
                                      <p:cBhvr>
                                        <p:cTn id="7" dur="500"/>
                                        <p:tgtEl>
                                          <p:spTgt spid="890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9092"/>
                                        </p:tgtEl>
                                        <p:attrNameLst>
                                          <p:attrName>style.visibility</p:attrName>
                                        </p:attrNameLst>
                                      </p:cBhvr>
                                      <p:to>
                                        <p:strVal val="visible"/>
                                      </p:to>
                                    </p:set>
                                  </p:childTnLst>
                                  <p:subTnLst>
                                    <p:set>
                                      <p:cBhvr override="childStyle">
                                        <p:cTn dur="1" fill="hold" display="0" masterRel="nextClick" afterEffect="1"/>
                                        <p:tgtEl>
                                          <p:spTgt spid="89092"/>
                                        </p:tgtEl>
                                        <p:attrNameLst>
                                          <p:attrName>style.visibility</p:attrName>
                                        </p:attrNameLst>
                                      </p:cBhvr>
                                      <p:to>
                                        <p:strVal val="hidden"/>
                                      </p:to>
                                    </p:set>
                                  </p:sub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89091">
                                            <p:txEl>
                                              <p:pRg st="1" end="1"/>
                                            </p:txEl>
                                          </p:spTgt>
                                        </p:tgtEl>
                                        <p:attrNameLst>
                                          <p:attrName>style.visibility</p:attrName>
                                        </p:attrNameLst>
                                      </p:cBhvr>
                                      <p:to>
                                        <p:strVal val="visible"/>
                                      </p:to>
                                    </p:set>
                                    <p:animEffect transition="in" filter="dissolve">
                                      <p:cBhvr>
                                        <p:cTn id="16" dur="500"/>
                                        <p:tgtEl>
                                          <p:spTgt spid="8909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9093"/>
                                        </p:tgtEl>
                                        <p:attrNameLst>
                                          <p:attrName>style.visibility</p:attrName>
                                        </p:attrNameLst>
                                      </p:cBhvr>
                                      <p:to>
                                        <p:strVal val="visible"/>
                                      </p:to>
                                    </p:set>
                                  </p:childTnLst>
                                  <p:subTnLst>
                                    <p:set>
                                      <p:cBhvr override="childStyle">
                                        <p:cTn dur="1" fill="hold" display="0" masterRel="nextClick" afterEffect="1"/>
                                        <p:tgtEl>
                                          <p:spTgt spid="89093"/>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89091">
                                            <p:txEl>
                                              <p:pRg st="2" end="2"/>
                                            </p:txEl>
                                          </p:spTgt>
                                        </p:tgtEl>
                                        <p:attrNameLst>
                                          <p:attrName>style.visibility</p:attrName>
                                        </p:attrNameLst>
                                      </p:cBhvr>
                                      <p:to>
                                        <p:strVal val="visible"/>
                                      </p:to>
                                    </p:set>
                                    <p:animEffect transition="in" filter="dissolve">
                                      <p:cBhvr>
                                        <p:cTn id="25" dur="500"/>
                                        <p:tgtEl>
                                          <p:spTgt spid="89091">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9095"/>
                                        </p:tgtEl>
                                        <p:attrNameLst>
                                          <p:attrName>style.visibility</p:attrName>
                                        </p:attrNameLst>
                                      </p:cBhvr>
                                      <p:to>
                                        <p:strVal val="visible"/>
                                      </p:to>
                                    </p:set>
                                  </p:childTnLst>
                                  <p:subTnLst>
                                    <p:set>
                                      <p:cBhvr override="childStyle">
                                        <p:cTn dur="1" fill="hold" display="0" masterRel="nextClick" afterEffect="1"/>
                                        <p:tgtEl>
                                          <p:spTgt spid="89095"/>
                                        </p:tgtEl>
                                        <p:attrNameLst>
                                          <p:attrName>style.visibility</p:attrName>
                                        </p:attrNameLst>
                                      </p:cBhvr>
                                      <p:to>
                                        <p:strVal val="hidden"/>
                                      </p:to>
                                    </p:set>
                                  </p:sub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nodeType="clickEffect">
                                  <p:stCondLst>
                                    <p:cond delay="0"/>
                                  </p:stCondLst>
                                  <p:childTnLst>
                                    <p:set>
                                      <p:cBhvr>
                                        <p:cTn id="33" dur="1" fill="hold">
                                          <p:stCondLst>
                                            <p:cond delay="0"/>
                                          </p:stCondLst>
                                        </p:cTn>
                                        <p:tgtEl>
                                          <p:spTgt spid="89091">
                                            <p:txEl>
                                              <p:pRg st="3" end="3"/>
                                            </p:txEl>
                                          </p:spTgt>
                                        </p:tgtEl>
                                        <p:attrNameLst>
                                          <p:attrName>style.visibility</p:attrName>
                                        </p:attrNameLst>
                                      </p:cBhvr>
                                      <p:to>
                                        <p:strVal val="visible"/>
                                      </p:to>
                                    </p:set>
                                    <p:animEffect transition="in" filter="dissolve">
                                      <p:cBhvr>
                                        <p:cTn id="34" dur="500"/>
                                        <p:tgtEl>
                                          <p:spTgt spid="89091">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9096"/>
                                        </p:tgtEl>
                                        <p:attrNameLst>
                                          <p:attrName>style.visibility</p:attrName>
                                        </p:attrNameLst>
                                      </p:cBhvr>
                                      <p:to>
                                        <p:strVal val="visible"/>
                                      </p:to>
                                    </p:set>
                                  </p:childTnLst>
                                  <p:subTnLst>
                                    <p:set>
                                      <p:cBhvr override="childStyle">
                                        <p:cTn dur="1" fill="hold" display="0" masterRel="nextClick" afterEffect="1"/>
                                        <p:tgtEl>
                                          <p:spTgt spid="89096"/>
                                        </p:tgtEl>
                                        <p:attrNameLst>
                                          <p:attrName>style.visibility</p:attrName>
                                        </p:attrNameLst>
                                      </p:cBhvr>
                                      <p:to>
                                        <p:strVal val="hidden"/>
                                      </p:to>
                                    </p:set>
                                  </p:sub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nodeType="clickEffect">
                                  <p:stCondLst>
                                    <p:cond delay="0"/>
                                  </p:stCondLst>
                                  <p:childTnLst>
                                    <p:set>
                                      <p:cBhvr>
                                        <p:cTn id="42" dur="1" fill="hold">
                                          <p:stCondLst>
                                            <p:cond delay="0"/>
                                          </p:stCondLst>
                                        </p:cTn>
                                        <p:tgtEl>
                                          <p:spTgt spid="89091">
                                            <p:txEl>
                                              <p:pRg st="4" end="4"/>
                                            </p:txEl>
                                          </p:spTgt>
                                        </p:tgtEl>
                                        <p:attrNameLst>
                                          <p:attrName>style.visibility</p:attrName>
                                        </p:attrNameLst>
                                      </p:cBhvr>
                                      <p:to>
                                        <p:strVal val="visible"/>
                                      </p:to>
                                    </p:set>
                                    <p:animEffect transition="in" filter="dissolve">
                                      <p:cBhvr>
                                        <p:cTn id="43" dur="500"/>
                                        <p:tgtEl>
                                          <p:spTgt spid="89091">
                                            <p:txEl>
                                              <p:pRg st="4" end="4"/>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89098"/>
                                        </p:tgtEl>
                                        <p:attrNameLst>
                                          <p:attrName>style.visibility</p:attrName>
                                        </p:attrNameLst>
                                      </p:cBhvr>
                                      <p:to>
                                        <p:strVal val="visible"/>
                                      </p:to>
                                    </p:set>
                                  </p:childTnLst>
                                  <p:subTnLst>
                                    <p:set>
                                      <p:cBhvr override="childStyle">
                                        <p:cTn dur="1" fill="hold" display="0" masterRel="nextClick" afterEffect="1"/>
                                        <p:tgtEl>
                                          <p:spTgt spid="89098"/>
                                        </p:tgtEl>
                                        <p:attrNameLst>
                                          <p:attrName>style.visibility</p:attrName>
                                        </p:attrNameLst>
                                      </p:cBhvr>
                                      <p:to>
                                        <p:strVal val="hidden"/>
                                      </p:to>
                                    </p:set>
                                  </p:sub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89091">
                                            <p:txEl>
                                              <p:pRg st="5" end="5"/>
                                            </p:txEl>
                                          </p:spTgt>
                                        </p:tgtEl>
                                        <p:attrNameLst>
                                          <p:attrName>style.visibility</p:attrName>
                                        </p:attrNameLst>
                                      </p:cBhvr>
                                      <p:to>
                                        <p:strVal val="visible"/>
                                      </p:to>
                                    </p:set>
                                    <p:animEffect transition="in" filter="dissolve">
                                      <p:cBhvr>
                                        <p:cTn id="52" dur="500"/>
                                        <p:tgtEl>
                                          <p:spTgt spid="89091">
                                            <p:txEl>
                                              <p:pRg st="5" end="5"/>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9099"/>
                                        </p:tgtEl>
                                        <p:attrNameLst>
                                          <p:attrName>style.visibility</p:attrName>
                                        </p:attrNameLst>
                                      </p:cBhvr>
                                      <p:to>
                                        <p:strVal val="visible"/>
                                      </p:to>
                                    </p:set>
                                  </p:childTnLst>
                                  <p:subTnLst>
                                    <p:set>
                                      <p:cBhvr override="childStyle">
                                        <p:cTn dur="1" fill="hold" display="0" masterRel="nextClick" afterEffect="1"/>
                                        <p:tgtEl>
                                          <p:spTgt spid="8909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animBg="1"/>
      <p:bldP spid="89095" grpId="0" animBg="1"/>
      <p:bldP spid="89096" grpId="0" animBg="1"/>
      <p:bldP spid="89093" grpId="0" animBg="1"/>
      <p:bldP spid="89098" grpId="0" animBg="1"/>
      <p:bldP spid="8909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B2A1F15E-E0E9-4122-9788-A7242C8CEBCC}"/>
              </a:ext>
            </a:extLst>
          </p:cNvPr>
          <p:cNvSpPr>
            <a:spLocks noGrp="1" noRot="1" noChangeArrowheads="1"/>
          </p:cNvSpPr>
          <p:nvPr>
            <p:ph type="title"/>
          </p:nvPr>
        </p:nvSpPr>
        <p:spPr>
          <a:xfrm>
            <a:off x="457200" y="152400"/>
            <a:ext cx="8229600" cy="990600"/>
          </a:xfrm>
        </p:spPr>
        <p:txBody>
          <a:bodyPr/>
          <a:lstStyle/>
          <a:p>
            <a:pPr eaLnBrk="1" hangingPunct="1">
              <a:defRPr/>
            </a:pPr>
            <a:r>
              <a:rPr lang="en-US" altLang="en-US" sz="5400"/>
              <a:t>Apostasy Foretold</a:t>
            </a:r>
          </a:p>
        </p:txBody>
      </p:sp>
      <p:sp>
        <p:nvSpPr>
          <p:cNvPr id="59397" name="Rectangle 5">
            <a:extLst>
              <a:ext uri="{FF2B5EF4-FFF2-40B4-BE49-F238E27FC236}">
                <a16:creationId xmlns:a16="http://schemas.microsoft.com/office/drawing/2014/main" id="{047758FE-1386-4D87-84E7-13679D8E1284}"/>
              </a:ext>
            </a:extLst>
          </p:cNvPr>
          <p:cNvSpPr>
            <a:spLocks noGrp="1" noChangeArrowheads="1"/>
          </p:cNvSpPr>
          <p:nvPr>
            <p:ph type="body" idx="1"/>
          </p:nvPr>
        </p:nvSpPr>
        <p:spPr>
          <a:xfrm>
            <a:off x="533400" y="1219200"/>
            <a:ext cx="8229600" cy="914400"/>
          </a:xfrm>
        </p:spPr>
        <p:txBody>
          <a:bodyPr/>
          <a:lstStyle/>
          <a:p>
            <a:pPr eaLnBrk="1" hangingPunct="1">
              <a:buFont typeface="Wingdings" pitchFamily="28" charset="2"/>
              <a:buChar char="n"/>
              <a:defRPr/>
            </a:pPr>
            <a:r>
              <a:rPr lang="en-US" altLang="en-US" sz="4400" b="1"/>
              <a:t>2 Thess. 2:3-4; Acts 20:29-31</a:t>
            </a:r>
          </a:p>
        </p:txBody>
      </p:sp>
      <p:sp>
        <p:nvSpPr>
          <p:cNvPr id="59398" name="Oval 6">
            <a:extLst>
              <a:ext uri="{FF2B5EF4-FFF2-40B4-BE49-F238E27FC236}">
                <a16:creationId xmlns:a16="http://schemas.microsoft.com/office/drawing/2014/main" id="{75B1D00E-3F58-4AC6-898E-5F9A31A7D81E}"/>
              </a:ext>
            </a:extLst>
          </p:cNvPr>
          <p:cNvSpPr>
            <a:spLocks noChangeArrowheads="1"/>
          </p:cNvSpPr>
          <p:nvPr/>
        </p:nvSpPr>
        <p:spPr bwMode="auto">
          <a:xfrm>
            <a:off x="533400" y="2819400"/>
            <a:ext cx="2819400" cy="2667000"/>
          </a:xfrm>
          <a:prstGeom prst="ellipse">
            <a:avLst/>
          </a:prstGeom>
          <a:solidFill>
            <a:schemeClr val="accent1"/>
          </a:solidFill>
          <a:ln w="38100" cap="sq">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en-US" sz="4800" b="1">
                <a:solidFill>
                  <a:schemeClr val="bg2"/>
                </a:solidFill>
              </a:rPr>
              <a:t>The</a:t>
            </a:r>
          </a:p>
          <a:p>
            <a:pPr algn="ctr" eaLnBrk="1" hangingPunct="1"/>
            <a:r>
              <a:rPr lang="en-US" altLang="en-US" sz="4800" b="1">
                <a:solidFill>
                  <a:schemeClr val="bg2"/>
                </a:solidFill>
              </a:rPr>
              <a:t>Church</a:t>
            </a:r>
          </a:p>
        </p:txBody>
      </p:sp>
      <p:sp>
        <p:nvSpPr>
          <p:cNvPr id="59400" name="Oval 8">
            <a:extLst>
              <a:ext uri="{FF2B5EF4-FFF2-40B4-BE49-F238E27FC236}">
                <a16:creationId xmlns:a16="http://schemas.microsoft.com/office/drawing/2014/main" id="{BBDB7EB3-95D8-4787-AA7E-9D4EEEC4E788}"/>
              </a:ext>
            </a:extLst>
          </p:cNvPr>
          <p:cNvSpPr>
            <a:spLocks noChangeArrowheads="1"/>
          </p:cNvSpPr>
          <p:nvPr/>
        </p:nvSpPr>
        <p:spPr bwMode="auto">
          <a:xfrm>
            <a:off x="3810000" y="2057400"/>
            <a:ext cx="1295400" cy="1066800"/>
          </a:xfrm>
          <a:prstGeom prst="ellipse">
            <a:avLst/>
          </a:prstGeom>
          <a:solidFill>
            <a:srgbClr val="990000"/>
          </a:solidFill>
          <a:ln w="28575" cap="sq">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en-US" sz="2400" b="1">
                <a:solidFill>
                  <a:schemeClr val="hlink"/>
                </a:solidFill>
              </a:rPr>
              <a:t>Catholic</a:t>
            </a:r>
          </a:p>
          <a:p>
            <a:pPr algn="ctr" eaLnBrk="1" hangingPunct="1"/>
            <a:r>
              <a:rPr lang="en-US" altLang="en-US" sz="2400" b="1">
                <a:solidFill>
                  <a:schemeClr val="hlink"/>
                </a:solidFill>
              </a:rPr>
              <a:t>Church</a:t>
            </a:r>
          </a:p>
        </p:txBody>
      </p:sp>
      <p:sp>
        <p:nvSpPr>
          <p:cNvPr id="59401" name="Oval 9">
            <a:extLst>
              <a:ext uri="{FF2B5EF4-FFF2-40B4-BE49-F238E27FC236}">
                <a16:creationId xmlns:a16="http://schemas.microsoft.com/office/drawing/2014/main" id="{FE6A92EC-A286-4117-91CA-611DA8AED252}"/>
              </a:ext>
            </a:extLst>
          </p:cNvPr>
          <p:cNvSpPr>
            <a:spLocks noChangeArrowheads="1"/>
          </p:cNvSpPr>
          <p:nvPr/>
        </p:nvSpPr>
        <p:spPr bwMode="auto">
          <a:xfrm>
            <a:off x="5867400" y="2057400"/>
            <a:ext cx="1295400" cy="1066800"/>
          </a:xfrm>
          <a:prstGeom prst="ellipse">
            <a:avLst/>
          </a:prstGeom>
          <a:solidFill>
            <a:srgbClr val="990000"/>
          </a:solidFill>
          <a:ln w="28575" cap="sq">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en-US" sz="2000" b="1">
                <a:solidFill>
                  <a:schemeClr val="hlink"/>
                </a:solidFill>
              </a:rPr>
              <a:t>Denom.</a:t>
            </a:r>
          </a:p>
          <a:p>
            <a:pPr algn="ctr" eaLnBrk="1" hangingPunct="1"/>
            <a:r>
              <a:rPr lang="en-US" altLang="en-US" sz="2000" b="1">
                <a:solidFill>
                  <a:schemeClr val="hlink"/>
                </a:solidFill>
              </a:rPr>
              <a:t>Churches</a:t>
            </a:r>
          </a:p>
        </p:txBody>
      </p:sp>
      <p:sp>
        <p:nvSpPr>
          <p:cNvPr id="59402" name="Line 10">
            <a:extLst>
              <a:ext uri="{FF2B5EF4-FFF2-40B4-BE49-F238E27FC236}">
                <a16:creationId xmlns:a16="http://schemas.microsoft.com/office/drawing/2014/main" id="{966379A2-12A8-4379-B067-A523461B8DF0}"/>
              </a:ext>
            </a:extLst>
          </p:cNvPr>
          <p:cNvSpPr>
            <a:spLocks noChangeShapeType="1"/>
          </p:cNvSpPr>
          <p:nvPr/>
        </p:nvSpPr>
        <p:spPr bwMode="auto">
          <a:xfrm flipV="1">
            <a:off x="2895600" y="2590800"/>
            <a:ext cx="914400" cy="533400"/>
          </a:xfrm>
          <a:prstGeom prst="line">
            <a:avLst/>
          </a:prstGeom>
          <a:noFill/>
          <a:ln w="76200" cap="sq">
            <a:solidFill>
              <a:schemeClr val="hlink"/>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9403" name="Line 11">
            <a:extLst>
              <a:ext uri="{FF2B5EF4-FFF2-40B4-BE49-F238E27FC236}">
                <a16:creationId xmlns:a16="http://schemas.microsoft.com/office/drawing/2014/main" id="{FF9F3ED9-A76E-4FFE-BFA5-343AE0B856A7}"/>
              </a:ext>
            </a:extLst>
          </p:cNvPr>
          <p:cNvSpPr>
            <a:spLocks noChangeShapeType="1"/>
          </p:cNvSpPr>
          <p:nvPr/>
        </p:nvSpPr>
        <p:spPr bwMode="auto">
          <a:xfrm>
            <a:off x="5105400" y="2590800"/>
            <a:ext cx="762000" cy="0"/>
          </a:xfrm>
          <a:prstGeom prst="line">
            <a:avLst/>
          </a:prstGeom>
          <a:noFill/>
          <a:ln w="76200">
            <a:solidFill>
              <a:schemeClr val="hlink"/>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9404" name="Oval 12">
            <a:extLst>
              <a:ext uri="{FF2B5EF4-FFF2-40B4-BE49-F238E27FC236}">
                <a16:creationId xmlns:a16="http://schemas.microsoft.com/office/drawing/2014/main" id="{DD7AC5C3-FCE3-4387-81F1-6602492D6368}"/>
              </a:ext>
            </a:extLst>
          </p:cNvPr>
          <p:cNvSpPr>
            <a:spLocks noChangeArrowheads="1"/>
          </p:cNvSpPr>
          <p:nvPr/>
        </p:nvSpPr>
        <p:spPr bwMode="auto">
          <a:xfrm>
            <a:off x="3276600" y="5562600"/>
            <a:ext cx="1295400" cy="1066800"/>
          </a:xfrm>
          <a:prstGeom prst="ellipse">
            <a:avLst/>
          </a:prstGeom>
          <a:solidFill>
            <a:srgbClr val="990000"/>
          </a:solidFill>
          <a:ln w="28575" cap="sq">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en-US" sz="2800" b="1">
                <a:solidFill>
                  <a:schemeClr val="hlink"/>
                </a:solidFill>
              </a:rPr>
              <a:t>Sects</a:t>
            </a:r>
          </a:p>
        </p:txBody>
      </p:sp>
      <p:sp>
        <p:nvSpPr>
          <p:cNvPr id="59405" name="Line 13">
            <a:extLst>
              <a:ext uri="{FF2B5EF4-FFF2-40B4-BE49-F238E27FC236}">
                <a16:creationId xmlns:a16="http://schemas.microsoft.com/office/drawing/2014/main" id="{2B55F8CF-AFAD-47C1-9758-FECE7622E461}"/>
              </a:ext>
            </a:extLst>
          </p:cNvPr>
          <p:cNvSpPr>
            <a:spLocks noChangeShapeType="1"/>
          </p:cNvSpPr>
          <p:nvPr/>
        </p:nvSpPr>
        <p:spPr bwMode="auto">
          <a:xfrm>
            <a:off x="2895600" y="5181600"/>
            <a:ext cx="533400" cy="609600"/>
          </a:xfrm>
          <a:prstGeom prst="line">
            <a:avLst/>
          </a:prstGeom>
          <a:noFill/>
          <a:ln w="76200" cap="sq">
            <a:solidFill>
              <a:schemeClr val="hlink"/>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9406" name="Text Box 14">
            <a:extLst>
              <a:ext uri="{FF2B5EF4-FFF2-40B4-BE49-F238E27FC236}">
                <a16:creationId xmlns:a16="http://schemas.microsoft.com/office/drawing/2014/main" id="{161887D2-F166-47B8-9ABF-D84653BC6D89}"/>
              </a:ext>
            </a:extLst>
          </p:cNvPr>
          <p:cNvSpPr txBox="1">
            <a:spLocks noChangeArrowheads="1"/>
          </p:cNvSpPr>
          <p:nvPr/>
        </p:nvSpPr>
        <p:spPr bwMode="auto">
          <a:xfrm>
            <a:off x="3505200" y="3276600"/>
            <a:ext cx="5410200" cy="2227263"/>
          </a:xfrm>
          <a:prstGeom prst="rect">
            <a:avLst/>
          </a:prstGeom>
          <a:solidFill>
            <a:schemeClr val="hlink"/>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pPr>
            <a:r>
              <a:rPr lang="en-US" altLang="en-US" sz="2800" b="1">
                <a:solidFill>
                  <a:srgbClr val="990000"/>
                </a:solidFill>
              </a:rPr>
              <a:t>“Now the Spirit expressly says that in latter times some will depart from the faith, giving heed to deceiving spirits and doctrines of demons.” (1 Tim. 4:1).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397">
                                            <p:txEl>
                                              <p:pRg st="0" end="0"/>
                                            </p:txEl>
                                          </p:spTgt>
                                        </p:tgtEl>
                                        <p:attrNameLst>
                                          <p:attrName>style.visibility</p:attrName>
                                        </p:attrNameLst>
                                      </p:cBhvr>
                                      <p:to>
                                        <p:strVal val="visible"/>
                                      </p:to>
                                    </p:set>
                                    <p:animEffect transition="in" filter="dissolve">
                                      <p:cBhvr>
                                        <p:cTn id="7" dur="500"/>
                                        <p:tgtEl>
                                          <p:spTgt spid="5939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9398"/>
                                        </p:tgtEl>
                                        <p:attrNameLst>
                                          <p:attrName>style.visibility</p:attrName>
                                        </p:attrNameLst>
                                      </p:cBhvr>
                                      <p:to>
                                        <p:strVal val="visible"/>
                                      </p:to>
                                    </p:set>
                                    <p:animEffect transition="in" filter="dissolve">
                                      <p:cBhvr>
                                        <p:cTn id="12" dur="500"/>
                                        <p:tgtEl>
                                          <p:spTgt spid="593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9" presetClass="entr" presetSubtype="0" fill="hold" nodeType="clickEffect">
                                  <p:stCondLst>
                                    <p:cond delay="0"/>
                                  </p:stCondLst>
                                  <p:childTnLst>
                                    <p:set>
                                      <p:cBhvr>
                                        <p:cTn id="16" dur="1" fill="hold">
                                          <p:stCondLst>
                                            <p:cond delay="0"/>
                                          </p:stCondLst>
                                        </p:cTn>
                                        <p:tgtEl>
                                          <p:spTgt spid="59402"/>
                                        </p:tgtEl>
                                        <p:attrNameLst>
                                          <p:attrName>style.visibility</p:attrName>
                                        </p:attrNameLst>
                                      </p:cBhvr>
                                      <p:to>
                                        <p:strVal val="visible"/>
                                      </p:to>
                                    </p:set>
                                    <p:anim calcmode="lin" valueType="num">
                                      <p:cBhvr>
                                        <p:cTn id="17" dur="1000" fill="hold"/>
                                        <p:tgtEl>
                                          <p:spTgt spid="59402"/>
                                        </p:tgtEl>
                                        <p:attrNameLst>
                                          <p:attrName>ppt_x</p:attrName>
                                        </p:attrNameLst>
                                      </p:cBhvr>
                                      <p:tavLst>
                                        <p:tav tm="0">
                                          <p:val>
                                            <p:strVal val="#ppt_x-.2"/>
                                          </p:val>
                                        </p:tav>
                                        <p:tav tm="100000">
                                          <p:val>
                                            <p:strVal val="#ppt_x"/>
                                          </p:val>
                                        </p:tav>
                                      </p:tavLst>
                                    </p:anim>
                                    <p:anim calcmode="lin" valueType="num">
                                      <p:cBhvr>
                                        <p:cTn id="18" dur="1000" fill="hold"/>
                                        <p:tgtEl>
                                          <p:spTgt spid="59402"/>
                                        </p:tgtEl>
                                        <p:attrNameLst>
                                          <p:attrName>ppt_y</p:attrName>
                                        </p:attrNameLst>
                                      </p:cBhvr>
                                      <p:tavLst>
                                        <p:tav tm="0">
                                          <p:val>
                                            <p:strVal val="#ppt_y"/>
                                          </p:val>
                                        </p:tav>
                                        <p:tav tm="100000">
                                          <p:val>
                                            <p:strVal val="#ppt_y"/>
                                          </p:val>
                                        </p:tav>
                                      </p:tavLst>
                                    </p:anim>
                                    <p:animEffect transition="in" filter="wipe(right)" prLst="gradientSize: 0.1">
                                      <p:cBhvr>
                                        <p:cTn id="19" dur="1000"/>
                                        <p:tgtEl>
                                          <p:spTgt spid="59402"/>
                                        </p:tgtEl>
                                      </p:cBhvr>
                                    </p:animEffect>
                                  </p:childTnLst>
                                </p:cTn>
                              </p:par>
                              <p:par>
                                <p:cTn id="20" presetID="29" presetClass="entr" presetSubtype="0" fill="hold" nodeType="withEffect">
                                  <p:stCondLst>
                                    <p:cond delay="0"/>
                                  </p:stCondLst>
                                  <p:childTnLst>
                                    <p:set>
                                      <p:cBhvr>
                                        <p:cTn id="21" dur="1" fill="hold">
                                          <p:stCondLst>
                                            <p:cond delay="0"/>
                                          </p:stCondLst>
                                        </p:cTn>
                                        <p:tgtEl>
                                          <p:spTgt spid="59405"/>
                                        </p:tgtEl>
                                        <p:attrNameLst>
                                          <p:attrName>style.visibility</p:attrName>
                                        </p:attrNameLst>
                                      </p:cBhvr>
                                      <p:to>
                                        <p:strVal val="visible"/>
                                      </p:to>
                                    </p:set>
                                    <p:anim calcmode="lin" valueType="num">
                                      <p:cBhvr>
                                        <p:cTn id="22" dur="1000" fill="hold"/>
                                        <p:tgtEl>
                                          <p:spTgt spid="59405"/>
                                        </p:tgtEl>
                                        <p:attrNameLst>
                                          <p:attrName>ppt_x</p:attrName>
                                        </p:attrNameLst>
                                      </p:cBhvr>
                                      <p:tavLst>
                                        <p:tav tm="0">
                                          <p:val>
                                            <p:strVal val="#ppt_x-.2"/>
                                          </p:val>
                                        </p:tav>
                                        <p:tav tm="100000">
                                          <p:val>
                                            <p:strVal val="#ppt_x"/>
                                          </p:val>
                                        </p:tav>
                                      </p:tavLst>
                                    </p:anim>
                                    <p:anim calcmode="lin" valueType="num">
                                      <p:cBhvr>
                                        <p:cTn id="23" dur="1000" fill="hold"/>
                                        <p:tgtEl>
                                          <p:spTgt spid="59405"/>
                                        </p:tgtEl>
                                        <p:attrNameLst>
                                          <p:attrName>ppt_y</p:attrName>
                                        </p:attrNameLst>
                                      </p:cBhvr>
                                      <p:tavLst>
                                        <p:tav tm="0">
                                          <p:val>
                                            <p:strVal val="#ppt_y"/>
                                          </p:val>
                                        </p:tav>
                                        <p:tav tm="100000">
                                          <p:val>
                                            <p:strVal val="#ppt_y"/>
                                          </p:val>
                                        </p:tav>
                                      </p:tavLst>
                                    </p:anim>
                                    <p:animEffect transition="in" filter="wipe(right)" prLst="gradientSize: 0.1">
                                      <p:cBhvr>
                                        <p:cTn id="24" dur="1000"/>
                                        <p:tgtEl>
                                          <p:spTgt spid="59405"/>
                                        </p:tgtEl>
                                      </p:cBhvr>
                                    </p:animEffect>
                                  </p:childTnLst>
                                </p:cTn>
                              </p:par>
                            </p:childTnLst>
                          </p:cTn>
                        </p:par>
                        <p:par>
                          <p:cTn id="25" fill="hold" nodeType="afterGroup">
                            <p:stCondLst>
                              <p:cond delay="1000"/>
                            </p:stCondLst>
                            <p:childTnLst>
                              <p:par>
                                <p:cTn id="26" presetID="9" presetClass="entr" presetSubtype="0" fill="hold" grpId="0" nodeType="afterEffect">
                                  <p:stCondLst>
                                    <p:cond delay="0"/>
                                  </p:stCondLst>
                                  <p:childTnLst>
                                    <p:set>
                                      <p:cBhvr>
                                        <p:cTn id="27" dur="1" fill="hold">
                                          <p:stCondLst>
                                            <p:cond delay="0"/>
                                          </p:stCondLst>
                                        </p:cTn>
                                        <p:tgtEl>
                                          <p:spTgt spid="59400"/>
                                        </p:tgtEl>
                                        <p:attrNameLst>
                                          <p:attrName>style.visibility</p:attrName>
                                        </p:attrNameLst>
                                      </p:cBhvr>
                                      <p:to>
                                        <p:strVal val="visible"/>
                                      </p:to>
                                    </p:set>
                                    <p:animEffect transition="in" filter="dissolve">
                                      <p:cBhvr>
                                        <p:cTn id="28" dur="500"/>
                                        <p:tgtEl>
                                          <p:spTgt spid="59400"/>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59404"/>
                                        </p:tgtEl>
                                        <p:attrNameLst>
                                          <p:attrName>style.visibility</p:attrName>
                                        </p:attrNameLst>
                                      </p:cBhvr>
                                      <p:to>
                                        <p:strVal val="visible"/>
                                      </p:to>
                                    </p:set>
                                    <p:animEffect transition="in" filter="dissolve">
                                      <p:cBhvr>
                                        <p:cTn id="31" dur="500"/>
                                        <p:tgtEl>
                                          <p:spTgt spid="5940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59403"/>
                                        </p:tgtEl>
                                        <p:attrNameLst>
                                          <p:attrName>style.visibility</p:attrName>
                                        </p:attrNameLst>
                                      </p:cBhvr>
                                      <p:to>
                                        <p:strVal val="visible"/>
                                      </p:to>
                                    </p:set>
                                    <p:anim calcmode="lin" valueType="num">
                                      <p:cBhvr>
                                        <p:cTn id="36" dur="1000" fill="hold"/>
                                        <p:tgtEl>
                                          <p:spTgt spid="59403"/>
                                        </p:tgtEl>
                                        <p:attrNameLst>
                                          <p:attrName>ppt_x</p:attrName>
                                        </p:attrNameLst>
                                      </p:cBhvr>
                                      <p:tavLst>
                                        <p:tav tm="0">
                                          <p:val>
                                            <p:strVal val="#ppt_x-.2"/>
                                          </p:val>
                                        </p:tav>
                                        <p:tav tm="100000">
                                          <p:val>
                                            <p:strVal val="#ppt_x"/>
                                          </p:val>
                                        </p:tav>
                                      </p:tavLst>
                                    </p:anim>
                                    <p:anim calcmode="lin" valueType="num">
                                      <p:cBhvr>
                                        <p:cTn id="37" dur="1000" fill="hold"/>
                                        <p:tgtEl>
                                          <p:spTgt spid="59403"/>
                                        </p:tgtEl>
                                        <p:attrNameLst>
                                          <p:attrName>ppt_y</p:attrName>
                                        </p:attrNameLst>
                                      </p:cBhvr>
                                      <p:tavLst>
                                        <p:tav tm="0">
                                          <p:val>
                                            <p:strVal val="#ppt_y"/>
                                          </p:val>
                                        </p:tav>
                                        <p:tav tm="100000">
                                          <p:val>
                                            <p:strVal val="#ppt_y"/>
                                          </p:val>
                                        </p:tav>
                                      </p:tavLst>
                                    </p:anim>
                                    <p:animEffect transition="in" filter="wipe(right)" prLst="gradientSize: 0.1">
                                      <p:cBhvr>
                                        <p:cTn id="38" dur="1000"/>
                                        <p:tgtEl>
                                          <p:spTgt spid="59403"/>
                                        </p:tgtEl>
                                      </p:cBhvr>
                                    </p:animEffect>
                                  </p:childTnLst>
                                </p:cTn>
                              </p:par>
                            </p:childTnLst>
                          </p:cTn>
                        </p:par>
                        <p:par>
                          <p:cTn id="39" fill="hold" nodeType="afterGroup">
                            <p:stCondLst>
                              <p:cond delay="1000"/>
                            </p:stCondLst>
                            <p:childTnLst>
                              <p:par>
                                <p:cTn id="40" presetID="9" presetClass="entr" presetSubtype="0" fill="hold" grpId="0" nodeType="afterEffect">
                                  <p:stCondLst>
                                    <p:cond delay="0"/>
                                  </p:stCondLst>
                                  <p:childTnLst>
                                    <p:set>
                                      <p:cBhvr>
                                        <p:cTn id="41" dur="1" fill="hold">
                                          <p:stCondLst>
                                            <p:cond delay="0"/>
                                          </p:stCondLst>
                                        </p:cTn>
                                        <p:tgtEl>
                                          <p:spTgt spid="59401"/>
                                        </p:tgtEl>
                                        <p:attrNameLst>
                                          <p:attrName>style.visibility</p:attrName>
                                        </p:attrNameLst>
                                      </p:cBhvr>
                                      <p:to>
                                        <p:strVal val="visible"/>
                                      </p:to>
                                    </p:set>
                                    <p:animEffect transition="in" filter="dissolve">
                                      <p:cBhvr>
                                        <p:cTn id="42" dur="500"/>
                                        <p:tgtEl>
                                          <p:spTgt spid="5940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9406"/>
                                        </p:tgtEl>
                                        <p:attrNameLst>
                                          <p:attrName>style.visibility</p:attrName>
                                        </p:attrNameLst>
                                      </p:cBhvr>
                                      <p:to>
                                        <p:strVal val="visible"/>
                                      </p:to>
                                    </p:set>
                                    <p:animEffect transition="in" filter="dissolve">
                                      <p:cBhvr>
                                        <p:cTn id="47" dur="500"/>
                                        <p:tgtEl>
                                          <p:spTgt spid="594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build="p"/>
      <p:bldP spid="59398" grpId="0" animBg="1"/>
      <p:bldP spid="59400" grpId="0" animBg="1"/>
      <p:bldP spid="59401" grpId="0" animBg="1"/>
      <p:bldP spid="59404" grpId="0" animBg="1"/>
      <p:bldP spid="59406" grpId="0" animBg="1"/>
    </p:bld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itchFamily="28"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itchFamily="28" charset="0"/>
            <a:cs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1133</TotalTime>
  <Words>1369</Words>
  <Application>Microsoft Office PowerPoint</Application>
  <PresentationFormat>On-screen Show (4:3)</PresentationFormat>
  <Paragraphs>180</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Garamond</vt:lpstr>
      <vt:lpstr>Arial</vt:lpstr>
      <vt:lpstr>Wingdings</vt:lpstr>
      <vt:lpstr>Stream</vt:lpstr>
      <vt:lpstr>World’s View of the Church</vt:lpstr>
      <vt:lpstr>Relationship Between Christ and the Church</vt:lpstr>
      <vt:lpstr>Christ and the Church</vt:lpstr>
      <vt:lpstr>Christ and the Church</vt:lpstr>
      <vt:lpstr>Denominational &amp; Catholic View of Christ as Head</vt:lpstr>
      <vt:lpstr>Christ and the Church</vt:lpstr>
      <vt:lpstr>Is the Church Important to God?</vt:lpstr>
      <vt:lpstr>The Church</vt:lpstr>
      <vt:lpstr>Apostasy Foretold</vt:lpstr>
      <vt:lpstr>ONE CHURCH—ONE HEAD</vt:lpstr>
      <vt:lpstr>A Name Means Something</vt:lpstr>
      <vt:lpstr>Thousands Saved Before Denominations Ever Existed</vt:lpstr>
      <vt:lpstr>What Did These People Do?</vt:lpstr>
      <vt:lpstr>Why Belong To A Denomination?</vt:lpstr>
      <vt:lpstr>Did God Plant Denominational Churches?</vt:lpstr>
      <vt:lpstr>Be Saved Tonight!</vt:lpstr>
      <vt:lpstr>PowerPoint Presentation</vt:lpstr>
      <vt:lpstr>The Church</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Secular View of the Church</dc:title>
  <dc:creator>Andy Alexander</dc:creator>
  <cp:lastModifiedBy>Andy Alexander</cp:lastModifiedBy>
  <cp:revision>57</cp:revision>
  <dcterms:created xsi:type="dcterms:W3CDTF">2004-10-11T13:44:42Z</dcterms:created>
  <dcterms:modified xsi:type="dcterms:W3CDTF">2018-09-22T15:54:49Z</dcterms:modified>
</cp:coreProperties>
</file>