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1" r:id="rId9"/>
    <p:sldId id="267" r:id="rId10"/>
    <p:sldId id="262" r:id="rId11"/>
    <p:sldId id="266" r:id="rId12"/>
    <p:sldId id="263" r:id="rId13"/>
    <p:sldId id="269" r:id="rId14"/>
    <p:sldId id="270" r:id="rId15"/>
    <p:sldId id="26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0" d="100"/>
          <a:sy n="110" d="100"/>
        </p:scale>
        <p:origin x="9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65AF676-3ACF-455B-8E5E-D51ACDF32905}"/>
              </a:ext>
            </a:extLst>
          </p:cNvPr>
          <p:cNvSpPr>
            <a:spLocks noGrp="1"/>
          </p:cNvSpPr>
          <p:nvPr>
            <p:ph type="dt" sz="half" idx="10"/>
          </p:nvPr>
        </p:nvSpPr>
        <p:spPr/>
        <p:txBody>
          <a:bodyPr/>
          <a:lstStyle>
            <a:lvl1pPr>
              <a:defRPr/>
            </a:lvl1pPr>
          </a:lstStyle>
          <a:p>
            <a:pPr>
              <a:defRPr/>
            </a:pPr>
            <a:fld id="{ED196859-AC98-48A1-8E1F-FC3FD8221F27}" type="datetimeFigureOut">
              <a:rPr lang="en-US"/>
              <a:pPr>
                <a:defRPr/>
              </a:pPr>
              <a:t>9/22/2018</a:t>
            </a:fld>
            <a:endParaRPr lang="en-US"/>
          </a:p>
        </p:txBody>
      </p:sp>
      <p:sp>
        <p:nvSpPr>
          <p:cNvPr id="5" name="Footer Placeholder 4">
            <a:extLst>
              <a:ext uri="{FF2B5EF4-FFF2-40B4-BE49-F238E27FC236}">
                <a16:creationId xmlns:a16="http://schemas.microsoft.com/office/drawing/2014/main" id="{C6B75DAF-68FD-4650-973B-DAEB781986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7F8F043-6765-4FBA-8C23-DD660B68B12E}"/>
              </a:ext>
            </a:extLst>
          </p:cNvPr>
          <p:cNvSpPr>
            <a:spLocks noGrp="1"/>
          </p:cNvSpPr>
          <p:nvPr>
            <p:ph type="sldNum" sz="quarter" idx="12"/>
          </p:nvPr>
        </p:nvSpPr>
        <p:spPr/>
        <p:txBody>
          <a:bodyPr/>
          <a:lstStyle>
            <a:lvl1pPr>
              <a:defRPr/>
            </a:lvl1pPr>
          </a:lstStyle>
          <a:p>
            <a:fld id="{E87683D3-B7F6-472D-A552-CFD296C3F83A}" type="slidenum">
              <a:rPr lang="en-US" altLang="en-US"/>
              <a:pPr/>
              <a:t>‹#›</a:t>
            </a:fld>
            <a:endParaRPr lang="en-US" altLang="en-US"/>
          </a:p>
        </p:txBody>
      </p:sp>
    </p:spTree>
    <p:extLst>
      <p:ext uri="{BB962C8B-B14F-4D97-AF65-F5344CB8AC3E}">
        <p14:creationId xmlns:p14="http://schemas.microsoft.com/office/powerpoint/2010/main" val="576965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D1479B-2FFF-4571-964C-88CAF0AA5B11}"/>
              </a:ext>
            </a:extLst>
          </p:cNvPr>
          <p:cNvSpPr>
            <a:spLocks noGrp="1"/>
          </p:cNvSpPr>
          <p:nvPr>
            <p:ph type="dt" sz="half" idx="10"/>
          </p:nvPr>
        </p:nvSpPr>
        <p:spPr/>
        <p:txBody>
          <a:bodyPr/>
          <a:lstStyle>
            <a:lvl1pPr>
              <a:defRPr/>
            </a:lvl1pPr>
          </a:lstStyle>
          <a:p>
            <a:pPr>
              <a:defRPr/>
            </a:pPr>
            <a:fld id="{D0EFC370-29FD-46E4-9D0B-DFE583763396}" type="datetimeFigureOut">
              <a:rPr lang="en-US"/>
              <a:pPr>
                <a:defRPr/>
              </a:pPr>
              <a:t>9/22/2018</a:t>
            </a:fld>
            <a:endParaRPr lang="en-US"/>
          </a:p>
        </p:txBody>
      </p:sp>
      <p:sp>
        <p:nvSpPr>
          <p:cNvPr id="5" name="Footer Placeholder 4">
            <a:extLst>
              <a:ext uri="{FF2B5EF4-FFF2-40B4-BE49-F238E27FC236}">
                <a16:creationId xmlns:a16="http://schemas.microsoft.com/office/drawing/2014/main" id="{07C5E808-1AE4-488F-8498-D41345F2950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B88F6CC-210E-4B9F-9E9E-81941DED4482}"/>
              </a:ext>
            </a:extLst>
          </p:cNvPr>
          <p:cNvSpPr>
            <a:spLocks noGrp="1"/>
          </p:cNvSpPr>
          <p:nvPr>
            <p:ph type="sldNum" sz="quarter" idx="12"/>
          </p:nvPr>
        </p:nvSpPr>
        <p:spPr/>
        <p:txBody>
          <a:bodyPr/>
          <a:lstStyle>
            <a:lvl1pPr>
              <a:defRPr/>
            </a:lvl1pPr>
          </a:lstStyle>
          <a:p>
            <a:fld id="{5D8659CF-55B1-4826-81B5-F179104D2AB6}" type="slidenum">
              <a:rPr lang="en-US" altLang="en-US"/>
              <a:pPr/>
              <a:t>‹#›</a:t>
            </a:fld>
            <a:endParaRPr lang="en-US" altLang="en-US"/>
          </a:p>
        </p:txBody>
      </p:sp>
    </p:spTree>
    <p:extLst>
      <p:ext uri="{BB962C8B-B14F-4D97-AF65-F5344CB8AC3E}">
        <p14:creationId xmlns:p14="http://schemas.microsoft.com/office/powerpoint/2010/main" val="267319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ABBA3C-0603-439A-86B4-52C72C5E20F1}"/>
              </a:ext>
            </a:extLst>
          </p:cNvPr>
          <p:cNvSpPr>
            <a:spLocks noGrp="1"/>
          </p:cNvSpPr>
          <p:nvPr>
            <p:ph type="dt" sz="half" idx="10"/>
          </p:nvPr>
        </p:nvSpPr>
        <p:spPr/>
        <p:txBody>
          <a:bodyPr/>
          <a:lstStyle>
            <a:lvl1pPr>
              <a:defRPr/>
            </a:lvl1pPr>
          </a:lstStyle>
          <a:p>
            <a:pPr>
              <a:defRPr/>
            </a:pPr>
            <a:fld id="{3E016776-2CBB-47E9-8F4B-176A627C20E9}" type="datetimeFigureOut">
              <a:rPr lang="en-US"/>
              <a:pPr>
                <a:defRPr/>
              </a:pPr>
              <a:t>9/22/2018</a:t>
            </a:fld>
            <a:endParaRPr lang="en-US"/>
          </a:p>
        </p:txBody>
      </p:sp>
      <p:sp>
        <p:nvSpPr>
          <p:cNvPr id="5" name="Footer Placeholder 4">
            <a:extLst>
              <a:ext uri="{FF2B5EF4-FFF2-40B4-BE49-F238E27FC236}">
                <a16:creationId xmlns:a16="http://schemas.microsoft.com/office/drawing/2014/main" id="{D2D8BC82-0603-4B98-9C9B-3EBED3C323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67F715B-112E-4C65-A999-BFC307914932}"/>
              </a:ext>
            </a:extLst>
          </p:cNvPr>
          <p:cNvSpPr>
            <a:spLocks noGrp="1"/>
          </p:cNvSpPr>
          <p:nvPr>
            <p:ph type="sldNum" sz="quarter" idx="12"/>
          </p:nvPr>
        </p:nvSpPr>
        <p:spPr/>
        <p:txBody>
          <a:bodyPr/>
          <a:lstStyle>
            <a:lvl1pPr>
              <a:defRPr/>
            </a:lvl1pPr>
          </a:lstStyle>
          <a:p>
            <a:fld id="{6ED68178-B427-4ED3-A5F2-31C2DCD2116C}" type="slidenum">
              <a:rPr lang="en-US" altLang="en-US"/>
              <a:pPr/>
              <a:t>‹#›</a:t>
            </a:fld>
            <a:endParaRPr lang="en-US" altLang="en-US"/>
          </a:p>
        </p:txBody>
      </p:sp>
    </p:spTree>
    <p:extLst>
      <p:ext uri="{BB962C8B-B14F-4D97-AF65-F5344CB8AC3E}">
        <p14:creationId xmlns:p14="http://schemas.microsoft.com/office/powerpoint/2010/main" val="604753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24CC7-AFAD-4737-B30B-FA45237BB6B4}"/>
              </a:ext>
            </a:extLst>
          </p:cNvPr>
          <p:cNvSpPr>
            <a:spLocks noGrp="1"/>
          </p:cNvSpPr>
          <p:nvPr>
            <p:ph type="dt" sz="half" idx="10"/>
          </p:nvPr>
        </p:nvSpPr>
        <p:spPr/>
        <p:txBody>
          <a:bodyPr/>
          <a:lstStyle>
            <a:lvl1pPr>
              <a:defRPr/>
            </a:lvl1pPr>
          </a:lstStyle>
          <a:p>
            <a:pPr>
              <a:defRPr/>
            </a:pPr>
            <a:fld id="{4100B518-8488-448B-ABEB-571ACBE771EC}" type="datetimeFigureOut">
              <a:rPr lang="en-US"/>
              <a:pPr>
                <a:defRPr/>
              </a:pPr>
              <a:t>9/22/2018</a:t>
            </a:fld>
            <a:endParaRPr lang="en-US"/>
          </a:p>
        </p:txBody>
      </p:sp>
      <p:sp>
        <p:nvSpPr>
          <p:cNvPr id="5" name="Footer Placeholder 4">
            <a:extLst>
              <a:ext uri="{FF2B5EF4-FFF2-40B4-BE49-F238E27FC236}">
                <a16:creationId xmlns:a16="http://schemas.microsoft.com/office/drawing/2014/main" id="{358FD8F3-882A-45C3-852D-4E868B730AB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7E31A12-CB28-48A9-AB74-9CAB361F4911}"/>
              </a:ext>
            </a:extLst>
          </p:cNvPr>
          <p:cNvSpPr>
            <a:spLocks noGrp="1"/>
          </p:cNvSpPr>
          <p:nvPr>
            <p:ph type="sldNum" sz="quarter" idx="12"/>
          </p:nvPr>
        </p:nvSpPr>
        <p:spPr/>
        <p:txBody>
          <a:bodyPr/>
          <a:lstStyle>
            <a:lvl1pPr>
              <a:defRPr/>
            </a:lvl1pPr>
          </a:lstStyle>
          <a:p>
            <a:fld id="{F32CA857-C96D-4CAC-B711-BE173FA92744}" type="slidenum">
              <a:rPr lang="en-US" altLang="en-US"/>
              <a:pPr/>
              <a:t>‹#›</a:t>
            </a:fld>
            <a:endParaRPr lang="en-US" altLang="en-US"/>
          </a:p>
        </p:txBody>
      </p:sp>
    </p:spTree>
    <p:extLst>
      <p:ext uri="{BB962C8B-B14F-4D97-AF65-F5344CB8AC3E}">
        <p14:creationId xmlns:p14="http://schemas.microsoft.com/office/powerpoint/2010/main" val="300456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3FF550-3152-4FC2-B08B-9017DC257FA2}"/>
              </a:ext>
            </a:extLst>
          </p:cNvPr>
          <p:cNvSpPr>
            <a:spLocks noGrp="1"/>
          </p:cNvSpPr>
          <p:nvPr>
            <p:ph type="dt" sz="half" idx="10"/>
          </p:nvPr>
        </p:nvSpPr>
        <p:spPr/>
        <p:txBody>
          <a:bodyPr/>
          <a:lstStyle>
            <a:lvl1pPr>
              <a:defRPr/>
            </a:lvl1pPr>
          </a:lstStyle>
          <a:p>
            <a:pPr>
              <a:defRPr/>
            </a:pPr>
            <a:fld id="{A47AB33A-E821-4E69-AA81-85AB22D86035}" type="datetimeFigureOut">
              <a:rPr lang="en-US"/>
              <a:pPr>
                <a:defRPr/>
              </a:pPr>
              <a:t>9/22/2018</a:t>
            </a:fld>
            <a:endParaRPr lang="en-US"/>
          </a:p>
        </p:txBody>
      </p:sp>
      <p:sp>
        <p:nvSpPr>
          <p:cNvPr id="5" name="Footer Placeholder 4">
            <a:extLst>
              <a:ext uri="{FF2B5EF4-FFF2-40B4-BE49-F238E27FC236}">
                <a16:creationId xmlns:a16="http://schemas.microsoft.com/office/drawing/2014/main" id="{A307FBB5-006C-4982-A8C2-66DCE8F2BF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BEEF1A1-137F-4601-8D9E-2A4109AC0068}"/>
              </a:ext>
            </a:extLst>
          </p:cNvPr>
          <p:cNvSpPr>
            <a:spLocks noGrp="1"/>
          </p:cNvSpPr>
          <p:nvPr>
            <p:ph type="sldNum" sz="quarter" idx="12"/>
          </p:nvPr>
        </p:nvSpPr>
        <p:spPr/>
        <p:txBody>
          <a:bodyPr/>
          <a:lstStyle>
            <a:lvl1pPr>
              <a:defRPr/>
            </a:lvl1pPr>
          </a:lstStyle>
          <a:p>
            <a:fld id="{AD75C77E-008A-46F7-A2A9-309822ED2E72}" type="slidenum">
              <a:rPr lang="en-US" altLang="en-US"/>
              <a:pPr/>
              <a:t>‹#›</a:t>
            </a:fld>
            <a:endParaRPr lang="en-US" altLang="en-US"/>
          </a:p>
        </p:txBody>
      </p:sp>
    </p:spTree>
    <p:extLst>
      <p:ext uri="{BB962C8B-B14F-4D97-AF65-F5344CB8AC3E}">
        <p14:creationId xmlns:p14="http://schemas.microsoft.com/office/powerpoint/2010/main" val="3006970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89194D0-3D06-4921-A050-4992DABF2838}"/>
              </a:ext>
            </a:extLst>
          </p:cNvPr>
          <p:cNvSpPr>
            <a:spLocks noGrp="1"/>
          </p:cNvSpPr>
          <p:nvPr>
            <p:ph type="dt" sz="half" idx="10"/>
          </p:nvPr>
        </p:nvSpPr>
        <p:spPr/>
        <p:txBody>
          <a:bodyPr/>
          <a:lstStyle>
            <a:lvl1pPr>
              <a:defRPr/>
            </a:lvl1pPr>
          </a:lstStyle>
          <a:p>
            <a:pPr>
              <a:defRPr/>
            </a:pPr>
            <a:fld id="{1A9F0E50-8BEF-4624-89B1-F6C351F8C513}" type="datetimeFigureOut">
              <a:rPr lang="en-US"/>
              <a:pPr>
                <a:defRPr/>
              </a:pPr>
              <a:t>9/22/2018</a:t>
            </a:fld>
            <a:endParaRPr lang="en-US"/>
          </a:p>
        </p:txBody>
      </p:sp>
      <p:sp>
        <p:nvSpPr>
          <p:cNvPr id="6" name="Footer Placeholder 4">
            <a:extLst>
              <a:ext uri="{FF2B5EF4-FFF2-40B4-BE49-F238E27FC236}">
                <a16:creationId xmlns:a16="http://schemas.microsoft.com/office/drawing/2014/main" id="{5A8975F9-0BFF-4BFE-A535-1D41375B462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C8BC20F-5C7E-4190-B20A-DD75370B23E0}"/>
              </a:ext>
            </a:extLst>
          </p:cNvPr>
          <p:cNvSpPr>
            <a:spLocks noGrp="1"/>
          </p:cNvSpPr>
          <p:nvPr>
            <p:ph type="sldNum" sz="quarter" idx="12"/>
          </p:nvPr>
        </p:nvSpPr>
        <p:spPr/>
        <p:txBody>
          <a:bodyPr/>
          <a:lstStyle>
            <a:lvl1pPr>
              <a:defRPr/>
            </a:lvl1pPr>
          </a:lstStyle>
          <a:p>
            <a:fld id="{6DA4D6C3-AC0C-4039-8086-86EF24F7490A}" type="slidenum">
              <a:rPr lang="en-US" altLang="en-US"/>
              <a:pPr/>
              <a:t>‹#›</a:t>
            </a:fld>
            <a:endParaRPr lang="en-US" altLang="en-US"/>
          </a:p>
        </p:txBody>
      </p:sp>
    </p:spTree>
    <p:extLst>
      <p:ext uri="{BB962C8B-B14F-4D97-AF65-F5344CB8AC3E}">
        <p14:creationId xmlns:p14="http://schemas.microsoft.com/office/powerpoint/2010/main" val="361811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C9B7F2F-CCC7-4535-832E-3779261B1B02}"/>
              </a:ext>
            </a:extLst>
          </p:cNvPr>
          <p:cNvSpPr>
            <a:spLocks noGrp="1"/>
          </p:cNvSpPr>
          <p:nvPr>
            <p:ph type="dt" sz="half" idx="10"/>
          </p:nvPr>
        </p:nvSpPr>
        <p:spPr/>
        <p:txBody>
          <a:bodyPr/>
          <a:lstStyle>
            <a:lvl1pPr>
              <a:defRPr/>
            </a:lvl1pPr>
          </a:lstStyle>
          <a:p>
            <a:pPr>
              <a:defRPr/>
            </a:pPr>
            <a:fld id="{E4360D15-5CDC-46D7-B03C-6702160682C2}" type="datetimeFigureOut">
              <a:rPr lang="en-US"/>
              <a:pPr>
                <a:defRPr/>
              </a:pPr>
              <a:t>9/22/2018</a:t>
            </a:fld>
            <a:endParaRPr lang="en-US"/>
          </a:p>
        </p:txBody>
      </p:sp>
      <p:sp>
        <p:nvSpPr>
          <p:cNvPr id="8" name="Footer Placeholder 4">
            <a:extLst>
              <a:ext uri="{FF2B5EF4-FFF2-40B4-BE49-F238E27FC236}">
                <a16:creationId xmlns:a16="http://schemas.microsoft.com/office/drawing/2014/main" id="{4C56679E-3C04-449A-9490-6A77FFFAF57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D100A27-911E-4914-B2C9-21FE9BF9D6B0}"/>
              </a:ext>
            </a:extLst>
          </p:cNvPr>
          <p:cNvSpPr>
            <a:spLocks noGrp="1"/>
          </p:cNvSpPr>
          <p:nvPr>
            <p:ph type="sldNum" sz="quarter" idx="12"/>
          </p:nvPr>
        </p:nvSpPr>
        <p:spPr/>
        <p:txBody>
          <a:bodyPr/>
          <a:lstStyle>
            <a:lvl1pPr>
              <a:defRPr/>
            </a:lvl1pPr>
          </a:lstStyle>
          <a:p>
            <a:fld id="{74AC97D2-3335-4251-80B6-0FAD7FC6F201}" type="slidenum">
              <a:rPr lang="en-US" altLang="en-US"/>
              <a:pPr/>
              <a:t>‹#›</a:t>
            </a:fld>
            <a:endParaRPr lang="en-US" altLang="en-US"/>
          </a:p>
        </p:txBody>
      </p:sp>
    </p:spTree>
    <p:extLst>
      <p:ext uri="{BB962C8B-B14F-4D97-AF65-F5344CB8AC3E}">
        <p14:creationId xmlns:p14="http://schemas.microsoft.com/office/powerpoint/2010/main" val="405764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553B4D6-9114-4421-841F-17EE840D57A0}"/>
              </a:ext>
            </a:extLst>
          </p:cNvPr>
          <p:cNvSpPr>
            <a:spLocks noGrp="1"/>
          </p:cNvSpPr>
          <p:nvPr>
            <p:ph type="dt" sz="half" idx="10"/>
          </p:nvPr>
        </p:nvSpPr>
        <p:spPr/>
        <p:txBody>
          <a:bodyPr/>
          <a:lstStyle>
            <a:lvl1pPr>
              <a:defRPr/>
            </a:lvl1pPr>
          </a:lstStyle>
          <a:p>
            <a:pPr>
              <a:defRPr/>
            </a:pPr>
            <a:fld id="{3FA660B2-F914-4345-AA71-9138CFA350D3}" type="datetimeFigureOut">
              <a:rPr lang="en-US"/>
              <a:pPr>
                <a:defRPr/>
              </a:pPr>
              <a:t>9/22/2018</a:t>
            </a:fld>
            <a:endParaRPr lang="en-US"/>
          </a:p>
        </p:txBody>
      </p:sp>
      <p:sp>
        <p:nvSpPr>
          <p:cNvPr id="4" name="Footer Placeholder 4">
            <a:extLst>
              <a:ext uri="{FF2B5EF4-FFF2-40B4-BE49-F238E27FC236}">
                <a16:creationId xmlns:a16="http://schemas.microsoft.com/office/drawing/2014/main" id="{A4A2D305-3500-4D9A-96FB-B6BB514DB72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21EAE5B-94B3-4ECE-B8A9-ABF763CBAC9C}"/>
              </a:ext>
            </a:extLst>
          </p:cNvPr>
          <p:cNvSpPr>
            <a:spLocks noGrp="1"/>
          </p:cNvSpPr>
          <p:nvPr>
            <p:ph type="sldNum" sz="quarter" idx="12"/>
          </p:nvPr>
        </p:nvSpPr>
        <p:spPr/>
        <p:txBody>
          <a:bodyPr/>
          <a:lstStyle>
            <a:lvl1pPr>
              <a:defRPr/>
            </a:lvl1pPr>
          </a:lstStyle>
          <a:p>
            <a:fld id="{76EA5EFE-0823-4EA6-BA7B-4F5F5407410D}" type="slidenum">
              <a:rPr lang="en-US" altLang="en-US"/>
              <a:pPr/>
              <a:t>‹#›</a:t>
            </a:fld>
            <a:endParaRPr lang="en-US" altLang="en-US"/>
          </a:p>
        </p:txBody>
      </p:sp>
    </p:spTree>
    <p:extLst>
      <p:ext uri="{BB962C8B-B14F-4D97-AF65-F5344CB8AC3E}">
        <p14:creationId xmlns:p14="http://schemas.microsoft.com/office/powerpoint/2010/main" val="300706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3835E45-8CB7-42A0-A60C-B6B5263E98D7}"/>
              </a:ext>
            </a:extLst>
          </p:cNvPr>
          <p:cNvSpPr>
            <a:spLocks noGrp="1"/>
          </p:cNvSpPr>
          <p:nvPr>
            <p:ph type="dt" sz="half" idx="10"/>
          </p:nvPr>
        </p:nvSpPr>
        <p:spPr/>
        <p:txBody>
          <a:bodyPr/>
          <a:lstStyle>
            <a:lvl1pPr>
              <a:defRPr/>
            </a:lvl1pPr>
          </a:lstStyle>
          <a:p>
            <a:pPr>
              <a:defRPr/>
            </a:pPr>
            <a:fld id="{BC569B6F-B843-41D1-A706-20599F1D8CF3}" type="datetimeFigureOut">
              <a:rPr lang="en-US"/>
              <a:pPr>
                <a:defRPr/>
              </a:pPr>
              <a:t>9/22/2018</a:t>
            </a:fld>
            <a:endParaRPr lang="en-US"/>
          </a:p>
        </p:txBody>
      </p:sp>
      <p:sp>
        <p:nvSpPr>
          <p:cNvPr id="3" name="Footer Placeholder 4">
            <a:extLst>
              <a:ext uri="{FF2B5EF4-FFF2-40B4-BE49-F238E27FC236}">
                <a16:creationId xmlns:a16="http://schemas.microsoft.com/office/drawing/2014/main" id="{C210D848-FFB0-46C8-BAD2-BB359EFB28C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75922A3-26CB-4EF7-A172-542AF3707BA7}"/>
              </a:ext>
            </a:extLst>
          </p:cNvPr>
          <p:cNvSpPr>
            <a:spLocks noGrp="1"/>
          </p:cNvSpPr>
          <p:nvPr>
            <p:ph type="sldNum" sz="quarter" idx="12"/>
          </p:nvPr>
        </p:nvSpPr>
        <p:spPr/>
        <p:txBody>
          <a:bodyPr/>
          <a:lstStyle>
            <a:lvl1pPr>
              <a:defRPr/>
            </a:lvl1pPr>
          </a:lstStyle>
          <a:p>
            <a:fld id="{D3362B65-6EAE-4B66-8CEC-16264154B3B3}" type="slidenum">
              <a:rPr lang="en-US" altLang="en-US"/>
              <a:pPr/>
              <a:t>‹#›</a:t>
            </a:fld>
            <a:endParaRPr lang="en-US" altLang="en-US"/>
          </a:p>
        </p:txBody>
      </p:sp>
    </p:spTree>
    <p:extLst>
      <p:ext uri="{BB962C8B-B14F-4D97-AF65-F5344CB8AC3E}">
        <p14:creationId xmlns:p14="http://schemas.microsoft.com/office/powerpoint/2010/main" val="206156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086776D-73F4-4707-A932-994DB304BC4C}"/>
              </a:ext>
            </a:extLst>
          </p:cNvPr>
          <p:cNvSpPr>
            <a:spLocks noGrp="1"/>
          </p:cNvSpPr>
          <p:nvPr>
            <p:ph type="dt" sz="half" idx="10"/>
          </p:nvPr>
        </p:nvSpPr>
        <p:spPr/>
        <p:txBody>
          <a:bodyPr/>
          <a:lstStyle>
            <a:lvl1pPr>
              <a:defRPr/>
            </a:lvl1pPr>
          </a:lstStyle>
          <a:p>
            <a:pPr>
              <a:defRPr/>
            </a:pPr>
            <a:fld id="{9F32EC35-C4F1-41DC-9C95-AE7091299FCC}" type="datetimeFigureOut">
              <a:rPr lang="en-US"/>
              <a:pPr>
                <a:defRPr/>
              </a:pPr>
              <a:t>9/22/2018</a:t>
            </a:fld>
            <a:endParaRPr lang="en-US"/>
          </a:p>
        </p:txBody>
      </p:sp>
      <p:sp>
        <p:nvSpPr>
          <p:cNvPr id="6" name="Footer Placeholder 4">
            <a:extLst>
              <a:ext uri="{FF2B5EF4-FFF2-40B4-BE49-F238E27FC236}">
                <a16:creationId xmlns:a16="http://schemas.microsoft.com/office/drawing/2014/main" id="{F1317298-156B-434D-B31C-88725C39DBF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B422D13-AFDC-4521-BCB0-159AF0EDE655}"/>
              </a:ext>
            </a:extLst>
          </p:cNvPr>
          <p:cNvSpPr>
            <a:spLocks noGrp="1"/>
          </p:cNvSpPr>
          <p:nvPr>
            <p:ph type="sldNum" sz="quarter" idx="12"/>
          </p:nvPr>
        </p:nvSpPr>
        <p:spPr/>
        <p:txBody>
          <a:bodyPr/>
          <a:lstStyle>
            <a:lvl1pPr>
              <a:defRPr/>
            </a:lvl1pPr>
          </a:lstStyle>
          <a:p>
            <a:fld id="{E45337ED-6000-44D9-912D-079F01E83025}" type="slidenum">
              <a:rPr lang="en-US" altLang="en-US"/>
              <a:pPr/>
              <a:t>‹#›</a:t>
            </a:fld>
            <a:endParaRPr lang="en-US" altLang="en-US"/>
          </a:p>
        </p:txBody>
      </p:sp>
    </p:spTree>
    <p:extLst>
      <p:ext uri="{BB962C8B-B14F-4D97-AF65-F5344CB8AC3E}">
        <p14:creationId xmlns:p14="http://schemas.microsoft.com/office/powerpoint/2010/main" val="808998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EA7AABD-BA50-4060-8835-52D9BBE3E17B}"/>
              </a:ext>
            </a:extLst>
          </p:cNvPr>
          <p:cNvSpPr>
            <a:spLocks noGrp="1"/>
          </p:cNvSpPr>
          <p:nvPr>
            <p:ph type="dt" sz="half" idx="10"/>
          </p:nvPr>
        </p:nvSpPr>
        <p:spPr/>
        <p:txBody>
          <a:bodyPr/>
          <a:lstStyle>
            <a:lvl1pPr>
              <a:defRPr/>
            </a:lvl1pPr>
          </a:lstStyle>
          <a:p>
            <a:pPr>
              <a:defRPr/>
            </a:pPr>
            <a:fld id="{D6D80EC9-53EA-484C-8947-744AED7F851E}" type="datetimeFigureOut">
              <a:rPr lang="en-US"/>
              <a:pPr>
                <a:defRPr/>
              </a:pPr>
              <a:t>9/22/2018</a:t>
            </a:fld>
            <a:endParaRPr lang="en-US"/>
          </a:p>
        </p:txBody>
      </p:sp>
      <p:sp>
        <p:nvSpPr>
          <p:cNvPr id="6" name="Footer Placeholder 4">
            <a:extLst>
              <a:ext uri="{FF2B5EF4-FFF2-40B4-BE49-F238E27FC236}">
                <a16:creationId xmlns:a16="http://schemas.microsoft.com/office/drawing/2014/main" id="{F055C543-4255-4F4A-BDDE-5886937AF31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DACBBE4-F103-4E5F-832B-5FF971C18772}"/>
              </a:ext>
            </a:extLst>
          </p:cNvPr>
          <p:cNvSpPr>
            <a:spLocks noGrp="1"/>
          </p:cNvSpPr>
          <p:nvPr>
            <p:ph type="sldNum" sz="quarter" idx="12"/>
          </p:nvPr>
        </p:nvSpPr>
        <p:spPr/>
        <p:txBody>
          <a:bodyPr/>
          <a:lstStyle>
            <a:lvl1pPr>
              <a:defRPr/>
            </a:lvl1pPr>
          </a:lstStyle>
          <a:p>
            <a:fld id="{D2469D3D-C52A-4D20-9EAC-9884E49DB69F}" type="slidenum">
              <a:rPr lang="en-US" altLang="en-US"/>
              <a:pPr/>
              <a:t>‹#›</a:t>
            </a:fld>
            <a:endParaRPr lang="en-US" altLang="en-US"/>
          </a:p>
        </p:txBody>
      </p:sp>
    </p:spTree>
    <p:extLst>
      <p:ext uri="{BB962C8B-B14F-4D97-AF65-F5344CB8AC3E}">
        <p14:creationId xmlns:p14="http://schemas.microsoft.com/office/powerpoint/2010/main" val="1340752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AD16BA7-E6AA-4BAF-BE91-7BD775DB592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70E5883-4A0F-4BA8-9A15-92630637F7D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4390306-6F8C-4640-8B1A-3E984F7B921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BE2B5D7-C1CC-47E6-B467-622AD9C5B249}" type="datetimeFigureOut">
              <a:rPr lang="en-US"/>
              <a:pPr>
                <a:defRPr/>
              </a:pPr>
              <a:t>9/22/2018</a:t>
            </a:fld>
            <a:endParaRPr lang="en-US"/>
          </a:p>
        </p:txBody>
      </p:sp>
      <p:sp>
        <p:nvSpPr>
          <p:cNvPr id="5" name="Footer Placeholder 4">
            <a:extLst>
              <a:ext uri="{FF2B5EF4-FFF2-40B4-BE49-F238E27FC236}">
                <a16:creationId xmlns:a16="http://schemas.microsoft.com/office/drawing/2014/main" id="{C50133AD-95C4-4539-8E0F-5F666CA8813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DD91A839-EF3B-48EA-9C6F-D5DF2C7A382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defRPr>
            </a:lvl1pPr>
          </a:lstStyle>
          <a:p>
            <a:fld id="{21B0ACDD-34FD-47A3-BA58-8D54DCA37E03}"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690D0B33-ABD3-4B99-86A3-F203AB7025A4}"/>
              </a:ext>
            </a:extLst>
          </p:cNvPr>
          <p:cNvSpPr>
            <a:spLocks noGrp="1"/>
          </p:cNvSpPr>
          <p:nvPr>
            <p:ph type="ctrTitle"/>
          </p:nvPr>
        </p:nvSpPr>
        <p:spPr>
          <a:xfrm>
            <a:off x="1981200" y="914400"/>
            <a:ext cx="6477000" cy="1066800"/>
          </a:xfrm>
        </p:spPr>
        <p:txBody>
          <a:bodyPr/>
          <a:lstStyle/>
          <a:p>
            <a:r>
              <a:rPr lang="en-US" altLang="en-US" sz="4800"/>
              <a:t>Science – Knowledge</a:t>
            </a:r>
          </a:p>
        </p:txBody>
      </p:sp>
      <p:sp>
        <p:nvSpPr>
          <p:cNvPr id="3" name="Subtitle 2">
            <a:extLst>
              <a:ext uri="{FF2B5EF4-FFF2-40B4-BE49-F238E27FC236}">
                <a16:creationId xmlns:a16="http://schemas.microsoft.com/office/drawing/2014/main" id="{D3696A8C-AC81-4BBD-8913-7A69B3D761E5}"/>
              </a:ext>
            </a:extLst>
          </p:cNvPr>
          <p:cNvSpPr>
            <a:spLocks noGrp="1"/>
          </p:cNvSpPr>
          <p:nvPr>
            <p:ph type="subTitle" idx="1"/>
          </p:nvPr>
        </p:nvSpPr>
        <p:spPr>
          <a:xfrm>
            <a:off x="914400" y="1905000"/>
            <a:ext cx="7315200" cy="4572000"/>
          </a:xfrm>
        </p:spPr>
        <p:txBody>
          <a:bodyPr anchor="ctr"/>
          <a:lstStyle/>
          <a:p>
            <a:r>
              <a:rPr lang="en-US" altLang="en-US" sz="2400" b="1">
                <a:solidFill>
                  <a:schemeClr val="tx1"/>
                </a:solidFill>
              </a:rPr>
              <a:t>1 Timothy 6:20</a:t>
            </a:r>
          </a:p>
          <a:p>
            <a:pPr algn="l"/>
            <a:r>
              <a:rPr lang="en-US" altLang="en-US" sz="2400">
                <a:solidFill>
                  <a:schemeClr val="tx1"/>
                </a:solidFill>
              </a:rPr>
              <a:t>O Timothy, keep that which is committed to thy trust, avoiding profane and vain babblings, and oppositions of science falsely so called. (KJV)</a:t>
            </a:r>
          </a:p>
          <a:p>
            <a:pPr algn="l"/>
            <a:endParaRPr lang="en-US" altLang="en-US" sz="1100">
              <a:solidFill>
                <a:schemeClr val="tx1"/>
              </a:solidFill>
            </a:endParaRPr>
          </a:p>
          <a:p>
            <a:pPr algn="l"/>
            <a:endParaRPr lang="en-US" altLang="en-US" sz="1100">
              <a:solidFill>
                <a:schemeClr val="tx1"/>
              </a:solidFill>
            </a:endParaRPr>
          </a:p>
          <a:p>
            <a:pPr algn="l"/>
            <a:r>
              <a:rPr lang="en-US" altLang="en-US" sz="2400">
                <a:solidFill>
                  <a:schemeClr val="tx1"/>
                </a:solidFill>
              </a:rPr>
              <a:t>O Timothy, guard what has been entrusted to you. Avoid the godless chatter and contradictions of what is falsely called knowledge. (RSV)</a:t>
            </a:r>
          </a:p>
        </p:txBody>
      </p:sp>
      <p:pic>
        <p:nvPicPr>
          <p:cNvPr id="2052" name="Content Placeholder 3">
            <a:extLst>
              <a:ext uri="{FF2B5EF4-FFF2-40B4-BE49-F238E27FC236}">
                <a16:creationId xmlns:a16="http://schemas.microsoft.com/office/drawing/2014/main" id="{F86F03B9-9D0A-47EC-9FFB-D3E28ED02C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2057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BE52C99-46EE-4586-A316-5BCF4BE2FFF1}"/>
              </a:ext>
            </a:extLst>
          </p:cNvPr>
          <p:cNvSpPr>
            <a:spLocks noGrp="1"/>
          </p:cNvSpPr>
          <p:nvPr>
            <p:ph type="title"/>
          </p:nvPr>
        </p:nvSpPr>
        <p:spPr>
          <a:xfrm>
            <a:off x="0" y="274638"/>
            <a:ext cx="9144000" cy="1143000"/>
          </a:xfrm>
          <a:solidFill>
            <a:srgbClr val="C00000"/>
          </a:solidFill>
        </p:spPr>
        <p:txBody>
          <a:bodyPr/>
          <a:lstStyle/>
          <a:p>
            <a:r>
              <a:rPr lang="en-US" altLang="en-US"/>
              <a:t>Life On Other Planets?</a:t>
            </a:r>
          </a:p>
        </p:txBody>
      </p:sp>
      <p:sp>
        <p:nvSpPr>
          <p:cNvPr id="3" name="Content Placeholder 2">
            <a:extLst>
              <a:ext uri="{FF2B5EF4-FFF2-40B4-BE49-F238E27FC236}">
                <a16:creationId xmlns:a16="http://schemas.microsoft.com/office/drawing/2014/main" id="{8EA658AF-ABA4-4791-A81B-0FD1C8BF20AD}"/>
              </a:ext>
            </a:extLst>
          </p:cNvPr>
          <p:cNvSpPr>
            <a:spLocks noGrp="1"/>
          </p:cNvSpPr>
          <p:nvPr>
            <p:ph idx="1"/>
          </p:nvPr>
        </p:nvSpPr>
        <p:spPr>
          <a:xfrm>
            <a:off x="457200" y="1600200"/>
            <a:ext cx="8229600" cy="4800600"/>
          </a:xfrm>
        </p:spPr>
        <p:txBody>
          <a:bodyPr/>
          <a:lstStyle/>
          <a:p>
            <a:r>
              <a:rPr lang="en-US" altLang="en-US"/>
              <a:t>Genesis 3 </a:t>
            </a:r>
          </a:p>
          <a:p>
            <a:r>
              <a:rPr lang="en-US" altLang="en-US"/>
              <a:t> 20 And Adam called his wife's name Eve, because she was the mother of all living.</a:t>
            </a:r>
          </a:p>
          <a:p>
            <a:endParaRPr lang="en-US" altLang="en-US"/>
          </a:p>
          <a:p>
            <a:r>
              <a:rPr lang="en-US" altLang="en-US"/>
              <a:t>Where did Cain get his wife?</a:t>
            </a:r>
          </a:p>
          <a:p>
            <a:r>
              <a:rPr lang="en-US" altLang="en-US"/>
              <a:t>Genesis 3 </a:t>
            </a:r>
          </a:p>
          <a:p>
            <a:r>
              <a:rPr lang="en-US" altLang="en-US"/>
              <a:t> 20 And Adam called his wife's name Eve, because she was the mother of all living.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B5A9-4349-4B69-A17A-09B5EE9BE9EE}"/>
              </a:ext>
            </a:extLst>
          </p:cNvPr>
          <p:cNvSpPr>
            <a:spLocks noGrp="1"/>
          </p:cNvSpPr>
          <p:nvPr>
            <p:ph type="title"/>
          </p:nvPr>
        </p:nvSpPr>
        <p:spPr>
          <a:xfrm>
            <a:off x="0" y="274638"/>
            <a:ext cx="9144000" cy="1325562"/>
          </a:xfrm>
          <a:solidFill>
            <a:srgbClr val="C00000"/>
          </a:solidFill>
        </p:spPr>
        <p:txBody>
          <a:bodyPr rtlCol="0">
            <a:normAutofit fontScale="90000"/>
          </a:bodyPr>
          <a:lstStyle/>
          <a:p>
            <a:pPr fontAlgn="auto">
              <a:spcAft>
                <a:spcPts val="0"/>
              </a:spcAft>
              <a:defRPr/>
            </a:pPr>
            <a:r>
              <a:rPr lang="en-US" dirty="0"/>
              <a:t>Giant Meteor Striking Earth Caused Dust Cloud – Killing All Dinosaurs</a:t>
            </a:r>
          </a:p>
        </p:txBody>
      </p:sp>
      <p:sp>
        <p:nvSpPr>
          <p:cNvPr id="3" name="Content Placeholder 2">
            <a:extLst>
              <a:ext uri="{FF2B5EF4-FFF2-40B4-BE49-F238E27FC236}">
                <a16:creationId xmlns:a16="http://schemas.microsoft.com/office/drawing/2014/main" id="{453E18F3-50CB-4E43-A1D3-5EB5C2A02BDF}"/>
              </a:ext>
            </a:extLst>
          </p:cNvPr>
          <p:cNvSpPr>
            <a:spLocks noGrp="1"/>
          </p:cNvSpPr>
          <p:nvPr>
            <p:ph idx="1"/>
          </p:nvPr>
        </p:nvSpPr>
        <p:spPr>
          <a:xfrm>
            <a:off x="457200" y="1828800"/>
            <a:ext cx="8229600" cy="4800600"/>
          </a:xfrm>
        </p:spPr>
        <p:txBody>
          <a:bodyPr rtlCol="0">
            <a:normAutofit lnSpcReduction="10000"/>
          </a:bodyPr>
          <a:lstStyle/>
          <a:p>
            <a:pPr fontAlgn="auto">
              <a:spcAft>
                <a:spcPts val="0"/>
              </a:spcAft>
              <a:defRPr/>
            </a:pPr>
            <a:r>
              <a:rPr lang="en-US" dirty="0"/>
              <a:t>How did all other life survive???</a:t>
            </a:r>
          </a:p>
          <a:p>
            <a:pPr fontAlgn="auto">
              <a:spcAft>
                <a:spcPts val="0"/>
              </a:spcAft>
              <a:defRPr/>
            </a:pPr>
            <a:r>
              <a:rPr lang="en-US" dirty="0"/>
              <a:t>Bible doesn’t say what brought about their demise, but I do know…</a:t>
            </a:r>
          </a:p>
          <a:p>
            <a:pPr fontAlgn="auto">
              <a:spcAft>
                <a:spcPts val="0"/>
              </a:spcAft>
              <a:defRPr/>
            </a:pPr>
            <a:endParaRPr lang="en-US" sz="1600" dirty="0"/>
          </a:p>
          <a:p>
            <a:pPr fontAlgn="auto">
              <a:spcAft>
                <a:spcPts val="0"/>
              </a:spcAft>
              <a:defRPr/>
            </a:pPr>
            <a:r>
              <a:rPr lang="en-US" dirty="0"/>
              <a:t>Genesis 6 </a:t>
            </a:r>
          </a:p>
          <a:p>
            <a:pPr fontAlgn="auto">
              <a:spcAft>
                <a:spcPts val="0"/>
              </a:spcAft>
              <a:defRPr/>
            </a:pPr>
            <a:r>
              <a:rPr lang="en-US" dirty="0"/>
              <a:t> 17 "And behold, I Myself am bringing floodwaters on the earth, to destroy from under heaven all flesh in which is the breath of life; everything that is on the earth shall die.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9F23328D-8F9B-429F-8892-694AF14636DE}"/>
              </a:ext>
            </a:extLst>
          </p:cNvPr>
          <p:cNvSpPr>
            <a:spLocks noGrp="1"/>
          </p:cNvSpPr>
          <p:nvPr>
            <p:ph type="title"/>
          </p:nvPr>
        </p:nvSpPr>
        <p:spPr>
          <a:xfrm>
            <a:off x="0" y="274638"/>
            <a:ext cx="9144000" cy="1143000"/>
          </a:xfrm>
          <a:solidFill>
            <a:srgbClr val="C00000"/>
          </a:solidFill>
        </p:spPr>
        <p:txBody>
          <a:bodyPr/>
          <a:lstStyle/>
          <a:p>
            <a:r>
              <a:rPr lang="en-US" altLang="en-US"/>
              <a:t>Coming Back To Life After Dying?</a:t>
            </a:r>
          </a:p>
        </p:txBody>
      </p:sp>
      <p:sp>
        <p:nvSpPr>
          <p:cNvPr id="3" name="Content Placeholder 2">
            <a:extLst>
              <a:ext uri="{FF2B5EF4-FFF2-40B4-BE49-F238E27FC236}">
                <a16:creationId xmlns:a16="http://schemas.microsoft.com/office/drawing/2014/main" id="{DC51A5DD-DFC4-46BD-B339-2E2ABC568BBB}"/>
              </a:ext>
            </a:extLst>
          </p:cNvPr>
          <p:cNvSpPr>
            <a:spLocks noGrp="1"/>
          </p:cNvSpPr>
          <p:nvPr>
            <p:ph idx="1"/>
          </p:nvPr>
        </p:nvSpPr>
        <p:spPr>
          <a:xfrm>
            <a:off x="457200" y="1600200"/>
            <a:ext cx="8229600" cy="4800600"/>
          </a:xfrm>
        </p:spPr>
        <p:txBody>
          <a:bodyPr/>
          <a:lstStyle/>
          <a:p>
            <a:r>
              <a:rPr lang="en-US" altLang="en-US"/>
              <a:t>Hebrews 9 </a:t>
            </a:r>
          </a:p>
          <a:p>
            <a:r>
              <a:rPr lang="en-US" altLang="en-US"/>
              <a:t> 27 And as it is appointed for men to die once, but after this the judgment,</a:t>
            </a:r>
          </a:p>
          <a:p>
            <a:endParaRPr lang="en-US" altLang="en-US"/>
          </a:p>
          <a:p>
            <a:r>
              <a:rPr lang="en-US" altLang="en-US"/>
              <a:t>James 2 </a:t>
            </a:r>
          </a:p>
          <a:p>
            <a:r>
              <a:rPr lang="en-US" altLang="en-US"/>
              <a:t> 26 For as the body without the spirit is dead, so faith without works is dead also.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9564644F-1F1A-4DB5-9AAA-A7841489A4B8}"/>
              </a:ext>
            </a:extLst>
          </p:cNvPr>
          <p:cNvSpPr>
            <a:spLocks noGrp="1"/>
          </p:cNvSpPr>
          <p:nvPr>
            <p:ph type="title"/>
          </p:nvPr>
        </p:nvSpPr>
        <p:spPr>
          <a:xfrm>
            <a:off x="0" y="274638"/>
            <a:ext cx="9144000" cy="944562"/>
          </a:xfrm>
          <a:solidFill>
            <a:srgbClr val="C00000"/>
          </a:solidFill>
        </p:spPr>
        <p:txBody>
          <a:bodyPr/>
          <a:lstStyle/>
          <a:p>
            <a:r>
              <a:rPr lang="en-US" altLang="en-US"/>
              <a:t>Marriage</a:t>
            </a:r>
          </a:p>
        </p:txBody>
      </p:sp>
      <p:sp>
        <p:nvSpPr>
          <p:cNvPr id="14339" name="Content Placeholder 2">
            <a:extLst>
              <a:ext uri="{FF2B5EF4-FFF2-40B4-BE49-F238E27FC236}">
                <a16:creationId xmlns:a16="http://schemas.microsoft.com/office/drawing/2014/main" id="{6C9A009C-FEFC-4BA7-AC01-7C6311845C01}"/>
              </a:ext>
            </a:extLst>
          </p:cNvPr>
          <p:cNvSpPr>
            <a:spLocks noGrp="1"/>
          </p:cNvSpPr>
          <p:nvPr>
            <p:ph idx="1"/>
          </p:nvPr>
        </p:nvSpPr>
        <p:spPr>
          <a:xfrm>
            <a:off x="457200" y="1295400"/>
            <a:ext cx="8229600" cy="5334000"/>
          </a:xfrm>
        </p:spPr>
        <p:txBody>
          <a:bodyPr/>
          <a:lstStyle/>
          <a:p>
            <a:pPr marL="0" indent="0">
              <a:buFont typeface="Arial" panose="020B0604020202020204" pitchFamily="34" charset="0"/>
              <a:buNone/>
            </a:pPr>
            <a:r>
              <a:rPr lang="en-US" altLang="en-US" sz="2400"/>
              <a:t>Matthew 19:3 The Pharisees also came to Him, testing Him, and saying to Him, "Is it lawful for a man to divorce his wife for just any reason?"</a:t>
            </a:r>
          </a:p>
          <a:p>
            <a:pPr marL="0" indent="0">
              <a:buFont typeface="Arial" panose="020B0604020202020204" pitchFamily="34" charset="0"/>
              <a:buNone/>
            </a:pPr>
            <a:r>
              <a:rPr lang="en-US" altLang="en-US" sz="2400"/>
              <a:t> 4 And He answered and said to them, "Have you not read that He who made them at the beginning 'made them male and female,</a:t>
            </a:r>
          </a:p>
          <a:p>
            <a:pPr marL="0" indent="0">
              <a:buFont typeface="Arial" panose="020B0604020202020204" pitchFamily="34" charset="0"/>
              <a:buNone/>
            </a:pPr>
            <a:r>
              <a:rPr lang="en-US" altLang="en-US" sz="2400"/>
              <a:t> 5 "and said, 'For this reason a man shall leave his father and mother and be joined to his wife, and the two shall become one flesh'?</a:t>
            </a:r>
          </a:p>
          <a:p>
            <a:pPr marL="0" indent="0">
              <a:buFont typeface="Arial" panose="020B0604020202020204" pitchFamily="34" charset="0"/>
              <a:buNone/>
            </a:pPr>
            <a:r>
              <a:rPr lang="en-US" altLang="en-US" sz="2400"/>
              <a:t> 6 "So then, they are no longer two but one flesh. Therefore what God has joined together, let not man separate."</a:t>
            </a:r>
          </a:p>
          <a:p>
            <a:pPr marL="0" indent="0">
              <a:buFont typeface="Arial" panose="020B0604020202020204" pitchFamily="34" charset="0"/>
              <a:buNone/>
            </a:pPr>
            <a:r>
              <a:rPr lang="en-US" altLang="en-US" sz="2400"/>
              <a:t> 9 "And I say to you, whoever divorces his wife, except for sexual immorality, and marries another, commits adultery; and whoever marries her who is divorced commits adultery."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2D99CAE-D604-4970-838E-098F586165F9}"/>
              </a:ext>
            </a:extLst>
          </p:cNvPr>
          <p:cNvSpPr>
            <a:spLocks noGrp="1"/>
          </p:cNvSpPr>
          <p:nvPr>
            <p:ph type="title"/>
          </p:nvPr>
        </p:nvSpPr>
        <p:spPr>
          <a:xfrm>
            <a:off x="0" y="274638"/>
            <a:ext cx="9144000" cy="944562"/>
          </a:xfrm>
          <a:solidFill>
            <a:srgbClr val="C00000"/>
          </a:solidFill>
        </p:spPr>
        <p:txBody>
          <a:bodyPr/>
          <a:lstStyle/>
          <a:p>
            <a:r>
              <a:rPr lang="en-US" altLang="en-US"/>
              <a:t>Work of the Church</a:t>
            </a:r>
          </a:p>
        </p:txBody>
      </p:sp>
      <p:sp>
        <p:nvSpPr>
          <p:cNvPr id="15363" name="Content Placeholder 2">
            <a:extLst>
              <a:ext uri="{FF2B5EF4-FFF2-40B4-BE49-F238E27FC236}">
                <a16:creationId xmlns:a16="http://schemas.microsoft.com/office/drawing/2014/main" id="{DA525D45-186D-432C-A620-BECC4F256EEC}"/>
              </a:ext>
            </a:extLst>
          </p:cNvPr>
          <p:cNvSpPr>
            <a:spLocks noGrp="1"/>
          </p:cNvSpPr>
          <p:nvPr>
            <p:ph idx="1"/>
          </p:nvPr>
        </p:nvSpPr>
        <p:spPr>
          <a:xfrm>
            <a:off x="457200" y="1600200"/>
            <a:ext cx="8229600" cy="5029200"/>
          </a:xfrm>
        </p:spPr>
        <p:txBody>
          <a:bodyPr/>
          <a:lstStyle/>
          <a:p>
            <a:r>
              <a:rPr lang="en-US" altLang="en-US"/>
              <a:t>Preach the Gospel (1 Tim. 3:15).</a:t>
            </a:r>
          </a:p>
          <a:p>
            <a:endParaRPr lang="en-US" altLang="en-US"/>
          </a:p>
          <a:p>
            <a:r>
              <a:rPr lang="en-US" altLang="en-US"/>
              <a:t>Edify It’s Members (Eph. 4:16).</a:t>
            </a:r>
          </a:p>
          <a:p>
            <a:endParaRPr lang="en-US" altLang="en-US"/>
          </a:p>
          <a:p>
            <a:r>
              <a:rPr lang="en-US" altLang="en-US"/>
              <a:t>Help Needy Saints (2 Cor. 8:2; 1 Tim. 5:16).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36C406C-71D5-46AA-BCC2-DE70FB86033E}"/>
              </a:ext>
            </a:extLst>
          </p:cNvPr>
          <p:cNvSpPr>
            <a:spLocks noGrp="1"/>
          </p:cNvSpPr>
          <p:nvPr>
            <p:ph type="title"/>
          </p:nvPr>
        </p:nvSpPr>
        <p:spPr>
          <a:xfrm>
            <a:off x="0" y="274638"/>
            <a:ext cx="9144000" cy="1143000"/>
          </a:xfrm>
          <a:solidFill>
            <a:srgbClr val="C00000"/>
          </a:solidFill>
        </p:spPr>
        <p:txBody>
          <a:bodyPr/>
          <a:lstStyle/>
          <a:p>
            <a:r>
              <a:rPr lang="en-US" altLang="en-US"/>
              <a:t>Salvation</a:t>
            </a:r>
          </a:p>
        </p:txBody>
      </p:sp>
      <p:sp>
        <p:nvSpPr>
          <p:cNvPr id="3" name="Content Placeholder 2">
            <a:extLst>
              <a:ext uri="{FF2B5EF4-FFF2-40B4-BE49-F238E27FC236}">
                <a16:creationId xmlns:a16="http://schemas.microsoft.com/office/drawing/2014/main" id="{D0DE34DD-E286-46AF-B3E1-D6B9E3ACEB4B}"/>
              </a:ext>
            </a:extLst>
          </p:cNvPr>
          <p:cNvSpPr>
            <a:spLocks noGrp="1"/>
          </p:cNvSpPr>
          <p:nvPr>
            <p:ph idx="1"/>
          </p:nvPr>
        </p:nvSpPr>
        <p:spPr>
          <a:xfrm>
            <a:off x="457200" y="1600200"/>
            <a:ext cx="8229600" cy="5105400"/>
          </a:xfrm>
        </p:spPr>
        <p:txBody>
          <a:bodyPr/>
          <a:lstStyle/>
          <a:p>
            <a:r>
              <a:rPr lang="en-US" altLang="en-US" sz="2400"/>
              <a:t>Romans 10:17 So then faith comes by hearing, and hearing by the word of God.</a:t>
            </a:r>
          </a:p>
          <a:p>
            <a:endParaRPr lang="en-US" altLang="en-US" sz="900"/>
          </a:p>
          <a:p>
            <a:r>
              <a:rPr lang="en-US" altLang="en-US" sz="2400"/>
              <a:t>John 8:24 “…if you do not believe that I am He, you will die in your sins."</a:t>
            </a:r>
          </a:p>
          <a:p>
            <a:endParaRPr lang="en-US" altLang="en-US" sz="900"/>
          </a:p>
          <a:p>
            <a:r>
              <a:rPr lang="en-US" altLang="en-US" sz="2400"/>
              <a:t>Matthew 10:32 "Therefore whoever confesses Me before men, him I will also confess before My Father who is in heaven.</a:t>
            </a:r>
          </a:p>
          <a:p>
            <a:endParaRPr lang="en-US" altLang="en-US" sz="900"/>
          </a:p>
          <a:p>
            <a:r>
              <a:rPr lang="en-US" altLang="en-US" sz="2400"/>
              <a:t>Luke 13:3 "I tell you, no; but unless you repent you will all likewise perish.</a:t>
            </a:r>
          </a:p>
          <a:p>
            <a:endParaRPr lang="en-US" altLang="en-US" sz="900"/>
          </a:p>
          <a:p>
            <a:r>
              <a:rPr lang="en-US" altLang="en-US" sz="2400"/>
              <a:t>Mark 16:16 "He who believes and is baptized will be saved; but he who does not believe will be condemned.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7C3701B5-C038-4D68-AFEA-0B3F788E9F49}"/>
              </a:ext>
            </a:extLst>
          </p:cNvPr>
          <p:cNvSpPr>
            <a:spLocks noGrp="1"/>
          </p:cNvSpPr>
          <p:nvPr>
            <p:ph type="title"/>
          </p:nvPr>
        </p:nvSpPr>
        <p:spPr>
          <a:xfrm>
            <a:off x="2667000" y="152400"/>
            <a:ext cx="6248400" cy="1143000"/>
          </a:xfrm>
        </p:spPr>
        <p:txBody>
          <a:bodyPr/>
          <a:lstStyle/>
          <a:p>
            <a:pPr algn="l"/>
            <a:r>
              <a:rPr lang="en-US" altLang="en-US" sz="3600" b="1"/>
              <a:t>Earth Day Predictions</a:t>
            </a:r>
            <a:r>
              <a:rPr lang="en-US" altLang="en-US" sz="3600"/>
              <a:t> </a:t>
            </a:r>
            <a:r>
              <a:rPr lang="en-US" altLang="en-US" sz="2400"/>
              <a:t>April 22, 1970</a:t>
            </a:r>
          </a:p>
        </p:txBody>
      </p:sp>
      <p:pic>
        <p:nvPicPr>
          <p:cNvPr id="3075" name="Content Placeholder 3">
            <a:extLst>
              <a:ext uri="{FF2B5EF4-FFF2-40B4-BE49-F238E27FC236}">
                <a16:creationId xmlns:a16="http://schemas.microsoft.com/office/drawing/2014/main" id="{47377B6E-CF4E-456E-AE47-E561EE2A9BE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228600"/>
            <a:ext cx="2362200" cy="2362200"/>
          </a:xfrm>
        </p:spPr>
      </p:pic>
      <p:sp>
        <p:nvSpPr>
          <p:cNvPr id="6" name="TextBox 5">
            <a:extLst>
              <a:ext uri="{FF2B5EF4-FFF2-40B4-BE49-F238E27FC236}">
                <a16:creationId xmlns:a16="http://schemas.microsoft.com/office/drawing/2014/main" id="{C678C208-020E-4CA8-A013-939425D37D7D}"/>
              </a:ext>
            </a:extLst>
          </p:cNvPr>
          <p:cNvSpPr txBox="1">
            <a:spLocks noChangeArrowheads="1"/>
          </p:cNvSpPr>
          <p:nvPr/>
        </p:nvSpPr>
        <p:spPr bwMode="auto">
          <a:xfrm>
            <a:off x="2667000" y="1219200"/>
            <a:ext cx="5791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“Air pollution… is certainly going to take hundreds of thousands of lives in the next few years alone.” Paul Ehrlich, Stanford University biologist</a:t>
            </a:r>
          </a:p>
        </p:txBody>
      </p:sp>
      <p:sp>
        <p:nvSpPr>
          <p:cNvPr id="7" name="TextBox 6">
            <a:extLst>
              <a:ext uri="{FF2B5EF4-FFF2-40B4-BE49-F238E27FC236}">
                <a16:creationId xmlns:a16="http://schemas.microsoft.com/office/drawing/2014/main" id="{BCF80D84-A10F-43DE-B523-6841055E9483}"/>
              </a:ext>
            </a:extLst>
          </p:cNvPr>
          <p:cNvSpPr txBox="1">
            <a:spLocks noChangeArrowheads="1"/>
          </p:cNvSpPr>
          <p:nvPr/>
        </p:nvSpPr>
        <p:spPr bwMode="auto">
          <a:xfrm>
            <a:off x="457200" y="2895600"/>
            <a:ext cx="8001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“The world has been chilling sharply for about twenty years. If present trends continue, the world will be about four degrees colder for the global mean temperature in 1990, but eleven degrees colder in the year 2000. This is about twice what it would take to put us into an ice age.” Kenneth Watt, Ecologist</a:t>
            </a:r>
          </a:p>
        </p:txBody>
      </p:sp>
      <p:sp>
        <p:nvSpPr>
          <p:cNvPr id="8" name="TextBox 7">
            <a:extLst>
              <a:ext uri="{FF2B5EF4-FFF2-40B4-BE49-F238E27FC236}">
                <a16:creationId xmlns:a16="http://schemas.microsoft.com/office/drawing/2014/main" id="{BB79613B-6E7C-4288-84F0-7B0C8B764239}"/>
              </a:ext>
            </a:extLst>
          </p:cNvPr>
          <p:cNvSpPr txBox="1">
            <a:spLocks noChangeArrowheads="1"/>
          </p:cNvSpPr>
          <p:nvPr/>
        </p:nvSpPr>
        <p:spPr bwMode="auto">
          <a:xfrm>
            <a:off x="457200" y="5257800"/>
            <a:ext cx="8001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“Dr. S. Dillon Ripley, secretary of the Smithsonian Institute, believes that in 25 years, somewhere between 75 and 80 percent of all the species of living animals will be extinct.” Sen. Gaylord Nelson D WI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08DD2F41-1F41-4E66-8D7B-648704EFB98D}"/>
              </a:ext>
            </a:extLst>
          </p:cNvPr>
          <p:cNvSpPr>
            <a:spLocks noGrp="1"/>
          </p:cNvSpPr>
          <p:nvPr>
            <p:ph type="title"/>
          </p:nvPr>
        </p:nvSpPr>
        <p:spPr>
          <a:xfrm>
            <a:off x="2362200" y="76200"/>
            <a:ext cx="6248400" cy="1143000"/>
          </a:xfrm>
        </p:spPr>
        <p:txBody>
          <a:bodyPr/>
          <a:lstStyle/>
          <a:p>
            <a:pPr algn="l"/>
            <a:r>
              <a:rPr lang="en-US" altLang="en-US" sz="3600" b="1"/>
              <a:t>Earth Day Predictions</a:t>
            </a:r>
            <a:r>
              <a:rPr lang="en-US" altLang="en-US" sz="3600"/>
              <a:t> </a:t>
            </a:r>
            <a:r>
              <a:rPr lang="en-US" altLang="en-US" sz="2400"/>
              <a:t>April 22, 1970</a:t>
            </a:r>
          </a:p>
        </p:txBody>
      </p:sp>
      <p:pic>
        <p:nvPicPr>
          <p:cNvPr id="4099" name="Content Placeholder 3">
            <a:extLst>
              <a:ext uri="{FF2B5EF4-FFF2-40B4-BE49-F238E27FC236}">
                <a16:creationId xmlns:a16="http://schemas.microsoft.com/office/drawing/2014/main" id="{E13F5A3D-5AA9-4D0B-824A-C8DD3377E47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228600"/>
            <a:ext cx="1676400" cy="1676400"/>
          </a:xfrm>
        </p:spPr>
      </p:pic>
      <p:sp>
        <p:nvSpPr>
          <p:cNvPr id="4100" name="TextBox 5">
            <a:extLst>
              <a:ext uri="{FF2B5EF4-FFF2-40B4-BE49-F238E27FC236}">
                <a16:creationId xmlns:a16="http://schemas.microsoft.com/office/drawing/2014/main" id="{BA584C0C-35DF-4D5E-BB30-8E17B84916C9}"/>
              </a:ext>
            </a:extLst>
          </p:cNvPr>
          <p:cNvSpPr txBox="1">
            <a:spLocks noChangeArrowheads="1"/>
          </p:cNvSpPr>
          <p:nvPr/>
        </p:nvSpPr>
        <p:spPr bwMode="auto">
          <a:xfrm>
            <a:off x="2362200" y="1066800"/>
            <a:ext cx="6019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2400"/>
              <a:t>“We have about five more years at the outside to do something.” Kenneth Watt</a:t>
            </a:r>
          </a:p>
        </p:txBody>
      </p:sp>
      <p:sp>
        <p:nvSpPr>
          <p:cNvPr id="7" name="TextBox 6">
            <a:extLst>
              <a:ext uri="{FF2B5EF4-FFF2-40B4-BE49-F238E27FC236}">
                <a16:creationId xmlns:a16="http://schemas.microsoft.com/office/drawing/2014/main" id="{CD85B9FD-787A-46C1-9CAA-DC40D6EE2F53}"/>
              </a:ext>
            </a:extLst>
          </p:cNvPr>
          <p:cNvSpPr txBox="1">
            <a:spLocks noChangeArrowheads="1"/>
          </p:cNvSpPr>
          <p:nvPr/>
        </p:nvSpPr>
        <p:spPr bwMode="auto">
          <a:xfrm>
            <a:off x="381000" y="1981200"/>
            <a:ext cx="8153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“Civilization will end within 15 or 30 years unless immediate action is taken against problems facing mankind.” George Wald, Harvard Biologist</a:t>
            </a:r>
          </a:p>
        </p:txBody>
      </p:sp>
      <p:sp>
        <p:nvSpPr>
          <p:cNvPr id="8" name="TextBox 7">
            <a:extLst>
              <a:ext uri="{FF2B5EF4-FFF2-40B4-BE49-F238E27FC236}">
                <a16:creationId xmlns:a16="http://schemas.microsoft.com/office/drawing/2014/main" id="{E9D5E89A-0EA1-43D8-AB24-9946CD27BD5B}"/>
              </a:ext>
            </a:extLst>
          </p:cNvPr>
          <p:cNvSpPr txBox="1">
            <a:spLocks noChangeArrowheads="1"/>
          </p:cNvSpPr>
          <p:nvPr/>
        </p:nvSpPr>
        <p:spPr bwMode="auto">
          <a:xfrm>
            <a:off x="381000" y="3244850"/>
            <a:ext cx="81534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“Population will inevitably and completely outstrip whatever small increases in food supplies we make. The death rate will increase until at least 100-200 million people per year will be starving to death during the next ten years.” Paul Ehrlich</a:t>
            </a:r>
          </a:p>
        </p:txBody>
      </p:sp>
      <p:sp>
        <p:nvSpPr>
          <p:cNvPr id="3" name="TextBox 2">
            <a:extLst>
              <a:ext uri="{FF2B5EF4-FFF2-40B4-BE49-F238E27FC236}">
                <a16:creationId xmlns:a16="http://schemas.microsoft.com/office/drawing/2014/main" id="{7AB74883-2E46-4C29-A209-BF0B96759A4E}"/>
              </a:ext>
            </a:extLst>
          </p:cNvPr>
          <p:cNvSpPr txBox="1">
            <a:spLocks noChangeArrowheads="1"/>
          </p:cNvSpPr>
          <p:nvPr/>
        </p:nvSpPr>
        <p:spPr bwMode="auto">
          <a:xfrm>
            <a:off x="381000" y="4876800"/>
            <a:ext cx="8153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“By… [1975] some experts feel that food shortages will have escalated the present level of world hunger and starvation into famines of unbelievable proportions. Other experts, more optimistic, think the ultimate food-population collision will not occur until the decade of the 1980s.” Paul Ehrlich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30AB233-E77D-40B1-8FC2-72272CB81A5F}"/>
              </a:ext>
            </a:extLst>
          </p:cNvPr>
          <p:cNvSpPr>
            <a:spLocks noGrp="1"/>
          </p:cNvSpPr>
          <p:nvPr>
            <p:ph type="title"/>
          </p:nvPr>
        </p:nvSpPr>
        <p:spPr>
          <a:xfrm>
            <a:off x="2133600" y="76200"/>
            <a:ext cx="6248400" cy="1143000"/>
          </a:xfrm>
        </p:spPr>
        <p:txBody>
          <a:bodyPr/>
          <a:lstStyle/>
          <a:p>
            <a:pPr algn="l"/>
            <a:r>
              <a:rPr lang="en-US" altLang="en-US" sz="3600" b="1"/>
              <a:t>Earth Day Predictions</a:t>
            </a:r>
            <a:r>
              <a:rPr lang="en-US" altLang="en-US" sz="3600"/>
              <a:t> </a:t>
            </a:r>
            <a:r>
              <a:rPr lang="en-US" altLang="en-US" sz="2400"/>
              <a:t>April 22, 1970</a:t>
            </a:r>
          </a:p>
        </p:txBody>
      </p:sp>
      <p:pic>
        <p:nvPicPr>
          <p:cNvPr id="5123" name="Content Placeholder 3">
            <a:extLst>
              <a:ext uri="{FF2B5EF4-FFF2-40B4-BE49-F238E27FC236}">
                <a16:creationId xmlns:a16="http://schemas.microsoft.com/office/drawing/2014/main" id="{221D0317-7BCE-45D9-9E94-D261D4E4C88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228600"/>
            <a:ext cx="1676400" cy="1676400"/>
          </a:xfrm>
        </p:spPr>
      </p:pic>
      <p:sp>
        <p:nvSpPr>
          <p:cNvPr id="5124" name="TextBox 5">
            <a:extLst>
              <a:ext uri="{FF2B5EF4-FFF2-40B4-BE49-F238E27FC236}">
                <a16:creationId xmlns:a16="http://schemas.microsoft.com/office/drawing/2014/main" id="{ACF5C8FA-7A5D-49BD-904E-A3B8E14C22BD}"/>
              </a:ext>
            </a:extLst>
          </p:cNvPr>
          <p:cNvSpPr txBox="1">
            <a:spLocks noChangeArrowheads="1"/>
          </p:cNvSpPr>
          <p:nvPr/>
        </p:nvSpPr>
        <p:spPr bwMode="auto">
          <a:xfrm>
            <a:off x="2133600" y="1066800"/>
            <a:ext cx="647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“It is already too late to avoid mass starvation.” Denis Hayes, chief organizer for Earth Day</a:t>
            </a:r>
          </a:p>
        </p:txBody>
      </p:sp>
      <p:sp>
        <p:nvSpPr>
          <p:cNvPr id="7" name="TextBox 6">
            <a:extLst>
              <a:ext uri="{FF2B5EF4-FFF2-40B4-BE49-F238E27FC236}">
                <a16:creationId xmlns:a16="http://schemas.microsoft.com/office/drawing/2014/main" id="{D9EF8C8B-C5EC-4039-A7A9-FCD6B2E1371D}"/>
              </a:ext>
            </a:extLst>
          </p:cNvPr>
          <p:cNvSpPr txBox="1">
            <a:spLocks noChangeArrowheads="1"/>
          </p:cNvSpPr>
          <p:nvPr/>
        </p:nvSpPr>
        <p:spPr bwMode="auto">
          <a:xfrm>
            <a:off x="381000" y="2057400"/>
            <a:ext cx="8153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“Demographers agree almost unanimously on the following grim timetable: by 1975 widespread famines will begin in India; these will spread by 1990 to include all of India, Pakistan, China and the Near East, Africa. By the year 2000, or conceivably sooner, South and Central America will exist under famine conditions… By the year 2000, thirty years from now, the entire world, with the exception of Western Europe, North America, and Australia, will be in famine.” Peter Gunter, professor, North Texas State University</a:t>
            </a:r>
          </a:p>
        </p:txBody>
      </p:sp>
      <p:sp>
        <p:nvSpPr>
          <p:cNvPr id="3" name="TextBox 2">
            <a:extLst>
              <a:ext uri="{FF2B5EF4-FFF2-40B4-BE49-F238E27FC236}">
                <a16:creationId xmlns:a16="http://schemas.microsoft.com/office/drawing/2014/main" id="{3BFB4A83-754C-45E0-8138-D564B03D55E1}"/>
              </a:ext>
            </a:extLst>
          </p:cNvPr>
          <p:cNvSpPr txBox="1">
            <a:spLocks noChangeArrowheads="1"/>
          </p:cNvSpPr>
          <p:nvPr/>
        </p:nvSpPr>
        <p:spPr bwMode="auto">
          <a:xfrm>
            <a:off x="381000" y="5505450"/>
            <a:ext cx="8153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“At the present rate of nitrogen buildup, it’s only a matter of time before light will be filtered out of the atmosphere and none of our land will be usable.” Kenneth Watt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457F61-6E9E-4276-A651-6FE6CF4C09DB}"/>
              </a:ext>
            </a:extLst>
          </p:cNvPr>
          <p:cNvSpPr>
            <a:spLocks noGrp="1"/>
          </p:cNvSpPr>
          <p:nvPr>
            <p:ph type="title"/>
          </p:nvPr>
        </p:nvSpPr>
        <p:spPr>
          <a:xfrm>
            <a:off x="2819400" y="609600"/>
            <a:ext cx="5334000" cy="1143000"/>
          </a:xfrm>
        </p:spPr>
        <p:txBody>
          <a:bodyPr/>
          <a:lstStyle/>
          <a:p>
            <a:pPr algn="l"/>
            <a:r>
              <a:rPr lang="en-US" altLang="en-US" sz="3600" b="1"/>
              <a:t>Earth Day Predictions</a:t>
            </a:r>
            <a:br>
              <a:rPr lang="en-US" altLang="en-US" sz="3600"/>
            </a:br>
            <a:r>
              <a:rPr lang="en-US" altLang="en-US" sz="2400"/>
              <a:t>April 22, 1970</a:t>
            </a:r>
          </a:p>
        </p:txBody>
      </p:sp>
      <p:pic>
        <p:nvPicPr>
          <p:cNvPr id="6147" name="Content Placeholder 3">
            <a:extLst>
              <a:ext uri="{FF2B5EF4-FFF2-40B4-BE49-F238E27FC236}">
                <a16:creationId xmlns:a16="http://schemas.microsoft.com/office/drawing/2014/main" id="{D1CDDEB8-8B35-4528-8AE7-CEF8BF14062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228600"/>
            <a:ext cx="2133600" cy="2133600"/>
          </a:xfrm>
        </p:spPr>
      </p:pic>
      <p:sp>
        <p:nvSpPr>
          <p:cNvPr id="6148" name="TextBox 6">
            <a:extLst>
              <a:ext uri="{FF2B5EF4-FFF2-40B4-BE49-F238E27FC236}">
                <a16:creationId xmlns:a16="http://schemas.microsoft.com/office/drawing/2014/main" id="{A09E1D4D-5010-4F52-A681-9648C430C735}"/>
              </a:ext>
            </a:extLst>
          </p:cNvPr>
          <p:cNvSpPr txBox="1">
            <a:spLocks noChangeArrowheads="1"/>
          </p:cNvSpPr>
          <p:nvPr/>
        </p:nvSpPr>
        <p:spPr bwMode="auto">
          <a:xfrm>
            <a:off x="381000" y="2481263"/>
            <a:ext cx="81534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“Scientists have solid experimental and theoretical evidence to support… the following predictions: In a decade, urban dwellers will have to wear gas masks to survive air pollution… by 1985 air pollution will have reduced the amount of sunlight reaching earth by one half.” </a:t>
            </a:r>
            <a:r>
              <a:rPr lang="en-US" altLang="en-US" sz="2400" i="1"/>
              <a:t>Life</a:t>
            </a:r>
            <a:r>
              <a:rPr lang="en-US" altLang="en-US" sz="2400"/>
              <a:t> magazine, Jan. 1970</a:t>
            </a:r>
          </a:p>
        </p:txBody>
      </p:sp>
      <p:sp>
        <p:nvSpPr>
          <p:cNvPr id="3" name="TextBox 2">
            <a:extLst>
              <a:ext uri="{FF2B5EF4-FFF2-40B4-BE49-F238E27FC236}">
                <a16:creationId xmlns:a16="http://schemas.microsoft.com/office/drawing/2014/main" id="{61E15FA8-77E8-4CAB-AD81-A7374FCC46BB}"/>
              </a:ext>
            </a:extLst>
          </p:cNvPr>
          <p:cNvSpPr txBox="1">
            <a:spLocks noChangeArrowheads="1"/>
          </p:cNvSpPr>
          <p:nvPr/>
        </p:nvSpPr>
        <p:spPr bwMode="auto">
          <a:xfrm>
            <a:off x="381000" y="4724400"/>
            <a:ext cx="8153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“By the year 2000, if present trends continue, we will be using up crude oil at such a rate… that there won’t be any more crude oil. You’ll drive up to the pump and say, `Fill ‘er up, buddy,’ and he’ll say, `I am very sorry, there isn’t any.’” Kenneth Watt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EA36B-E3CB-4D2F-8585-B894FFCFB00F}"/>
              </a:ext>
            </a:extLst>
          </p:cNvPr>
          <p:cNvSpPr>
            <a:spLocks noGrp="1"/>
          </p:cNvSpPr>
          <p:nvPr>
            <p:ph type="title"/>
          </p:nvPr>
        </p:nvSpPr>
        <p:spPr>
          <a:xfrm>
            <a:off x="2590800" y="609600"/>
            <a:ext cx="5562600" cy="1143000"/>
          </a:xfrm>
        </p:spPr>
        <p:txBody>
          <a:bodyPr rtlCol="0">
            <a:normAutofit fontScale="90000"/>
          </a:bodyPr>
          <a:lstStyle/>
          <a:p>
            <a:pPr algn="l" fontAlgn="auto">
              <a:spcAft>
                <a:spcPts val="0"/>
              </a:spcAft>
              <a:defRPr/>
            </a:pPr>
            <a:r>
              <a:rPr lang="en-US" sz="3600" b="1" dirty="0"/>
              <a:t>Modern Day Failed Predictions</a:t>
            </a:r>
            <a:endParaRPr lang="en-US" sz="2400" dirty="0"/>
          </a:p>
        </p:txBody>
      </p:sp>
      <p:pic>
        <p:nvPicPr>
          <p:cNvPr id="7171" name="Content Placeholder 3">
            <a:extLst>
              <a:ext uri="{FF2B5EF4-FFF2-40B4-BE49-F238E27FC236}">
                <a16:creationId xmlns:a16="http://schemas.microsoft.com/office/drawing/2014/main" id="{CDC9DC38-90F8-4E05-8505-3546ED9585F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228600"/>
            <a:ext cx="2133600" cy="2133600"/>
          </a:xfrm>
        </p:spPr>
      </p:pic>
      <p:sp>
        <p:nvSpPr>
          <p:cNvPr id="7" name="TextBox 6">
            <a:extLst>
              <a:ext uri="{FF2B5EF4-FFF2-40B4-BE49-F238E27FC236}">
                <a16:creationId xmlns:a16="http://schemas.microsoft.com/office/drawing/2014/main" id="{6B4F6D96-A66D-4001-B207-9FA8F1F5CF4E}"/>
              </a:ext>
            </a:extLst>
          </p:cNvPr>
          <p:cNvSpPr txBox="1">
            <a:spLocks noChangeArrowheads="1"/>
          </p:cNvSpPr>
          <p:nvPr/>
        </p:nvSpPr>
        <p:spPr bwMode="auto">
          <a:xfrm>
            <a:off x="381000" y="2481263"/>
            <a:ext cx="8153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buFont typeface="Arial" panose="020B0604020202020204" pitchFamily="34" charset="0"/>
              <a:buChar char="•"/>
            </a:pPr>
            <a:r>
              <a:rPr lang="en-US" altLang="en-US" sz="2400"/>
              <a:t>1988 – Ted Danson predicts the oceans would be dead in 10 years.</a:t>
            </a:r>
          </a:p>
          <a:p>
            <a:pPr>
              <a:buFont typeface="Arial" panose="020B0604020202020204" pitchFamily="34" charset="0"/>
              <a:buChar char="•"/>
            </a:pPr>
            <a:endParaRPr lang="en-US" altLang="en-US"/>
          </a:p>
          <a:p>
            <a:pPr>
              <a:buFont typeface="Arial" panose="020B0604020202020204" pitchFamily="34" charset="0"/>
              <a:buChar char="•"/>
            </a:pPr>
            <a:r>
              <a:rPr lang="en-US" altLang="en-US" sz="2400"/>
              <a:t>2007, 2008, 2009 Al Gore predicts the Artic to be ice-free by 2013</a:t>
            </a:r>
          </a:p>
          <a:p>
            <a:pPr>
              <a:buFont typeface="Arial" panose="020B0604020202020204" pitchFamily="34" charset="0"/>
              <a:buChar char="•"/>
            </a:pPr>
            <a:endParaRPr lang="en-US" altLang="en-US"/>
          </a:p>
          <a:p>
            <a:pPr>
              <a:buFont typeface="Arial" panose="020B0604020202020204" pitchFamily="34" charset="0"/>
              <a:buChar char="•"/>
            </a:pPr>
            <a:r>
              <a:rPr lang="en-US" altLang="en-US" sz="2400"/>
              <a:t>Gore was echoing the predictions made by American scientist Wieslaw Maslowsk in 2007, who said that “you can argue that maybe our projection of [an ice-free Arctic by 2013] is already too conservative.”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arn(inVertical)">
                                      <p:cBhvr>
                                        <p:cTn id="12" dur="500"/>
                                        <p:tgtEl>
                                          <p:spTgt spid="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barn(inVertical)">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03B8C7-B5F8-48B5-89B6-FB1719F51549}"/>
              </a:ext>
            </a:extLst>
          </p:cNvPr>
          <p:cNvSpPr>
            <a:spLocks noGrp="1"/>
          </p:cNvSpPr>
          <p:nvPr>
            <p:ph idx="1"/>
          </p:nvPr>
        </p:nvSpPr>
        <p:spPr>
          <a:xfrm>
            <a:off x="457200" y="304800"/>
            <a:ext cx="8229600" cy="6324600"/>
          </a:xfrm>
        </p:spPr>
        <p:txBody>
          <a:bodyPr rtlCol="0">
            <a:normAutofit fontScale="85000" lnSpcReduction="10000"/>
          </a:bodyPr>
          <a:lstStyle/>
          <a:p>
            <a:pPr fontAlgn="auto">
              <a:spcAft>
                <a:spcPts val="0"/>
              </a:spcAft>
              <a:defRPr/>
            </a:pPr>
            <a:r>
              <a:rPr lang="en-US" dirty="0"/>
              <a:t>Proverbs 1 </a:t>
            </a:r>
          </a:p>
          <a:p>
            <a:pPr fontAlgn="auto">
              <a:spcAft>
                <a:spcPts val="0"/>
              </a:spcAft>
              <a:defRPr/>
            </a:pPr>
            <a:r>
              <a:rPr lang="en-US" dirty="0"/>
              <a:t> 7 The fear of the LORD is the beginning of knowledge, But fools despise wisdom and instruction.</a:t>
            </a:r>
          </a:p>
          <a:p>
            <a:pPr fontAlgn="auto">
              <a:spcAft>
                <a:spcPts val="0"/>
              </a:spcAft>
              <a:defRPr/>
            </a:pPr>
            <a:endParaRPr lang="en-US" sz="2400" dirty="0"/>
          </a:p>
          <a:p>
            <a:pPr fontAlgn="auto">
              <a:spcAft>
                <a:spcPts val="0"/>
              </a:spcAft>
              <a:defRPr/>
            </a:pPr>
            <a:r>
              <a:rPr lang="en-US" dirty="0"/>
              <a:t>Proverbs 3 </a:t>
            </a:r>
          </a:p>
          <a:p>
            <a:pPr fontAlgn="auto">
              <a:spcAft>
                <a:spcPts val="0"/>
              </a:spcAft>
              <a:defRPr/>
            </a:pPr>
            <a:r>
              <a:rPr lang="en-US" dirty="0"/>
              <a:t> 5 Trust in the LORD with all your heart, And lean not on your own understanding;</a:t>
            </a:r>
          </a:p>
          <a:p>
            <a:pPr fontAlgn="auto">
              <a:spcAft>
                <a:spcPts val="0"/>
              </a:spcAft>
              <a:defRPr/>
            </a:pPr>
            <a:r>
              <a:rPr lang="en-US" dirty="0"/>
              <a:t> 6 In all your ways acknowledge Him, And He shall direct your paths. [see Psa. 119:105]</a:t>
            </a:r>
          </a:p>
          <a:p>
            <a:pPr fontAlgn="auto">
              <a:spcAft>
                <a:spcPts val="0"/>
              </a:spcAft>
              <a:defRPr/>
            </a:pPr>
            <a:r>
              <a:rPr lang="en-US" dirty="0"/>
              <a:t> 7 Do not be wise in your own eyes; Fear the LORD and depart from evil.</a:t>
            </a:r>
          </a:p>
          <a:p>
            <a:pPr fontAlgn="auto">
              <a:spcAft>
                <a:spcPts val="0"/>
              </a:spcAft>
              <a:defRPr/>
            </a:pPr>
            <a:endParaRPr lang="en-US" sz="2400" dirty="0"/>
          </a:p>
          <a:p>
            <a:pPr fontAlgn="auto">
              <a:spcAft>
                <a:spcPts val="0"/>
              </a:spcAft>
              <a:defRPr/>
            </a:pPr>
            <a:r>
              <a:rPr lang="en-US" dirty="0"/>
              <a:t>Jeremiah 10 </a:t>
            </a:r>
          </a:p>
          <a:p>
            <a:pPr fontAlgn="auto">
              <a:spcAft>
                <a:spcPts val="0"/>
              </a:spcAft>
              <a:defRPr/>
            </a:pPr>
            <a:r>
              <a:rPr lang="en-US" dirty="0"/>
              <a:t> 23 O LORD, I know the way of man is not in himself; It is not in man who walks to direct his own steps.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arn(inVertical)">
                                      <p:cBhvr>
                                        <p:cTn id="29" dur="500"/>
                                        <p:tgtEl>
                                          <p:spTgt spid="3">
                                            <p:txEl>
                                              <p:pRg st="8" end="8"/>
                                            </p:txEl>
                                          </p:spTgt>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arn(inVertical)">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B236359-28EC-441C-AA01-017B41C0991E}"/>
              </a:ext>
            </a:extLst>
          </p:cNvPr>
          <p:cNvSpPr>
            <a:spLocks noGrp="1"/>
          </p:cNvSpPr>
          <p:nvPr>
            <p:ph type="title"/>
          </p:nvPr>
        </p:nvSpPr>
        <p:spPr>
          <a:xfrm>
            <a:off x="0" y="274638"/>
            <a:ext cx="9144000" cy="1143000"/>
          </a:xfrm>
          <a:solidFill>
            <a:srgbClr val="C00000"/>
          </a:solidFill>
        </p:spPr>
        <p:txBody>
          <a:bodyPr/>
          <a:lstStyle/>
          <a:p>
            <a:r>
              <a:rPr lang="en-US" altLang="en-US"/>
              <a:t>Knowledge &amp; the Big Bang</a:t>
            </a:r>
          </a:p>
        </p:txBody>
      </p:sp>
      <p:sp>
        <p:nvSpPr>
          <p:cNvPr id="3" name="Content Placeholder 2">
            <a:extLst>
              <a:ext uri="{FF2B5EF4-FFF2-40B4-BE49-F238E27FC236}">
                <a16:creationId xmlns:a16="http://schemas.microsoft.com/office/drawing/2014/main" id="{F436F888-0C13-4558-BA65-F8DE230FACE3}"/>
              </a:ext>
            </a:extLst>
          </p:cNvPr>
          <p:cNvSpPr>
            <a:spLocks noGrp="1"/>
          </p:cNvSpPr>
          <p:nvPr>
            <p:ph idx="1"/>
          </p:nvPr>
        </p:nvSpPr>
        <p:spPr>
          <a:xfrm>
            <a:off x="457200" y="1371600"/>
            <a:ext cx="8229600" cy="5181600"/>
          </a:xfrm>
        </p:spPr>
        <p:txBody>
          <a:bodyPr/>
          <a:lstStyle/>
          <a:p>
            <a:r>
              <a:rPr lang="en-US" altLang="en-US"/>
              <a:t>Genesis 1 </a:t>
            </a:r>
          </a:p>
          <a:p>
            <a:r>
              <a:rPr lang="en-US" altLang="en-US"/>
              <a:t> 1 In the beginning God created the heavens and the earth.</a:t>
            </a:r>
          </a:p>
          <a:p>
            <a:endParaRPr lang="en-US" altLang="en-US" sz="1400"/>
          </a:p>
          <a:p>
            <a:r>
              <a:rPr lang="en-US" altLang="en-US"/>
              <a:t>Psalms 33 </a:t>
            </a:r>
          </a:p>
          <a:p>
            <a:r>
              <a:rPr lang="en-US" altLang="en-US"/>
              <a:t> 6 By the word of the LORD the heavens were made, And all the host of them by the breath of His mouth.</a:t>
            </a:r>
          </a:p>
          <a:p>
            <a:r>
              <a:rPr lang="en-US" altLang="en-US"/>
              <a:t> 9 For He spoke, and it was done; He commanded, and it stood fast.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AF04318-2573-4157-8118-49765E422EAD}"/>
              </a:ext>
            </a:extLst>
          </p:cNvPr>
          <p:cNvSpPr>
            <a:spLocks noGrp="1"/>
          </p:cNvSpPr>
          <p:nvPr>
            <p:ph type="title"/>
          </p:nvPr>
        </p:nvSpPr>
        <p:spPr>
          <a:xfrm>
            <a:off x="0" y="274638"/>
            <a:ext cx="9144000" cy="1143000"/>
          </a:xfrm>
          <a:solidFill>
            <a:srgbClr val="C00000"/>
          </a:solidFill>
        </p:spPr>
        <p:txBody>
          <a:bodyPr/>
          <a:lstStyle/>
          <a:p>
            <a:r>
              <a:rPr lang="en-US" altLang="en-US"/>
              <a:t>Flat Earth</a:t>
            </a:r>
          </a:p>
        </p:txBody>
      </p:sp>
      <p:sp>
        <p:nvSpPr>
          <p:cNvPr id="3" name="Content Placeholder 2">
            <a:extLst>
              <a:ext uri="{FF2B5EF4-FFF2-40B4-BE49-F238E27FC236}">
                <a16:creationId xmlns:a16="http://schemas.microsoft.com/office/drawing/2014/main" id="{E517AF9A-406F-444D-918D-2692D7D6679A}"/>
              </a:ext>
            </a:extLst>
          </p:cNvPr>
          <p:cNvSpPr>
            <a:spLocks noGrp="1"/>
          </p:cNvSpPr>
          <p:nvPr>
            <p:ph idx="1"/>
          </p:nvPr>
        </p:nvSpPr>
        <p:spPr>
          <a:xfrm>
            <a:off x="457200" y="1752600"/>
            <a:ext cx="8229600" cy="4800600"/>
          </a:xfrm>
        </p:spPr>
        <p:txBody>
          <a:bodyPr rtlCol="0">
            <a:noAutofit/>
          </a:bodyPr>
          <a:lstStyle/>
          <a:p>
            <a:pPr fontAlgn="auto">
              <a:spcAft>
                <a:spcPts val="0"/>
              </a:spcAft>
              <a:defRPr/>
            </a:pPr>
            <a:r>
              <a:rPr lang="en-US" dirty="0"/>
              <a:t>Job 26 </a:t>
            </a:r>
          </a:p>
          <a:p>
            <a:pPr marL="0" indent="0" fontAlgn="auto">
              <a:spcAft>
                <a:spcPts val="0"/>
              </a:spcAft>
              <a:buFont typeface="Arial" panose="020B0604020202020204" pitchFamily="34" charset="0"/>
              <a:buNone/>
              <a:defRPr/>
            </a:pPr>
            <a:r>
              <a:rPr lang="en-US" dirty="0"/>
              <a:t>7 He stretches out the north over empty space; He hangs the earth on nothing.</a:t>
            </a:r>
          </a:p>
          <a:p>
            <a:pPr marL="0" indent="0" fontAlgn="auto">
              <a:spcAft>
                <a:spcPts val="0"/>
              </a:spcAft>
              <a:buFont typeface="Arial" panose="020B0604020202020204" pitchFamily="34" charset="0"/>
              <a:buNone/>
              <a:defRPr/>
            </a:pPr>
            <a:endParaRPr lang="en-US" sz="1800" dirty="0"/>
          </a:p>
          <a:p>
            <a:pPr fontAlgn="auto">
              <a:spcAft>
                <a:spcPts val="0"/>
              </a:spcAft>
              <a:defRPr/>
            </a:pPr>
            <a:r>
              <a:rPr lang="en-US" dirty="0"/>
              <a:t>Isaiah 40 </a:t>
            </a:r>
          </a:p>
          <a:p>
            <a:pPr marL="0" indent="0" fontAlgn="auto">
              <a:spcAft>
                <a:spcPts val="0"/>
              </a:spcAft>
              <a:buFont typeface="Arial" panose="020B0604020202020204" pitchFamily="34" charset="0"/>
              <a:buNone/>
              <a:defRPr/>
            </a:pPr>
            <a:r>
              <a:rPr lang="en-US" dirty="0"/>
              <a:t> 22 It is He who sits above the circle of the earth, And its inhabitants are like grasshoppers, Who stretches out the heavens like a curtain, And spreads them out like a tent to dwell 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1411</Words>
  <Application>Microsoft Office PowerPoint</Application>
  <PresentationFormat>On-screen Show (4:3)</PresentationFormat>
  <Paragraphs>92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Science – Knowledge</vt:lpstr>
      <vt:lpstr>Earth Day Predictions April 22, 1970</vt:lpstr>
      <vt:lpstr>Earth Day Predictions April 22, 1970</vt:lpstr>
      <vt:lpstr>Earth Day Predictions April 22, 1970</vt:lpstr>
      <vt:lpstr>Earth Day Predictions April 22, 1970</vt:lpstr>
      <vt:lpstr>Modern Day Failed Predictions</vt:lpstr>
      <vt:lpstr>PowerPoint Presentation</vt:lpstr>
      <vt:lpstr>Knowledge &amp; the Big Bang</vt:lpstr>
      <vt:lpstr>Flat Earth</vt:lpstr>
      <vt:lpstr>Life On Other Planets?</vt:lpstr>
      <vt:lpstr>Giant Meteor Striking Earth Caused Dust Cloud – Killing All Dinosaurs</vt:lpstr>
      <vt:lpstr>Coming Back To Life After Dying?</vt:lpstr>
      <vt:lpstr>Marriage</vt:lpstr>
      <vt:lpstr>Work of the Church</vt:lpstr>
      <vt:lpstr>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Falsely so called Falsely called knowledge</dc:title>
  <dc:creator>Andy</dc:creator>
  <cp:lastModifiedBy>Andy Alexander</cp:lastModifiedBy>
  <cp:revision>26</cp:revision>
  <dcterms:created xsi:type="dcterms:W3CDTF">2014-04-26T12:54:27Z</dcterms:created>
  <dcterms:modified xsi:type="dcterms:W3CDTF">2018-09-22T16:01:56Z</dcterms:modified>
</cp:coreProperties>
</file>