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57.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58.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theme/theme59.xml" ContentType="application/vnd.openxmlformats-officedocument.theme+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60.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61.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theme/theme62.xml" ContentType="application/vnd.openxmlformats-officedocument.theme+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theme/theme63.xml" ContentType="application/vnd.openxmlformats-officedocument.theme+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theme/theme64.xml" ContentType="application/vnd.openxmlformats-officedocument.theme+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theme/theme65.xml" ContentType="application/vnd.openxmlformats-officedocument.theme+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theme/theme66.xml" ContentType="application/vnd.openxmlformats-officedocument.theme+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theme/theme67.xml" ContentType="application/vnd.openxmlformats-officedocument.theme+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theme/theme68.xml" ContentType="application/vnd.openxmlformats-officedocument.theme+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theme/theme69.xml" ContentType="application/vnd.openxmlformats-officedocument.theme+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theme/theme70.xml" ContentType="application/vnd.openxmlformats-officedocument.theme+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theme/theme71.xml" ContentType="application/vnd.openxmlformats-officedocument.theme+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theme/theme72.xml" ContentType="application/vnd.openxmlformats-officedocument.theme+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theme/theme73.xml" ContentType="application/vnd.openxmlformats-officedocument.theme+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theme/theme74.xml" ContentType="application/vnd.openxmlformats-officedocument.theme+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theme/theme75.xml" ContentType="application/vnd.openxmlformats-officedocument.theme+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 id="2147483696" r:id="rId2"/>
    <p:sldMasterId id="2147483697" r:id="rId3"/>
    <p:sldMasterId id="2147483698" r:id="rId4"/>
    <p:sldMasterId id="2147483699" r:id="rId5"/>
    <p:sldMasterId id="2147483700" r:id="rId6"/>
    <p:sldMasterId id="2147483701" r:id="rId7"/>
    <p:sldMasterId id="2147483702" r:id="rId8"/>
    <p:sldMasterId id="2147483703" r:id="rId9"/>
    <p:sldMasterId id="2147483704" r:id="rId10"/>
    <p:sldMasterId id="2147483705" r:id="rId11"/>
    <p:sldMasterId id="2147483706" r:id="rId12"/>
    <p:sldMasterId id="2147483707" r:id="rId13"/>
    <p:sldMasterId id="2147483708" r:id="rId14"/>
    <p:sldMasterId id="2147483709" r:id="rId15"/>
    <p:sldMasterId id="2147483710" r:id="rId16"/>
    <p:sldMasterId id="2147483711" r:id="rId17"/>
    <p:sldMasterId id="2147483712" r:id="rId18"/>
    <p:sldMasterId id="2147483713" r:id="rId19"/>
    <p:sldMasterId id="2147483714" r:id="rId20"/>
    <p:sldMasterId id="2147483715" r:id="rId21"/>
    <p:sldMasterId id="2147483716" r:id="rId22"/>
    <p:sldMasterId id="2147483717" r:id="rId23"/>
    <p:sldMasterId id="2147483718" r:id="rId24"/>
    <p:sldMasterId id="2147483719" r:id="rId25"/>
    <p:sldMasterId id="2147483720" r:id="rId26"/>
    <p:sldMasterId id="2147483721" r:id="rId27"/>
    <p:sldMasterId id="2147483722" r:id="rId28"/>
    <p:sldMasterId id="2147483723" r:id="rId29"/>
    <p:sldMasterId id="2147483724" r:id="rId30"/>
    <p:sldMasterId id="2147483725" r:id="rId31"/>
    <p:sldMasterId id="2147483726" r:id="rId32"/>
    <p:sldMasterId id="2147483727" r:id="rId33"/>
    <p:sldMasterId id="2147483728" r:id="rId34"/>
    <p:sldMasterId id="2147483729" r:id="rId35"/>
    <p:sldMasterId id="2147483730" r:id="rId36"/>
    <p:sldMasterId id="2147483731" r:id="rId37"/>
    <p:sldMasterId id="2147483732" r:id="rId38"/>
    <p:sldMasterId id="2147483733" r:id="rId39"/>
    <p:sldMasterId id="2147483734" r:id="rId40"/>
    <p:sldMasterId id="2147483735" r:id="rId41"/>
    <p:sldMasterId id="2147483736" r:id="rId42"/>
    <p:sldMasterId id="2147483737" r:id="rId43"/>
    <p:sldMasterId id="2147483738" r:id="rId44"/>
    <p:sldMasterId id="2147483739" r:id="rId45"/>
    <p:sldMasterId id="2147483740" r:id="rId46"/>
    <p:sldMasterId id="2147483741" r:id="rId47"/>
    <p:sldMasterId id="2147483742" r:id="rId48"/>
    <p:sldMasterId id="2147483743" r:id="rId49"/>
    <p:sldMasterId id="2147483744" r:id="rId50"/>
    <p:sldMasterId id="2147483745" r:id="rId51"/>
    <p:sldMasterId id="2147483746" r:id="rId52"/>
    <p:sldMasterId id="2147483747" r:id="rId53"/>
    <p:sldMasterId id="2147483748" r:id="rId54"/>
    <p:sldMasterId id="2147483749" r:id="rId55"/>
    <p:sldMasterId id="2147483750" r:id="rId56"/>
    <p:sldMasterId id="2147483751" r:id="rId57"/>
    <p:sldMasterId id="2147483752" r:id="rId58"/>
    <p:sldMasterId id="2147483753" r:id="rId59"/>
    <p:sldMasterId id="2147483754" r:id="rId60"/>
    <p:sldMasterId id="2147483755" r:id="rId61"/>
    <p:sldMasterId id="2147483756" r:id="rId62"/>
    <p:sldMasterId id="2147483757" r:id="rId63"/>
    <p:sldMasterId id="2147483758" r:id="rId64"/>
    <p:sldMasterId id="2147483759" r:id="rId65"/>
    <p:sldMasterId id="2147483760" r:id="rId66"/>
    <p:sldMasterId id="2147483761" r:id="rId67"/>
    <p:sldMasterId id="2147483762" r:id="rId68"/>
    <p:sldMasterId id="2147483763" r:id="rId69"/>
    <p:sldMasterId id="2147483764" r:id="rId70"/>
    <p:sldMasterId id="2147483765" r:id="rId71"/>
    <p:sldMasterId id="2147483766" r:id="rId72"/>
    <p:sldMasterId id="2147483767" r:id="rId73"/>
    <p:sldMasterId id="2147483768" r:id="rId74"/>
    <p:sldMasterId id="2147483769" r:id="rId75"/>
    <p:sldMasterId id="2147484595" r:id="rId76"/>
  </p:sldMasterIdLst>
  <p:notesMasterIdLst>
    <p:notesMasterId r:id="rId94"/>
  </p:notesMasterIdLst>
  <p:handoutMasterIdLst>
    <p:handoutMasterId r:id="rId95"/>
  </p:handoutMasterIdLst>
  <p:sldIdLst>
    <p:sldId id="256" r:id="rId77"/>
    <p:sldId id="469" r:id="rId78"/>
    <p:sldId id="476" r:id="rId79"/>
    <p:sldId id="475" r:id="rId80"/>
    <p:sldId id="302" r:id="rId81"/>
    <p:sldId id="364" r:id="rId82"/>
    <p:sldId id="366" r:id="rId83"/>
    <p:sldId id="478" r:id="rId84"/>
    <p:sldId id="369" r:id="rId85"/>
    <p:sldId id="480" r:id="rId86"/>
    <p:sldId id="482" r:id="rId87"/>
    <p:sldId id="484" r:id="rId88"/>
    <p:sldId id="486" r:id="rId89"/>
    <p:sldId id="438" r:id="rId90"/>
    <p:sldId id="439" r:id="rId91"/>
    <p:sldId id="440" r:id="rId92"/>
    <p:sldId id="471" r:id="rId93"/>
  </p:sldIdLst>
  <p:sldSz cx="9144000" cy="6858000" type="screen4x3"/>
  <p:notesSz cx="6858000" cy="9144000"/>
  <p:defaultTextStyle>
    <a:defPPr>
      <a:defRPr lang="en-US"/>
    </a:defPPr>
    <a:lvl1pPr algn="l" rtl="0" fontAlgn="base">
      <a:spcBef>
        <a:spcPct val="0"/>
      </a:spcBef>
      <a:spcAft>
        <a:spcPct val="0"/>
      </a:spcAft>
      <a:defRPr sz="2400" b="1" kern="1200">
        <a:solidFill>
          <a:schemeClr val="hlink"/>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hlink"/>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hlink"/>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hlink"/>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hlink"/>
        </a:solidFill>
        <a:latin typeface="Tahoma" pitchFamily="34" charset="0"/>
        <a:ea typeface="+mn-ea"/>
        <a:cs typeface="Times New Roman" pitchFamily="18" charset="0"/>
      </a:defRPr>
    </a:lvl5pPr>
    <a:lvl6pPr marL="2286000" algn="l" defTabSz="914400" rtl="0" eaLnBrk="1" latinLnBrk="0" hangingPunct="1">
      <a:defRPr sz="2400" b="1" kern="1200">
        <a:solidFill>
          <a:schemeClr val="hlink"/>
        </a:solidFill>
        <a:latin typeface="Tahoma" pitchFamily="34" charset="0"/>
        <a:ea typeface="+mn-ea"/>
        <a:cs typeface="Times New Roman" pitchFamily="18" charset="0"/>
      </a:defRPr>
    </a:lvl6pPr>
    <a:lvl7pPr marL="2743200" algn="l" defTabSz="914400" rtl="0" eaLnBrk="1" latinLnBrk="0" hangingPunct="1">
      <a:defRPr sz="2400" b="1" kern="1200">
        <a:solidFill>
          <a:schemeClr val="hlink"/>
        </a:solidFill>
        <a:latin typeface="Tahoma" pitchFamily="34" charset="0"/>
        <a:ea typeface="+mn-ea"/>
        <a:cs typeface="Times New Roman" pitchFamily="18" charset="0"/>
      </a:defRPr>
    </a:lvl7pPr>
    <a:lvl8pPr marL="3200400" algn="l" defTabSz="914400" rtl="0" eaLnBrk="1" latinLnBrk="0" hangingPunct="1">
      <a:defRPr sz="2400" b="1" kern="1200">
        <a:solidFill>
          <a:schemeClr val="hlink"/>
        </a:solidFill>
        <a:latin typeface="Tahoma" pitchFamily="34" charset="0"/>
        <a:ea typeface="+mn-ea"/>
        <a:cs typeface="Times New Roman" pitchFamily="18" charset="0"/>
      </a:defRPr>
    </a:lvl8pPr>
    <a:lvl9pPr marL="3657600" algn="l" defTabSz="914400" rtl="0" eaLnBrk="1" latinLnBrk="0" hangingPunct="1">
      <a:defRPr sz="2400" b="1" kern="1200">
        <a:solidFill>
          <a:schemeClr val="hlink"/>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6600"/>
    <a:srgbClr val="66FFFF"/>
    <a:srgbClr val="FFFFFF"/>
    <a:srgbClr val="FF0066"/>
    <a:srgbClr val="CCFF33"/>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9" autoAdjust="0"/>
  </p:normalViewPr>
  <p:slideViewPr>
    <p:cSldViewPr snapToObjects="1">
      <p:cViewPr varScale="1">
        <p:scale>
          <a:sx n="95" d="100"/>
          <a:sy n="95" d="100"/>
        </p:scale>
        <p:origin x="15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 Target="slides/slide8.xml"/><Relationship Id="rId89" Type="http://schemas.openxmlformats.org/officeDocument/2006/relationships/slide" Target="slides/slide1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 Target="slides/slide3.xml"/><Relationship Id="rId5" Type="http://schemas.openxmlformats.org/officeDocument/2006/relationships/slideMaster" Target="slideMasters/slideMaster5.xml"/><Relationship Id="rId90" Type="http://schemas.openxmlformats.org/officeDocument/2006/relationships/slide" Target="slides/slide14.xml"/><Relationship Id="rId95" Type="http://schemas.openxmlformats.org/officeDocument/2006/relationships/handoutMaster" Target="handoutMasters/handoutMaster1.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80" Type="http://schemas.openxmlformats.org/officeDocument/2006/relationships/slide" Target="slides/slide4.xml"/><Relationship Id="rId85" Type="http://schemas.openxmlformats.org/officeDocument/2006/relationships/slide" Target="slides/slide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Master" Target="slideMasters/slideMaster67.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83" Type="http://schemas.openxmlformats.org/officeDocument/2006/relationships/slide" Target="slides/slide7.xml"/><Relationship Id="rId88" Type="http://schemas.openxmlformats.org/officeDocument/2006/relationships/slide" Target="slides/slide12.xml"/><Relationship Id="rId91" Type="http://schemas.openxmlformats.org/officeDocument/2006/relationships/slide" Target="slides/slide15.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 Target="slides/slide2.xml"/><Relationship Id="rId81" Type="http://schemas.openxmlformats.org/officeDocument/2006/relationships/slide" Target="slides/slide5.xml"/><Relationship Id="rId86" Type="http://schemas.openxmlformats.org/officeDocument/2006/relationships/slide" Target="slides/slide10.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16.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11.xml"/><Relationship Id="rId61" Type="http://schemas.openxmlformats.org/officeDocument/2006/relationships/slideMaster" Target="slideMasters/slideMaster61.xml"/><Relationship Id="rId82" Type="http://schemas.openxmlformats.org/officeDocument/2006/relationships/slide" Target="slides/slide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 Target="slides/slide17.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dirty="0">
                <a:solidFill>
                  <a:schemeClr val="tx1"/>
                </a:solidFill>
                <a:latin typeface="Times New Roman" pitchFamily="18" charset="0"/>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dirty="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dirty="0">
                <a:solidFill>
                  <a:schemeClr val="tx1"/>
                </a:solidFill>
                <a:latin typeface="Times New Roman" pitchFamily="18" charset="0"/>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A6DDBF10-D017-480B-96D4-E80DA294B9E2}" type="slidenum">
              <a:rPr lang="en-US"/>
              <a:pPr>
                <a:defRPr/>
              </a:pPr>
              <a:t>‹#›</a:t>
            </a:fld>
            <a:endParaRPr lang="en-US" dirty="0"/>
          </a:p>
        </p:txBody>
      </p:sp>
    </p:spTree>
    <p:extLst>
      <p:ext uri="{BB962C8B-B14F-4D97-AF65-F5344CB8AC3E}">
        <p14:creationId xmlns:p14="http://schemas.microsoft.com/office/powerpoint/2010/main" val="443986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dirty="0">
                <a:solidFill>
                  <a:schemeClr val="tx1"/>
                </a:solidFill>
                <a:latin typeface="Times New Roman" pitchFamily="18" charset="0"/>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dirty="0">
                <a:solidFill>
                  <a:schemeClr val="tx1"/>
                </a:solidFill>
                <a:latin typeface="Times New Roman" pitchFamily="18" charset="0"/>
              </a:defRPr>
            </a:lvl1pPr>
          </a:lstStyle>
          <a:p>
            <a:pPr>
              <a:defRPr/>
            </a:pPr>
            <a:endParaRPr lang="en-US"/>
          </a:p>
        </p:txBody>
      </p:sp>
      <p:sp>
        <p:nvSpPr>
          <p:cNvPr id="972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dirty="0">
                <a:solidFill>
                  <a:schemeClr val="tx1"/>
                </a:solidFill>
                <a:latin typeface="Times New Roman" pitchFamily="18" charset="0"/>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B60D277E-8C29-4CBB-A1E1-D9C6B9F02A68}" type="slidenum">
              <a:rPr lang="en-US"/>
              <a:pPr>
                <a:defRPr/>
              </a:pPr>
              <a:t>‹#›</a:t>
            </a:fld>
            <a:endParaRPr lang="en-US" dirty="0"/>
          </a:p>
        </p:txBody>
      </p:sp>
    </p:spTree>
    <p:extLst>
      <p:ext uri="{BB962C8B-B14F-4D97-AF65-F5344CB8AC3E}">
        <p14:creationId xmlns:p14="http://schemas.microsoft.com/office/powerpoint/2010/main" val="1950775731"/>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eaLnBrk="1" hangingPunct="1"/>
            <a:r>
              <a:rPr lang="en-US" altLang="en-US" sz="1200" b="0">
                <a:solidFill>
                  <a:schemeClr val="tx1"/>
                </a:solidFill>
                <a:latin typeface="Times New Roman" pitchFamily="18" charset="0"/>
              </a:rPr>
              <a:t>A Specific Request</a:t>
            </a:r>
          </a:p>
        </p:txBody>
      </p:sp>
      <p:sp>
        <p:nvSpPr>
          <p:cNvPr id="9830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eaLnBrk="1" hangingPunct="1"/>
            <a:r>
              <a:rPr lang="en-US" altLang="en-US" sz="1200" b="0">
                <a:solidFill>
                  <a:schemeClr val="tx1"/>
                </a:solidFill>
                <a:latin typeface="Times New Roman" pitchFamily="18" charset="0"/>
              </a:rPr>
              <a:t>Prepared by Nathan L Morrison / 05-14-06</a:t>
            </a:r>
          </a:p>
        </p:txBody>
      </p:sp>
      <p:sp>
        <p:nvSpPr>
          <p:cNvPr id="9830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eaLnBrk="1" hangingPunct="1"/>
            <a:fld id="{1B010CF9-8BD6-49FC-A733-18AE8D64678E}" type="slidenum">
              <a:rPr lang="en-US" altLang="en-US" sz="1200" b="0" smtClean="0">
                <a:solidFill>
                  <a:schemeClr val="tx1"/>
                </a:solidFill>
                <a:latin typeface="Times New Roman" pitchFamily="18" charset="0"/>
              </a:rPr>
              <a:pPr eaLnBrk="1" hangingPunct="1"/>
              <a:t>1</a:t>
            </a:fld>
            <a:endParaRPr lang="en-US" altLang="en-US" sz="1200" b="0">
              <a:solidFill>
                <a:schemeClr val="tx1"/>
              </a:solidFill>
              <a:latin typeface="Times New Roman" pitchFamily="18" charset="0"/>
            </a:endParaRPr>
          </a:p>
        </p:txBody>
      </p:sp>
      <p:sp>
        <p:nvSpPr>
          <p:cNvPr id="98309" name="Rectangle 2"/>
          <p:cNvSpPr>
            <a:spLocks noGrp="1" noRot="1" noChangeAspect="1" noChangeArrowheads="1" noTextEdit="1"/>
          </p:cNvSpPr>
          <p:nvPr>
            <p:ph type="sldImg"/>
          </p:nvPr>
        </p:nvSpPr>
        <p:spPr>
          <a:ln/>
        </p:spPr>
      </p:sp>
      <p:sp>
        <p:nvSpPr>
          <p:cNvPr id="983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a:t>
            </a:r>
          </a:p>
          <a:p>
            <a:pPr eaLnBrk="1" hangingPunct="1"/>
            <a:r>
              <a:rPr lang="en-US" dirty="0"/>
              <a:t>For further study, or if questions, please Call: 804-277-1983 or Visit: www.courthousechurchofchrist.com</a:t>
            </a:r>
          </a:p>
          <a:p>
            <a:pPr eaLnBrk="1" hangingPunct="1"/>
            <a:endParaRPr lang="en-US" dirty="0"/>
          </a:p>
          <a:p>
            <a:pPr eaLnBrk="1" hangingPunct="1"/>
            <a:r>
              <a:rPr lang="en-US" dirty="0"/>
              <a:t>All Scripture given is from NASB unless otherwise stated</a:t>
            </a:r>
          </a:p>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93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eaLnBrk="1" hangingPunct="1"/>
            <a:r>
              <a:rPr lang="en-US" altLang="en-US" sz="1200" b="0">
                <a:solidFill>
                  <a:schemeClr val="tx1"/>
                </a:solidFill>
                <a:latin typeface="Times New Roman" pitchFamily="18" charset="0"/>
              </a:rPr>
              <a:t>A Specific Request</a:t>
            </a:r>
          </a:p>
        </p:txBody>
      </p:sp>
      <p:sp>
        <p:nvSpPr>
          <p:cNvPr id="993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eaLnBrk="1" hangingPunct="1"/>
            <a:r>
              <a:rPr lang="en-US" altLang="en-US" sz="1200" b="0">
                <a:solidFill>
                  <a:schemeClr val="tx1"/>
                </a:solidFill>
                <a:latin typeface="Times New Roman" pitchFamily="18" charset="0"/>
              </a:rPr>
              <a:t>Prepared by Nathan L Morrison / 05-14-06</a:t>
            </a:r>
          </a:p>
        </p:txBody>
      </p:sp>
      <p:sp>
        <p:nvSpPr>
          <p:cNvPr id="993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eaLnBrk="1" hangingPunct="1"/>
            <a:fld id="{BAD65561-A587-45F9-A2A2-541FFAF937EB}" type="slidenum">
              <a:rPr lang="en-US" altLang="en-US" sz="1200" b="0" smtClean="0">
                <a:solidFill>
                  <a:schemeClr val="tx1"/>
                </a:solidFill>
                <a:latin typeface="Times New Roman" pitchFamily="18" charset="0"/>
              </a:rPr>
              <a:pPr eaLnBrk="1" hangingPunct="1"/>
              <a:t>7</a:t>
            </a:fld>
            <a:endParaRPr lang="en-US" altLang="en-US" sz="1200" b="0">
              <a:solidFill>
                <a:schemeClr val="tx1"/>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93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eaLnBrk="1" hangingPunct="1"/>
            <a:r>
              <a:rPr lang="en-US" altLang="en-US" sz="1200" b="0">
                <a:solidFill>
                  <a:schemeClr val="tx1"/>
                </a:solidFill>
                <a:latin typeface="Times New Roman" pitchFamily="18" charset="0"/>
              </a:rPr>
              <a:t>A Specific Request</a:t>
            </a:r>
          </a:p>
        </p:txBody>
      </p:sp>
      <p:sp>
        <p:nvSpPr>
          <p:cNvPr id="993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eaLnBrk="1" hangingPunct="1"/>
            <a:r>
              <a:rPr lang="en-US" altLang="en-US" sz="1200" b="0">
                <a:solidFill>
                  <a:schemeClr val="tx1"/>
                </a:solidFill>
                <a:latin typeface="Times New Roman" pitchFamily="18" charset="0"/>
              </a:rPr>
              <a:t>Prepared by Nathan L Morrison / 05-14-06</a:t>
            </a:r>
          </a:p>
        </p:txBody>
      </p:sp>
      <p:sp>
        <p:nvSpPr>
          <p:cNvPr id="993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eaLnBrk="1" hangingPunct="1"/>
            <a:fld id="{BAD65561-A587-45F9-A2A2-541FFAF937EB}" type="slidenum">
              <a:rPr lang="en-US" altLang="en-US" sz="1200" b="0" smtClean="0">
                <a:solidFill>
                  <a:schemeClr val="tx1"/>
                </a:solidFill>
                <a:latin typeface="Times New Roman" pitchFamily="18" charset="0"/>
              </a:rPr>
              <a:pPr eaLnBrk="1" hangingPunct="1"/>
              <a:t>8</a:t>
            </a:fld>
            <a:endParaRPr lang="en-US" altLang="en-US" sz="1200" b="0">
              <a:solidFill>
                <a:schemeClr val="tx1"/>
              </a:solidFill>
              <a:latin typeface="Times New Roman" pitchFamily="18" charset="0"/>
            </a:endParaRPr>
          </a:p>
        </p:txBody>
      </p:sp>
    </p:spTree>
    <p:extLst>
      <p:ext uri="{BB962C8B-B14F-4D97-AF65-F5344CB8AC3E}">
        <p14:creationId xmlns:p14="http://schemas.microsoft.com/office/powerpoint/2010/main" val="2734588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B60D277E-8C29-4CBB-A1E1-D9C6B9F02A68}" type="slidenum">
              <a:rPr lang="en-US" smtClean="0"/>
              <a:pPr>
                <a:defRPr/>
              </a:pPr>
              <a:t>14</a:t>
            </a:fld>
            <a:endParaRPr lang="en-US" dirty="0"/>
          </a:p>
        </p:txBody>
      </p:sp>
    </p:spTree>
    <p:extLst>
      <p:ext uri="{BB962C8B-B14F-4D97-AF65-F5344CB8AC3E}">
        <p14:creationId xmlns:p14="http://schemas.microsoft.com/office/powerpoint/2010/main" val="4148234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17</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4D8D9DD-24E8-4F98-B733-A8CEE6C1C86B}" type="slidenum">
              <a:rPr lang="en-US"/>
              <a:pPr>
                <a:defRPr/>
              </a:pPr>
              <a:t>‹#›</a:t>
            </a:fld>
            <a:endParaRPr lang="en-US" dirty="0"/>
          </a:p>
        </p:txBody>
      </p:sp>
    </p:spTree>
    <p:extLst>
      <p:ext uri="{BB962C8B-B14F-4D97-AF65-F5344CB8AC3E}">
        <p14:creationId xmlns:p14="http://schemas.microsoft.com/office/powerpoint/2010/main" val="289847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9EDD90E8-1321-41EE-AC8F-1249920BE91C}" type="slidenum">
              <a:rPr lang="en-US"/>
              <a:pPr>
                <a:defRPr/>
              </a:pPr>
              <a:t>‹#›</a:t>
            </a:fld>
            <a:endParaRPr lang="en-US" dirty="0"/>
          </a:p>
        </p:txBody>
      </p:sp>
    </p:spTree>
    <p:extLst>
      <p:ext uri="{BB962C8B-B14F-4D97-AF65-F5344CB8AC3E}">
        <p14:creationId xmlns:p14="http://schemas.microsoft.com/office/powerpoint/2010/main" val="12237126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B459A88B-9CDC-4786-AEB1-25558CD31F80}" type="slidenum">
              <a:rPr lang="en-US"/>
              <a:pPr>
                <a:defRPr/>
              </a:pPr>
              <a:t>‹#›</a:t>
            </a:fld>
            <a:endParaRPr lang="en-US" dirty="0"/>
          </a:p>
        </p:txBody>
      </p:sp>
    </p:spTree>
    <p:extLst>
      <p:ext uri="{BB962C8B-B14F-4D97-AF65-F5344CB8AC3E}">
        <p14:creationId xmlns:p14="http://schemas.microsoft.com/office/powerpoint/2010/main" val="42296881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6AF336EB-39DD-419E-815F-726B3AAA6ED0}" type="slidenum">
              <a:rPr lang="en-US"/>
              <a:pPr>
                <a:defRPr/>
              </a:pPr>
              <a:t>‹#›</a:t>
            </a:fld>
            <a:endParaRPr lang="en-US" dirty="0"/>
          </a:p>
        </p:txBody>
      </p:sp>
    </p:spTree>
    <p:extLst>
      <p:ext uri="{BB962C8B-B14F-4D97-AF65-F5344CB8AC3E}">
        <p14:creationId xmlns:p14="http://schemas.microsoft.com/office/powerpoint/2010/main" val="37234183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507064C5-119F-458E-A546-4FED4A417B99}" type="slidenum">
              <a:rPr lang="en-US"/>
              <a:pPr>
                <a:defRPr/>
              </a:pPr>
              <a:t>‹#›</a:t>
            </a:fld>
            <a:endParaRPr lang="en-US" dirty="0"/>
          </a:p>
        </p:txBody>
      </p:sp>
    </p:spTree>
    <p:extLst>
      <p:ext uri="{BB962C8B-B14F-4D97-AF65-F5344CB8AC3E}">
        <p14:creationId xmlns:p14="http://schemas.microsoft.com/office/powerpoint/2010/main" val="1603212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7D002AA7-5ADE-4B5F-9013-E3374C26EF46}" type="slidenum">
              <a:rPr lang="en-US"/>
              <a:pPr>
                <a:defRPr/>
              </a:pPr>
              <a:t>‹#›</a:t>
            </a:fld>
            <a:endParaRPr lang="en-US" dirty="0"/>
          </a:p>
        </p:txBody>
      </p:sp>
    </p:spTree>
    <p:extLst>
      <p:ext uri="{BB962C8B-B14F-4D97-AF65-F5344CB8AC3E}">
        <p14:creationId xmlns:p14="http://schemas.microsoft.com/office/powerpoint/2010/main" val="40248141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CF463FD1-77B4-49A6-B866-3507EFD0153E}" type="slidenum">
              <a:rPr lang="en-US"/>
              <a:pPr>
                <a:defRPr/>
              </a:pPr>
              <a:t>‹#›</a:t>
            </a:fld>
            <a:endParaRPr lang="en-US" dirty="0"/>
          </a:p>
        </p:txBody>
      </p:sp>
    </p:spTree>
    <p:extLst>
      <p:ext uri="{BB962C8B-B14F-4D97-AF65-F5344CB8AC3E}">
        <p14:creationId xmlns:p14="http://schemas.microsoft.com/office/powerpoint/2010/main" val="16945106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6807357A-DB18-43DE-8A92-BE5039CC2482}" type="slidenum">
              <a:rPr lang="en-US"/>
              <a:pPr>
                <a:defRPr/>
              </a:pPr>
              <a:t>‹#›</a:t>
            </a:fld>
            <a:endParaRPr lang="en-US" dirty="0"/>
          </a:p>
        </p:txBody>
      </p:sp>
    </p:spTree>
    <p:extLst>
      <p:ext uri="{BB962C8B-B14F-4D97-AF65-F5344CB8AC3E}">
        <p14:creationId xmlns:p14="http://schemas.microsoft.com/office/powerpoint/2010/main" val="31555035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27A495C0-63FF-49FB-90C4-785D37580123}" type="slidenum">
              <a:rPr lang="en-US"/>
              <a:pPr>
                <a:defRPr/>
              </a:pPr>
              <a:t>‹#›</a:t>
            </a:fld>
            <a:endParaRPr lang="en-US" dirty="0"/>
          </a:p>
        </p:txBody>
      </p:sp>
    </p:spTree>
    <p:extLst>
      <p:ext uri="{BB962C8B-B14F-4D97-AF65-F5344CB8AC3E}">
        <p14:creationId xmlns:p14="http://schemas.microsoft.com/office/powerpoint/2010/main" val="31833057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848D18D1-4ABA-4063-9779-98364708A665}" type="slidenum">
              <a:rPr lang="en-US"/>
              <a:pPr>
                <a:defRPr/>
              </a:pPr>
              <a:t>‹#›</a:t>
            </a:fld>
            <a:endParaRPr lang="en-US" dirty="0"/>
          </a:p>
        </p:txBody>
      </p:sp>
    </p:spTree>
    <p:extLst>
      <p:ext uri="{BB962C8B-B14F-4D97-AF65-F5344CB8AC3E}">
        <p14:creationId xmlns:p14="http://schemas.microsoft.com/office/powerpoint/2010/main" val="7272532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B4FD2CBD-E2BD-49EC-96B4-BE7D50890E12}" type="slidenum">
              <a:rPr lang="en-US"/>
              <a:pPr>
                <a:defRPr/>
              </a:pPr>
              <a:t>‹#›</a:t>
            </a:fld>
            <a:endParaRPr lang="en-US" dirty="0"/>
          </a:p>
        </p:txBody>
      </p:sp>
    </p:spTree>
    <p:extLst>
      <p:ext uri="{BB962C8B-B14F-4D97-AF65-F5344CB8AC3E}">
        <p14:creationId xmlns:p14="http://schemas.microsoft.com/office/powerpoint/2010/main" val="30089902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7172B131-241A-4CC2-AC1E-F6B12687CB00}" type="slidenum">
              <a:rPr lang="en-US"/>
              <a:pPr>
                <a:defRPr/>
              </a:pPr>
              <a:t>‹#›</a:t>
            </a:fld>
            <a:endParaRPr lang="en-US" dirty="0"/>
          </a:p>
        </p:txBody>
      </p:sp>
    </p:spTree>
    <p:extLst>
      <p:ext uri="{BB962C8B-B14F-4D97-AF65-F5344CB8AC3E}">
        <p14:creationId xmlns:p14="http://schemas.microsoft.com/office/powerpoint/2010/main" val="401688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E55235BD-86CB-4B98-9AA6-C02CB69D77A1}" type="slidenum">
              <a:rPr lang="en-US"/>
              <a:pPr>
                <a:defRPr/>
              </a:pPr>
              <a:t>‹#›</a:t>
            </a:fld>
            <a:endParaRPr lang="en-US" dirty="0"/>
          </a:p>
        </p:txBody>
      </p:sp>
    </p:spTree>
    <p:extLst>
      <p:ext uri="{BB962C8B-B14F-4D97-AF65-F5344CB8AC3E}">
        <p14:creationId xmlns:p14="http://schemas.microsoft.com/office/powerpoint/2010/main" val="5649627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C14D9C0C-9BFA-413B-AB90-A78088C44E57}" type="slidenum">
              <a:rPr lang="en-US"/>
              <a:pPr>
                <a:defRPr/>
              </a:pPr>
              <a:t>‹#›</a:t>
            </a:fld>
            <a:endParaRPr lang="en-US" dirty="0"/>
          </a:p>
        </p:txBody>
      </p:sp>
    </p:spTree>
    <p:extLst>
      <p:ext uri="{BB962C8B-B14F-4D97-AF65-F5344CB8AC3E}">
        <p14:creationId xmlns:p14="http://schemas.microsoft.com/office/powerpoint/2010/main" val="28774200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9B15FF7C-FEDA-4015-AD6C-0A04A929ADF2}" type="slidenum">
              <a:rPr lang="en-US"/>
              <a:pPr>
                <a:defRPr/>
              </a:pPr>
              <a:t>‹#›</a:t>
            </a:fld>
            <a:endParaRPr lang="en-US" dirty="0"/>
          </a:p>
        </p:txBody>
      </p:sp>
    </p:spTree>
    <p:extLst>
      <p:ext uri="{BB962C8B-B14F-4D97-AF65-F5344CB8AC3E}">
        <p14:creationId xmlns:p14="http://schemas.microsoft.com/office/powerpoint/2010/main" val="30276919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8E5600E-6214-408D-89B2-54A1F7F85802}" type="slidenum">
              <a:rPr lang="en-US"/>
              <a:pPr>
                <a:defRPr/>
              </a:pPr>
              <a:t>‹#›</a:t>
            </a:fld>
            <a:endParaRPr lang="en-US" dirty="0"/>
          </a:p>
        </p:txBody>
      </p:sp>
    </p:spTree>
    <p:extLst>
      <p:ext uri="{BB962C8B-B14F-4D97-AF65-F5344CB8AC3E}">
        <p14:creationId xmlns:p14="http://schemas.microsoft.com/office/powerpoint/2010/main" val="14622814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6D3D755E-6D85-4D7F-8923-2D566DF1E8FB}" type="slidenum">
              <a:rPr lang="en-US"/>
              <a:pPr>
                <a:defRPr/>
              </a:pPr>
              <a:t>‹#›</a:t>
            </a:fld>
            <a:endParaRPr lang="en-US" dirty="0"/>
          </a:p>
        </p:txBody>
      </p:sp>
    </p:spTree>
    <p:extLst>
      <p:ext uri="{BB962C8B-B14F-4D97-AF65-F5344CB8AC3E}">
        <p14:creationId xmlns:p14="http://schemas.microsoft.com/office/powerpoint/2010/main" val="14578828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F126711A-7650-431B-B301-B3F583272EB4}" type="slidenum">
              <a:rPr lang="en-US"/>
              <a:pPr>
                <a:defRPr/>
              </a:pPr>
              <a:t>‹#›</a:t>
            </a:fld>
            <a:endParaRPr lang="en-US" dirty="0"/>
          </a:p>
        </p:txBody>
      </p:sp>
    </p:spTree>
    <p:extLst>
      <p:ext uri="{BB962C8B-B14F-4D97-AF65-F5344CB8AC3E}">
        <p14:creationId xmlns:p14="http://schemas.microsoft.com/office/powerpoint/2010/main" val="33327087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21509E19-DD04-459F-8DB5-1CE27563632E}" type="slidenum">
              <a:rPr lang="en-US"/>
              <a:pPr>
                <a:defRPr/>
              </a:pPr>
              <a:t>‹#›</a:t>
            </a:fld>
            <a:endParaRPr lang="en-US" dirty="0"/>
          </a:p>
        </p:txBody>
      </p:sp>
    </p:spTree>
    <p:extLst>
      <p:ext uri="{BB962C8B-B14F-4D97-AF65-F5344CB8AC3E}">
        <p14:creationId xmlns:p14="http://schemas.microsoft.com/office/powerpoint/2010/main" val="232740355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F41E3B76-E573-4FE1-ADA9-902787CF5BC8}" type="slidenum">
              <a:rPr lang="en-US"/>
              <a:pPr>
                <a:defRPr/>
              </a:pPr>
              <a:t>‹#›</a:t>
            </a:fld>
            <a:endParaRPr lang="en-US" dirty="0"/>
          </a:p>
        </p:txBody>
      </p:sp>
    </p:spTree>
    <p:extLst>
      <p:ext uri="{BB962C8B-B14F-4D97-AF65-F5344CB8AC3E}">
        <p14:creationId xmlns:p14="http://schemas.microsoft.com/office/powerpoint/2010/main" val="14608136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4B88E51F-8098-4726-A371-8F71484A62BE}" type="slidenum">
              <a:rPr lang="en-US"/>
              <a:pPr>
                <a:defRPr/>
              </a:pPr>
              <a:t>‹#›</a:t>
            </a:fld>
            <a:endParaRPr lang="en-US" dirty="0"/>
          </a:p>
        </p:txBody>
      </p:sp>
    </p:spTree>
    <p:extLst>
      <p:ext uri="{BB962C8B-B14F-4D97-AF65-F5344CB8AC3E}">
        <p14:creationId xmlns:p14="http://schemas.microsoft.com/office/powerpoint/2010/main" val="42313635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705404B9-CFF0-4C1C-B75D-BF630593286D}" type="slidenum">
              <a:rPr lang="en-US"/>
              <a:pPr>
                <a:defRPr/>
              </a:pPr>
              <a:t>‹#›</a:t>
            </a:fld>
            <a:endParaRPr lang="en-US" dirty="0"/>
          </a:p>
        </p:txBody>
      </p:sp>
    </p:spTree>
    <p:extLst>
      <p:ext uri="{BB962C8B-B14F-4D97-AF65-F5344CB8AC3E}">
        <p14:creationId xmlns:p14="http://schemas.microsoft.com/office/powerpoint/2010/main" val="25611851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444DB4E9-64F0-4239-82E1-E4C32FDD7B2B}" type="slidenum">
              <a:rPr lang="en-US"/>
              <a:pPr>
                <a:defRPr/>
              </a:pPr>
              <a:t>‹#›</a:t>
            </a:fld>
            <a:endParaRPr lang="en-US" dirty="0"/>
          </a:p>
        </p:txBody>
      </p:sp>
    </p:spTree>
    <p:extLst>
      <p:ext uri="{BB962C8B-B14F-4D97-AF65-F5344CB8AC3E}">
        <p14:creationId xmlns:p14="http://schemas.microsoft.com/office/powerpoint/2010/main" val="2632732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ED116B7-B75C-4705-9A11-B049F2CA7A6A}" type="slidenum">
              <a:rPr lang="en-US"/>
              <a:pPr>
                <a:defRPr/>
              </a:pPr>
              <a:t>‹#›</a:t>
            </a:fld>
            <a:endParaRPr lang="en-US" dirty="0"/>
          </a:p>
        </p:txBody>
      </p:sp>
    </p:spTree>
    <p:extLst>
      <p:ext uri="{BB962C8B-B14F-4D97-AF65-F5344CB8AC3E}">
        <p14:creationId xmlns:p14="http://schemas.microsoft.com/office/powerpoint/2010/main" val="358653017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562AF0D4-6741-4257-BD88-63EFABD65FF3}" type="slidenum">
              <a:rPr lang="en-US"/>
              <a:pPr>
                <a:defRPr/>
              </a:pPr>
              <a:t>‹#›</a:t>
            </a:fld>
            <a:endParaRPr lang="en-US" dirty="0"/>
          </a:p>
        </p:txBody>
      </p:sp>
    </p:spTree>
    <p:extLst>
      <p:ext uri="{BB962C8B-B14F-4D97-AF65-F5344CB8AC3E}">
        <p14:creationId xmlns:p14="http://schemas.microsoft.com/office/powerpoint/2010/main" val="16245527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22F9D17F-595B-40B0-834F-25297B8900D7}" type="slidenum">
              <a:rPr lang="en-US"/>
              <a:pPr>
                <a:defRPr/>
              </a:pPr>
              <a:t>‹#›</a:t>
            </a:fld>
            <a:endParaRPr lang="en-US" dirty="0"/>
          </a:p>
        </p:txBody>
      </p:sp>
    </p:spTree>
    <p:extLst>
      <p:ext uri="{BB962C8B-B14F-4D97-AF65-F5344CB8AC3E}">
        <p14:creationId xmlns:p14="http://schemas.microsoft.com/office/powerpoint/2010/main" val="74057773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E38C70A2-84CA-4836-916D-B01ECA22D8BE}" type="slidenum">
              <a:rPr lang="en-US"/>
              <a:pPr>
                <a:defRPr/>
              </a:pPr>
              <a:t>‹#›</a:t>
            </a:fld>
            <a:endParaRPr lang="en-US" dirty="0"/>
          </a:p>
        </p:txBody>
      </p:sp>
    </p:spTree>
    <p:extLst>
      <p:ext uri="{BB962C8B-B14F-4D97-AF65-F5344CB8AC3E}">
        <p14:creationId xmlns:p14="http://schemas.microsoft.com/office/powerpoint/2010/main" val="7198278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7987CD26-D183-45D3-B06C-2AF24D8CF8A5}" type="slidenum">
              <a:rPr lang="en-US"/>
              <a:pPr>
                <a:defRPr/>
              </a:pPr>
              <a:t>‹#›</a:t>
            </a:fld>
            <a:endParaRPr lang="en-US" dirty="0"/>
          </a:p>
        </p:txBody>
      </p:sp>
    </p:spTree>
    <p:extLst>
      <p:ext uri="{BB962C8B-B14F-4D97-AF65-F5344CB8AC3E}">
        <p14:creationId xmlns:p14="http://schemas.microsoft.com/office/powerpoint/2010/main" val="18903652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94844420-0E91-4BB5-BDEB-52BED0A46866}" type="slidenum">
              <a:rPr lang="en-US"/>
              <a:pPr>
                <a:defRPr/>
              </a:pPr>
              <a:t>‹#›</a:t>
            </a:fld>
            <a:endParaRPr lang="en-US" dirty="0"/>
          </a:p>
        </p:txBody>
      </p:sp>
    </p:spTree>
    <p:extLst>
      <p:ext uri="{BB962C8B-B14F-4D97-AF65-F5344CB8AC3E}">
        <p14:creationId xmlns:p14="http://schemas.microsoft.com/office/powerpoint/2010/main" val="22352061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9BFC32E0-A967-4392-8ECB-9DDFC26EA319}" type="slidenum">
              <a:rPr lang="en-US"/>
              <a:pPr>
                <a:defRPr/>
              </a:pPr>
              <a:t>‹#›</a:t>
            </a:fld>
            <a:endParaRPr lang="en-US" dirty="0"/>
          </a:p>
        </p:txBody>
      </p:sp>
    </p:spTree>
    <p:extLst>
      <p:ext uri="{BB962C8B-B14F-4D97-AF65-F5344CB8AC3E}">
        <p14:creationId xmlns:p14="http://schemas.microsoft.com/office/powerpoint/2010/main" val="26117787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AA7B9476-D409-412D-9BCC-8E4DF9312E3B}" type="slidenum">
              <a:rPr lang="en-US"/>
              <a:pPr>
                <a:defRPr/>
              </a:pPr>
              <a:t>‹#›</a:t>
            </a:fld>
            <a:endParaRPr lang="en-US" dirty="0"/>
          </a:p>
        </p:txBody>
      </p:sp>
    </p:spTree>
    <p:extLst>
      <p:ext uri="{BB962C8B-B14F-4D97-AF65-F5344CB8AC3E}">
        <p14:creationId xmlns:p14="http://schemas.microsoft.com/office/powerpoint/2010/main" val="9490949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2D6AC1B1-26D7-485E-A46C-237E7B69430C}" type="slidenum">
              <a:rPr lang="en-US"/>
              <a:pPr>
                <a:defRPr/>
              </a:pPr>
              <a:t>‹#›</a:t>
            </a:fld>
            <a:endParaRPr lang="en-US" dirty="0"/>
          </a:p>
        </p:txBody>
      </p:sp>
    </p:spTree>
    <p:extLst>
      <p:ext uri="{BB962C8B-B14F-4D97-AF65-F5344CB8AC3E}">
        <p14:creationId xmlns:p14="http://schemas.microsoft.com/office/powerpoint/2010/main" val="137942297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095C9BCF-B585-4C96-BCE9-81A8FE1D3BCC}" type="slidenum">
              <a:rPr lang="en-US"/>
              <a:pPr>
                <a:defRPr/>
              </a:pPr>
              <a:t>‹#›</a:t>
            </a:fld>
            <a:endParaRPr lang="en-US" dirty="0"/>
          </a:p>
        </p:txBody>
      </p:sp>
    </p:spTree>
    <p:extLst>
      <p:ext uri="{BB962C8B-B14F-4D97-AF65-F5344CB8AC3E}">
        <p14:creationId xmlns:p14="http://schemas.microsoft.com/office/powerpoint/2010/main" val="5733771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9ED6B94E-C550-4D82-9F7A-A34D7E880C28}" type="slidenum">
              <a:rPr lang="en-US"/>
              <a:pPr>
                <a:defRPr/>
              </a:pPr>
              <a:t>‹#›</a:t>
            </a:fld>
            <a:endParaRPr lang="en-US" dirty="0"/>
          </a:p>
        </p:txBody>
      </p:sp>
    </p:spTree>
    <p:extLst>
      <p:ext uri="{BB962C8B-B14F-4D97-AF65-F5344CB8AC3E}">
        <p14:creationId xmlns:p14="http://schemas.microsoft.com/office/powerpoint/2010/main" val="2629370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E500DD36-C1C3-47B3-8676-CCADC8B7121F}" type="slidenum">
              <a:rPr lang="en-US"/>
              <a:pPr>
                <a:defRPr/>
              </a:pPr>
              <a:t>‹#›</a:t>
            </a:fld>
            <a:endParaRPr lang="en-US" dirty="0"/>
          </a:p>
        </p:txBody>
      </p:sp>
    </p:spTree>
    <p:extLst>
      <p:ext uri="{BB962C8B-B14F-4D97-AF65-F5344CB8AC3E}">
        <p14:creationId xmlns:p14="http://schemas.microsoft.com/office/powerpoint/2010/main" val="29492317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C9ADD151-7D66-4B14-ABBF-D9AEB961097A}" type="slidenum">
              <a:rPr lang="en-US"/>
              <a:pPr>
                <a:defRPr/>
              </a:pPr>
              <a:t>‹#›</a:t>
            </a:fld>
            <a:endParaRPr lang="en-US" dirty="0"/>
          </a:p>
        </p:txBody>
      </p:sp>
    </p:spTree>
    <p:extLst>
      <p:ext uri="{BB962C8B-B14F-4D97-AF65-F5344CB8AC3E}">
        <p14:creationId xmlns:p14="http://schemas.microsoft.com/office/powerpoint/2010/main" val="3799816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2AD4226A-9F2F-4726-8C9E-992400BB937C}" type="slidenum">
              <a:rPr lang="en-US"/>
              <a:pPr>
                <a:defRPr/>
              </a:pPr>
              <a:t>‹#›</a:t>
            </a:fld>
            <a:endParaRPr lang="en-US" dirty="0"/>
          </a:p>
        </p:txBody>
      </p:sp>
    </p:spTree>
    <p:extLst>
      <p:ext uri="{BB962C8B-B14F-4D97-AF65-F5344CB8AC3E}">
        <p14:creationId xmlns:p14="http://schemas.microsoft.com/office/powerpoint/2010/main" val="41999922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A0D9C7A-FEF1-4F8A-9217-0F8A98471AAB}" type="slidenum">
              <a:rPr lang="en-US"/>
              <a:pPr>
                <a:defRPr/>
              </a:pPr>
              <a:t>‹#›</a:t>
            </a:fld>
            <a:endParaRPr lang="en-US" dirty="0"/>
          </a:p>
        </p:txBody>
      </p:sp>
    </p:spTree>
    <p:extLst>
      <p:ext uri="{BB962C8B-B14F-4D97-AF65-F5344CB8AC3E}">
        <p14:creationId xmlns:p14="http://schemas.microsoft.com/office/powerpoint/2010/main" val="356498824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6EFA2C13-49EF-49F7-AF48-56A647B087FA}" type="slidenum">
              <a:rPr lang="en-US"/>
              <a:pPr>
                <a:defRPr/>
              </a:pPr>
              <a:t>‹#›</a:t>
            </a:fld>
            <a:endParaRPr lang="en-US" dirty="0"/>
          </a:p>
        </p:txBody>
      </p:sp>
    </p:spTree>
    <p:extLst>
      <p:ext uri="{BB962C8B-B14F-4D97-AF65-F5344CB8AC3E}">
        <p14:creationId xmlns:p14="http://schemas.microsoft.com/office/powerpoint/2010/main" val="6071154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6463257-C4F9-4FB7-9F7C-4A949D07B176}" type="slidenum">
              <a:rPr lang="en-US"/>
              <a:pPr>
                <a:defRPr/>
              </a:pPr>
              <a:t>‹#›</a:t>
            </a:fld>
            <a:endParaRPr lang="en-US" dirty="0"/>
          </a:p>
        </p:txBody>
      </p:sp>
    </p:spTree>
    <p:extLst>
      <p:ext uri="{BB962C8B-B14F-4D97-AF65-F5344CB8AC3E}">
        <p14:creationId xmlns:p14="http://schemas.microsoft.com/office/powerpoint/2010/main" val="11055828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58805E3F-E22A-4086-8942-D9DF5ACE6792}" type="slidenum">
              <a:rPr lang="en-US"/>
              <a:pPr>
                <a:defRPr/>
              </a:pPr>
              <a:t>‹#›</a:t>
            </a:fld>
            <a:endParaRPr lang="en-US" dirty="0"/>
          </a:p>
        </p:txBody>
      </p:sp>
    </p:spTree>
    <p:extLst>
      <p:ext uri="{BB962C8B-B14F-4D97-AF65-F5344CB8AC3E}">
        <p14:creationId xmlns:p14="http://schemas.microsoft.com/office/powerpoint/2010/main" val="18094991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4514D75E-6EEB-4C8F-9511-EBD5A0AA2669}" type="slidenum">
              <a:rPr lang="en-US"/>
              <a:pPr>
                <a:defRPr/>
              </a:pPr>
              <a:t>‹#›</a:t>
            </a:fld>
            <a:endParaRPr lang="en-US" dirty="0"/>
          </a:p>
        </p:txBody>
      </p:sp>
    </p:spTree>
    <p:extLst>
      <p:ext uri="{BB962C8B-B14F-4D97-AF65-F5344CB8AC3E}">
        <p14:creationId xmlns:p14="http://schemas.microsoft.com/office/powerpoint/2010/main" val="386811779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2A0C0605-E3E0-4BCB-9B30-FA7B168A052A}" type="slidenum">
              <a:rPr lang="en-US"/>
              <a:pPr>
                <a:defRPr/>
              </a:pPr>
              <a:t>‹#›</a:t>
            </a:fld>
            <a:endParaRPr lang="en-US" dirty="0"/>
          </a:p>
        </p:txBody>
      </p:sp>
    </p:spTree>
    <p:extLst>
      <p:ext uri="{BB962C8B-B14F-4D97-AF65-F5344CB8AC3E}">
        <p14:creationId xmlns:p14="http://schemas.microsoft.com/office/powerpoint/2010/main" val="10796333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763AC2B7-0008-40E7-999A-5B3A86356F96}" type="slidenum">
              <a:rPr lang="en-US"/>
              <a:pPr>
                <a:defRPr/>
              </a:pPr>
              <a:t>‹#›</a:t>
            </a:fld>
            <a:endParaRPr lang="en-US" dirty="0"/>
          </a:p>
        </p:txBody>
      </p:sp>
    </p:spTree>
    <p:extLst>
      <p:ext uri="{BB962C8B-B14F-4D97-AF65-F5344CB8AC3E}">
        <p14:creationId xmlns:p14="http://schemas.microsoft.com/office/powerpoint/2010/main" val="33777340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CC51119D-287C-475E-8A4C-A673FD6BD343}" type="slidenum">
              <a:rPr lang="en-US"/>
              <a:pPr>
                <a:defRPr/>
              </a:pPr>
              <a:t>‹#›</a:t>
            </a:fld>
            <a:endParaRPr lang="en-US" dirty="0"/>
          </a:p>
        </p:txBody>
      </p:sp>
    </p:spTree>
    <p:extLst>
      <p:ext uri="{BB962C8B-B14F-4D97-AF65-F5344CB8AC3E}">
        <p14:creationId xmlns:p14="http://schemas.microsoft.com/office/powerpoint/2010/main" val="1468835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D5AACAA-2E74-44E3-A82D-76FA0AB7C465}" type="slidenum">
              <a:rPr lang="en-US"/>
              <a:pPr>
                <a:defRPr/>
              </a:pPr>
              <a:t>‹#›</a:t>
            </a:fld>
            <a:endParaRPr lang="en-US" dirty="0"/>
          </a:p>
        </p:txBody>
      </p:sp>
    </p:spTree>
    <p:extLst>
      <p:ext uri="{BB962C8B-B14F-4D97-AF65-F5344CB8AC3E}">
        <p14:creationId xmlns:p14="http://schemas.microsoft.com/office/powerpoint/2010/main" val="368582293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3FC87775-6832-4CC4-8695-23CD4F80AD86}" type="slidenum">
              <a:rPr lang="en-US"/>
              <a:pPr>
                <a:defRPr/>
              </a:pPr>
              <a:t>‹#›</a:t>
            </a:fld>
            <a:endParaRPr lang="en-US" dirty="0"/>
          </a:p>
        </p:txBody>
      </p:sp>
    </p:spTree>
    <p:extLst>
      <p:ext uri="{BB962C8B-B14F-4D97-AF65-F5344CB8AC3E}">
        <p14:creationId xmlns:p14="http://schemas.microsoft.com/office/powerpoint/2010/main" val="38452431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261EC0CA-CC24-4274-A2D3-8892BEB64AF8}" type="slidenum">
              <a:rPr lang="en-US"/>
              <a:pPr>
                <a:defRPr/>
              </a:pPr>
              <a:t>‹#›</a:t>
            </a:fld>
            <a:endParaRPr lang="en-US" dirty="0"/>
          </a:p>
        </p:txBody>
      </p:sp>
    </p:spTree>
    <p:extLst>
      <p:ext uri="{BB962C8B-B14F-4D97-AF65-F5344CB8AC3E}">
        <p14:creationId xmlns:p14="http://schemas.microsoft.com/office/powerpoint/2010/main" val="1420793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8395105B-7209-4EBC-9F14-E26C3E97C582}" type="slidenum">
              <a:rPr lang="en-US"/>
              <a:pPr>
                <a:defRPr/>
              </a:pPr>
              <a:t>‹#›</a:t>
            </a:fld>
            <a:endParaRPr lang="en-US" dirty="0"/>
          </a:p>
        </p:txBody>
      </p:sp>
    </p:spTree>
    <p:extLst>
      <p:ext uri="{BB962C8B-B14F-4D97-AF65-F5344CB8AC3E}">
        <p14:creationId xmlns:p14="http://schemas.microsoft.com/office/powerpoint/2010/main" val="16026362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2EC070C-A260-48EA-9E27-A56C5FB8B2DD}" type="slidenum">
              <a:rPr lang="en-US"/>
              <a:pPr>
                <a:defRPr/>
              </a:pPr>
              <a:t>‹#›</a:t>
            </a:fld>
            <a:endParaRPr lang="en-US" dirty="0"/>
          </a:p>
        </p:txBody>
      </p:sp>
    </p:spTree>
    <p:extLst>
      <p:ext uri="{BB962C8B-B14F-4D97-AF65-F5344CB8AC3E}">
        <p14:creationId xmlns:p14="http://schemas.microsoft.com/office/powerpoint/2010/main" val="327633252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ECD887A3-0699-41BD-A250-BA784E8A2322}" type="slidenum">
              <a:rPr lang="en-US"/>
              <a:pPr>
                <a:defRPr/>
              </a:pPr>
              <a:t>‹#›</a:t>
            </a:fld>
            <a:endParaRPr lang="en-US" dirty="0"/>
          </a:p>
        </p:txBody>
      </p:sp>
    </p:spTree>
    <p:extLst>
      <p:ext uri="{BB962C8B-B14F-4D97-AF65-F5344CB8AC3E}">
        <p14:creationId xmlns:p14="http://schemas.microsoft.com/office/powerpoint/2010/main" val="12561735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FBDE4AB-54AA-4A82-A0F4-7EB8BBC3EB1D}" type="slidenum">
              <a:rPr lang="en-US"/>
              <a:pPr>
                <a:defRPr/>
              </a:pPr>
              <a:t>‹#›</a:t>
            </a:fld>
            <a:endParaRPr lang="en-US" dirty="0"/>
          </a:p>
        </p:txBody>
      </p:sp>
    </p:spTree>
    <p:extLst>
      <p:ext uri="{BB962C8B-B14F-4D97-AF65-F5344CB8AC3E}">
        <p14:creationId xmlns:p14="http://schemas.microsoft.com/office/powerpoint/2010/main" val="15623238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3C7DDE43-1CD4-42A0-86B6-5FEBF2877DBE}" type="slidenum">
              <a:rPr lang="en-US"/>
              <a:pPr>
                <a:defRPr/>
              </a:pPr>
              <a:t>‹#›</a:t>
            </a:fld>
            <a:endParaRPr lang="en-US" dirty="0"/>
          </a:p>
        </p:txBody>
      </p:sp>
    </p:spTree>
    <p:extLst>
      <p:ext uri="{BB962C8B-B14F-4D97-AF65-F5344CB8AC3E}">
        <p14:creationId xmlns:p14="http://schemas.microsoft.com/office/powerpoint/2010/main" val="33833671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23D88351-5740-4BEC-B2FD-3C147D735C73}" type="slidenum">
              <a:rPr lang="en-US"/>
              <a:pPr>
                <a:defRPr/>
              </a:pPr>
              <a:t>‹#›</a:t>
            </a:fld>
            <a:endParaRPr lang="en-US" dirty="0"/>
          </a:p>
        </p:txBody>
      </p:sp>
    </p:spTree>
    <p:extLst>
      <p:ext uri="{BB962C8B-B14F-4D97-AF65-F5344CB8AC3E}">
        <p14:creationId xmlns:p14="http://schemas.microsoft.com/office/powerpoint/2010/main" val="212870942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064CD2EE-3693-4367-92CC-33D2B8DA83C1}" type="slidenum">
              <a:rPr lang="en-US"/>
              <a:pPr>
                <a:defRPr/>
              </a:pPr>
              <a:t>‹#›</a:t>
            </a:fld>
            <a:endParaRPr lang="en-US" dirty="0"/>
          </a:p>
        </p:txBody>
      </p:sp>
    </p:spTree>
    <p:extLst>
      <p:ext uri="{BB962C8B-B14F-4D97-AF65-F5344CB8AC3E}">
        <p14:creationId xmlns:p14="http://schemas.microsoft.com/office/powerpoint/2010/main" val="80185997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0E6DACC7-F94F-4A8E-82D4-C202F3610C26}" type="slidenum">
              <a:rPr lang="en-US"/>
              <a:pPr>
                <a:defRPr/>
              </a:pPr>
              <a:t>‹#›</a:t>
            </a:fld>
            <a:endParaRPr lang="en-US" dirty="0"/>
          </a:p>
        </p:txBody>
      </p:sp>
    </p:spTree>
    <p:extLst>
      <p:ext uri="{BB962C8B-B14F-4D97-AF65-F5344CB8AC3E}">
        <p14:creationId xmlns:p14="http://schemas.microsoft.com/office/powerpoint/2010/main" val="2383731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D4B2D2E7-B9A2-4902-9F41-6131AB3CD55A}" type="slidenum">
              <a:rPr lang="en-US"/>
              <a:pPr>
                <a:defRPr/>
              </a:pPr>
              <a:t>‹#›</a:t>
            </a:fld>
            <a:endParaRPr lang="en-US" dirty="0"/>
          </a:p>
        </p:txBody>
      </p:sp>
    </p:spTree>
    <p:extLst>
      <p:ext uri="{BB962C8B-B14F-4D97-AF65-F5344CB8AC3E}">
        <p14:creationId xmlns:p14="http://schemas.microsoft.com/office/powerpoint/2010/main" val="242189360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83720BEC-D83D-41A1-93FD-9AA8710DB578}" type="slidenum">
              <a:rPr lang="en-US"/>
              <a:pPr>
                <a:defRPr/>
              </a:pPr>
              <a:t>‹#›</a:t>
            </a:fld>
            <a:endParaRPr lang="en-US" dirty="0"/>
          </a:p>
        </p:txBody>
      </p:sp>
    </p:spTree>
    <p:extLst>
      <p:ext uri="{BB962C8B-B14F-4D97-AF65-F5344CB8AC3E}">
        <p14:creationId xmlns:p14="http://schemas.microsoft.com/office/powerpoint/2010/main" val="262426252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49F5FFD0-0521-4371-81BF-5569BD74435F}" type="slidenum">
              <a:rPr lang="en-US"/>
              <a:pPr>
                <a:defRPr/>
              </a:pPr>
              <a:t>‹#›</a:t>
            </a:fld>
            <a:endParaRPr lang="en-US" dirty="0"/>
          </a:p>
        </p:txBody>
      </p:sp>
    </p:spTree>
    <p:extLst>
      <p:ext uri="{BB962C8B-B14F-4D97-AF65-F5344CB8AC3E}">
        <p14:creationId xmlns:p14="http://schemas.microsoft.com/office/powerpoint/2010/main" val="1998669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959CA14F-4A3A-4A0E-A821-F5699A38B971}" type="slidenum">
              <a:rPr lang="en-US"/>
              <a:pPr>
                <a:defRPr/>
              </a:pPr>
              <a:t>‹#›</a:t>
            </a:fld>
            <a:endParaRPr lang="en-US" dirty="0"/>
          </a:p>
        </p:txBody>
      </p:sp>
    </p:spTree>
    <p:extLst>
      <p:ext uri="{BB962C8B-B14F-4D97-AF65-F5344CB8AC3E}">
        <p14:creationId xmlns:p14="http://schemas.microsoft.com/office/powerpoint/2010/main" val="38245743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2DC5686-8C99-4775-9980-886B52B2FCE4}" type="slidenum">
              <a:rPr lang="en-US"/>
              <a:pPr>
                <a:defRPr/>
              </a:pPr>
              <a:t>‹#›</a:t>
            </a:fld>
            <a:endParaRPr lang="en-US" dirty="0"/>
          </a:p>
        </p:txBody>
      </p:sp>
    </p:spTree>
    <p:extLst>
      <p:ext uri="{BB962C8B-B14F-4D97-AF65-F5344CB8AC3E}">
        <p14:creationId xmlns:p14="http://schemas.microsoft.com/office/powerpoint/2010/main" val="20232830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2348BF5-9B79-464E-A958-FF17911978C7}" type="slidenum">
              <a:rPr lang="en-US"/>
              <a:pPr>
                <a:defRPr/>
              </a:pPr>
              <a:t>‹#›</a:t>
            </a:fld>
            <a:endParaRPr lang="en-US" dirty="0"/>
          </a:p>
        </p:txBody>
      </p:sp>
    </p:spTree>
    <p:extLst>
      <p:ext uri="{BB962C8B-B14F-4D97-AF65-F5344CB8AC3E}">
        <p14:creationId xmlns:p14="http://schemas.microsoft.com/office/powerpoint/2010/main" val="399739933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23AEC564-6699-48F2-A7B4-CC71BB6140E0}" type="slidenum">
              <a:rPr lang="en-US"/>
              <a:pPr>
                <a:defRPr/>
              </a:pPr>
              <a:t>‹#›</a:t>
            </a:fld>
            <a:endParaRPr lang="en-US" dirty="0"/>
          </a:p>
        </p:txBody>
      </p:sp>
    </p:spTree>
    <p:extLst>
      <p:ext uri="{BB962C8B-B14F-4D97-AF65-F5344CB8AC3E}">
        <p14:creationId xmlns:p14="http://schemas.microsoft.com/office/powerpoint/2010/main" val="220285412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CA7ACD52-EA40-4ACD-B9D7-0EE0CE110FBC}" type="slidenum">
              <a:rPr lang="en-US"/>
              <a:pPr>
                <a:defRPr/>
              </a:pPr>
              <a:t>‹#›</a:t>
            </a:fld>
            <a:endParaRPr lang="en-US" dirty="0"/>
          </a:p>
        </p:txBody>
      </p:sp>
    </p:spTree>
    <p:extLst>
      <p:ext uri="{BB962C8B-B14F-4D97-AF65-F5344CB8AC3E}">
        <p14:creationId xmlns:p14="http://schemas.microsoft.com/office/powerpoint/2010/main" val="63366302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681302A-9105-4298-8C3A-659540130B51}" type="slidenum">
              <a:rPr lang="en-US"/>
              <a:pPr>
                <a:defRPr/>
              </a:pPr>
              <a:t>‹#›</a:t>
            </a:fld>
            <a:endParaRPr lang="en-US" dirty="0"/>
          </a:p>
        </p:txBody>
      </p:sp>
    </p:spTree>
    <p:extLst>
      <p:ext uri="{BB962C8B-B14F-4D97-AF65-F5344CB8AC3E}">
        <p14:creationId xmlns:p14="http://schemas.microsoft.com/office/powerpoint/2010/main" val="261396866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E385D6F8-EFAE-4ABB-BEC9-CB6E3F79C866}" type="slidenum">
              <a:rPr lang="en-US"/>
              <a:pPr>
                <a:defRPr/>
              </a:pPr>
              <a:t>‹#›</a:t>
            </a:fld>
            <a:endParaRPr lang="en-US" dirty="0"/>
          </a:p>
        </p:txBody>
      </p:sp>
    </p:spTree>
    <p:extLst>
      <p:ext uri="{BB962C8B-B14F-4D97-AF65-F5344CB8AC3E}">
        <p14:creationId xmlns:p14="http://schemas.microsoft.com/office/powerpoint/2010/main" val="10941256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E546A4B1-973B-4E95-90F5-0EEC96DAB971}" type="slidenum">
              <a:rPr lang="en-US"/>
              <a:pPr>
                <a:defRPr/>
              </a:pPr>
              <a:t>‹#›</a:t>
            </a:fld>
            <a:endParaRPr lang="en-US" dirty="0"/>
          </a:p>
        </p:txBody>
      </p:sp>
    </p:spTree>
    <p:extLst>
      <p:ext uri="{BB962C8B-B14F-4D97-AF65-F5344CB8AC3E}">
        <p14:creationId xmlns:p14="http://schemas.microsoft.com/office/powerpoint/2010/main" val="1039485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18FF6B52-94BE-44E5-9363-77C4AD0D794F}" type="slidenum">
              <a:rPr lang="en-US"/>
              <a:pPr>
                <a:defRPr/>
              </a:pPr>
              <a:t>‹#›</a:t>
            </a:fld>
            <a:endParaRPr lang="en-US" dirty="0"/>
          </a:p>
        </p:txBody>
      </p:sp>
    </p:spTree>
    <p:extLst>
      <p:ext uri="{BB962C8B-B14F-4D97-AF65-F5344CB8AC3E}">
        <p14:creationId xmlns:p14="http://schemas.microsoft.com/office/powerpoint/2010/main" val="191913751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12CB12EA-7BCF-42F7-B382-0BA0310A8610}" type="slidenum">
              <a:rPr lang="en-US"/>
              <a:pPr>
                <a:defRPr/>
              </a:pPr>
              <a:t>‹#›</a:t>
            </a:fld>
            <a:endParaRPr lang="en-US" dirty="0"/>
          </a:p>
        </p:txBody>
      </p:sp>
    </p:spTree>
    <p:extLst>
      <p:ext uri="{BB962C8B-B14F-4D97-AF65-F5344CB8AC3E}">
        <p14:creationId xmlns:p14="http://schemas.microsoft.com/office/powerpoint/2010/main" val="12546571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7E2BB7D1-9549-4B1F-9DF5-637DAB9D5777}" type="slidenum">
              <a:rPr lang="en-US"/>
              <a:pPr>
                <a:defRPr/>
              </a:pPr>
              <a:t>‹#›</a:t>
            </a:fld>
            <a:endParaRPr lang="en-US" dirty="0"/>
          </a:p>
        </p:txBody>
      </p:sp>
    </p:spTree>
    <p:extLst>
      <p:ext uri="{BB962C8B-B14F-4D97-AF65-F5344CB8AC3E}">
        <p14:creationId xmlns:p14="http://schemas.microsoft.com/office/powerpoint/2010/main" val="340402272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F7E2EDC3-571F-4FD0-977B-24727213B35D}" type="slidenum">
              <a:rPr lang="en-US"/>
              <a:pPr>
                <a:defRPr/>
              </a:pPr>
              <a:t>‹#›</a:t>
            </a:fld>
            <a:endParaRPr lang="en-US" dirty="0"/>
          </a:p>
        </p:txBody>
      </p:sp>
    </p:spTree>
    <p:extLst>
      <p:ext uri="{BB962C8B-B14F-4D97-AF65-F5344CB8AC3E}">
        <p14:creationId xmlns:p14="http://schemas.microsoft.com/office/powerpoint/2010/main" val="174682048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D0061523-711A-4FBA-B536-D5B0DBC6AA16}" type="slidenum">
              <a:rPr lang="en-US"/>
              <a:pPr>
                <a:defRPr/>
              </a:pPr>
              <a:t>‹#›</a:t>
            </a:fld>
            <a:endParaRPr lang="en-US" dirty="0"/>
          </a:p>
        </p:txBody>
      </p:sp>
    </p:spTree>
    <p:extLst>
      <p:ext uri="{BB962C8B-B14F-4D97-AF65-F5344CB8AC3E}">
        <p14:creationId xmlns:p14="http://schemas.microsoft.com/office/powerpoint/2010/main" val="366118451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8EC1E630-4839-4AE7-9E5F-9FB217BC7574}" type="slidenum">
              <a:rPr lang="en-US"/>
              <a:pPr>
                <a:defRPr/>
              </a:pPr>
              <a:t>‹#›</a:t>
            </a:fld>
            <a:endParaRPr lang="en-US" dirty="0"/>
          </a:p>
        </p:txBody>
      </p:sp>
    </p:spTree>
    <p:extLst>
      <p:ext uri="{BB962C8B-B14F-4D97-AF65-F5344CB8AC3E}">
        <p14:creationId xmlns:p14="http://schemas.microsoft.com/office/powerpoint/2010/main" val="198370068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5CFEA9B8-7454-44A3-8931-56DD6A02FFCA}" type="slidenum">
              <a:rPr lang="en-US"/>
              <a:pPr>
                <a:defRPr/>
              </a:pPr>
              <a:t>‹#›</a:t>
            </a:fld>
            <a:endParaRPr lang="en-US" dirty="0"/>
          </a:p>
        </p:txBody>
      </p:sp>
    </p:spTree>
    <p:extLst>
      <p:ext uri="{BB962C8B-B14F-4D97-AF65-F5344CB8AC3E}">
        <p14:creationId xmlns:p14="http://schemas.microsoft.com/office/powerpoint/2010/main" val="356414233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A2FB1206-62FC-4880-B003-B1F11475DF73}" type="slidenum">
              <a:rPr lang="en-US"/>
              <a:pPr>
                <a:defRPr/>
              </a:pPr>
              <a:t>‹#›</a:t>
            </a:fld>
            <a:endParaRPr lang="en-US" dirty="0"/>
          </a:p>
        </p:txBody>
      </p:sp>
    </p:spTree>
    <p:extLst>
      <p:ext uri="{BB962C8B-B14F-4D97-AF65-F5344CB8AC3E}">
        <p14:creationId xmlns:p14="http://schemas.microsoft.com/office/powerpoint/2010/main" val="351167668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ACCA36A8-696D-4BF9-9522-2396339F2A83}" type="slidenum">
              <a:rPr lang="en-US"/>
              <a:pPr>
                <a:defRPr/>
              </a:pPr>
              <a:t>‹#›</a:t>
            </a:fld>
            <a:endParaRPr lang="en-US" dirty="0"/>
          </a:p>
        </p:txBody>
      </p:sp>
    </p:spTree>
    <p:extLst>
      <p:ext uri="{BB962C8B-B14F-4D97-AF65-F5344CB8AC3E}">
        <p14:creationId xmlns:p14="http://schemas.microsoft.com/office/powerpoint/2010/main" val="112175865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89EED5C2-C0F1-451B-B95F-BE38BE61AB79}" type="slidenum">
              <a:rPr lang="en-US"/>
              <a:pPr>
                <a:defRPr/>
              </a:pPr>
              <a:t>‹#›</a:t>
            </a:fld>
            <a:endParaRPr lang="en-US" dirty="0"/>
          </a:p>
        </p:txBody>
      </p:sp>
    </p:spTree>
    <p:extLst>
      <p:ext uri="{BB962C8B-B14F-4D97-AF65-F5344CB8AC3E}">
        <p14:creationId xmlns:p14="http://schemas.microsoft.com/office/powerpoint/2010/main" val="38186634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41CDF62A-B833-411E-BF73-39BAF7CC402D}" type="slidenum">
              <a:rPr lang="en-US"/>
              <a:pPr>
                <a:defRPr/>
              </a:pPr>
              <a:t>‹#›</a:t>
            </a:fld>
            <a:endParaRPr lang="en-US" dirty="0"/>
          </a:p>
        </p:txBody>
      </p:sp>
    </p:spTree>
    <p:extLst>
      <p:ext uri="{BB962C8B-B14F-4D97-AF65-F5344CB8AC3E}">
        <p14:creationId xmlns:p14="http://schemas.microsoft.com/office/powerpoint/2010/main" val="939926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CB423689-422D-4DD8-909A-5774F8F14C95}" type="slidenum">
              <a:rPr lang="en-US"/>
              <a:pPr>
                <a:defRPr/>
              </a:pPr>
              <a:t>‹#›</a:t>
            </a:fld>
            <a:endParaRPr lang="en-US" dirty="0"/>
          </a:p>
        </p:txBody>
      </p:sp>
    </p:spTree>
    <p:extLst>
      <p:ext uri="{BB962C8B-B14F-4D97-AF65-F5344CB8AC3E}">
        <p14:creationId xmlns:p14="http://schemas.microsoft.com/office/powerpoint/2010/main" val="257451573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C593C01C-483B-4B79-BF34-D5196231FFCF}" type="slidenum">
              <a:rPr lang="en-US"/>
              <a:pPr>
                <a:defRPr/>
              </a:pPr>
              <a:t>‹#›</a:t>
            </a:fld>
            <a:endParaRPr lang="en-US" dirty="0"/>
          </a:p>
        </p:txBody>
      </p:sp>
    </p:spTree>
    <p:extLst>
      <p:ext uri="{BB962C8B-B14F-4D97-AF65-F5344CB8AC3E}">
        <p14:creationId xmlns:p14="http://schemas.microsoft.com/office/powerpoint/2010/main" val="311630046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9A94686D-4341-4EF0-972B-B36741C8D2C3}" type="slidenum">
              <a:rPr lang="en-US"/>
              <a:pPr>
                <a:defRPr/>
              </a:pPr>
              <a:t>‹#›</a:t>
            </a:fld>
            <a:endParaRPr lang="en-US" dirty="0"/>
          </a:p>
        </p:txBody>
      </p:sp>
    </p:spTree>
    <p:extLst>
      <p:ext uri="{BB962C8B-B14F-4D97-AF65-F5344CB8AC3E}">
        <p14:creationId xmlns:p14="http://schemas.microsoft.com/office/powerpoint/2010/main" val="352306575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6922863C-BFA5-4668-9A6E-53FF6E5ED619}" type="slidenum">
              <a:rPr lang="en-US"/>
              <a:pPr>
                <a:defRPr/>
              </a:pPr>
              <a:t>‹#›</a:t>
            </a:fld>
            <a:endParaRPr lang="en-US" dirty="0"/>
          </a:p>
        </p:txBody>
      </p:sp>
    </p:spTree>
    <p:extLst>
      <p:ext uri="{BB962C8B-B14F-4D97-AF65-F5344CB8AC3E}">
        <p14:creationId xmlns:p14="http://schemas.microsoft.com/office/powerpoint/2010/main" val="360601047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7D613979-3D80-41E2-BD2B-EAF17193641E}" type="slidenum">
              <a:rPr lang="en-US"/>
              <a:pPr>
                <a:defRPr/>
              </a:pPr>
              <a:t>‹#›</a:t>
            </a:fld>
            <a:endParaRPr lang="en-US" dirty="0"/>
          </a:p>
        </p:txBody>
      </p:sp>
    </p:spTree>
    <p:extLst>
      <p:ext uri="{BB962C8B-B14F-4D97-AF65-F5344CB8AC3E}">
        <p14:creationId xmlns:p14="http://schemas.microsoft.com/office/powerpoint/2010/main" val="338897283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F399D5FF-06CA-42C4-A9F3-43382CDE7D9C}" type="slidenum">
              <a:rPr lang="en-US"/>
              <a:pPr>
                <a:defRPr/>
              </a:pPr>
              <a:t>‹#›</a:t>
            </a:fld>
            <a:endParaRPr lang="en-US" dirty="0"/>
          </a:p>
        </p:txBody>
      </p:sp>
    </p:spTree>
    <p:extLst>
      <p:ext uri="{BB962C8B-B14F-4D97-AF65-F5344CB8AC3E}">
        <p14:creationId xmlns:p14="http://schemas.microsoft.com/office/powerpoint/2010/main" val="7170613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2619E30-7E90-4A07-844F-07174FE9F29E}" type="slidenum">
              <a:rPr lang="en-US"/>
              <a:pPr>
                <a:defRPr/>
              </a:pPr>
              <a:t>‹#›</a:t>
            </a:fld>
            <a:endParaRPr lang="en-US" dirty="0"/>
          </a:p>
        </p:txBody>
      </p:sp>
    </p:spTree>
    <p:extLst>
      <p:ext uri="{BB962C8B-B14F-4D97-AF65-F5344CB8AC3E}">
        <p14:creationId xmlns:p14="http://schemas.microsoft.com/office/powerpoint/2010/main" val="6945867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E9F137D4-6C42-4348-B857-1DBA392DE0E8}" type="slidenum">
              <a:rPr lang="en-US"/>
              <a:pPr>
                <a:defRPr/>
              </a:pPr>
              <a:t>‹#›</a:t>
            </a:fld>
            <a:endParaRPr lang="en-US" dirty="0"/>
          </a:p>
        </p:txBody>
      </p:sp>
    </p:spTree>
    <p:extLst>
      <p:ext uri="{BB962C8B-B14F-4D97-AF65-F5344CB8AC3E}">
        <p14:creationId xmlns:p14="http://schemas.microsoft.com/office/powerpoint/2010/main" val="356180443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78DB98E4-FB88-48EB-8105-9B050178E1DC}" type="slidenum">
              <a:rPr lang="en-US"/>
              <a:pPr>
                <a:defRPr/>
              </a:pPr>
              <a:t>‹#›</a:t>
            </a:fld>
            <a:endParaRPr lang="en-US" dirty="0"/>
          </a:p>
        </p:txBody>
      </p:sp>
    </p:spTree>
    <p:extLst>
      <p:ext uri="{BB962C8B-B14F-4D97-AF65-F5344CB8AC3E}">
        <p14:creationId xmlns:p14="http://schemas.microsoft.com/office/powerpoint/2010/main" val="141144931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261D14BC-60C3-49CF-B7C4-F5EEE064B578}" type="slidenum">
              <a:rPr lang="en-US"/>
              <a:pPr>
                <a:defRPr/>
              </a:pPr>
              <a:t>‹#›</a:t>
            </a:fld>
            <a:endParaRPr lang="en-US" dirty="0"/>
          </a:p>
        </p:txBody>
      </p:sp>
    </p:spTree>
    <p:extLst>
      <p:ext uri="{BB962C8B-B14F-4D97-AF65-F5344CB8AC3E}">
        <p14:creationId xmlns:p14="http://schemas.microsoft.com/office/powerpoint/2010/main" val="398491067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CC548AB1-C536-4176-A77C-6C908B451800}" type="slidenum">
              <a:rPr lang="en-US"/>
              <a:pPr>
                <a:defRPr/>
              </a:pPr>
              <a:t>‹#›</a:t>
            </a:fld>
            <a:endParaRPr lang="en-US" dirty="0"/>
          </a:p>
        </p:txBody>
      </p:sp>
    </p:spTree>
    <p:extLst>
      <p:ext uri="{BB962C8B-B14F-4D97-AF65-F5344CB8AC3E}">
        <p14:creationId xmlns:p14="http://schemas.microsoft.com/office/powerpoint/2010/main" val="2798306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87DAB94A-F59B-402F-A8CF-19FD063DF0D0}" type="slidenum">
              <a:rPr lang="en-US"/>
              <a:pPr>
                <a:defRPr/>
              </a:pPr>
              <a:t>‹#›</a:t>
            </a:fld>
            <a:endParaRPr lang="en-US" dirty="0"/>
          </a:p>
        </p:txBody>
      </p:sp>
    </p:spTree>
    <p:extLst>
      <p:ext uri="{BB962C8B-B14F-4D97-AF65-F5344CB8AC3E}">
        <p14:creationId xmlns:p14="http://schemas.microsoft.com/office/powerpoint/2010/main" val="134819394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BE267AE0-CC66-43EF-A6D7-8FEBE6F27567}" type="slidenum">
              <a:rPr lang="en-US"/>
              <a:pPr>
                <a:defRPr/>
              </a:pPr>
              <a:t>‹#›</a:t>
            </a:fld>
            <a:endParaRPr lang="en-US" dirty="0"/>
          </a:p>
        </p:txBody>
      </p:sp>
    </p:spTree>
    <p:extLst>
      <p:ext uri="{BB962C8B-B14F-4D97-AF65-F5344CB8AC3E}">
        <p14:creationId xmlns:p14="http://schemas.microsoft.com/office/powerpoint/2010/main" val="47753123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0E431147-03B1-4193-9146-33DA4219530D}" type="slidenum">
              <a:rPr lang="en-US"/>
              <a:pPr>
                <a:defRPr/>
              </a:pPr>
              <a:t>‹#›</a:t>
            </a:fld>
            <a:endParaRPr lang="en-US" dirty="0"/>
          </a:p>
        </p:txBody>
      </p:sp>
    </p:spTree>
    <p:extLst>
      <p:ext uri="{BB962C8B-B14F-4D97-AF65-F5344CB8AC3E}">
        <p14:creationId xmlns:p14="http://schemas.microsoft.com/office/powerpoint/2010/main" val="41247106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2165B175-0254-4100-9271-DCF208DE1342}" type="slidenum">
              <a:rPr lang="en-US"/>
              <a:pPr>
                <a:defRPr/>
              </a:pPr>
              <a:t>‹#›</a:t>
            </a:fld>
            <a:endParaRPr lang="en-US" dirty="0"/>
          </a:p>
        </p:txBody>
      </p:sp>
    </p:spTree>
    <p:extLst>
      <p:ext uri="{BB962C8B-B14F-4D97-AF65-F5344CB8AC3E}">
        <p14:creationId xmlns:p14="http://schemas.microsoft.com/office/powerpoint/2010/main" val="341880595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56427E4D-6B2E-4AE3-987A-B6AC80CC88E9}" type="slidenum">
              <a:rPr lang="en-US"/>
              <a:pPr>
                <a:defRPr/>
              </a:pPr>
              <a:t>‹#›</a:t>
            </a:fld>
            <a:endParaRPr lang="en-US" dirty="0"/>
          </a:p>
        </p:txBody>
      </p:sp>
    </p:spTree>
    <p:extLst>
      <p:ext uri="{BB962C8B-B14F-4D97-AF65-F5344CB8AC3E}">
        <p14:creationId xmlns:p14="http://schemas.microsoft.com/office/powerpoint/2010/main" val="284785895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79FE131C-3882-400F-9800-DDE647670F81}" type="slidenum">
              <a:rPr lang="en-US"/>
              <a:pPr>
                <a:defRPr/>
              </a:pPr>
              <a:t>‹#›</a:t>
            </a:fld>
            <a:endParaRPr lang="en-US" dirty="0"/>
          </a:p>
        </p:txBody>
      </p:sp>
    </p:spTree>
    <p:extLst>
      <p:ext uri="{BB962C8B-B14F-4D97-AF65-F5344CB8AC3E}">
        <p14:creationId xmlns:p14="http://schemas.microsoft.com/office/powerpoint/2010/main" val="35016606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D4CCBAA5-09A9-4999-A998-39187E585DBB}" type="slidenum">
              <a:rPr lang="en-US"/>
              <a:pPr>
                <a:defRPr/>
              </a:pPr>
              <a:t>‹#›</a:t>
            </a:fld>
            <a:endParaRPr lang="en-US" dirty="0"/>
          </a:p>
        </p:txBody>
      </p:sp>
    </p:spTree>
    <p:extLst>
      <p:ext uri="{BB962C8B-B14F-4D97-AF65-F5344CB8AC3E}">
        <p14:creationId xmlns:p14="http://schemas.microsoft.com/office/powerpoint/2010/main" val="218952704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B3CD07E-1620-484B-AD80-554E400C0291}" type="slidenum">
              <a:rPr lang="en-US"/>
              <a:pPr>
                <a:defRPr/>
              </a:pPr>
              <a:t>‹#›</a:t>
            </a:fld>
            <a:endParaRPr lang="en-US" dirty="0"/>
          </a:p>
        </p:txBody>
      </p:sp>
    </p:spTree>
    <p:extLst>
      <p:ext uri="{BB962C8B-B14F-4D97-AF65-F5344CB8AC3E}">
        <p14:creationId xmlns:p14="http://schemas.microsoft.com/office/powerpoint/2010/main" val="66135375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B74F375-ABF5-4F2A-BCB9-C0450118005F}" type="slidenum">
              <a:rPr lang="en-US"/>
              <a:pPr>
                <a:defRPr/>
              </a:pPr>
              <a:t>‹#›</a:t>
            </a:fld>
            <a:endParaRPr lang="en-US" dirty="0"/>
          </a:p>
        </p:txBody>
      </p:sp>
    </p:spTree>
    <p:extLst>
      <p:ext uri="{BB962C8B-B14F-4D97-AF65-F5344CB8AC3E}">
        <p14:creationId xmlns:p14="http://schemas.microsoft.com/office/powerpoint/2010/main" val="192096761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E4E0405-FD19-41EA-81BE-CB2EF0C4CDE2}" type="slidenum">
              <a:rPr lang="en-US"/>
              <a:pPr>
                <a:defRPr/>
              </a:pPr>
              <a:t>‹#›</a:t>
            </a:fld>
            <a:endParaRPr lang="en-US" dirty="0"/>
          </a:p>
        </p:txBody>
      </p:sp>
    </p:spTree>
    <p:extLst>
      <p:ext uri="{BB962C8B-B14F-4D97-AF65-F5344CB8AC3E}">
        <p14:creationId xmlns:p14="http://schemas.microsoft.com/office/powerpoint/2010/main" val="326659662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DB921E53-B979-4F05-B2CB-E65CA74A3266}" type="slidenum">
              <a:rPr lang="en-US"/>
              <a:pPr>
                <a:defRPr/>
              </a:pPr>
              <a:t>‹#›</a:t>
            </a:fld>
            <a:endParaRPr lang="en-US" dirty="0"/>
          </a:p>
        </p:txBody>
      </p:sp>
    </p:spTree>
    <p:extLst>
      <p:ext uri="{BB962C8B-B14F-4D97-AF65-F5344CB8AC3E}">
        <p14:creationId xmlns:p14="http://schemas.microsoft.com/office/powerpoint/2010/main" val="2874226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AFB68A5B-EF1D-49B0-970A-11902A587B3C}" type="slidenum">
              <a:rPr lang="en-US"/>
              <a:pPr>
                <a:defRPr/>
              </a:pPr>
              <a:t>‹#›</a:t>
            </a:fld>
            <a:endParaRPr lang="en-US" dirty="0"/>
          </a:p>
        </p:txBody>
      </p:sp>
    </p:spTree>
    <p:extLst>
      <p:ext uri="{BB962C8B-B14F-4D97-AF65-F5344CB8AC3E}">
        <p14:creationId xmlns:p14="http://schemas.microsoft.com/office/powerpoint/2010/main" val="186634223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BA967555-1700-44D4-8FB9-6816A0E0797B}" type="slidenum">
              <a:rPr lang="en-US"/>
              <a:pPr>
                <a:defRPr/>
              </a:pPr>
              <a:t>‹#›</a:t>
            </a:fld>
            <a:endParaRPr lang="en-US" dirty="0"/>
          </a:p>
        </p:txBody>
      </p:sp>
    </p:spTree>
    <p:extLst>
      <p:ext uri="{BB962C8B-B14F-4D97-AF65-F5344CB8AC3E}">
        <p14:creationId xmlns:p14="http://schemas.microsoft.com/office/powerpoint/2010/main" val="192117259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957E4AD1-A478-4A75-BC25-3C90DBDCED5D}" type="slidenum">
              <a:rPr lang="en-US"/>
              <a:pPr>
                <a:defRPr/>
              </a:pPr>
              <a:t>‹#›</a:t>
            </a:fld>
            <a:endParaRPr lang="en-US" dirty="0"/>
          </a:p>
        </p:txBody>
      </p:sp>
    </p:spTree>
    <p:extLst>
      <p:ext uri="{BB962C8B-B14F-4D97-AF65-F5344CB8AC3E}">
        <p14:creationId xmlns:p14="http://schemas.microsoft.com/office/powerpoint/2010/main" val="203498107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4BC2A5D9-5F47-4B29-A9C6-32A2DCDE9894}" type="slidenum">
              <a:rPr lang="en-US"/>
              <a:pPr>
                <a:defRPr/>
              </a:pPr>
              <a:t>‹#›</a:t>
            </a:fld>
            <a:endParaRPr lang="en-US" dirty="0"/>
          </a:p>
        </p:txBody>
      </p:sp>
    </p:spTree>
    <p:extLst>
      <p:ext uri="{BB962C8B-B14F-4D97-AF65-F5344CB8AC3E}">
        <p14:creationId xmlns:p14="http://schemas.microsoft.com/office/powerpoint/2010/main" val="35219202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B86EA9CB-26BA-4331-9129-03E455D6CB4B}" type="slidenum">
              <a:rPr lang="en-US"/>
              <a:pPr>
                <a:defRPr/>
              </a:pPr>
              <a:t>‹#›</a:t>
            </a:fld>
            <a:endParaRPr lang="en-US" dirty="0"/>
          </a:p>
        </p:txBody>
      </p:sp>
    </p:spTree>
    <p:extLst>
      <p:ext uri="{BB962C8B-B14F-4D97-AF65-F5344CB8AC3E}">
        <p14:creationId xmlns:p14="http://schemas.microsoft.com/office/powerpoint/2010/main" val="74825271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7BE74A8B-44B8-46FD-9349-A825F2CC0DCA}" type="slidenum">
              <a:rPr lang="en-US"/>
              <a:pPr>
                <a:defRPr/>
              </a:pPr>
              <a:t>‹#›</a:t>
            </a:fld>
            <a:endParaRPr lang="en-US" dirty="0"/>
          </a:p>
        </p:txBody>
      </p:sp>
    </p:spTree>
    <p:extLst>
      <p:ext uri="{BB962C8B-B14F-4D97-AF65-F5344CB8AC3E}">
        <p14:creationId xmlns:p14="http://schemas.microsoft.com/office/powerpoint/2010/main" val="15634043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9E21133A-CAD1-41D1-9807-039C9C03925E}" type="slidenum">
              <a:rPr lang="en-US"/>
              <a:pPr>
                <a:defRPr/>
              </a:pPr>
              <a:t>‹#›</a:t>
            </a:fld>
            <a:endParaRPr lang="en-US" dirty="0"/>
          </a:p>
        </p:txBody>
      </p:sp>
    </p:spTree>
    <p:extLst>
      <p:ext uri="{BB962C8B-B14F-4D97-AF65-F5344CB8AC3E}">
        <p14:creationId xmlns:p14="http://schemas.microsoft.com/office/powerpoint/2010/main" val="172938295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5D69AFE9-47D5-4B67-A3A3-ECF8AE6A78F5}" type="slidenum">
              <a:rPr lang="en-US"/>
              <a:pPr>
                <a:defRPr/>
              </a:pPr>
              <a:t>‹#›</a:t>
            </a:fld>
            <a:endParaRPr lang="en-US" dirty="0"/>
          </a:p>
        </p:txBody>
      </p:sp>
    </p:spTree>
    <p:extLst>
      <p:ext uri="{BB962C8B-B14F-4D97-AF65-F5344CB8AC3E}">
        <p14:creationId xmlns:p14="http://schemas.microsoft.com/office/powerpoint/2010/main" val="376948278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A7A995F-9F5E-4A7F-B868-7AF3C4142311}" type="slidenum">
              <a:rPr lang="en-US"/>
              <a:pPr>
                <a:defRPr/>
              </a:pPr>
              <a:t>‹#›</a:t>
            </a:fld>
            <a:endParaRPr lang="en-US" dirty="0"/>
          </a:p>
        </p:txBody>
      </p:sp>
    </p:spTree>
    <p:extLst>
      <p:ext uri="{BB962C8B-B14F-4D97-AF65-F5344CB8AC3E}">
        <p14:creationId xmlns:p14="http://schemas.microsoft.com/office/powerpoint/2010/main" val="391705129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E32A0EF3-ED20-43F5-85ED-EBD52972B243}" type="slidenum">
              <a:rPr lang="en-US"/>
              <a:pPr>
                <a:defRPr/>
              </a:pPr>
              <a:t>‹#›</a:t>
            </a:fld>
            <a:endParaRPr lang="en-US" dirty="0"/>
          </a:p>
        </p:txBody>
      </p:sp>
    </p:spTree>
    <p:extLst>
      <p:ext uri="{BB962C8B-B14F-4D97-AF65-F5344CB8AC3E}">
        <p14:creationId xmlns:p14="http://schemas.microsoft.com/office/powerpoint/2010/main" val="28764887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24F272E7-E586-493E-B791-13414620EA12}" type="slidenum">
              <a:rPr lang="en-US"/>
              <a:pPr>
                <a:defRPr/>
              </a:pPr>
              <a:t>‹#›</a:t>
            </a:fld>
            <a:endParaRPr lang="en-US" dirty="0"/>
          </a:p>
        </p:txBody>
      </p:sp>
    </p:spTree>
    <p:extLst>
      <p:ext uri="{BB962C8B-B14F-4D97-AF65-F5344CB8AC3E}">
        <p14:creationId xmlns:p14="http://schemas.microsoft.com/office/powerpoint/2010/main" val="286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D6AFD50-CFB6-4F94-84B4-53104E13DC74}" type="slidenum">
              <a:rPr lang="en-US"/>
              <a:pPr>
                <a:defRPr/>
              </a:pPr>
              <a:t>‹#›</a:t>
            </a:fld>
            <a:endParaRPr lang="en-US" dirty="0"/>
          </a:p>
        </p:txBody>
      </p:sp>
    </p:spTree>
    <p:extLst>
      <p:ext uri="{BB962C8B-B14F-4D97-AF65-F5344CB8AC3E}">
        <p14:creationId xmlns:p14="http://schemas.microsoft.com/office/powerpoint/2010/main" val="2215000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BE7B7BCA-C0E3-4A10-9265-EB56EF4CBF5E}" type="slidenum">
              <a:rPr lang="en-US"/>
              <a:pPr>
                <a:defRPr/>
              </a:pPr>
              <a:t>‹#›</a:t>
            </a:fld>
            <a:endParaRPr lang="en-US" dirty="0"/>
          </a:p>
        </p:txBody>
      </p:sp>
    </p:spTree>
    <p:extLst>
      <p:ext uri="{BB962C8B-B14F-4D97-AF65-F5344CB8AC3E}">
        <p14:creationId xmlns:p14="http://schemas.microsoft.com/office/powerpoint/2010/main" val="288200478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C8A8273-8459-4DC1-B570-F583B436355A}" type="slidenum">
              <a:rPr lang="en-US"/>
              <a:pPr>
                <a:defRPr/>
              </a:pPr>
              <a:t>‹#›</a:t>
            </a:fld>
            <a:endParaRPr lang="en-US" dirty="0"/>
          </a:p>
        </p:txBody>
      </p:sp>
    </p:spTree>
    <p:extLst>
      <p:ext uri="{BB962C8B-B14F-4D97-AF65-F5344CB8AC3E}">
        <p14:creationId xmlns:p14="http://schemas.microsoft.com/office/powerpoint/2010/main" val="261077786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DEC2ADDF-0CEF-42C0-BE35-2FAAC51FB6AD}" type="slidenum">
              <a:rPr lang="en-US"/>
              <a:pPr>
                <a:defRPr/>
              </a:pPr>
              <a:t>‹#›</a:t>
            </a:fld>
            <a:endParaRPr lang="en-US" dirty="0"/>
          </a:p>
        </p:txBody>
      </p:sp>
    </p:spTree>
    <p:extLst>
      <p:ext uri="{BB962C8B-B14F-4D97-AF65-F5344CB8AC3E}">
        <p14:creationId xmlns:p14="http://schemas.microsoft.com/office/powerpoint/2010/main" val="272056182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02A8BFE7-AD05-43A1-BB91-E691B30E56B4}" type="slidenum">
              <a:rPr lang="en-US"/>
              <a:pPr>
                <a:defRPr/>
              </a:pPr>
              <a:t>‹#›</a:t>
            </a:fld>
            <a:endParaRPr lang="en-US" dirty="0"/>
          </a:p>
        </p:txBody>
      </p:sp>
    </p:spTree>
    <p:extLst>
      <p:ext uri="{BB962C8B-B14F-4D97-AF65-F5344CB8AC3E}">
        <p14:creationId xmlns:p14="http://schemas.microsoft.com/office/powerpoint/2010/main" val="104006479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1264E925-00BB-4E65-A23C-EE2C5AFE7A00}" type="slidenum">
              <a:rPr lang="en-US"/>
              <a:pPr>
                <a:defRPr/>
              </a:pPr>
              <a:t>‹#›</a:t>
            </a:fld>
            <a:endParaRPr lang="en-US" dirty="0"/>
          </a:p>
        </p:txBody>
      </p:sp>
    </p:spTree>
    <p:extLst>
      <p:ext uri="{BB962C8B-B14F-4D97-AF65-F5344CB8AC3E}">
        <p14:creationId xmlns:p14="http://schemas.microsoft.com/office/powerpoint/2010/main" val="217194769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6D92E6E5-8BA9-402A-B65A-7C433FEBD96E}" type="slidenum">
              <a:rPr lang="en-US"/>
              <a:pPr>
                <a:defRPr/>
              </a:pPr>
              <a:t>‹#›</a:t>
            </a:fld>
            <a:endParaRPr lang="en-US" dirty="0"/>
          </a:p>
        </p:txBody>
      </p:sp>
    </p:spTree>
    <p:extLst>
      <p:ext uri="{BB962C8B-B14F-4D97-AF65-F5344CB8AC3E}">
        <p14:creationId xmlns:p14="http://schemas.microsoft.com/office/powerpoint/2010/main" val="21467440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66549E4B-CCEF-489E-8D00-87BD4F892ADD}" type="slidenum">
              <a:rPr lang="en-US"/>
              <a:pPr>
                <a:defRPr/>
              </a:pPr>
              <a:t>‹#›</a:t>
            </a:fld>
            <a:endParaRPr lang="en-US" dirty="0"/>
          </a:p>
        </p:txBody>
      </p:sp>
    </p:spTree>
    <p:extLst>
      <p:ext uri="{BB962C8B-B14F-4D97-AF65-F5344CB8AC3E}">
        <p14:creationId xmlns:p14="http://schemas.microsoft.com/office/powerpoint/2010/main" val="55074484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8EDDBCAB-B119-46B1-9BE1-ED5C75263D25}" type="slidenum">
              <a:rPr lang="en-US"/>
              <a:pPr>
                <a:defRPr/>
              </a:pPr>
              <a:t>‹#›</a:t>
            </a:fld>
            <a:endParaRPr lang="en-US" dirty="0"/>
          </a:p>
        </p:txBody>
      </p:sp>
    </p:spTree>
    <p:extLst>
      <p:ext uri="{BB962C8B-B14F-4D97-AF65-F5344CB8AC3E}">
        <p14:creationId xmlns:p14="http://schemas.microsoft.com/office/powerpoint/2010/main" val="426133113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3AE95348-3C4F-4070-BED2-0F014038F52D}" type="slidenum">
              <a:rPr lang="en-US"/>
              <a:pPr>
                <a:defRPr/>
              </a:pPr>
              <a:t>‹#›</a:t>
            </a:fld>
            <a:endParaRPr lang="en-US" dirty="0"/>
          </a:p>
        </p:txBody>
      </p:sp>
    </p:spTree>
    <p:extLst>
      <p:ext uri="{BB962C8B-B14F-4D97-AF65-F5344CB8AC3E}">
        <p14:creationId xmlns:p14="http://schemas.microsoft.com/office/powerpoint/2010/main" val="193911208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575E01B-F2FA-4A89-BBB2-F91551754E20}" type="slidenum">
              <a:rPr lang="en-US"/>
              <a:pPr>
                <a:defRPr/>
              </a:pPr>
              <a:t>‹#›</a:t>
            </a:fld>
            <a:endParaRPr lang="en-US" dirty="0"/>
          </a:p>
        </p:txBody>
      </p:sp>
    </p:spTree>
    <p:extLst>
      <p:ext uri="{BB962C8B-B14F-4D97-AF65-F5344CB8AC3E}">
        <p14:creationId xmlns:p14="http://schemas.microsoft.com/office/powerpoint/2010/main" val="268191835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A09C64B9-2AAA-4B90-9C0E-464F890EA763}" type="slidenum">
              <a:rPr lang="en-US"/>
              <a:pPr>
                <a:defRPr/>
              </a:pPr>
              <a:t>‹#›</a:t>
            </a:fld>
            <a:endParaRPr lang="en-US" dirty="0"/>
          </a:p>
        </p:txBody>
      </p:sp>
    </p:spTree>
    <p:extLst>
      <p:ext uri="{BB962C8B-B14F-4D97-AF65-F5344CB8AC3E}">
        <p14:creationId xmlns:p14="http://schemas.microsoft.com/office/powerpoint/2010/main" val="4104298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A551C24A-2B0A-4883-8F45-F714B3D546B8}" type="slidenum">
              <a:rPr lang="en-US"/>
              <a:pPr>
                <a:defRPr/>
              </a:pPr>
              <a:t>‹#›</a:t>
            </a:fld>
            <a:endParaRPr lang="en-US" dirty="0"/>
          </a:p>
        </p:txBody>
      </p:sp>
    </p:spTree>
    <p:extLst>
      <p:ext uri="{BB962C8B-B14F-4D97-AF65-F5344CB8AC3E}">
        <p14:creationId xmlns:p14="http://schemas.microsoft.com/office/powerpoint/2010/main" val="390844201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9CFCCD6-2DFF-4163-980F-7CA27664789E}" type="slidenum">
              <a:rPr lang="en-US"/>
              <a:pPr>
                <a:defRPr/>
              </a:pPr>
              <a:t>‹#›</a:t>
            </a:fld>
            <a:endParaRPr lang="en-US" dirty="0"/>
          </a:p>
        </p:txBody>
      </p:sp>
    </p:spTree>
    <p:extLst>
      <p:ext uri="{BB962C8B-B14F-4D97-AF65-F5344CB8AC3E}">
        <p14:creationId xmlns:p14="http://schemas.microsoft.com/office/powerpoint/2010/main" val="55022927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60EC1C0-D17A-4988-B917-6FDFF76A9CDE}" type="slidenum">
              <a:rPr lang="en-US"/>
              <a:pPr>
                <a:defRPr/>
              </a:pPr>
              <a:t>‹#›</a:t>
            </a:fld>
            <a:endParaRPr lang="en-US" dirty="0"/>
          </a:p>
        </p:txBody>
      </p:sp>
    </p:spTree>
    <p:extLst>
      <p:ext uri="{BB962C8B-B14F-4D97-AF65-F5344CB8AC3E}">
        <p14:creationId xmlns:p14="http://schemas.microsoft.com/office/powerpoint/2010/main" val="269510907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FE286ED9-A7B1-4FC1-822A-D53257830A13}" type="slidenum">
              <a:rPr lang="en-US"/>
              <a:pPr>
                <a:defRPr/>
              </a:pPr>
              <a:t>‹#›</a:t>
            </a:fld>
            <a:endParaRPr lang="en-US" dirty="0"/>
          </a:p>
        </p:txBody>
      </p:sp>
    </p:spTree>
    <p:extLst>
      <p:ext uri="{BB962C8B-B14F-4D97-AF65-F5344CB8AC3E}">
        <p14:creationId xmlns:p14="http://schemas.microsoft.com/office/powerpoint/2010/main" val="29711519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8095B75A-C143-4588-B37E-1AA8BBB6079F}" type="slidenum">
              <a:rPr lang="en-US"/>
              <a:pPr>
                <a:defRPr/>
              </a:pPr>
              <a:t>‹#›</a:t>
            </a:fld>
            <a:endParaRPr lang="en-US" dirty="0"/>
          </a:p>
        </p:txBody>
      </p:sp>
    </p:spTree>
    <p:extLst>
      <p:ext uri="{BB962C8B-B14F-4D97-AF65-F5344CB8AC3E}">
        <p14:creationId xmlns:p14="http://schemas.microsoft.com/office/powerpoint/2010/main" val="329810369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3D097B87-3AA6-4733-9C74-B0CC3A397597}" type="slidenum">
              <a:rPr lang="en-US"/>
              <a:pPr>
                <a:defRPr/>
              </a:pPr>
              <a:t>‹#›</a:t>
            </a:fld>
            <a:endParaRPr lang="en-US" dirty="0"/>
          </a:p>
        </p:txBody>
      </p:sp>
    </p:spTree>
    <p:extLst>
      <p:ext uri="{BB962C8B-B14F-4D97-AF65-F5344CB8AC3E}">
        <p14:creationId xmlns:p14="http://schemas.microsoft.com/office/powerpoint/2010/main" val="301905617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A4623AC4-D885-41B8-BF76-FB1DB1F48918}" type="slidenum">
              <a:rPr lang="en-US"/>
              <a:pPr>
                <a:defRPr/>
              </a:pPr>
              <a:t>‹#›</a:t>
            </a:fld>
            <a:endParaRPr lang="en-US" dirty="0"/>
          </a:p>
        </p:txBody>
      </p:sp>
    </p:spTree>
    <p:extLst>
      <p:ext uri="{BB962C8B-B14F-4D97-AF65-F5344CB8AC3E}">
        <p14:creationId xmlns:p14="http://schemas.microsoft.com/office/powerpoint/2010/main" val="15211992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DC4BBB8E-A641-4997-8312-DDF1C33D35B2}" type="slidenum">
              <a:rPr lang="en-US"/>
              <a:pPr>
                <a:defRPr/>
              </a:pPr>
              <a:t>‹#›</a:t>
            </a:fld>
            <a:endParaRPr lang="en-US" dirty="0"/>
          </a:p>
        </p:txBody>
      </p:sp>
    </p:spTree>
    <p:extLst>
      <p:ext uri="{BB962C8B-B14F-4D97-AF65-F5344CB8AC3E}">
        <p14:creationId xmlns:p14="http://schemas.microsoft.com/office/powerpoint/2010/main" val="380982278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500AD4F7-A307-4BA8-865A-9EADBB7EA902}" type="slidenum">
              <a:rPr lang="en-US"/>
              <a:pPr>
                <a:defRPr/>
              </a:pPr>
              <a:t>‹#›</a:t>
            </a:fld>
            <a:endParaRPr lang="en-US" dirty="0"/>
          </a:p>
        </p:txBody>
      </p:sp>
    </p:spTree>
    <p:extLst>
      <p:ext uri="{BB962C8B-B14F-4D97-AF65-F5344CB8AC3E}">
        <p14:creationId xmlns:p14="http://schemas.microsoft.com/office/powerpoint/2010/main" val="289578037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199F01C1-B493-4149-AECC-77C7438E1271}" type="slidenum">
              <a:rPr lang="en-US"/>
              <a:pPr>
                <a:defRPr/>
              </a:pPr>
              <a:t>‹#›</a:t>
            </a:fld>
            <a:endParaRPr lang="en-US" dirty="0"/>
          </a:p>
        </p:txBody>
      </p:sp>
    </p:spTree>
    <p:extLst>
      <p:ext uri="{BB962C8B-B14F-4D97-AF65-F5344CB8AC3E}">
        <p14:creationId xmlns:p14="http://schemas.microsoft.com/office/powerpoint/2010/main" val="405517039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6C96A20-EA43-429F-AF10-8B4FDAC431C9}" type="slidenum">
              <a:rPr lang="en-US"/>
              <a:pPr>
                <a:defRPr/>
              </a:pPr>
              <a:t>‹#›</a:t>
            </a:fld>
            <a:endParaRPr lang="en-US" dirty="0"/>
          </a:p>
        </p:txBody>
      </p:sp>
    </p:spTree>
    <p:extLst>
      <p:ext uri="{BB962C8B-B14F-4D97-AF65-F5344CB8AC3E}">
        <p14:creationId xmlns:p14="http://schemas.microsoft.com/office/powerpoint/2010/main" val="1907455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2CCD3F54-C0D6-4F9A-B5D2-FB4C5F96B276}" type="slidenum">
              <a:rPr lang="en-US"/>
              <a:pPr>
                <a:defRPr/>
              </a:pPr>
              <a:t>‹#›</a:t>
            </a:fld>
            <a:endParaRPr lang="en-US" dirty="0"/>
          </a:p>
        </p:txBody>
      </p:sp>
    </p:spTree>
    <p:extLst>
      <p:ext uri="{BB962C8B-B14F-4D97-AF65-F5344CB8AC3E}">
        <p14:creationId xmlns:p14="http://schemas.microsoft.com/office/powerpoint/2010/main" val="120380343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6CF0A1C7-021D-4B49-BAF2-4D7009F71405}" type="slidenum">
              <a:rPr lang="en-US"/>
              <a:pPr>
                <a:defRPr/>
              </a:pPr>
              <a:t>‹#›</a:t>
            </a:fld>
            <a:endParaRPr lang="en-US" dirty="0"/>
          </a:p>
        </p:txBody>
      </p:sp>
    </p:spTree>
    <p:extLst>
      <p:ext uri="{BB962C8B-B14F-4D97-AF65-F5344CB8AC3E}">
        <p14:creationId xmlns:p14="http://schemas.microsoft.com/office/powerpoint/2010/main" val="228089927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F939DC9-6316-46E9-B722-098D7322D1B6}" type="slidenum">
              <a:rPr lang="en-US"/>
              <a:pPr>
                <a:defRPr/>
              </a:pPr>
              <a:t>‹#›</a:t>
            </a:fld>
            <a:endParaRPr lang="en-US" dirty="0"/>
          </a:p>
        </p:txBody>
      </p:sp>
    </p:spTree>
    <p:extLst>
      <p:ext uri="{BB962C8B-B14F-4D97-AF65-F5344CB8AC3E}">
        <p14:creationId xmlns:p14="http://schemas.microsoft.com/office/powerpoint/2010/main" val="100113165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656C8F56-D556-489D-880F-6BAF552001C8}" type="slidenum">
              <a:rPr lang="en-US"/>
              <a:pPr>
                <a:defRPr/>
              </a:pPr>
              <a:t>‹#›</a:t>
            </a:fld>
            <a:endParaRPr lang="en-US" dirty="0"/>
          </a:p>
        </p:txBody>
      </p:sp>
    </p:spTree>
    <p:extLst>
      <p:ext uri="{BB962C8B-B14F-4D97-AF65-F5344CB8AC3E}">
        <p14:creationId xmlns:p14="http://schemas.microsoft.com/office/powerpoint/2010/main" val="333005952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AB7EE019-48B9-439B-83FD-E157364B432A}" type="slidenum">
              <a:rPr lang="en-US"/>
              <a:pPr>
                <a:defRPr/>
              </a:pPr>
              <a:t>‹#›</a:t>
            </a:fld>
            <a:endParaRPr lang="en-US" dirty="0"/>
          </a:p>
        </p:txBody>
      </p:sp>
    </p:spTree>
    <p:extLst>
      <p:ext uri="{BB962C8B-B14F-4D97-AF65-F5344CB8AC3E}">
        <p14:creationId xmlns:p14="http://schemas.microsoft.com/office/powerpoint/2010/main" val="79278274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F03667C7-E5FA-4708-A4EC-5FE208A59621}" type="slidenum">
              <a:rPr lang="en-US"/>
              <a:pPr>
                <a:defRPr/>
              </a:pPr>
              <a:t>‹#›</a:t>
            </a:fld>
            <a:endParaRPr lang="en-US" dirty="0"/>
          </a:p>
        </p:txBody>
      </p:sp>
    </p:spTree>
    <p:extLst>
      <p:ext uri="{BB962C8B-B14F-4D97-AF65-F5344CB8AC3E}">
        <p14:creationId xmlns:p14="http://schemas.microsoft.com/office/powerpoint/2010/main" val="387987424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1665268B-3A2D-4E72-8361-52F560EC8B5C}" type="slidenum">
              <a:rPr lang="en-US"/>
              <a:pPr>
                <a:defRPr/>
              </a:pPr>
              <a:t>‹#›</a:t>
            </a:fld>
            <a:endParaRPr lang="en-US" dirty="0"/>
          </a:p>
        </p:txBody>
      </p:sp>
    </p:spTree>
    <p:extLst>
      <p:ext uri="{BB962C8B-B14F-4D97-AF65-F5344CB8AC3E}">
        <p14:creationId xmlns:p14="http://schemas.microsoft.com/office/powerpoint/2010/main" val="109111439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7537A259-81F4-4167-A3BB-F923396F2403}" type="slidenum">
              <a:rPr lang="en-US"/>
              <a:pPr>
                <a:defRPr/>
              </a:pPr>
              <a:t>‹#›</a:t>
            </a:fld>
            <a:endParaRPr lang="en-US" dirty="0"/>
          </a:p>
        </p:txBody>
      </p:sp>
    </p:spTree>
    <p:extLst>
      <p:ext uri="{BB962C8B-B14F-4D97-AF65-F5344CB8AC3E}">
        <p14:creationId xmlns:p14="http://schemas.microsoft.com/office/powerpoint/2010/main" val="148829635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E0AE58E6-68B9-4142-B2DE-7F047F320BAB}" type="slidenum">
              <a:rPr lang="en-US"/>
              <a:pPr>
                <a:defRPr/>
              </a:pPr>
              <a:t>‹#›</a:t>
            </a:fld>
            <a:endParaRPr lang="en-US" dirty="0"/>
          </a:p>
        </p:txBody>
      </p:sp>
    </p:spTree>
    <p:extLst>
      <p:ext uri="{BB962C8B-B14F-4D97-AF65-F5344CB8AC3E}">
        <p14:creationId xmlns:p14="http://schemas.microsoft.com/office/powerpoint/2010/main" val="313734870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24713A9D-763F-4995-9BA3-6ABCF9F7C784}" type="slidenum">
              <a:rPr lang="en-US"/>
              <a:pPr>
                <a:defRPr/>
              </a:pPr>
              <a:t>‹#›</a:t>
            </a:fld>
            <a:endParaRPr lang="en-US" dirty="0"/>
          </a:p>
        </p:txBody>
      </p:sp>
    </p:spTree>
    <p:extLst>
      <p:ext uri="{BB962C8B-B14F-4D97-AF65-F5344CB8AC3E}">
        <p14:creationId xmlns:p14="http://schemas.microsoft.com/office/powerpoint/2010/main" val="415077873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0BDC9FD8-678C-41DA-BD51-B476B3030F57}" type="slidenum">
              <a:rPr lang="en-US"/>
              <a:pPr>
                <a:defRPr/>
              </a:pPr>
              <a:t>‹#›</a:t>
            </a:fld>
            <a:endParaRPr lang="en-US" dirty="0"/>
          </a:p>
        </p:txBody>
      </p:sp>
    </p:spTree>
    <p:extLst>
      <p:ext uri="{BB962C8B-B14F-4D97-AF65-F5344CB8AC3E}">
        <p14:creationId xmlns:p14="http://schemas.microsoft.com/office/powerpoint/2010/main" val="3067344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51A3E77C-F0CD-458F-8599-AE70F6FF7467}" type="slidenum">
              <a:rPr lang="en-US"/>
              <a:pPr>
                <a:defRPr/>
              </a:pPr>
              <a:t>‹#›</a:t>
            </a:fld>
            <a:endParaRPr lang="en-US" dirty="0"/>
          </a:p>
        </p:txBody>
      </p:sp>
    </p:spTree>
    <p:extLst>
      <p:ext uri="{BB962C8B-B14F-4D97-AF65-F5344CB8AC3E}">
        <p14:creationId xmlns:p14="http://schemas.microsoft.com/office/powerpoint/2010/main" val="57738021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B0426468-C128-4E5C-87DC-D910A16E4671}" type="slidenum">
              <a:rPr lang="en-US"/>
              <a:pPr>
                <a:defRPr/>
              </a:pPr>
              <a:t>‹#›</a:t>
            </a:fld>
            <a:endParaRPr lang="en-US" dirty="0"/>
          </a:p>
        </p:txBody>
      </p:sp>
    </p:spTree>
    <p:extLst>
      <p:ext uri="{BB962C8B-B14F-4D97-AF65-F5344CB8AC3E}">
        <p14:creationId xmlns:p14="http://schemas.microsoft.com/office/powerpoint/2010/main" val="394349010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B83BB739-016A-4A16-9B8B-18CCFA7FD08A}" type="slidenum">
              <a:rPr lang="en-US"/>
              <a:pPr>
                <a:defRPr/>
              </a:pPr>
              <a:t>‹#›</a:t>
            </a:fld>
            <a:endParaRPr lang="en-US" dirty="0"/>
          </a:p>
        </p:txBody>
      </p:sp>
    </p:spTree>
    <p:extLst>
      <p:ext uri="{BB962C8B-B14F-4D97-AF65-F5344CB8AC3E}">
        <p14:creationId xmlns:p14="http://schemas.microsoft.com/office/powerpoint/2010/main" val="240711282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8592D98C-FAFE-4804-8882-1A8975FB380C}" type="slidenum">
              <a:rPr lang="en-US"/>
              <a:pPr>
                <a:defRPr/>
              </a:pPr>
              <a:t>‹#›</a:t>
            </a:fld>
            <a:endParaRPr lang="en-US" dirty="0"/>
          </a:p>
        </p:txBody>
      </p:sp>
    </p:spTree>
    <p:extLst>
      <p:ext uri="{BB962C8B-B14F-4D97-AF65-F5344CB8AC3E}">
        <p14:creationId xmlns:p14="http://schemas.microsoft.com/office/powerpoint/2010/main" val="379805505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6EA1C68-50B9-481C-A6CE-B3D0626DF1BA}" type="slidenum">
              <a:rPr lang="en-US"/>
              <a:pPr>
                <a:defRPr/>
              </a:pPr>
              <a:t>‹#›</a:t>
            </a:fld>
            <a:endParaRPr lang="en-US" dirty="0"/>
          </a:p>
        </p:txBody>
      </p:sp>
    </p:spTree>
    <p:extLst>
      <p:ext uri="{BB962C8B-B14F-4D97-AF65-F5344CB8AC3E}">
        <p14:creationId xmlns:p14="http://schemas.microsoft.com/office/powerpoint/2010/main" val="208698979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D937E356-7B49-4B8B-B08F-C19C16E13270}" type="slidenum">
              <a:rPr lang="en-US"/>
              <a:pPr>
                <a:defRPr/>
              </a:pPr>
              <a:t>‹#›</a:t>
            </a:fld>
            <a:endParaRPr lang="en-US" dirty="0"/>
          </a:p>
        </p:txBody>
      </p:sp>
    </p:spTree>
    <p:extLst>
      <p:ext uri="{BB962C8B-B14F-4D97-AF65-F5344CB8AC3E}">
        <p14:creationId xmlns:p14="http://schemas.microsoft.com/office/powerpoint/2010/main" val="49749051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4588A68B-F745-497F-B505-176DF2F50E59}" type="slidenum">
              <a:rPr lang="en-US"/>
              <a:pPr>
                <a:defRPr/>
              </a:pPr>
              <a:t>‹#›</a:t>
            </a:fld>
            <a:endParaRPr lang="en-US" dirty="0"/>
          </a:p>
        </p:txBody>
      </p:sp>
    </p:spTree>
    <p:extLst>
      <p:ext uri="{BB962C8B-B14F-4D97-AF65-F5344CB8AC3E}">
        <p14:creationId xmlns:p14="http://schemas.microsoft.com/office/powerpoint/2010/main" val="77831574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8B5065D0-1CFB-41AB-BDF9-10412D2A7EDD}" type="slidenum">
              <a:rPr lang="en-US"/>
              <a:pPr>
                <a:defRPr/>
              </a:pPr>
              <a:t>‹#›</a:t>
            </a:fld>
            <a:endParaRPr lang="en-US" dirty="0"/>
          </a:p>
        </p:txBody>
      </p:sp>
    </p:spTree>
    <p:extLst>
      <p:ext uri="{BB962C8B-B14F-4D97-AF65-F5344CB8AC3E}">
        <p14:creationId xmlns:p14="http://schemas.microsoft.com/office/powerpoint/2010/main" val="172968818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831C1399-09E3-49B3-8CC7-CA2ADF267CCA}" type="slidenum">
              <a:rPr lang="en-US"/>
              <a:pPr>
                <a:defRPr/>
              </a:pPr>
              <a:t>‹#›</a:t>
            </a:fld>
            <a:endParaRPr lang="en-US" dirty="0"/>
          </a:p>
        </p:txBody>
      </p:sp>
    </p:spTree>
    <p:extLst>
      <p:ext uri="{BB962C8B-B14F-4D97-AF65-F5344CB8AC3E}">
        <p14:creationId xmlns:p14="http://schemas.microsoft.com/office/powerpoint/2010/main" val="258034602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895D8896-B979-4198-8B20-FD3D71727CC3}" type="slidenum">
              <a:rPr lang="en-US"/>
              <a:pPr>
                <a:defRPr/>
              </a:pPr>
              <a:t>‹#›</a:t>
            </a:fld>
            <a:endParaRPr lang="en-US" dirty="0"/>
          </a:p>
        </p:txBody>
      </p:sp>
    </p:spTree>
    <p:extLst>
      <p:ext uri="{BB962C8B-B14F-4D97-AF65-F5344CB8AC3E}">
        <p14:creationId xmlns:p14="http://schemas.microsoft.com/office/powerpoint/2010/main" val="81426418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6F4944D7-F6F5-47CE-9394-06B2F756AE0E}" type="slidenum">
              <a:rPr lang="en-US"/>
              <a:pPr>
                <a:defRPr/>
              </a:pPr>
              <a:t>‹#›</a:t>
            </a:fld>
            <a:endParaRPr lang="en-US" dirty="0"/>
          </a:p>
        </p:txBody>
      </p:sp>
    </p:spTree>
    <p:extLst>
      <p:ext uri="{BB962C8B-B14F-4D97-AF65-F5344CB8AC3E}">
        <p14:creationId xmlns:p14="http://schemas.microsoft.com/office/powerpoint/2010/main" val="3428424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5B396117-4194-4CD2-998D-F071E4D46C24}" type="slidenum">
              <a:rPr lang="en-US"/>
              <a:pPr>
                <a:defRPr/>
              </a:pPr>
              <a:t>‹#›</a:t>
            </a:fld>
            <a:endParaRPr lang="en-US" dirty="0"/>
          </a:p>
        </p:txBody>
      </p:sp>
    </p:spTree>
    <p:extLst>
      <p:ext uri="{BB962C8B-B14F-4D97-AF65-F5344CB8AC3E}">
        <p14:creationId xmlns:p14="http://schemas.microsoft.com/office/powerpoint/2010/main" val="233482484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D3FA0DBD-A898-4F2B-B771-7A5E914D4802}" type="slidenum">
              <a:rPr lang="en-US"/>
              <a:pPr>
                <a:defRPr/>
              </a:pPr>
              <a:t>‹#›</a:t>
            </a:fld>
            <a:endParaRPr lang="en-US" dirty="0"/>
          </a:p>
        </p:txBody>
      </p:sp>
    </p:spTree>
    <p:extLst>
      <p:ext uri="{BB962C8B-B14F-4D97-AF65-F5344CB8AC3E}">
        <p14:creationId xmlns:p14="http://schemas.microsoft.com/office/powerpoint/2010/main" val="103414029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60D12333-5143-4CC4-9BF7-CC314E3D07D1}" type="slidenum">
              <a:rPr lang="en-US"/>
              <a:pPr>
                <a:defRPr/>
              </a:pPr>
              <a:t>‹#›</a:t>
            </a:fld>
            <a:endParaRPr lang="en-US" dirty="0"/>
          </a:p>
        </p:txBody>
      </p:sp>
    </p:spTree>
    <p:extLst>
      <p:ext uri="{BB962C8B-B14F-4D97-AF65-F5344CB8AC3E}">
        <p14:creationId xmlns:p14="http://schemas.microsoft.com/office/powerpoint/2010/main" val="404324167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57331370-2CBA-4248-8098-6129EA5E99CF}" type="slidenum">
              <a:rPr lang="en-US"/>
              <a:pPr>
                <a:defRPr/>
              </a:pPr>
              <a:t>‹#›</a:t>
            </a:fld>
            <a:endParaRPr lang="en-US" dirty="0"/>
          </a:p>
        </p:txBody>
      </p:sp>
    </p:spTree>
    <p:extLst>
      <p:ext uri="{BB962C8B-B14F-4D97-AF65-F5344CB8AC3E}">
        <p14:creationId xmlns:p14="http://schemas.microsoft.com/office/powerpoint/2010/main" val="180752734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7AA813C-1F76-4209-BC16-6337C23F3939}" type="slidenum">
              <a:rPr lang="en-US"/>
              <a:pPr>
                <a:defRPr/>
              </a:pPr>
              <a:t>‹#›</a:t>
            </a:fld>
            <a:endParaRPr lang="en-US" dirty="0"/>
          </a:p>
        </p:txBody>
      </p:sp>
    </p:spTree>
    <p:extLst>
      <p:ext uri="{BB962C8B-B14F-4D97-AF65-F5344CB8AC3E}">
        <p14:creationId xmlns:p14="http://schemas.microsoft.com/office/powerpoint/2010/main" val="156806912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9CADAF7A-E0C3-4D85-B538-EE24FEA9E928}" type="slidenum">
              <a:rPr lang="en-US"/>
              <a:pPr>
                <a:defRPr/>
              </a:pPr>
              <a:t>‹#›</a:t>
            </a:fld>
            <a:endParaRPr lang="en-US" dirty="0"/>
          </a:p>
        </p:txBody>
      </p:sp>
    </p:spTree>
    <p:extLst>
      <p:ext uri="{BB962C8B-B14F-4D97-AF65-F5344CB8AC3E}">
        <p14:creationId xmlns:p14="http://schemas.microsoft.com/office/powerpoint/2010/main" val="369599224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EAC1AF32-D0CA-4030-B036-2DB29D31410E}" type="slidenum">
              <a:rPr lang="en-US"/>
              <a:pPr>
                <a:defRPr/>
              </a:pPr>
              <a:t>‹#›</a:t>
            </a:fld>
            <a:endParaRPr lang="en-US" dirty="0"/>
          </a:p>
        </p:txBody>
      </p:sp>
    </p:spTree>
    <p:extLst>
      <p:ext uri="{BB962C8B-B14F-4D97-AF65-F5344CB8AC3E}">
        <p14:creationId xmlns:p14="http://schemas.microsoft.com/office/powerpoint/2010/main" val="276330141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B7998D4B-7F4B-45AA-BD4B-9A397818FB5F}" type="slidenum">
              <a:rPr lang="en-US"/>
              <a:pPr>
                <a:defRPr/>
              </a:pPr>
              <a:t>‹#›</a:t>
            </a:fld>
            <a:endParaRPr lang="en-US" dirty="0"/>
          </a:p>
        </p:txBody>
      </p:sp>
    </p:spTree>
    <p:extLst>
      <p:ext uri="{BB962C8B-B14F-4D97-AF65-F5344CB8AC3E}">
        <p14:creationId xmlns:p14="http://schemas.microsoft.com/office/powerpoint/2010/main" val="95467304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C977B54E-3B7F-4F36-977F-E21598F1489C}" type="slidenum">
              <a:rPr lang="en-US"/>
              <a:pPr>
                <a:defRPr/>
              </a:pPr>
              <a:t>‹#›</a:t>
            </a:fld>
            <a:endParaRPr lang="en-US" dirty="0"/>
          </a:p>
        </p:txBody>
      </p:sp>
    </p:spTree>
    <p:extLst>
      <p:ext uri="{BB962C8B-B14F-4D97-AF65-F5344CB8AC3E}">
        <p14:creationId xmlns:p14="http://schemas.microsoft.com/office/powerpoint/2010/main" val="265065674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25B90983-5508-4B1B-AFC4-064559ECDCB9}" type="slidenum">
              <a:rPr lang="en-US"/>
              <a:pPr>
                <a:defRPr/>
              </a:pPr>
              <a:t>‹#›</a:t>
            </a:fld>
            <a:endParaRPr lang="en-US" dirty="0"/>
          </a:p>
        </p:txBody>
      </p:sp>
    </p:spTree>
    <p:extLst>
      <p:ext uri="{BB962C8B-B14F-4D97-AF65-F5344CB8AC3E}">
        <p14:creationId xmlns:p14="http://schemas.microsoft.com/office/powerpoint/2010/main" val="362027603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DFFD6D37-3445-49B4-A82E-C5120061DF56}" type="slidenum">
              <a:rPr lang="en-US"/>
              <a:pPr>
                <a:defRPr/>
              </a:pPr>
              <a:t>‹#›</a:t>
            </a:fld>
            <a:endParaRPr lang="en-US" dirty="0"/>
          </a:p>
        </p:txBody>
      </p:sp>
    </p:spTree>
    <p:extLst>
      <p:ext uri="{BB962C8B-B14F-4D97-AF65-F5344CB8AC3E}">
        <p14:creationId xmlns:p14="http://schemas.microsoft.com/office/powerpoint/2010/main" val="3662123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B6D14E0-E9F9-497E-98F3-DD5AFCED04D5}" type="slidenum">
              <a:rPr lang="en-US"/>
              <a:pPr>
                <a:defRPr/>
              </a:pPr>
              <a:t>‹#›</a:t>
            </a:fld>
            <a:endParaRPr lang="en-US" dirty="0"/>
          </a:p>
        </p:txBody>
      </p:sp>
    </p:spTree>
    <p:extLst>
      <p:ext uri="{BB962C8B-B14F-4D97-AF65-F5344CB8AC3E}">
        <p14:creationId xmlns:p14="http://schemas.microsoft.com/office/powerpoint/2010/main" val="356496452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C78A782B-084D-449D-8FF0-5A564D395EBA}" type="slidenum">
              <a:rPr lang="en-US"/>
              <a:pPr>
                <a:defRPr/>
              </a:pPr>
              <a:t>‹#›</a:t>
            </a:fld>
            <a:endParaRPr lang="en-US" dirty="0"/>
          </a:p>
        </p:txBody>
      </p:sp>
    </p:spTree>
    <p:extLst>
      <p:ext uri="{BB962C8B-B14F-4D97-AF65-F5344CB8AC3E}">
        <p14:creationId xmlns:p14="http://schemas.microsoft.com/office/powerpoint/2010/main" val="341991536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713A742C-A311-4C32-A20F-65BA3E33ED52}" type="slidenum">
              <a:rPr lang="en-US"/>
              <a:pPr>
                <a:defRPr/>
              </a:pPr>
              <a:t>‹#›</a:t>
            </a:fld>
            <a:endParaRPr lang="en-US" dirty="0"/>
          </a:p>
        </p:txBody>
      </p:sp>
    </p:spTree>
    <p:extLst>
      <p:ext uri="{BB962C8B-B14F-4D97-AF65-F5344CB8AC3E}">
        <p14:creationId xmlns:p14="http://schemas.microsoft.com/office/powerpoint/2010/main" val="153577649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AA51EA04-29EE-4346-BE6B-2621C5383571}" type="slidenum">
              <a:rPr lang="en-US"/>
              <a:pPr>
                <a:defRPr/>
              </a:pPr>
              <a:t>‹#›</a:t>
            </a:fld>
            <a:endParaRPr lang="en-US" dirty="0"/>
          </a:p>
        </p:txBody>
      </p:sp>
    </p:spTree>
    <p:extLst>
      <p:ext uri="{BB962C8B-B14F-4D97-AF65-F5344CB8AC3E}">
        <p14:creationId xmlns:p14="http://schemas.microsoft.com/office/powerpoint/2010/main" val="194910744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F4432BB8-3182-460D-BF64-0983D397ACBB}" type="slidenum">
              <a:rPr lang="en-US"/>
              <a:pPr>
                <a:defRPr/>
              </a:pPr>
              <a:t>‹#›</a:t>
            </a:fld>
            <a:endParaRPr lang="en-US" dirty="0"/>
          </a:p>
        </p:txBody>
      </p:sp>
    </p:spTree>
    <p:extLst>
      <p:ext uri="{BB962C8B-B14F-4D97-AF65-F5344CB8AC3E}">
        <p14:creationId xmlns:p14="http://schemas.microsoft.com/office/powerpoint/2010/main" val="225754038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166B917-7D93-46D0-B448-F34CDED35B05}" type="slidenum">
              <a:rPr lang="en-US"/>
              <a:pPr>
                <a:defRPr/>
              </a:pPr>
              <a:t>‹#›</a:t>
            </a:fld>
            <a:endParaRPr lang="en-US" dirty="0"/>
          </a:p>
        </p:txBody>
      </p:sp>
    </p:spTree>
    <p:extLst>
      <p:ext uri="{BB962C8B-B14F-4D97-AF65-F5344CB8AC3E}">
        <p14:creationId xmlns:p14="http://schemas.microsoft.com/office/powerpoint/2010/main" val="269779686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C715B6E9-3224-4EB5-822B-B5838BA691C1}" type="slidenum">
              <a:rPr lang="en-US"/>
              <a:pPr>
                <a:defRPr/>
              </a:pPr>
              <a:t>‹#›</a:t>
            </a:fld>
            <a:endParaRPr lang="en-US" dirty="0"/>
          </a:p>
        </p:txBody>
      </p:sp>
    </p:spTree>
    <p:extLst>
      <p:ext uri="{BB962C8B-B14F-4D97-AF65-F5344CB8AC3E}">
        <p14:creationId xmlns:p14="http://schemas.microsoft.com/office/powerpoint/2010/main" val="332870500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8BD4A834-7920-43C2-8BC9-A97154F7DD3F}" type="slidenum">
              <a:rPr lang="en-US"/>
              <a:pPr>
                <a:defRPr/>
              </a:pPr>
              <a:t>‹#›</a:t>
            </a:fld>
            <a:endParaRPr lang="en-US" dirty="0"/>
          </a:p>
        </p:txBody>
      </p:sp>
    </p:spTree>
    <p:extLst>
      <p:ext uri="{BB962C8B-B14F-4D97-AF65-F5344CB8AC3E}">
        <p14:creationId xmlns:p14="http://schemas.microsoft.com/office/powerpoint/2010/main" val="380381896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7981B899-88F8-4036-B777-B8BA0DCBAB7E}" type="slidenum">
              <a:rPr lang="en-US"/>
              <a:pPr>
                <a:defRPr/>
              </a:pPr>
              <a:t>‹#›</a:t>
            </a:fld>
            <a:endParaRPr lang="en-US" dirty="0"/>
          </a:p>
        </p:txBody>
      </p:sp>
    </p:spTree>
    <p:extLst>
      <p:ext uri="{BB962C8B-B14F-4D97-AF65-F5344CB8AC3E}">
        <p14:creationId xmlns:p14="http://schemas.microsoft.com/office/powerpoint/2010/main" val="242509392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6EC9DC6E-CF84-4E95-9AE1-E94A4B22DC77}" type="slidenum">
              <a:rPr lang="en-US"/>
              <a:pPr>
                <a:defRPr/>
              </a:pPr>
              <a:t>‹#›</a:t>
            </a:fld>
            <a:endParaRPr lang="en-US" dirty="0"/>
          </a:p>
        </p:txBody>
      </p:sp>
    </p:spTree>
    <p:extLst>
      <p:ext uri="{BB962C8B-B14F-4D97-AF65-F5344CB8AC3E}">
        <p14:creationId xmlns:p14="http://schemas.microsoft.com/office/powerpoint/2010/main" val="334792814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BEA4A48D-0E80-44E4-A62C-8025DAAA6775}" type="slidenum">
              <a:rPr lang="en-US"/>
              <a:pPr>
                <a:defRPr/>
              </a:pPr>
              <a:t>‹#›</a:t>
            </a:fld>
            <a:endParaRPr lang="en-US" dirty="0"/>
          </a:p>
        </p:txBody>
      </p:sp>
    </p:spTree>
    <p:extLst>
      <p:ext uri="{BB962C8B-B14F-4D97-AF65-F5344CB8AC3E}">
        <p14:creationId xmlns:p14="http://schemas.microsoft.com/office/powerpoint/2010/main" val="30797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F9D08B3A-0312-4025-A5B5-D74BBDCD414C}" type="slidenum">
              <a:rPr lang="en-US"/>
              <a:pPr>
                <a:defRPr/>
              </a:pPr>
              <a:t>‹#›</a:t>
            </a:fld>
            <a:endParaRPr lang="en-US" dirty="0"/>
          </a:p>
        </p:txBody>
      </p:sp>
    </p:spTree>
    <p:extLst>
      <p:ext uri="{BB962C8B-B14F-4D97-AF65-F5344CB8AC3E}">
        <p14:creationId xmlns:p14="http://schemas.microsoft.com/office/powerpoint/2010/main" val="128381403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11FA3E53-44C6-4D2C-B17D-12F5F1B8EE0A}" type="slidenum">
              <a:rPr lang="en-US"/>
              <a:pPr>
                <a:defRPr/>
              </a:pPr>
              <a:t>‹#›</a:t>
            </a:fld>
            <a:endParaRPr lang="en-US" dirty="0"/>
          </a:p>
        </p:txBody>
      </p:sp>
    </p:spTree>
    <p:extLst>
      <p:ext uri="{BB962C8B-B14F-4D97-AF65-F5344CB8AC3E}">
        <p14:creationId xmlns:p14="http://schemas.microsoft.com/office/powerpoint/2010/main" val="263776747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E0BFED60-8338-41FC-A308-E0B79C6BFAC2}" type="slidenum">
              <a:rPr lang="en-US"/>
              <a:pPr>
                <a:defRPr/>
              </a:pPr>
              <a:t>‹#›</a:t>
            </a:fld>
            <a:endParaRPr lang="en-US" dirty="0"/>
          </a:p>
        </p:txBody>
      </p:sp>
    </p:spTree>
    <p:extLst>
      <p:ext uri="{BB962C8B-B14F-4D97-AF65-F5344CB8AC3E}">
        <p14:creationId xmlns:p14="http://schemas.microsoft.com/office/powerpoint/2010/main" val="122487982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FDA996B6-2CCB-4429-B04B-4FA63C78050B}" type="slidenum">
              <a:rPr lang="en-US"/>
              <a:pPr>
                <a:defRPr/>
              </a:pPr>
              <a:t>‹#›</a:t>
            </a:fld>
            <a:endParaRPr lang="en-US" dirty="0"/>
          </a:p>
        </p:txBody>
      </p:sp>
    </p:spTree>
    <p:extLst>
      <p:ext uri="{BB962C8B-B14F-4D97-AF65-F5344CB8AC3E}">
        <p14:creationId xmlns:p14="http://schemas.microsoft.com/office/powerpoint/2010/main" val="307995715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3975AF17-F67E-448B-816B-3713E750B16F}" type="slidenum">
              <a:rPr lang="en-US"/>
              <a:pPr>
                <a:defRPr/>
              </a:pPr>
              <a:t>‹#›</a:t>
            </a:fld>
            <a:endParaRPr lang="en-US" dirty="0"/>
          </a:p>
        </p:txBody>
      </p:sp>
    </p:spTree>
    <p:extLst>
      <p:ext uri="{BB962C8B-B14F-4D97-AF65-F5344CB8AC3E}">
        <p14:creationId xmlns:p14="http://schemas.microsoft.com/office/powerpoint/2010/main" val="371460207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3D0EB9DC-A65A-44FA-A1EF-B0D5B3FC66B5}" type="slidenum">
              <a:rPr lang="en-US"/>
              <a:pPr>
                <a:defRPr/>
              </a:pPr>
              <a:t>‹#›</a:t>
            </a:fld>
            <a:endParaRPr lang="en-US" dirty="0"/>
          </a:p>
        </p:txBody>
      </p:sp>
    </p:spTree>
    <p:extLst>
      <p:ext uri="{BB962C8B-B14F-4D97-AF65-F5344CB8AC3E}">
        <p14:creationId xmlns:p14="http://schemas.microsoft.com/office/powerpoint/2010/main" val="342430754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B87C2B29-FAB1-41C9-A776-B616E92AE19B}" type="slidenum">
              <a:rPr lang="en-US"/>
              <a:pPr>
                <a:defRPr/>
              </a:pPr>
              <a:t>‹#›</a:t>
            </a:fld>
            <a:endParaRPr lang="en-US" dirty="0"/>
          </a:p>
        </p:txBody>
      </p:sp>
    </p:spTree>
    <p:extLst>
      <p:ext uri="{BB962C8B-B14F-4D97-AF65-F5344CB8AC3E}">
        <p14:creationId xmlns:p14="http://schemas.microsoft.com/office/powerpoint/2010/main" val="239697233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C011681A-2491-4FF0-A8DA-185F65127AF8}" type="slidenum">
              <a:rPr lang="en-US"/>
              <a:pPr>
                <a:defRPr/>
              </a:pPr>
              <a:t>‹#›</a:t>
            </a:fld>
            <a:endParaRPr lang="en-US" dirty="0"/>
          </a:p>
        </p:txBody>
      </p:sp>
    </p:spTree>
    <p:extLst>
      <p:ext uri="{BB962C8B-B14F-4D97-AF65-F5344CB8AC3E}">
        <p14:creationId xmlns:p14="http://schemas.microsoft.com/office/powerpoint/2010/main" val="327125875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BBF4715F-6882-4A98-8C0C-45CBB3BE26A7}" type="slidenum">
              <a:rPr lang="en-US"/>
              <a:pPr>
                <a:defRPr/>
              </a:pPr>
              <a:t>‹#›</a:t>
            </a:fld>
            <a:endParaRPr lang="en-US" dirty="0"/>
          </a:p>
        </p:txBody>
      </p:sp>
    </p:spTree>
    <p:extLst>
      <p:ext uri="{BB962C8B-B14F-4D97-AF65-F5344CB8AC3E}">
        <p14:creationId xmlns:p14="http://schemas.microsoft.com/office/powerpoint/2010/main" val="354705498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67FEB55B-704F-497C-A7FC-2CF40B5ACF9D}" type="slidenum">
              <a:rPr lang="en-US"/>
              <a:pPr>
                <a:defRPr/>
              </a:pPr>
              <a:t>‹#›</a:t>
            </a:fld>
            <a:endParaRPr lang="en-US" dirty="0"/>
          </a:p>
        </p:txBody>
      </p:sp>
    </p:spTree>
    <p:extLst>
      <p:ext uri="{BB962C8B-B14F-4D97-AF65-F5344CB8AC3E}">
        <p14:creationId xmlns:p14="http://schemas.microsoft.com/office/powerpoint/2010/main" val="335537568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698BA076-DD71-47FA-AF68-775779FC1257}" type="slidenum">
              <a:rPr lang="en-US"/>
              <a:pPr>
                <a:defRPr/>
              </a:pPr>
              <a:t>‹#›</a:t>
            </a:fld>
            <a:endParaRPr lang="en-US" dirty="0"/>
          </a:p>
        </p:txBody>
      </p:sp>
    </p:spTree>
    <p:extLst>
      <p:ext uri="{BB962C8B-B14F-4D97-AF65-F5344CB8AC3E}">
        <p14:creationId xmlns:p14="http://schemas.microsoft.com/office/powerpoint/2010/main" val="1775661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D53B67F2-222A-41BF-9419-7DD35E007097}" type="slidenum">
              <a:rPr lang="en-US"/>
              <a:pPr>
                <a:defRPr/>
              </a:pPr>
              <a:t>‹#›</a:t>
            </a:fld>
            <a:endParaRPr lang="en-US" dirty="0"/>
          </a:p>
        </p:txBody>
      </p:sp>
    </p:spTree>
    <p:extLst>
      <p:ext uri="{BB962C8B-B14F-4D97-AF65-F5344CB8AC3E}">
        <p14:creationId xmlns:p14="http://schemas.microsoft.com/office/powerpoint/2010/main" val="354229913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C02A2561-3CA1-4BB1-84D4-D18C7CD48EFC}" type="slidenum">
              <a:rPr lang="en-US"/>
              <a:pPr>
                <a:defRPr/>
              </a:pPr>
              <a:t>‹#›</a:t>
            </a:fld>
            <a:endParaRPr lang="en-US" dirty="0"/>
          </a:p>
        </p:txBody>
      </p:sp>
    </p:spTree>
    <p:extLst>
      <p:ext uri="{BB962C8B-B14F-4D97-AF65-F5344CB8AC3E}">
        <p14:creationId xmlns:p14="http://schemas.microsoft.com/office/powerpoint/2010/main" val="16593742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63FCC041-2B4F-4234-A995-4E0B3FF647D2}" type="slidenum">
              <a:rPr lang="en-US"/>
              <a:pPr>
                <a:defRPr/>
              </a:pPr>
              <a:t>‹#›</a:t>
            </a:fld>
            <a:endParaRPr lang="en-US" dirty="0"/>
          </a:p>
        </p:txBody>
      </p:sp>
    </p:spTree>
    <p:extLst>
      <p:ext uri="{BB962C8B-B14F-4D97-AF65-F5344CB8AC3E}">
        <p14:creationId xmlns:p14="http://schemas.microsoft.com/office/powerpoint/2010/main" val="366814350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A2BD0226-548B-48C3-8A9A-B114DB882F83}" type="slidenum">
              <a:rPr lang="en-US"/>
              <a:pPr>
                <a:defRPr/>
              </a:pPr>
              <a:t>‹#›</a:t>
            </a:fld>
            <a:endParaRPr lang="en-US" dirty="0"/>
          </a:p>
        </p:txBody>
      </p:sp>
    </p:spTree>
    <p:extLst>
      <p:ext uri="{BB962C8B-B14F-4D97-AF65-F5344CB8AC3E}">
        <p14:creationId xmlns:p14="http://schemas.microsoft.com/office/powerpoint/2010/main" val="207691924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35F128A4-AB97-4C81-A027-4D8BD49090AF}" type="slidenum">
              <a:rPr lang="en-US"/>
              <a:pPr>
                <a:defRPr/>
              </a:pPr>
              <a:t>‹#›</a:t>
            </a:fld>
            <a:endParaRPr lang="en-US" dirty="0"/>
          </a:p>
        </p:txBody>
      </p:sp>
    </p:spTree>
    <p:extLst>
      <p:ext uri="{BB962C8B-B14F-4D97-AF65-F5344CB8AC3E}">
        <p14:creationId xmlns:p14="http://schemas.microsoft.com/office/powerpoint/2010/main" val="382571646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BD141870-3D0E-4128-A754-46868B274691}" type="slidenum">
              <a:rPr lang="en-US"/>
              <a:pPr>
                <a:defRPr/>
              </a:pPr>
              <a:t>‹#›</a:t>
            </a:fld>
            <a:endParaRPr lang="en-US" dirty="0"/>
          </a:p>
        </p:txBody>
      </p:sp>
    </p:spTree>
    <p:extLst>
      <p:ext uri="{BB962C8B-B14F-4D97-AF65-F5344CB8AC3E}">
        <p14:creationId xmlns:p14="http://schemas.microsoft.com/office/powerpoint/2010/main" val="121472825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2AF1AB0-7146-41CC-99EF-8C5F0927E843}" type="slidenum">
              <a:rPr lang="en-US"/>
              <a:pPr>
                <a:defRPr/>
              </a:pPr>
              <a:t>‹#›</a:t>
            </a:fld>
            <a:endParaRPr lang="en-US" dirty="0"/>
          </a:p>
        </p:txBody>
      </p:sp>
    </p:spTree>
    <p:extLst>
      <p:ext uri="{BB962C8B-B14F-4D97-AF65-F5344CB8AC3E}">
        <p14:creationId xmlns:p14="http://schemas.microsoft.com/office/powerpoint/2010/main" val="318387319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C9D3CD48-8865-478D-8B77-B1FDD2119E04}" type="slidenum">
              <a:rPr lang="en-US"/>
              <a:pPr>
                <a:defRPr/>
              </a:pPr>
              <a:t>‹#›</a:t>
            </a:fld>
            <a:endParaRPr lang="en-US" dirty="0"/>
          </a:p>
        </p:txBody>
      </p:sp>
    </p:spTree>
    <p:extLst>
      <p:ext uri="{BB962C8B-B14F-4D97-AF65-F5344CB8AC3E}">
        <p14:creationId xmlns:p14="http://schemas.microsoft.com/office/powerpoint/2010/main" val="26854743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F6E89659-C16F-4E9B-B2AF-21C96C92BDAE}" type="slidenum">
              <a:rPr lang="en-US"/>
              <a:pPr>
                <a:defRPr/>
              </a:pPr>
              <a:t>‹#›</a:t>
            </a:fld>
            <a:endParaRPr lang="en-US" dirty="0"/>
          </a:p>
        </p:txBody>
      </p:sp>
    </p:spTree>
    <p:extLst>
      <p:ext uri="{BB962C8B-B14F-4D97-AF65-F5344CB8AC3E}">
        <p14:creationId xmlns:p14="http://schemas.microsoft.com/office/powerpoint/2010/main" val="79290303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F7AE5AB4-4737-4CF4-9F7E-ED397B84703A}" type="slidenum">
              <a:rPr lang="en-US"/>
              <a:pPr>
                <a:defRPr/>
              </a:pPr>
              <a:t>‹#›</a:t>
            </a:fld>
            <a:endParaRPr lang="en-US" dirty="0"/>
          </a:p>
        </p:txBody>
      </p:sp>
    </p:spTree>
    <p:extLst>
      <p:ext uri="{BB962C8B-B14F-4D97-AF65-F5344CB8AC3E}">
        <p14:creationId xmlns:p14="http://schemas.microsoft.com/office/powerpoint/2010/main" val="363264384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A255863F-3658-42D2-BCAE-FFF55660DCD0}" type="slidenum">
              <a:rPr lang="en-US"/>
              <a:pPr>
                <a:defRPr/>
              </a:pPr>
              <a:t>‹#›</a:t>
            </a:fld>
            <a:endParaRPr lang="en-US" dirty="0"/>
          </a:p>
        </p:txBody>
      </p:sp>
    </p:spTree>
    <p:extLst>
      <p:ext uri="{BB962C8B-B14F-4D97-AF65-F5344CB8AC3E}">
        <p14:creationId xmlns:p14="http://schemas.microsoft.com/office/powerpoint/2010/main" val="41723565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20FD2C04-8073-4F83-91E6-DF0145214D3C}" type="slidenum">
              <a:rPr lang="en-US"/>
              <a:pPr>
                <a:defRPr/>
              </a:pPr>
              <a:t>‹#›</a:t>
            </a:fld>
            <a:endParaRPr lang="en-US" dirty="0"/>
          </a:p>
        </p:txBody>
      </p:sp>
    </p:spTree>
    <p:extLst>
      <p:ext uri="{BB962C8B-B14F-4D97-AF65-F5344CB8AC3E}">
        <p14:creationId xmlns:p14="http://schemas.microsoft.com/office/powerpoint/2010/main" val="321470717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89A69936-A687-4664-A03A-389B45F15929}" type="slidenum">
              <a:rPr lang="en-US"/>
              <a:pPr>
                <a:defRPr/>
              </a:pPr>
              <a:t>‹#›</a:t>
            </a:fld>
            <a:endParaRPr lang="en-US" dirty="0"/>
          </a:p>
        </p:txBody>
      </p:sp>
    </p:spTree>
    <p:extLst>
      <p:ext uri="{BB962C8B-B14F-4D97-AF65-F5344CB8AC3E}">
        <p14:creationId xmlns:p14="http://schemas.microsoft.com/office/powerpoint/2010/main" val="135190998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35BEF803-AEF2-4BA8-A59B-7978AC248B61}" type="slidenum">
              <a:rPr lang="en-US"/>
              <a:pPr>
                <a:defRPr/>
              </a:pPr>
              <a:t>‹#›</a:t>
            </a:fld>
            <a:endParaRPr lang="en-US" dirty="0"/>
          </a:p>
        </p:txBody>
      </p:sp>
    </p:spTree>
    <p:extLst>
      <p:ext uri="{BB962C8B-B14F-4D97-AF65-F5344CB8AC3E}">
        <p14:creationId xmlns:p14="http://schemas.microsoft.com/office/powerpoint/2010/main" val="97037834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526C645F-F48A-442C-AF62-0F7FD0A5757E}" type="slidenum">
              <a:rPr lang="en-US"/>
              <a:pPr>
                <a:defRPr/>
              </a:pPr>
              <a:t>‹#›</a:t>
            </a:fld>
            <a:endParaRPr lang="en-US" dirty="0"/>
          </a:p>
        </p:txBody>
      </p:sp>
    </p:spTree>
    <p:extLst>
      <p:ext uri="{BB962C8B-B14F-4D97-AF65-F5344CB8AC3E}">
        <p14:creationId xmlns:p14="http://schemas.microsoft.com/office/powerpoint/2010/main" val="209770605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32E3BAE3-1454-4B7D-8784-398D5CB5383D}" type="slidenum">
              <a:rPr lang="en-US"/>
              <a:pPr>
                <a:defRPr/>
              </a:pPr>
              <a:t>‹#›</a:t>
            </a:fld>
            <a:endParaRPr lang="en-US" dirty="0"/>
          </a:p>
        </p:txBody>
      </p:sp>
    </p:spTree>
    <p:extLst>
      <p:ext uri="{BB962C8B-B14F-4D97-AF65-F5344CB8AC3E}">
        <p14:creationId xmlns:p14="http://schemas.microsoft.com/office/powerpoint/2010/main" val="359368557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7EB48C2E-9EF3-44D3-AE27-06E53EA7A2E4}" type="slidenum">
              <a:rPr lang="en-US"/>
              <a:pPr>
                <a:defRPr/>
              </a:pPr>
              <a:t>‹#›</a:t>
            </a:fld>
            <a:endParaRPr lang="en-US" dirty="0"/>
          </a:p>
        </p:txBody>
      </p:sp>
    </p:spTree>
    <p:extLst>
      <p:ext uri="{BB962C8B-B14F-4D97-AF65-F5344CB8AC3E}">
        <p14:creationId xmlns:p14="http://schemas.microsoft.com/office/powerpoint/2010/main" val="179500954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C8F19415-71C5-41BD-B249-3B07A7E39705}" type="slidenum">
              <a:rPr lang="en-US"/>
              <a:pPr>
                <a:defRPr/>
              </a:pPr>
              <a:t>‹#›</a:t>
            </a:fld>
            <a:endParaRPr lang="en-US" dirty="0"/>
          </a:p>
        </p:txBody>
      </p:sp>
    </p:spTree>
    <p:extLst>
      <p:ext uri="{BB962C8B-B14F-4D97-AF65-F5344CB8AC3E}">
        <p14:creationId xmlns:p14="http://schemas.microsoft.com/office/powerpoint/2010/main" val="26636860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207E402B-1B40-4869-84E1-0F98FA9B0CA9}" type="slidenum">
              <a:rPr lang="en-US"/>
              <a:pPr>
                <a:defRPr/>
              </a:pPr>
              <a:t>‹#›</a:t>
            </a:fld>
            <a:endParaRPr lang="en-US" dirty="0"/>
          </a:p>
        </p:txBody>
      </p:sp>
    </p:spTree>
    <p:extLst>
      <p:ext uri="{BB962C8B-B14F-4D97-AF65-F5344CB8AC3E}">
        <p14:creationId xmlns:p14="http://schemas.microsoft.com/office/powerpoint/2010/main" val="377485375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C8B9C0DB-7C01-4D7B-9076-3C8C14BBBC9F}" type="slidenum">
              <a:rPr lang="en-US"/>
              <a:pPr>
                <a:defRPr/>
              </a:pPr>
              <a:t>‹#›</a:t>
            </a:fld>
            <a:endParaRPr lang="en-US" dirty="0"/>
          </a:p>
        </p:txBody>
      </p:sp>
    </p:spTree>
    <p:extLst>
      <p:ext uri="{BB962C8B-B14F-4D97-AF65-F5344CB8AC3E}">
        <p14:creationId xmlns:p14="http://schemas.microsoft.com/office/powerpoint/2010/main" val="158037475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776E3930-68BF-4AE8-B6E1-EE062E62BBEC}" type="slidenum">
              <a:rPr lang="en-US"/>
              <a:pPr>
                <a:defRPr/>
              </a:pPr>
              <a:t>‹#›</a:t>
            </a:fld>
            <a:endParaRPr lang="en-US" dirty="0"/>
          </a:p>
        </p:txBody>
      </p:sp>
    </p:spTree>
    <p:extLst>
      <p:ext uri="{BB962C8B-B14F-4D97-AF65-F5344CB8AC3E}">
        <p14:creationId xmlns:p14="http://schemas.microsoft.com/office/powerpoint/2010/main" val="263809127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57C762BA-4839-4E9F-AEF1-4814BBA3D4D1}" type="slidenum">
              <a:rPr lang="en-US"/>
              <a:pPr>
                <a:defRPr/>
              </a:pPr>
              <a:t>‹#›</a:t>
            </a:fld>
            <a:endParaRPr lang="en-US" dirty="0"/>
          </a:p>
        </p:txBody>
      </p:sp>
    </p:spTree>
    <p:extLst>
      <p:ext uri="{BB962C8B-B14F-4D97-AF65-F5344CB8AC3E}">
        <p14:creationId xmlns:p14="http://schemas.microsoft.com/office/powerpoint/2010/main" val="1955522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D262E5CE-72EC-4FB8-B60F-6338D495D47A}" type="slidenum">
              <a:rPr lang="en-US"/>
              <a:pPr>
                <a:defRPr/>
              </a:pPr>
              <a:t>‹#›</a:t>
            </a:fld>
            <a:endParaRPr lang="en-US" dirty="0"/>
          </a:p>
        </p:txBody>
      </p:sp>
    </p:spTree>
    <p:extLst>
      <p:ext uri="{BB962C8B-B14F-4D97-AF65-F5344CB8AC3E}">
        <p14:creationId xmlns:p14="http://schemas.microsoft.com/office/powerpoint/2010/main" val="102031348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22E33EF8-B08F-4084-8430-DFBCCC8334EE}" type="slidenum">
              <a:rPr lang="en-US"/>
              <a:pPr>
                <a:defRPr/>
              </a:pPr>
              <a:t>‹#›</a:t>
            </a:fld>
            <a:endParaRPr lang="en-US" dirty="0"/>
          </a:p>
        </p:txBody>
      </p:sp>
    </p:spTree>
    <p:extLst>
      <p:ext uri="{BB962C8B-B14F-4D97-AF65-F5344CB8AC3E}">
        <p14:creationId xmlns:p14="http://schemas.microsoft.com/office/powerpoint/2010/main" val="8911559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5FFF2F06-C17B-4F69-A9E8-90F25412EDAF}" type="slidenum">
              <a:rPr lang="en-US"/>
              <a:pPr>
                <a:defRPr/>
              </a:pPr>
              <a:t>‹#›</a:t>
            </a:fld>
            <a:endParaRPr lang="en-US" dirty="0"/>
          </a:p>
        </p:txBody>
      </p:sp>
    </p:spTree>
    <p:extLst>
      <p:ext uri="{BB962C8B-B14F-4D97-AF65-F5344CB8AC3E}">
        <p14:creationId xmlns:p14="http://schemas.microsoft.com/office/powerpoint/2010/main" val="43798379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BB077EDD-5F73-4C37-8249-1B805472A879}" type="slidenum">
              <a:rPr lang="en-US"/>
              <a:pPr>
                <a:defRPr/>
              </a:pPr>
              <a:t>‹#›</a:t>
            </a:fld>
            <a:endParaRPr lang="en-US" dirty="0"/>
          </a:p>
        </p:txBody>
      </p:sp>
    </p:spTree>
    <p:extLst>
      <p:ext uri="{BB962C8B-B14F-4D97-AF65-F5344CB8AC3E}">
        <p14:creationId xmlns:p14="http://schemas.microsoft.com/office/powerpoint/2010/main" val="176937943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FEB22DDD-D7F2-493E-BA7D-039DB188180E}" type="slidenum">
              <a:rPr lang="en-US"/>
              <a:pPr>
                <a:defRPr/>
              </a:pPr>
              <a:t>‹#›</a:t>
            </a:fld>
            <a:endParaRPr lang="en-US" dirty="0"/>
          </a:p>
        </p:txBody>
      </p:sp>
    </p:spTree>
    <p:extLst>
      <p:ext uri="{BB962C8B-B14F-4D97-AF65-F5344CB8AC3E}">
        <p14:creationId xmlns:p14="http://schemas.microsoft.com/office/powerpoint/2010/main" val="130659728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D6EB490D-2065-4063-8E86-58C916C66AB4}" type="slidenum">
              <a:rPr lang="en-US"/>
              <a:pPr>
                <a:defRPr/>
              </a:pPr>
              <a:t>‹#›</a:t>
            </a:fld>
            <a:endParaRPr lang="en-US" dirty="0"/>
          </a:p>
        </p:txBody>
      </p:sp>
    </p:spTree>
    <p:extLst>
      <p:ext uri="{BB962C8B-B14F-4D97-AF65-F5344CB8AC3E}">
        <p14:creationId xmlns:p14="http://schemas.microsoft.com/office/powerpoint/2010/main" val="387258683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44129AA0-83E4-4404-8293-6D1D94F1B73F}" type="slidenum">
              <a:rPr lang="en-US"/>
              <a:pPr>
                <a:defRPr/>
              </a:pPr>
              <a:t>‹#›</a:t>
            </a:fld>
            <a:endParaRPr lang="en-US" dirty="0"/>
          </a:p>
        </p:txBody>
      </p:sp>
    </p:spTree>
    <p:extLst>
      <p:ext uri="{BB962C8B-B14F-4D97-AF65-F5344CB8AC3E}">
        <p14:creationId xmlns:p14="http://schemas.microsoft.com/office/powerpoint/2010/main" val="427144021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B1D4B5FE-1B2F-48C8-8EA6-F830F0B5399D}" type="slidenum">
              <a:rPr lang="en-US"/>
              <a:pPr>
                <a:defRPr/>
              </a:pPr>
              <a:t>‹#›</a:t>
            </a:fld>
            <a:endParaRPr lang="en-US" dirty="0"/>
          </a:p>
        </p:txBody>
      </p:sp>
    </p:spTree>
    <p:extLst>
      <p:ext uri="{BB962C8B-B14F-4D97-AF65-F5344CB8AC3E}">
        <p14:creationId xmlns:p14="http://schemas.microsoft.com/office/powerpoint/2010/main" val="177221817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4C1ABAC-E388-4DCB-A718-7F230AB0ACD2}" type="slidenum">
              <a:rPr lang="en-US"/>
              <a:pPr>
                <a:defRPr/>
              </a:pPr>
              <a:t>‹#›</a:t>
            </a:fld>
            <a:endParaRPr lang="en-US" dirty="0"/>
          </a:p>
        </p:txBody>
      </p:sp>
    </p:spTree>
    <p:extLst>
      <p:ext uri="{BB962C8B-B14F-4D97-AF65-F5344CB8AC3E}">
        <p14:creationId xmlns:p14="http://schemas.microsoft.com/office/powerpoint/2010/main" val="90939391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5BE9F99F-4681-40E1-89A9-320417B07493}" type="slidenum">
              <a:rPr lang="en-US"/>
              <a:pPr>
                <a:defRPr/>
              </a:pPr>
              <a:t>‹#›</a:t>
            </a:fld>
            <a:endParaRPr lang="en-US" dirty="0"/>
          </a:p>
        </p:txBody>
      </p:sp>
    </p:spTree>
    <p:extLst>
      <p:ext uri="{BB962C8B-B14F-4D97-AF65-F5344CB8AC3E}">
        <p14:creationId xmlns:p14="http://schemas.microsoft.com/office/powerpoint/2010/main" val="420776775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84858A5-A237-4D9A-A691-6CFEDCF0CCF7}" type="slidenum">
              <a:rPr lang="en-US"/>
              <a:pPr>
                <a:defRPr/>
              </a:pPr>
              <a:t>‹#›</a:t>
            </a:fld>
            <a:endParaRPr lang="en-US" dirty="0"/>
          </a:p>
        </p:txBody>
      </p:sp>
    </p:spTree>
    <p:extLst>
      <p:ext uri="{BB962C8B-B14F-4D97-AF65-F5344CB8AC3E}">
        <p14:creationId xmlns:p14="http://schemas.microsoft.com/office/powerpoint/2010/main" val="56832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D9454556-2A96-4D45-B1BF-E6FA806877A8}" type="slidenum">
              <a:rPr lang="en-US"/>
              <a:pPr>
                <a:defRPr/>
              </a:pPr>
              <a:t>‹#›</a:t>
            </a:fld>
            <a:endParaRPr lang="en-US" dirty="0"/>
          </a:p>
        </p:txBody>
      </p:sp>
    </p:spTree>
    <p:extLst>
      <p:ext uri="{BB962C8B-B14F-4D97-AF65-F5344CB8AC3E}">
        <p14:creationId xmlns:p14="http://schemas.microsoft.com/office/powerpoint/2010/main" val="1911741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B0E35A8D-34AA-4B8C-B49C-1E7366196BF2}" type="slidenum">
              <a:rPr lang="en-US"/>
              <a:pPr>
                <a:defRPr/>
              </a:pPr>
              <a:t>‹#›</a:t>
            </a:fld>
            <a:endParaRPr lang="en-US" dirty="0"/>
          </a:p>
        </p:txBody>
      </p:sp>
    </p:spTree>
    <p:extLst>
      <p:ext uri="{BB962C8B-B14F-4D97-AF65-F5344CB8AC3E}">
        <p14:creationId xmlns:p14="http://schemas.microsoft.com/office/powerpoint/2010/main" val="301984854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2730A628-7564-45F9-8AF6-4E253DD55795}" type="slidenum">
              <a:rPr lang="en-US"/>
              <a:pPr>
                <a:defRPr/>
              </a:pPr>
              <a:t>‹#›</a:t>
            </a:fld>
            <a:endParaRPr lang="en-US" dirty="0"/>
          </a:p>
        </p:txBody>
      </p:sp>
    </p:spTree>
    <p:extLst>
      <p:ext uri="{BB962C8B-B14F-4D97-AF65-F5344CB8AC3E}">
        <p14:creationId xmlns:p14="http://schemas.microsoft.com/office/powerpoint/2010/main" val="174346928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971800"/>
            <a:ext cx="33528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971800"/>
            <a:ext cx="33528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37EB5019-81F8-4B05-B315-7BF817427B80}" type="slidenum">
              <a:rPr lang="en-US"/>
              <a:pPr>
                <a:defRPr/>
              </a:pPr>
              <a:t>‹#›</a:t>
            </a:fld>
            <a:endParaRPr lang="en-US" dirty="0"/>
          </a:p>
        </p:txBody>
      </p:sp>
    </p:spTree>
    <p:extLst>
      <p:ext uri="{BB962C8B-B14F-4D97-AF65-F5344CB8AC3E}">
        <p14:creationId xmlns:p14="http://schemas.microsoft.com/office/powerpoint/2010/main" val="313860311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4BC9C113-0757-41F7-9ECF-A526927BED4B}" type="slidenum">
              <a:rPr lang="en-US"/>
              <a:pPr>
                <a:defRPr/>
              </a:pPr>
              <a:t>‹#›</a:t>
            </a:fld>
            <a:endParaRPr lang="en-US" dirty="0"/>
          </a:p>
        </p:txBody>
      </p:sp>
    </p:spTree>
    <p:extLst>
      <p:ext uri="{BB962C8B-B14F-4D97-AF65-F5344CB8AC3E}">
        <p14:creationId xmlns:p14="http://schemas.microsoft.com/office/powerpoint/2010/main" val="91113381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0793834F-DDD5-4E22-9BFD-4276D68F0FBA}" type="slidenum">
              <a:rPr lang="en-US"/>
              <a:pPr>
                <a:defRPr/>
              </a:pPr>
              <a:t>‹#›</a:t>
            </a:fld>
            <a:endParaRPr lang="en-US" dirty="0"/>
          </a:p>
        </p:txBody>
      </p:sp>
    </p:spTree>
    <p:extLst>
      <p:ext uri="{BB962C8B-B14F-4D97-AF65-F5344CB8AC3E}">
        <p14:creationId xmlns:p14="http://schemas.microsoft.com/office/powerpoint/2010/main" val="114614664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01719447-4908-4447-9AB2-7CC4790B54D6}" type="slidenum">
              <a:rPr lang="en-US"/>
              <a:pPr>
                <a:defRPr/>
              </a:pPr>
              <a:t>‹#›</a:t>
            </a:fld>
            <a:endParaRPr lang="en-US" dirty="0"/>
          </a:p>
        </p:txBody>
      </p:sp>
    </p:spTree>
    <p:extLst>
      <p:ext uri="{BB962C8B-B14F-4D97-AF65-F5344CB8AC3E}">
        <p14:creationId xmlns:p14="http://schemas.microsoft.com/office/powerpoint/2010/main" val="188572507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338B3292-ED64-4236-AA53-B406C80E8804}" type="slidenum">
              <a:rPr lang="en-US"/>
              <a:pPr>
                <a:defRPr/>
              </a:pPr>
              <a:t>‹#›</a:t>
            </a:fld>
            <a:endParaRPr lang="en-US" dirty="0"/>
          </a:p>
        </p:txBody>
      </p:sp>
    </p:spTree>
    <p:extLst>
      <p:ext uri="{BB962C8B-B14F-4D97-AF65-F5344CB8AC3E}">
        <p14:creationId xmlns:p14="http://schemas.microsoft.com/office/powerpoint/2010/main" val="283478178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B95C962D-9081-4679-BC03-3668FB8B0EE6}" type="slidenum">
              <a:rPr lang="en-US"/>
              <a:pPr>
                <a:defRPr/>
              </a:pPr>
              <a:t>‹#›</a:t>
            </a:fld>
            <a:endParaRPr lang="en-US" dirty="0"/>
          </a:p>
        </p:txBody>
      </p:sp>
    </p:spTree>
    <p:extLst>
      <p:ext uri="{BB962C8B-B14F-4D97-AF65-F5344CB8AC3E}">
        <p14:creationId xmlns:p14="http://schemas.microsoft.com/office/powerpoint/2010/main" val="22153572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DE45A6F5-1C15-4D52-ABAE-86F82CE1093A}" type="slidenum">
              <a:rPr lang="en-US"/>
              <a:pPr>
                <a:defRPr/>
              </a:pPr>
              <a:t>‹#›</a:t>
            </a:fld>
            <a:endParaRPr lang="en-US" dirty="0"/>
          </a:p>
        </p:txBody>
      </p:sp>
    </p:spTree>
    <p:extLst>
      <p:ext uri="{BB962C8B-B14F-4D97-AF65-F5344CB8AC3E}">
        <p14:creationId xmlns:p14="http://schemas.microsoft.com/office/powerpoint/2010/main" val="26120724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76400"/>
            <a:ext cx="2057400" cy="4449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76400"/>
            <a:ext cx="6019800" cy="444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BAA596BB-D584-4618-921E-90AEF4C219B4}" type="slidenum">
              <a:rPr lang="en-US"/>
              <a:pPr>
                <a:defRPr/>
              </a:pPr>
              <a:t>‹#›</a:t>
            </a:fld>
            <a:endParaRPr lang="en-US" dirty="0"/>
          </a:p>
        </p:txBody>
      </p:sp>
    </p:spTree>
    <p:extLst>
      <p:ext uri="{BB962C8B-B14F-4D97-AF65-F5344CB8AC3E}">
        <p14:creationId xmlns:p14="http://schemas.microsoft.com/office/powerpoint/2010/main" val="124933212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03B05ED-7061-41CC-9A5B-D7EE8FBB269D}" type="slidenum">
              <a:rPr lang="en-US"/>
              <a:pPr>
                <a:defRPr/>
              </a:pPr>
              <a:t>‹#›</a:t>
            </a:fld>
            <a:endParaRPr lang="en-US" dirty="0"/>
          </a:p>
        </p:txBody>
      </p:sp>
    </p:spTree>
    <p:extLst>
      <p:ext uri="{BB962C8B-B14F-4D97-AF65-F5344CB8AC3E}">
        <p14:creationId xmlns:p14="http://schemas.microsoft.com/office/powerpoint/2010/main" val="430991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1415732C-944E-42B7-A1CB-8E3784FD5F78}" type="slidenum">
              <a:rPr lang="en-US"/>
              <a:pPr>
                <a:defRPr/>
              </a:pPr>
              <a:t>‹#›</a:t>
            </a:fld>
            <a:endParaRPr lang="en-US" dirty="0"/>
          </a:p>
        </p:txBody>
      </p:sp>
    </p:spTree>
    <p:extLst>
      <p:ext uri="{BB962C8B-B14F-4D97-AF65-F5344CB8AC3E}">
        <p14:creationId xmlns:p14="http://schemas.microsoft.com/office/powerpoint/2010/main" val="158316651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691790E7-2699-4CEE-8D65-0779A25B5349}" type="slidenum">
              <a:rPr lang="en-US"/>
              <a:pPr>
                <a:defRPr/>
              </a:pPr>
              <a:t>‹#›</a:t>
            </a:fld>
            <a:endParaRPr lang="en-US" dirty="0"/>
          </a:p>
        </p:txBody>
      </p:sp>
    </p:spTree>
    <p:extLst>
      <p:ext uri="{BB962C8B-B14F-4D97-AF65-F5344CB8AC3E}">
        <p14:creationId xmlns:p14="http://schemas.microsoft.com/office/powerpoint/2010/main" val="47178957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E560D4F5-C1B9-4F98-ACAB-5B806B06788F}" type="slidenum">
              <a:rPr lang="en-US"/>
              <a:pPr>
                <a:defRPr/>
              </a:pPr>
              <a:t>‹#›</a:t>
            </a:fld>
            <a:endParaRPr lang="en-US" dirty="0"/>
          </a:p>
        </p:txBody>
      </p:sp>
    </p:spTree>
    <p:extLst>
      <p:ext uri="{BB962C8B-B14F-4D97-AF65-F5344CB8AC3E}">
        <p14:creationId xmlns:p14="http://schemas.microsoft.com/office/powerpoint/2010/main" val="36874406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73A2C9D6-B5C4-4070-90E2-B96B8410DA15}" type="slidenum">
              <a:rPr lang="en-US"/>
              <a:pPr>
                <a:defRPr/>
              </a:pPr>
              <a:t>‹#›</a:t>
            </a:fld>
            <a:endParaRPr lang="en-US" dirty="0"/>
          </a:p>
        </p:txBody>
      </p:sp>
    </p:spTree>
    <p:extLst>
      <p:ext uri="{BB962C8B-B14F-4D97-AF65-F5344CB8AC3E}">
        <p14:creationId xmlns:p14="http://schemas.microsoft.com/office/powerpoint/2010/main" val="202847342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ECD70A3B-1CC1-4B6A-A7B6-8871F1891DF9}" type="slidenum">
              <a:rPr lang="en-US"/>
              <a:pPr>
                <a:defRPr/>
              </a:pPr>
              <a:t>‹#›</a:t>
            </a:fld>
            <a:endParaRPr lang="en-US" dirty="0"/>
          </a:p>
        </p:txBody>
      </p:sp>
    </p:spTree>
    <p:extLst>
      <p:ext uri="{BB962C8B-B14F-4D97-AF65-F5344CB8AC3E}">
        <p14:creationId xmlns:p14="http://schemas.microsoft.com/office/powerpoint/2010/main" val="403555279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4CA15434-3490-47CD-891E-F60C33D94BDD}" type="slidenum">
              <a:rPr lang="en-US"/>
              <a:pPr>
                <a:defRPr/>
              </a:pPr>
              <a:t>‹#›</a:t>
            </a:fld>
            <a:endParaRPr lang="en-US" dirty="0"/>
          </a:p>
        </p:txBody>
      </p:sp>
    </p:spTree>
    <p:extLst>
      <p:ext uri="{BB962C8B-B14F-4D97-AF65-F5344CB8AC3E}">
        <p14:creationId xmlns:p14="http://schemas.microsoft.com/office/powerpoint/2010/main" val="382883649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91716812-89C5-445B-A9DF-F179E2D6EEFA}" type="slidenum">
              <a:rPr lang="en-US"/>
              <a:pPr>
                <a:defRPr/>
              </a:pPr>
              <a:t>‹#›</a:t>
            </a:fld>
            <a:endParaRPr lang="en-US" dirty="0"/>
          </a:p>
        </p:txBody>
      </p:sp>
    </p:spTree>
    <p:extLst>
      <p:ext uri="{BB962C8B-B14F-4D97-AF65-F5344CB8AC3E}">
        <p14:creationId xmlns:p14="http://schemas.microsoft.com/office/powerpoint/2010/main" val="134458090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5E7CFD83-2AAD-48C5-8CD2-D543B0683CB2}" type="slidenum">
              <a:rPr lang="en-US"/>
              <a:pPr>
                <a:defRPr/>
              </a:pPr>
              <a:t>‹#›</a:t>
            </a:fld>
            <a:endParaRPr lang="en-US" dirty="0"/>
          </a:p>
        </p:txBody>
      </p:sp>
    </p:spTree>
    <p:extLst>
      <p:ext uri="{BB962C8B-B14F-4D97-AF65-F5344CB8AC3E}">
        <p14:creationId xmlns:p14="http://schemas.microsoft.com/office/powerpoint/2010/main" val="320066735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7B020EA7-46E4-4594-A694-51F2382C91C0}" type="slidenum">
              <a:rPr lang="en-US"/>
              <a:pPr>
                <a:defRPr/>
              </a:pPr>
              <a:t>‹#›</a:t>
            </a:fld>
            <a:endParaRPr lang="en-US" dirty="0"/>
          </a:p>
        </p:txBody>
      </p:sp>
    </p:spTree>
    <p:extLst>
      <p:ext uri="{BB962C8B-B14F-4D97-AF65-F5344CB8AC3E}">
        <p14:creationId xmlns:p14="http://schemas.microsoft.com/office/powerpoint/2010/main" val="360255951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87AE379D-29EF-42DE-8237-E41572E850FC}" type="slidenum">
              <a:rPr lang="en-US"/>
              <a:pPr>
                <a:defRPr/>
              </a:pPr>
              <a:t>‹#›</a:t>
            </a:fld>
            <a:endParaRPr lang="en-US" dirty="0"/>
          </a:p>
        </p:txBody>
      </p:sp>
    </p:spTree>
    <p:extLst>
      <p:ext uri="{BB962C8B-B14F-4D97-AF65-F5344CB8AC3E}">
        <p14:creationId xmlns:p14="http://schemas.microsoft.com/office/powerpoint/2010/main" val="377106312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B9C0BED3-E240-46D2-A898-A8D03133C67E}" type="slidenum">
              <a:rPr lang="en-US"/>
              <a:pPr>
                <a:defRPr/>
              </a:pPr>
              <a:t>‹#›</a:t>
            </a:fld>
            <a:endParaRPr lang="en-US" dirty="0"/>
          </a:p>
        </p:txBody>
      </p:sp>
    </p:spTree>
    <p:extLst>
      <p:ext uri="{BB962C8B-B14F-4D97-AF65-F5344CB8AC3E}">
        <p14:creationId xmlns:p14="http://schemas.microsoft.com/office/powerpoint/2010/main" val="3059789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D1FF2EA-D25F-4A9F-ACEC-0190BF486FF1}" type="slidenum">
              <a:rPr lang="en-US"/>
              <a:pPr>
                <a:defRPr/>
              </a:pPr>
              <a:t>‹#›</a:t>
            </a:fld>
            <a:endParaRPr lang="en-US" dirty="0"/>
          </a:p>
        </p:txBody>
      </p:sp>
    </p:spTree>
    <p:extLst>
      <p:ext uri="{BB962C8B-B14F-4D97-AF65-F5344CB8AC3E}">
        <p14:creationId xmlns:p14="http://schemas.microsoft.com/office/powerpoint/2010/main" val="66724120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8BDB996-8A8C-45FB-9943-6C4BD101FD47}" type="slidenum">
              <a:rPr lang="en-US"/>
              <a:pPr>
                <a:defRPr/>
              </a:pPr>
              <a:t>‹#›</a:t>
            </a:fld>
            <a:endParaRPr lang="en-US" dirty="0"/>
          </a:p>
        </p:txBody>
      </p:sp>
    </p:spTree>
    <p:extLst>
      <p:ext uri="{BB962C8B-B14F-4D97-AF65-F5344CB8AC3E}">
        <p14:creationId xmlns:p14="http://schemas.microsoft.com/office/powerpoint/2010/main" val="84033786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328E49E3-F4EF-4D25-B2B6-499A13A03B88}" type="slidenum">
              <a:rPr lang="en-US"/>
              <a:pPr>
                <a:defRPr/>
              </a:pPr>
              <a:t>‹#›</a:t>
            </a:fld>
            <a:endParaRPr lang="en-US" dirty="0"/>
          </a:p>
        </p:txBody>
      </p:sp>
    </p:spTree>
    <p:extLst>
      <p:ext uri="{BB962C8B-B14F-4D97-AF65-F5344CB8AC3E}">
        <p14:creationId xmlns:p14="http://schemas.microsoft.com/office/powerpoint/2010/main" val="126165681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674D6B32-6FC4-4ADC-A054-2ED257AD21CE}" type="slidenum">
              <a:rPr lang="en-US"/>
              <a:pPr>
                <a:defRPr/>
              </a:pPr>
              <a:t>‹#›</a:t>
            </a:fld>
            <a:endParaRPr lang="en-US" dirty="0"/>
          </a:p>
        </p:txBody>
      </p:sp>
    </p:spTree>
    <p:extLst>
      <p:ext uri="{BB962C8B-B14F-4D97-AF65-F5344CB8AC3E}">
        <p14:creationId xmlns:p14="http://schemas.microsoft.com/office/powerpoint/2010/main" val="419105161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B3B94320-5280-4BEB-BAC8-DE1B95F6E9C4}" type="slidenum">
              <a:rPr lang="en-US"/>
              <a:pPr>
                <a:defRPr/>
              </a:pPr>
              <a:t>‹#›</a:t>
            </a:fld>
            <a:endParaRPr lang="en-US" dirty="0"/>
          </a:p>
        </p:txBody>
      </p:sp>
    </p:spTree>
    <p:extLst>
      <p:ext uri="{BB962C8B-B14F-4D97-AF65-F5344CB8AC3E}">
        <p14:creationId xmlns:p14="http://schemas.microsoft.com/office/powerpoint/2010/main" val="236696091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0953B542-33C0-450B-A4F4-B8F3F2D634CC}" type="slidenum">
              <a:rPr lang="en-US"/>
              <a:pPr>
                <a:defRPr/>
              </a:pPr>
              <a:t>‹#›</a:t>
            </a:fld>
            <a:endParaRPr lang="en-US" dirty="0"/>
          </a:p>
        </p:txBody>
      </p:sp>
    </p:spTree>
    <p:extLst>
      <p:ext uri="{BB962C8B-B14F-4D97-AF65-F5344CB8AC3E}">
        <p14:creationId xmlns:p14="http://schemas.microsoft.com/office/powerpoint/2010/main" val="408803669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EBA4B5CE-6D44-43F5-ACC5-7DB27EC45F6F}" type="slidenum">
              <a:rPr lang="en-US"/>
              <a:pPr>
                <a:defRPr/>
              </a:pPr>
              <a:t>‹#›</a:t>
            </a:fld>
            <a:endParaRPr lang="en-US" dirty="0"/>
          </a:p>
        </p:txBody>
      </p:sp>
    </p:spTree>
    <p:extLst>
      <p:ext uri="{BB962C8B-B14F-4D97-AF65-F5344CB8AC3E}">
        <p14:creationId xmlns:p14="http://schemas.microsoft.com/office/powerpoint/2010/main" val="271899693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DD71DAA3-A36D-458F-A794-C542640B3DA7}" type="slidenum">
              <a:rPr lang="en-US"/>
              <a:pPr>
                <a:defRPr/>
              </a:pPr>
              <a:t>‹#›</a:t>
            </a:fld>
            <a:endParaRPr lang="en-US" dirty="0"/>
          </a:p>
        </p:txBody>
      </p:sp>
    </p:spTree>
    <p:extLst>
      <p:ext uri="{BB962C8B-B14F-4D97-AF65-F5344CB8AC3E}">
        <p14:creationId xmlns:p14="http://schemas.microsoft.com/office/powerpoint/2010/main" val="387678204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0FCC6CD9-420B-43F2-A550-88F9BBCD9066}" type="slidenum">
              <a:rPr lang="en-US"/>
              <a:pPr>
                <a:defRPr/>
              </a:pPr>
              <a:t>‹#›</a:t>
            </a:fld>
            <a:endParaRPr lang="en-US" dirty="0"/>
          </a:p>
        </p:txBody>
      </p:sp>
    </p:spTree>
    <p:extLst>
      <p:ext uri="{BB962C8B-B14F-4D97-AF65-F5344CB8AC3E}">
        <p14:creationId xmlns:p14="http://schemas.microsoft.com/office/powerpoint/2010/main" val="370444516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BE8F2D40-600B-4E1E-BA94-F2F4DC79FE44}" type="slidenum">
              <a:rPr lang="en-US"/>
              <a:pPr>
                <a:defRPr/>
              </a:pPr>
              <a:t>‹#›</a:t>
            </a:fld>
            <a:endParaRPr lang="en-US" dirty="0"/>
          </a:p>
        </p:txBody>
      </p:sp>
    </p:spTree>
    <p:extLst>
      <p:ext uri="{BB962C8B-B14F-4D97-AF65-F5344CB8AC3E}">
        <p14:creationId xmlns:p14="http://schemas.microsoft.com/office/powerpoint/2010/main" val="377289223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7D774789-E129-42FD-BB10-3B965B2B0FE5}" type="slidenum">
              <a:rPr lang="en-US"/>
              <a:pPr>
                <a:defRPr/>
              </a:pPr>
              <a:t>‹#›</a:t>
            </a:fld>
            <a:endParaRPr lang="en-US" dirty="0"/>
          </a:p>
        </p:txBody>
      </p:sp>
    </p:spTree>
    <p:extLst>
      <p:ext uri="{BB962C8B-B14F-4D97-AF65-F5344CB8AC3E}">
        <p14:creationId xmlns:p14="http://schemas.microsoft.com/office/powerpoint/2010/main" val="1231268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84FE1617-09C9-4960-AC2A-BBD1AB0F6A35}" type="slidenum">
              <a:rPr lang="en-US"/>
              <a:pPr>
                <a:defRPr/>
              </a:pPr>
              <a:t>‹#›</a:t>
            </a:fld>
            <a:endParaRPr lang="en-US" dirty="0"/>
          </a:p>
        </p:txBody>
      </p:sp>
    </p:spTree>
    <p:extLst>
      <p:ext uri="{BB962C8B-B14F-4D97-AF65-F5344CB8AC3E}">
        <p14:creationId xmlns:p14="http://schemas.microsoft.com/office/powerpoint/2010/main" val="360593300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A6E58E50-CC74-4F7B-A13E-21BF56AA669E}" type="slidenum">
              <a:rPr lang="en-US"/>
              <a:pPr>
                <a:defRPr/>
              </a:pPr>
              <a:t>‹#›</a:t>
            </a:fld>
            <a:endParaRPr lang="en-US" dirty="0"/>
          </a:p>
        </p:txBody>
      </p:sp>
    </p:spTree>
    <p:extLst>
      <p:ext uri="{BB962C8B-B14F-4D97-AF65-F5344CB8AC3E}">
        <p14:creationId xmlns:p14="http://schemas.microsoft.com/office/powerpoint/2010/main" val="327885581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DC6EBF1B-4D6F-4C02-92E5-44B18FE0ADAF}" type="slidenum">
              <a:rPr lang="en-US"/>
              <a:pPr>
                <a:defRPr/>
              </a:pPr>
              <a:t>‹#›</a:t>
            </a:fld>
            <a:endParaRPr lang="en-US" dirty="0"/>
          </a:p>
        </p:txBody>
      </p:sp>
    </p:spTree>
    <p:extLst>
      <p:ext uri="{BB962C8B-B14F-4D97-AF65-F5344CB8AC3E}">
        <p14:creationId xmlns:p14="http://schemas.microsoft.com/office/powerpoint/2010/main" val="1208606187"/>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C887DA68-6E3C-4F8D-9867-46F459F00764}" type="slidenum">
              <a:rPr lang="en-US"/>
              <a:pPr>
                <a:defRPr/>
              </a:pPr>
              <a:t>‹#›</a:t>
            </a:fld>
            <a:endParaRPr lang="en-US" dirty="0"/>
          </a:p>
        </p:txBody>
      </p:sp>
    </p:spTree>
    <p:extLst>
      <p:ext uri="{BB962C8B-B14F-4D97-AF65-F5344CB8AC3E}">
        <p14:creationId xmlns:p14="http://schemas.microsoft.com/office/powerpoint/2010/main" val="82879532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9F74022-7856-4C1F-A542-C1E5406AA40C}" type="slidenum">
              <a:rPr lang="en-US"/>
              <a:pPr>
                <a:defRPr/>
              </a:pPr>
              <a:t>‹#›</a:t>
            </a:fld>
            <a:endParaRPr lang="en-US" dirty="0"/>
          </a:p>
        </p:txBody>
      </p:sp>
    </p:spTree>
    <p:extLst>
      <p:ext uri="{BB962C8B-B14F-4D97-AF65-F5344CB8AC3E}">
        <p14:creationId xmlns:p14="http://schemas.microsoft.com/office/powerpoint/2010/main" val="7973666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971800"/>
            <a:ext cx="33528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971800"/>
            <a:ext cx="33528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4AC226E7-448D-4029-92E6-411074E8D056}" type="slidenum">
              <a:rPr lang="en-US"/>
              <a:pPr>
                <a:defRPr/>
              </a:pPr>
              <a:t>‹#›</a:t>
            </a:fld>
            <a:endParaRPr lang="en-US" dirty="0"/>
          </a:p>
        </p:txBody>
      </p:sp>
    </p:spTree>
    <p:extLst>
      <p:ext uri="{BB962C8B-B14F-4D97-AF65-F5344CB8AC3E}">
        <p14:creationId xmlns:p14="http://schemas.microsoft.com/office/powerpoint/2010/main" val="388625499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EA3EC7ED-7316-4442-8D5E-B1471585106C}" type="slidenum">
              <a:rPr lang="en-US"/>
              <a:pPr>
                <a:defRPr/>
              </a:pPr>
              <a:t>‹#›</a:t>
            </a:fld>
            <a:endParaRPr lang="en-US" dirty="0"/>
          </a:p>
        </p:txBody>
      </p:sp>
    </p:spTree>
    <p:extLst>
      <p:ext uri="{BB962C8B-B14F-4D97-AF65-F5344CB8AC3E}">
        <p14:creationId xmlns:p14="http://schemas.microsoft.com/office/powerpoint/2010/main" val="193236065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1812D67F-1039-4171-A3F2-1237AFBB8335}" type="slidenum">
              <a:rPr lang="en-US"/>
              <a:pPr>
                <a:defRPr/>
              </a:pPr>
              <a:t>‹#›</a:t>
            </a:fld>
            <a:endParaRPr lang="en-US" dirty="0"/>
          </a:p>
        </p:txBody>
      </p:sp>
    </p:spTree>
    <p:extLst>
      <p:ext uri="{BB962C8B-B14F-4D97-AF65-F5344CB8AC3E}">
        <p14:creationId xmlns:p14="http://schemas.microsoft.com/office/powerpoint/2010/main" val="65622099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D2620C9C-870C-46A3-A531-D1FE99986A86}" type="slidenum">
              <a:rPr lang="en-US"/>
              <a:pPr>
                <a:defRPr/>
              </a:pPr>
              <a:t>‹#›</a:t>
            </a:fld>
            <a:endParaRPr lang="en-US" dirty="0"/>
          </a:p>
        </p:txBody>
      </p:sp>
    </p:spTree>
    <p:extLst>
      <p:ext uri="{BB962C8B-B14F-4D97-AF65-F5344CB8AC3E}">
        <p14:creationId xmlns:p14="http://schemas.microsoft.com/office/powerpoint/2010/main" val="61434706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D0DC04FA-B129-4D99-A7D3-8C32CE209810}" type="slidenum">
              <a:rPr lang="en-US"/>
              <a:pPr>
                <a:defRPr/>
              </a:pPr>
              <a:t>‹#›</a:t>
            </a:fld>
            <a:endParaRPr lang="en-US" dirty="0"/>
          </a:p>
        </p:txBody>
      </p:sp>
    </p:spTree>
    <p:extLst>
      <p:ext uri="{BB962C8B-B14F-4D97-AF65-F5344CB8AC3E}">
        <p14:creationId xmlns:p14="http://schemas.microsoft.com/office/powerpoint/2010/main" val="2463230752"/>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F649BEA6-B7B3-413F-9507-E5893BCF5F8C}" type="slidenum">
              <a:rPr lang="en-US"/>
              <a:pPr>
                <a:defRPr/>
              </a:pPr>
              <a:t>‹#›</a:t>
            </a:fld>
            <a:endParaRPr lang="en-US" dirty="0"/>
          </a:p>
        </p:txBody>
      </p:sp>
    </p:spTree>
    <p:extLst>
      <p:ext uri="{BB962C8B-B14F-4D97-AF65-F5344CB8AC3E}">
        <p14:creationId xmlns:p14="http://schemas.microsoft.com/office/powerpoint/2010/main" val="25956607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5ABDCA76-B9D4-4504-A2AE-2A0A512549EC}" type="slidenum">
              <a:rPr lang="en-US"/>
              <a:pPr>
                <a:defRPr/>
              </a:pPr>
              <a:t>‹#›</a:t>
            </a:fld>
            <a:endParaRPr lang="en-US" dirty="0"/>
          </a:p>
        </p:txBody>
      </p:sp>
    </p:spTree>
    <p:extLst>
      <p:ext uri="{BB962C8B-B14F-4D97-AF65-F5344CB8AC3E}">
        <p14:creationId xmlns:p14="http://schemas.microsoft.com/office/powerpoint/2010/main" val="218357110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9E558C2E-C9AE-45B4-907B-33084DC37C1F}" type="slidenum">
              <a:rPr lang="en-US"/>
              <a:pPr>
                <a:defRPr/>
              </a:pPr>
              <a:t>‹#›</a:t>
            </a:fld>
            <a:endParaRPr lang="en-US" dirty="0"/>
          </a:p>
        </p:txBody>
      </p:sp>
    </p:spTree>
    <p:extLst>
      <p:ext uri="{BB962C8B-B14F-4D97-AF65-F5344CB8AC3E}">
        <p14:creationId xmlns:p14="http://schemas.microsoft.com/office/powerpoint/2010/main" val="1859854618"/>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76400"/>
            <a:ext cx="2057400" cy="4449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76400"/>
            <a:ext cx="6019800" cy="444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6D2DB83-874D-4D8B-99A1-30E757818F24}" type="slidenum">
              <a:rPr lang="en-US"/>
              <a:pPr>
                <a:defRPr/>
              </a:pPr>
              <a:t>‹#›</a:t>
            </a:fld>
            <a:endParaRPr lang="en-US" dirty="0"/>
          </a:p>
        </p:txBody>
      </p:sp>
    </p:spTree>
    <p:extLst>
      <p:ext uri="{BB962C8B-B14F-4D97-AF65-F5344CB8AC3E}">
        <p14:creationId xmlns:p14="http://schemas.microsoft.com/office/powerpoint/2010/main" val="144502324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30646695-447F-4F28-8972-EF394B441444}" type="slidenum">
              <a:rPr lang="en-US"/>
              <a:pPr>
                <a:defRPr/>
              </a:pPr>
              <a:t>‹#›</a:t>
            </a:fld>
            <a:endParaRPr lang="en-US" dirty="0"/>
          </a:p>
        </p:txBody>
      </p:sp>
    </p:spTree>
    <p:extLst>
      <p:ext uri="{BB962C8B-B14F-4D97-AF65-F5344CB8AC3E}">
        <p14:creationId xmlns:p14="http://schemas.microsoft.com/office/powerpoint/2010/main" val="389462001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8DAB7912-3114-4D3D-9D69-638762E54E0F}" type="slidenum">
              <a:rPr lang="en-US"/>
              <a:pPr>
                <a:defRPr/>
              </a:pPr>
              <a:t>‹#›</a:t>
            </a:fld>
            <a:endParaRPr lang="en-US" dirty="0"/>
          </a:p>
        </p:txBody>
      </p:sp>
    </p:spTree>
    <p:extLst>
      <p:ext uri="{BB962C8B-B14F-4D97-AF65-F5344CB8AC3E}">
        <p14:creationId xmlns:p14="http://schemas.microsoft.com/office/powerpoint/2010/main" val="399445112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21A69F43-9F2A-49FE-86DF-847568608C2F}" type="slidenum">
              <a:rPr lang="en-US"/>
              <a:pPr>
                <a:defRPr/>
              </a:pPr>
              <a:t>‹#›</a:t>
            </a:fld>
            <a:endParaRPr lang="en-US" dirty="0"/>
          </a:p>
        </p:txBody>
      </p:sp>
    </p:spTree>
    <p:extLst>
      <p:ext uri="{BB962C8B-B14F-4D97-AF65-F5344CB8AC3E}">
        <p14:creationId xmlns:p14="http://schemas.microsoft.com/office/powerpoint/2010/main" val="4079399794"/>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D5CBAE91-DACD-4129-978D-2EFEDD78236E}" type="slidenum">
              <a:rPr lang="en-US"/>
              <a:pPr>
                <a:defRPr/>
              </a:pPr>
              <a:t>‹#›</a:t>
            </a:fld>
            <a:endParaRPr lang="en-US" dirty="0"/>
          </a:p>
        </p:txBody>
      </p:sp>
    </p:spTree>
    <p:extLst>
      <p:ext uri="{BB962C8B-B14F-4D97-AF65-F5344CB8AC3E}">
        <p14:creationId xmlns:p14="http://schemas.microsoft.com/office/powerpoint/2010/main" val="384498080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5AB8F56C-3982-423F-A1CE-D1E7AC7A7E86}" type="slidenum">
              <a:rPr lang="en-US"/>
              <a:pPr>
                <a:defRPr/>
              </a:pPr>
              <a:t>‹#›</a:t>
            </a:fld>
            <a:endParaRPr lang="en-US" dirty="0"/>
          </a:p>
        </p:txBody>
      </p:sp>
    </p:spTree>
    <p:extLst>
      <p:ext uri="{BB962C8B-B14F-4D97-AF65-F5344CB8AC3E}">
        <p14:creationId xmlns:p14="http://schemas.microsoft.com/office/powerpoint/2010/main" val="42933639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252EC1A7-FA0D-4F48-875A-B3D930F99394}" type="slidenum">
              <a:rPr lang="en-US"/>
              <a:pPr>
                <a:defRPr/>
              </a:pPr>
              <a:t>‹#›</a:t>
            </a:fld>
            <a:endParaRPr lang="en-US" dirty="0"/>
          </a:p>
        </p:txBody>
      </p:sp>
    </p:spTree>
    <p:extLst>
      <p:ext uri="{BB962C8B-B14F-4D97-AF65-F5344CB8AC3E}">
        <p14:creationId xmlns:p14="http://schemas.microsoft.com/office/powerpoint/2010/main" val="390790056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5405A88D-CA61-4F73-9AED-9BE6BA88C702}" type="slidenum">
              <a:rPr lang="en-US"/>
              <a:pPr>
                <a:defRPr/>
              </a:pPr>
              <a:t>‹#›</a:t>
            </a:fld>
            <a:endParaRPr lang="en-US" dirty="0"/>
          </a:p>
        </p:txBody>
      </p:sp>
    </p:spTree>
    <p:extLst>
      <p:ext uri="{BB962C8B-B14F-4D97-AF65-F5344CB8AC3E}">
        <p14:creationId xmlns:p14="http://schemas.microsoft.com/office/powerpoint/2010/main" val="172134855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BE6CBB59-7E18-47AE-B789-D63C3C7FE9E2}" type="slidenum">
              <a:rPr lang="en-US"/>
              <a:pPr>
                <a:defRPr/>
              </a:pPr>
              <a:t>‹#›</a:t>
            </a:fld>
            <a:endParaRPr lang="en-US" dirty="0"/>
          </a:p>
        </p:txBody>
      </p:sp>
    </p:spTree>
    <p:extLst>
      <p:ext uri="{BB962C8B-B14F-4D97-AF65-F5344CB8AC3E}">
        <p14:creationId xmlns:p14="http://schemas.microsoft.com/office/powerpoint/2010/main" val="4024138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624E0592-ECAA-460C-B47D-4ED79CA5E61D}" type="slidenum">
              <a:rPr lang="en-US"/>
              <a:pPr>
                <a:defRPr/>
              </a:pPr>
              <a:t>‹#›</a:t>
            </a:fld>
            <a:endParaRPr lang="en-US" dirty="0"/>
          </a:p>
        </p:txBody>
      </p:sp>
    </p:spTree>
    <p:extLst>
      <p:ext uri="{BB962C8B-B14F-4D97-AF65-F5344CB8AC3E}">
        <p14:creationId xmlns:p14="http://schemas.microsoft.com/office/powerpoint/2010/main" val="402435973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B47495D5-401F-4544-B480-B3B0BE0CC89B}" type="slidenum">
              <a:rPr lang="en-US"/>
              <a:pPr>
                <a:defRPr/>
              </a:pPr>
              <a:t>‹#›</a:t>
            </a:fld>
            <a:endParaRPr lang="en-US" dirty="0"/>
          </a:p>
        </p:txBody>
      </p:sp>
    </p:spTree>
    <p:extLst>
      <p:ext uri="{BB962C8B-B14F-4D97-AF65-F5344CB8AC3E}">
        <p14:creationId xmlns:p14="http://schemas.microsoft.com/office/powerpoint/2010/main" val="209166264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9717DD58-0C7E-41AB-B60F-16BB2446680A}" type="slidenum">
              <a:rPr lang="en-US"/>
              <a:pPr>
                <a:defRPr/>
              </a:pPr>
              <a:t>‹#›</a:t>
            </a:fld>
            <a:endParaRPr lang="en-US" dirty="0"/>
          </a:p>
        </p:txBody>
      </p:sp>
    </p:spTree>
    <p:extLst>
      <p:ext uri="{BB962C8B-B14F-4D97-AF65-F5344CB8AC3E}">
        <p14:creationId xmlns:p14="http://schemas.microsoft.com/office/powerpoint/2010/main" val="3812235495"/>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42EE09D-A89D-4DCD-ACA6-DF59A53F0845}" type="slidenum">
              <a:rPr lang="en-US"/>
              <a:pPr>
                <a:defRPr/>
              </a:pPr>
              <a:t>‹#›</a:t>
            </a:fld>
            <a:endParaRPr lang="en-US" dirty="0"/>
          </a:p>
        </p:txBody>
      </p:sp>
    </p:spTree>
    <p:extLst>
      <p:ext uri="{BB962C8B-B14F-4D97-AF65-F5344CB8AC3E}">
        <p14:creationId xmlns:p14="http://schemas.microsoft.com/office/powerpoint/2010/main" val="299166855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B8AEA4F8-461F-4C9A-8DCA-AF490BD5EAFD}" type="slidenum">
              <a:rPr lang="en-US"/>
              <a:pPr>
                <a:defRPr/>
              </a:pPr>
              <a:t>‹#›</a:t>
            </a:fld>
            <a:endParaRPr lang="en-US" dirty="0"/>
          </a:p>
        </p:txBody>
      </p:sp>
    </p:spTree>
    <p:extLst>
      <p:ext uri="{BB962C8B-B14F-4D97-AF65-F5344CB8AC3E}">
        <p14:creationId xmlns:p14="http://schemas.microsoft.com/office/powerpoint/2010/main" val="670152354"/>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61E9B5B3-2B58-4BEF-8D53-1F2A2072D5DB}" type="slidenum">
              <a:rPr lang="en-US"/>
              <a:pPr>
                <a:defRPr/>
              </a:pPr>
              <a:t>‹#›</a:t>
            </a:fld>
            <a:endParaRPr lang="en-US" dirty="0"/>
          </a:p>
        </p:txBody>
      </p:sp>
    </p:spTree>
    <p:extLst>
      <p:ext uri="{BB962C8B-B14F-4D97-AF65-F5344CB8AC3E}">
        <p14:creationId xmlns:p14="http://schemas.microsoft.com/office/powerpoint/2010/main" val="230545826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6ACD87E5-A527-4046-9A15-8E96F71511CF}" type="slidenum">
              <a:rPr lang="en-US"/>
              <a:pPr>
                <a:defRPr/>
              </a:pPr>
              <a:t>‹#›</a:t>
            </a:fld>
            <a:endParaRPr lang="en-US" dirty="0"/>
          </a:p>
        </p:txBody>
      </p:sp>
    </p:spTree>
    <p:extLst>
      <p:ext uri="{BB962C8B-B14F-4D97-AF65-F5344CB8AC3E}">
        <p14:creationId xmlns:p14="http://schemas.microsoft.com/office/powerpoint/2010/main" val="3097942136"/>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704A77FA-B756-4957-B62E-F193B9BE33A1}" type="slidenum">
              <a:rPr lang="en-US"/>
              <a:pPr>
                <a:defRPr/>
              </a:pPr>
              <a:t>‹#›</a:t>
            </a:fld>
            <a:endParaRPr lang="en-US" dirty="0"/>
          </a:p>
        </p:txBody>
      </p:sp>
    </p:spTree>
    <p:extLst>
      <p:ext uri="{BB962C8B-B14F-4D97-AF65-F5344CB8AC3E}">
        <p14:creationId xmlns:p14="http://schemas.microsoft.com/office/powerpoint/2010/main" val="287989537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17ACEBD5-FCDA-4DFA-B199-E26D09E53DF5}" type="slidenum">
              <a:rPr lang="en-US"/>
              <a:pPr>
                <a:defRPr/>
              </a:pPr>
              <a:t>‹#›</a:t>
            </a:fld>
            <a:endParaRPr lang="en-US" dirty="0"/>
          </a:p>
        </p:txBody>
      </p:sp>
    </p:spTree>
    <p:extLst>
      <p:ext uri="{BB962C8B-B14F-4D97-AF65-F5344CB8AC3E}">
        <p14:creationId xmlns:p14="http://schemas.microsoft.com/office/powerpoint/2010/main" val="154710386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887C7F90-B787-4E28-9FA6-AA5C19C6D525}" type="slidenum">
              <a:rPr lang="en-US"/>
              <a:pPr>
                <a:defRPr/>
              </a:pPr>
              <a:t>‹#›</a:t>
            </a:fld>
            <a:endParaRPr lang="en-US" dirty="0"/>
          </a:p>
        </p:txBody>
      </p:sp>
    </p:spTree>
    <p:extLst>
      <p:ext uri="{BB962C8B-B14F-4D97-AF65-F5344CB8AC3E}">
        <p14:creationId xmlns:p14="http://schemas.microsoft.com/office/powerpoint/2010/main" val="56796443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16F7F6CD-D384-4B68-BFA6-BD2A755243D7}" type="slidenum">
              <a:rPr lang="en-US"/>
              <a:pPr>
                <a:defRPr/>
              </a:pPr>
              <a:t>‹#›</a:t>
            </a:fld>
            <a:endParaRPr lang="en-US" dirty="0"/>
          </a:p>
        </p:txBody>
      </p:sp>
    </p:spTree>
    <p:extLst>
      <p:ext uri="{BB962C8B-B14F-4D97-AF65-F5344CB8AC3E}">
        <p14:creationId xmlns:p14="http://schemas.microsoft.com/office/powerpoint/2010/main" val="9195984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A4163205-1FF6-47AA-8EE5-065A51BB70FD}" type="slidenum">
              <a:rPr lang="en-US"/>
              <a:pPr>
                <a:defRPr/>
              </a:pPr>
              <a:t>‹#›</a:t>
            </a:fld>
            <a:endParaRPr lang="en-US" dirty="0"/>
          </a:p>
        </p:txBody>
      </p:sp>
    </p:spTree>
    <p:extLst>
      <p:ext uri="{BB962C8B-B14F-4D97-AF65-F5344CB8AC3E}">
        <p14:creationId xmlns:p14="http://schemas.microsoft.com/office/powerpoint/2010/main" val="902848046"/>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D0F50CE4-A04B-4642-BC64-4416856743FE}" type="slidenum">
              <a:rPr lang="en-US"/>
              <a:pPr>
                <a:defRPr/>
              </a:pPr>
              <a:t>‹#›</a:t>
            </a:fld>
            <a:endParaRPr lang="en-US" dirty="0"/>
          </a:p>
        </p:txBody>
      </p:sp>
    </p:spTree>
    <p:extLst>
      <p:ext uri="{BB962C8B-B14F-4D97-AF65-F5344CB8AC3E}">
        <p14:creationId xmlns:p14="http://schemas.microsoft.com/office/powerpoint/2010/main" val="403625904"/>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91BA2A10-107C-4CB7-8C01-469B545AA468}" type="slidenum">
              <a:rPr lang="en-US"/>
              <a:pPr>
                <a:defRPr/>
              </a:pPr>
              <a:t>‹#›</a:t>
            </a:fld>
            <a:endParaRPr lang="en-US" dirty="0"/>
          </a:p>
        </p:txBody>
      </p:sp>
    </p:spTree>
    <p:extLst>
      <p:ext uri="{BB962C8B-B14F-4D97-AF65-F5344CB8AC3E}">
        <p14:creationId xmlns:p14="http://schemas.microsoft.com/office/powerpoint/2010/main" val="2690175224"/>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588DC45E-60BE-48AF-A6FB-A412D749FFA9}" type="slidenum">
              <a:rPr lang="en-US"/>
              <a:pPr>
                <a:defRPr/>
              </a:pPr>
              <a:t>‹#›</a:t>
            </a:fld>
            <a:endParaRPr lang="en-US" dirty="0"/>
          </a:p>
        </p:txBody>
      </p:sp>
    </p:spTree>
    <p:extLst>
      <p:ext uri="{BB962C8B-B14F-4D97-AF65-F5344CB8AC3E}">
        <p14:creationId xmlns:p14="http://schemas.microsoft.com/office/powerpoint/2010/main" val="372807091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9C2881B-E9AE-419B-8341-C6092A2DA0CE}" type="slidenum">
              <a:rPr lang="en-US"/>
              <a:pPr>
                <a:defRPr/>
              </a:pPr>
              <a:t>‹#›</a:t>
            </a:fld>
            <a:endParaRPr lang="en-US" dirty="0"/>
          </a:p>
        </p:txBody>
      </p:sp>
    </p:spTree>
    <p:extLst>
      <p:ext uri="{BB962C8B-B14F-4D97-AF65-F5344CB8AC3E}">
        <p14:creationId xmlns:p14="http://schemas.microsoft.com/office/powerpoint/2010/main" val="60708828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C486684-08A0-495F-87AB-ECA25D42D248}" type="slidenum">
              <a:rPr lang="en-US"/>
              <a:pPr>
                <a:defRPr/>
              </a:pPr>
              <a:t>‹#›</a:t>
            </a:fld>
            <a:endParaRPr lang="en-US" dirty="0"/>
          </a:p>
        </p:txBody>
      </p:sp>
    </p:spTree>
    <p:extLst>
      <p:ext uri="{BB962C8B-B14F-4D97-AF65-F5344CB8AC3E}">
        <p14:creationId xmlns:p14="http://schemas.microsoft.com/office/powerpoint/2010/main" val="69360932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BED654B-52FB-4F18-BD08-D55B2CEF187B}" type="slidenum">
              <a:rPr lang="en-US"/>
              <a:pPr>
                <a:defRPr/>
              </a:pPr>
              <a:t>‹#›</a:t>
            </a:fld>
            <a:endParaRPr lang="en-US" dirty="0"/>
          </a:p>
        </p:txBody>
      </p:sp>
    </p:spTree>
    <p:extLst>
      <p:ext uri="{BB962C8B-B14F-4D97-AF65-F5344CB8AC3E}">
        <p14:creationId xmlns:p14="http://schemas.microsoft.com/office/powerpoint/2010/main" val="4236891241"/>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5EDD4D64-F7E0-4547-B1A3-A91C5419F86E}" type="slidenum">
              <a:rPr lang="en-US"/>
              <a:pPr>
                <a:defRPr/>
              </a:pPr>
              <a:t>‹#›</a:t>
            </a:fld>
            <a:endParaRPr lang="en-US" dirty="0"/>
          </a:p>
        </p:txBody>
      </p:sp>
    </p:spTree>
    <p:extLst>
      <p:ext uri="{BB962C8B-B14F-4D97-AF65-F5344CB8AC3E}">
        <p14:creationId xmlns:p14="http://schemas.microsoft.com/office/powerpoint/2010/main" val="1695516610"/>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971800"/>
            <a:ext cx="33528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971800"/>
            <a:ext cx="33528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9894BB9E-0E61-4CEE-8C59-F21EFF9A2138}" type="slidenum">
              <a:rPr lang="en-US"/>
              <a:pPr>
                <a:defRPr/>
              </a:pPr>
              <a:t>‹#›</a:t>
            </a:fld>
            <a:endParaRPr lang="en-US" dirty="0"/>
          </a:p>
        </p:txBody>
      </p:sp>
    </p:spTree>
    <p:extLst>
      <p:ext uri="{BB962C8B-B14F-4D97-AF65-F5344CB8AC3E}">
        <p14:creationId xmlns:p14="http://schemas.microsoft.com/office/powerpoint/2010/main" val="68073357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CD7979D1-00C0-45EE-AEA6-5251051A6FA2}" type="slidenum">
              <a:rPr lang="en-US"/>
              <a:pPr>
                <a:defRPr/>
              </a:pPr>
              <a:t>‹#›</a:t>
            </a:fld>
            <a:endParaRPr lang="en-US" dirty="0"/>
          </a:p>
        </p:txBody>
      </p:sp>
    </p:spTree>
    <p:extLst>
      <p:ext uri="{BB962C8B-B14F-4D97-AF65-F5344CB8AC3E}">
        <p14:creationId xmlns:p14="http://schemas.microsoft.com/office/powerpoint/2010/main" val="179232104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E0C0BCA6-5CDB-4E8E-81EF-5A4C57B46770}" type="slidenum">
              <a:rPr lang="en-US"/>
              <a:pPr>
                <a:defRPr/>
              </a:pPr>
              <a:t>‹#›</a:t>
            </a:fld>
            <a:endParaRPr lang="en-US" dirty="0"/>
          </a:p>
        </p:txBody>
      </p:sp>
    </p:spTree>
    <p:extLst>
      <p:ext uri="{BB962C8B-B14F-4D97-AF65-F5344CB8AC3E}">
        <p14:creationId xmlns:p14="http://schemas.microsoft.com/office/powerpoint/2010/main" val="35200920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F26B20D0-DCB4-4892-8720-1F04E2B063B7}" type="slidenum">
              <a:rPr lang="en-US"/>
              <a:pPr>
                <a:defRPr/>
              </a:pPr>
              <a:t>‹#›</a:t>
            </a:fld>
            <a:endParaRPr lang="en-US" dirty="0"/>
          </a:p>
        </p:txBody>
      </p:sp>
    </p:spTree>
    <p:extLst>
      <p:ext uri="{BB962C8B-B14F-4D97-AF65-F5344CB8AC3E}">
        <p14:creationId xmlns:p14="http://schemas.microsoft.com/office/powerpoint/2010/main" val="4094645026"/>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838026E3-F824-4A7A-8ADD-E4649013CEB1}" type="slidenum">
              <a:rPr lang="en-US"/>
              <a:pPr>
                <a:defRPr/>
              </a:pPr>
              <a:t>‹#›</a:t>
            </a:fld>
            <a:endParaRPr lang="en-US" dirty="0"/>
          </a:p>
        </p:txBody>
      </p:sp>
    </p:spTree>
    <p:extLst>
      <p:ext uri="{BB962C8B-B14F-4D97-AF65-F5344CB8AC3E}">
        <p14:creationId xmlns:p14="http://schemas.microsoft.com/office/powerpoint/2010/main" val="3796273719"/>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F6113E0B-FC09-499E-B17C-46E14B7B3A9E}" type="slidenum">
              <a:rPr lang="en-US"/>
              <a:pPr>
                <a:defRPr/>
              </a:pPr>
              <a:t>‹#›</a:t>
            </a:fld>
            <a:endParaRPr lang="en-US" dirty="0"/>
          </a:p>
        </p:txBody>
      </p:sp>
    </p:spTree>
    <p:extLst>
      <p:ext uri="{BB962C8B-B14F-4D97-AF65-F5344CB8AC3E}">
        <p14:creationId xmlns:p14="http://schemas.microsoft.com/office/powerpoint/2010/main" val="3327846618"/>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1E519175-CCA7-433C-9B9A-C2C1F0AD6E06}" type="slidenum">
              <a:rPr lang="en-US"/>
              <a:pPr>
                <a:defRPr/>
              </a:pPr>
              <a:t>‹#›</a:t>
            </a:fld>
            <a:endParaRPr lang="en-US" dirty="0"/>
          </a:p>
        </p:txBody>
      </p:sp>
    </p:spTree>
    <p:extLst>
      <p:ext uri="{BB962C8B-B14F-4D97-AF65-F5344CB8AC3E}">
        <p14:creationId xmlns:p14="http://schemas.microsoft.com/office/powerpoint/2010/main" val="256312981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AF63D8D-95FD-42C9-BDFD-632736A3E822}" type="slidenum">
              <a:rPr lang="en-US"/>
              <a:pPr>
                <a:defRPr/>
              </a:pPr>
              <a:t>‹#›</a:t>
            </a:fld>
            <a:endParaRPr lang="en-US" dirty="0"/>
          </a:p>
        </p:txBody>
      </p:sp>
    </p:spTree>
    <p:extLst>
      <p:ext uri="{BB962C8B-B14F-4D97-AF65-F5344CB8AC3E}">
        <p14:creationId xmlns:p14="http://schemas.microsoft.com/office/powerpoint/2010/main" val="180368833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76400"/>
            <a:ext cx="2057400" cy="4449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76400"/>
            <a:ext cx="6019800" cy="444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96BAC88A-7A1C-42E1-9A76-18CD6DE08E63}" type="slidenum">
              <a:rPr lang="en-US"/>
              <a:pPr>
                <a:defRPr/>
              </a:pPr>
              <a:t>‹#›</a:t>
            </a:fld>
            <a:endParaRPr lang="en-US" dirty="0"/>
          </a:p>
        </p:txBody>
      </p:sp>
    </p:spTree>
    <p:extLst>
      <p:ext uri="{BB962C8B-B14F-4D97-AF65-F5344CB8AC3E}">
        <p14:creationId xmlns:p14="http://schemas.microsoft.com/office/powerpoint/2010/main" val="1455386405"/>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2A66410-54D6-489F-B05A-E9078D83D5A6}" type="slidenum">
              <a:rPr lang="en-US"/>
              <a:pPr>
                <a:defRPr/>
              </a:pPr>
              <a:t>‹#›</a:t>
            </a:fld>
            <a:endParaRPr lang="en-US" dirty="0"/>
          </a:p>
        </p:txBody>
      </p:sp>
    </p:spTree>
    <p:extLst>
      <p:ext uri="{BB962C8B-B14F-4D97-AF65-F5344CB8AC3E}">
        <p14:creationId xmlns:p14="http://schemas.microsoft.com/office/powerpoint/2010/main" val="193227263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CC9EE5B-4220-4F5E-A612-BC1F213033CD}" type="slidenum">
              <a:rPr lang="en-US"/>
              <a:pPr>
                <a:defRPr/>
              </a:pPr>
              <a:t>‹#›</a:t>
            </a:fld>
            <a:endParaRPr lang="en-US" dirty="0"/>
          </a:p>
        </p:txBody>
      </p:sp>
    </p:spTree>
    <p:extLst>
      <p:ext uri="{BB962C8B-B14F-4D97-AF65-F5344CB8AC3E}">
        <p14:creationId xmlns:p14="http://schemas.microsoft.com/office/powerpoint/2010/main" val="2282546337"/>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80C4CF7B-F96E-4F42-9B54-73D6A4C11415}" type="slidenum">
              <a:rPr lang="en-US"/>
              <a:pPr>
                <a:defRPr/>
              </a:pPr>
              <a:t>‹#›</a:t>
            </a:fld>
            <a:endParaRPr lang="en-US" dirty="0"/>
          </a:p>
        </p:txBody>
      </p:sp>
    </p:spTree>
    <p:extLst>
      <p:ext uri="{BB962C8B-B14F-4D97-AF65-F5344CB8AC3E}">
        <p14:creationId xmlns:p14="http://schemas.microsoft.com/office/powerpoint/2010/main" val="127332647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2F263374-B6F5-4042-8E74-8846A12819EA}" type="slidenum">
              <a:rPr lang="en-US"/>
              <a:pPr>
                <a:defRPr/>
              </a:pPr>
              <a:t>‹#›</a:t>
            </a:fld>
            <a:endParaRPr lang="en-US" dirty="0"/>
          </a:p>
        </p:txBody>
      </p:sp>
    </p:spTree>
    <p:extLst>
      <p:ext uri="{BB962C8B-B14F-4D97-AF65-F5344CB8AC3E}">
        <p14:creationId xmlns:p14="http://schemas.microsoft.com/office/powerpoint/2010/main" val="2713113061"/>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6D03959F-3EC1-4ED3-A85A-EA1B2685C803}" type="slidenum">
              <a:rPr lang="en-US"/>
              <a:pPr>
                <a:defRPr/>
              </a:pPr>
              <a:t>‹#›</a:t>
            </a:fld>
            <a:endParaRPr lang="en-US" dirty="0"/>
          </a:p>
        </p:txBody>
      </p:sp>
    </p:spTree>
    <p:extLst>
      <p:ext uri="{BB962C8B-B14F-4D97-AF65-F5344CB8AC3E}">
        <p14:creationId xmlns:p14="http://schemas.microsoft.com/office/powerpoint/2010/main" val="29215288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9A4308D2-0BB1-431F-B255-8AEB1D3537A0}" type="slidenum">
              <a:rPr lang="en-US"/>
              <a:pPr>
                <a:defRPr/>
              </a:pPr>
              <a:t>‹#›</a:t>
            </a:fld>
            <a:endParaRPr lang="en-US" dirty="0"/>
          </a:p>
        </p:txBody>
      </p:sp>
    </p:spTree>
    <p:extLst>
      <p:ext uri="{BB962C8B-B14F-4D97-AF65-F5344CB8AC3E}">
        <p14:creationId xmlns:p14="http://schemas.microsoft.com/office/powerpoint/2010/main" val="2715107057"/>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F340054B-12C4-4022-B53B-10B230E65070}" type="slidenum">
              <a:rPr lang="en-US"/>
              <a:pPr>
                <a:defRPr/>
              </a:pPr>
              <a:t>‹#›</a:t>
            </a:fld>
            <a:endParaRPr lang="en-US" dirty="0"/>
          </a:p>
        </p:txBody>
      </p:sp>
    </p:spTree>
    <p:extLst>
      <p:ext uri="{BB962C8B-B14F-4D97-AF65-F5344CB8AC3E}">
        <p14:creationId xmlns:p14="http://schemas.microsoft.com/office/powerpoint/2010/main" val="1056825554"/>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7450BAC4-BB6C-46C8-8C83-D3C83C77B32B}" type="slidenum">
              <a:rPr lang="en-US"/>
              <a:pPr>
                <a:defRPr/>
              </a:pPr>
              <a:t>‹#›</a:t>
            </a:fld>
            <a:endParaRPr lang="en-US" dirty="0"/>
          </a:p>
        </p:txBody>
      </p:sp>
    </p:spTree>
    <p:extLst>
      <p:ext uri="{BB962C8B-B14F-4D97-AF65-F5344CB8AC3E}">
        <p14:creationId xmlns:p14="http://schemas.microsoft.com/office/powerpoint/2010/main" val="1699065244"/>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ED9852A9-89E0-408D-B889-9579D6AF0E6E}" type="slidenum">
              <a:rPr lang="en-US"/>
              <a:pPr>
                <a:defRPr/>
              </a:pPr>
              <a:t>‹#›</a:t>
            </a:fld>
            <a:endParaRPr lang="en-US" dirty="0"/>
          </a:p>
        </p:txBody>
      </p:sp>
    </p:spTree>
    <p:extLst>
      <p:ext uri="{BB962C8B-B14F-4D97-AF65-F5344CB8AC3E}">
        <p14:creationId xmlns:p14="http://schemas.microsoft.com/office/powerpoint/2010/main" val="144725347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5F898094-87DC-42C3-AAFD-939D15883F32}" type="slidenum">
              <a:rPr lang="en-US"/>
              <a:pPr>
                <a:defRPr/>
              </a:pPr>
              <a:t>‹#›</a:t>
            </a:fld>
            <a:endParaRPr lang="en-US" dirty="0"/>
          </a:p>
        </p:txBody>
      </p:sp>
    </p:spTree>
    <p:extLst>
      <p:ext uri="{BB962C8B-B14F-4D97-AF65-F5344CB8AC3E}">
        <p14:creationId xmlns:p14="http://schemas.microsoft.com/office/powerpoint/2010/main" val="3713833347"/>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B7047597-C184-4C1F-A1E3-8F0AFCECC245}" type="slidenum">
              <a:rPr lang="en-US"/>
              <a:pPr>
                <a:defRPr/>
              </a:pPr>
              <a:t>‹#›</a:t>
            </a:fld>
            <a:endParaRPr lang="en-US" dirty="0"/>
          </a:p>
        </p:txBody>
      </p:sp>
    </p:spTree>
    <p:extLst>
      <p:ext uri="{BB962C8B-B14F-4D97-AF65-F5344CB8AC3E}">
        <p14:creationId xmlns:p14="http://schemas.microsoft.com/office/powerpoint/2010/main" val="405578489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D5AAB98-9973-4251-B09D-2D3BA8B5642C}" type="slidenum">
              <a:rPr lang="en-US"/>
              <a:pPr>
                <a:defRPr/>
              </a:pPr>
              <a:t>‹#›</a:t>
            </a:fld>
            <a:endParaRPr lang="en-US" dirty="0"/>
          </a:p>
        </p:txBody>
      </p:sp>
    </p:spTree>
    <p:extLst>
      <p:ext uri="{BB962C8B-B14F-4D97-AF65-F5344CB8AC3E}">
        <p14:creationId xmlns:p14="http://schemas.microsoft.com/office/powerpoint/2010/main" val="9304873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9D1E51F-E6C3-414C-9BAD-88C040D2560D}" type="slidenum">
              <a:rPr lang="en-US"/>
              <a:pPr>
                <a:defRPr/>
              </a:pPr>
              <a:t>‹#›</a:t>
            </a:fld>
            <a:endParaRPr lang="en-US" dirty="0"/>
          </a:p>
        </p:txBody>
      </p:sp>
    </p:spTree>
    <p:extLst>
      <p:ext uri="{BB962C8B-B14F-4D97-AF65-F5344CB8AC3E}">
        <p14:creationId xmlns:p14="http://schemas.microsoft.com/office/powerpoint/2010/main" val="2263264617"/>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830BCDD-E7CB-4B5B-BF29-FF7CA052BAA7}" type="slidenum">
              <a:rPr lang="en-US"/>
              <a:pPr>
                <a:defRPr/>
              </a:pPr>
              <a:t>‹#›</a:t>
            </a:fld>
            <a:endParaRPr lang="en-US" dirty="0"/>
          </a:p>
        </p:txBody>
      </p:sp>
    </p:spTree>
    <p:extLst>
      <p:ext uri="{BB962C8B-B14F-4D97-AF65-F5344CB8AC3E}">
        <p14:creationId xmlns:p14="http://schemas.microsoft.com/office/powerpoint/2010/main" val="392003596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672915A-2F41-4927-89F4-3DFDF08CA6A4}" type="slidenum">
              <a:rPr lang="en-US"/>
              <a:pPr>
                <a:defRPr/>
              </a:pPr>
              <a:t>‹#›</a:t>
            </a:fld>
            <a:endParaRPr lang="en-US" dirty="0"/>
          </a:p>
        </p:txBody>
      </p:sp>
    </p:spTree>
    <p:extLst>
      <p:ext uri="{BB962C8B-B14F-4D97-AF65-F5344CB8AC3E}">
        <p14:creationId xmlns:p14="http://schemas.microsoft.com/office/powerpoint/2010/main" val="237950911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6E5E37A1-59C3-4577-9F34-4C38894F09FE}" type="slidenum">
              <a:rPr lang="en-US"/>
              <a:pPr>
                <a:defRPr/>
              </a:pPr>
              <a:t>‹#›</a:t>
            </a:fld>
            <a:endParaRPr lang="en-US" dirty="0"/>
          </a:p>
        </p:txBody>
      </p:sp>
    </p:spTree>
    <p:extLst>
      <p:ext uri="{BB962C8B-B14F-4D97-AF65-F5344CB8AC3E}">
        <p14:creationId xmlns:p14="http://schemas.microsoft.com/office/powerpoint/2010/main" val="3882990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2DE671F6-48E7-4107-BE92-7E777232CAB4}" type="slidenum">
              <a:rPr lang="en-US"/>
              <a:pPr>
                <a:defRPr/>
              </a:pPr>
              <a:t>‹#›</a:t>
            </a:fld>
            <a:endParaRPr lang="en-US" dirty="0"/>
          </a:p>
        </p:txBody>
      </p:sp>
    </p:spTree>
    <p:extLst>
      <p:ext uri="{BB962C8B-B14F-4D97-AF65-F5344CB8AC3E}">
        <p14:creationId xmlns:p14="http://schemas.microsoft.com/office/powerpoint/2010/main" val="163250651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EC6BD399-FF7B-4E78-AF49-143C678AD35C}" type="slidenum">
              <a:rPr lang="en-US"/>
              <a:pPr>
                <a:defRPr/>
              </a:pPr>
              <a:t>‹#›</a:t>
            </a:fld>
            <a:endParaRPr lang="en-US" dirty="0"/>
          </a:p>
        </p:txBody>
      </p:sp>
    </p:spTree>
    <p:extLst>
      <p:ext uri="{BB962C8B-B14F-4D97-AF65-F5344CB8AC3E}">
        <p14:creationId xmlns:p14="http://schemas.microsoft.com/office/powerpoint/2010/main" val="130403656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6EA18AA9-5D0C-4C90-919F-7BAABB43B485}" type="slidenum">
              <a:rPr lang="en-US"/>
              <a:pPr>
                <a:defRPr/>
              </a:pPr>
              <a:t>‹#›</a:t>
            </a:fld>
            <a:endParaRPr lang="en-US" dirty="0"/>
          </a:p>
        </p:txBody>
      </p:sp>
    </p:spTree>
    <p:extLst>
      <p:ext uri="{BB962C8B-B14F-4D97-AF65-F5344CB8AC3E}">
        <p14:creationId xmlns:p14="http://schemas.microsoft.com/office/powerpoint/2010/main" val="2159199310"/>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1B433656-4E2A-4FAB-AB22-25CAF8FE9B15}" type="slidenum">
              <a:rPr lang="en-US"/>
              <a:pPr>
                <a:defRPr/>
              </a:pPr>
              <a:t>‹#›</a:t>
            </a:fld>
            <a:endParaRPr lang="en-US" dirty="0"/>
          </a:p>
        </p:txBody>
      </p:sp>
    </p:spTree>
    <p:extLst>
      <p:ext uri="{BB962C8B-B14F-4D97-AF65-F5344CB8AC3E}">
        <p14:creationId xmlns:p14="http://schemas.microsoft.com/office/powerpoint/2010/main" val="539679383"/>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2FC4696F-D254-406C-934E-C6D3AD0173E0}" type="slidenum">
              <a:rPr lang="en-US"/>
              <a:pPr>
                <a:defRPr/>
              </a:pPr>
              <a:t>‹#›</a:t>
            </a:fld>
            <a:endParaRPr lang="en-US" dirty="0"/>
          </a:p>
        </p:txBody>
      </p:sp>
    </p:spTree>
    <p:extLst>
      <p:ext uri="{BB962C8B-B14F-4D97-AF65-F5344CB8AC3E}">
        <p14:creationId xmlns:p14="http://schemas.microsoft.com/office/powerpoint/2010/main" val="1468584584"/>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C6B5BB0B-AFC5-4A0C-86D4-F62932F28BEE}" type="slidenum">
              <a:rPr lang="en-US"/>
              <a:pPr>
                <a:defRPr/>
              </a:pPr>
              <a:t>‹#›</a:t>
            </a:fld>
            <a:endParaRPr lang="en-US" dirty="0"/>
          </a:p>
        </p:txBody>
      </p:sp>
    </p:spTree>
    <p:extLst>
      <p:ext uri="{BB962C8B-B14F-4D97-AF65-F5344CB8AC3E}">
        <p14:creationId xmlns:p14="http://schemas.microsoft.com/office/powerpoint/2010/main" val="2868531413"/>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A8291E19-3154-4577-988F-1BE72BCF9893}" type="slidenum">
              <a:rPr lang="en-US"/>
              <a:pPr>
                <a:defRPr/>
              </a:pPr>
              <a:t>‹#›</a:t>
            </a:fld>
            <a:endParaRPr lang="en-US" dirty="0"/>
          </a:p>
        </p:txBody>
      </p:sp>
    </p:spTree>
    <p:extLst>
      <p:ext uri="{BB962C8B-B14F-4D97-AF65-F5344CB8AC3E}">
        <p14:creationId xmlns:p14="http://schemas.microsoft.com/office/powerpoint/2010/main" val="2620780814"/>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97E9BC70-F862-4DE7-A4E1-92592278B866}" type="slidenum">
              <a:rPr lang="en-US"/>
              <a:pPr>
                <a:defRPr/>
              </a:pPr>
              <a:t>‹#›</a:t>
            </a:fld>
            <a:endParaRPr lang="en-US" dirty="0"/>
          </a:p>
        </p:txBody>
      </p:sp>
    </p:spTree>
    <p:extLst>
      <p:ext uri="{BB962C8B-B14F-4D97-AF65-F5344CB8AC3E}">
        <p14:creationId xmlns:p14="http://schemas.microsoft.com/office/powerpoint/2010/main" val="1733208977"/>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E710F171-8FC5-414D-A36D-480A41D2EA01}" type="slidenum">
              <a:rPr lang="en-US"/>
              <a:pPr>
                <a:defRPr/>
              </a:pPr>
              <a:t>‹#›</a:t>
            </a:fld>
            <a:endParaRPr lang="en-US" dirty="0"/>
          </a:p>
        </p:txBody>
      </p:sp>
    </p:spTree>
    <p:extLst>
      <p:ext uri="{BB962C8B-B14F-4D97-AF65-F5344CB8AC3E}">
        <p14:creationId xmlns:p14="http://schemas.microsoft.com/office/powerpoint/2010/main" val="2755773745"/>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182C912-6058-4E04-AF64-A85807F44C51}" type="slidenum">
              <a:rPr lang="en-US"/>
              <a:pPr>
                <a:defRPr/>
              </a:pPr>
              <a:t>‹#›</a:t>
            </a:fld>
            <a:endParaRPr lang="en-US" dirty="0"/>
          </a:p>
        </p:txBody>
      </p:sp>
    </p:spTree>
    <p:extLst>
      <p:ext uri="{BB962C8B-B14F-4D97-AF65-F5344CB8AC3E}">
        <p14:creationId xmlns:p14="http://schemas.microsoft.com/office/powerpoint/2010/main" val="2683641127"/>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F21F699-77E7-4DD8-A81C-E7DCD2D630BD}" type="slidenum">
              <a:rPr lang="en-US"/>
              <a:pPr>
                <a:defRPr/>
              </a:pPr>
              <a:t>‹#›</a:t>
            </a:fld>
            <a:endParaRPr lang="en-US" dirty="0"/>
          </a:p>
        </p:txBody>
      </p:sp>
    </p:spTree>
    <p:extLst>
      <p:ext uri="{BB962C8B-B14F-4D97-AF65-F5344CB8AC3E}">
        <p14:creationId xmlns:p14="http://schemas.microsoft.com/office/powerpoint/2010/main" val="48068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0C397FFE-BE68-4ACB-AB61-AB99D0ED6CB5}" type="slidenum">
              <a:rPr lang="en-US"/>
              <a:pPr>
                <a:defRPr/>
              </a:pPr>
              <a:t>‹#›</a:t>
            </a:fld>
            <a:endParaRPr lang="en-US" dirty="0"/>
          </a:p>
        </p:txBody>
      </p:sp>
    </p:spTree>
    <p:extLst>
      <p:ext uri="{BB962C8B-B14F-4D97-AF65-F5344CB8AC3E}">
        <p14:creationId xmlns:p14="http://schemas.microsoft.com/office/powerpoint/2010/main" val="4646019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D2A2BF42-6EBC-41A9-BA1E-24E552428CA7}" type="slidenum">
              <a:rPr lang="en-US"/>
              <a:pPr>
                <a:defRPr/>
              </a:pPr>
              <a:t>‹#›</a:t>
            </a:fld>
            <a:endParaRPr lang="en-US" dirty="0"/>
          </a:p>
        </p:txBody>
      </p:sp>
    </p:spTree>
    <p:extLst>
      <p:ext uri="{BB962C8B-B14F-4D97-AF65-F5344CB8AC3E}">
        <p14:creationId xmlns:p14="http://schemas.microsoft.com/office/powerpoint/2010/main" val="3087621058"/>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3CFFF608-722A-4FC1-BE2F-DB8F76725FB4}" type="slidenum">
              <a:rPr lang="en-US"/>
              <a:pPr>
                <a:defRPr/>
              </a:pPr>
              <a:t>‹#›</a:t>
            </a:fld>
            <a:endParaRPr lang="en-US" dirty="0"/>
          </a:p>
        </p:txBody>
      </p:sp>
    </p:spTree>
    <p:extLst>
      <p:ext uri="{BB962C8B-B14F-4D97-AF65-F5344CB8AC3E}">
        <p14:creationId xmlns:p14="http://schemas.microsoft.com/office/powerpoint/2010/main" val="1961211230"/>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E27A0D84-8E23-4FF3-B16A-2B800BF3CE23}" type="slidenum">
              <a:rPr lang="en-US"/>
              <a:pPr>
                <a:defRPr/>
              </a:pPr>
              <a:t>‹#›</a:t>
            </a:fld>
            <a:endParaRPr lang="en-US" dirty="0"/>
          </a:p>
        </p:txBody>
      </p:sp>
    </p:spTree>
    <p:extLst>
      <p:ext uri="{BB962C8B-B14F-4D97-AF65-F5344CB8AC3E}">
        <p14:creationId xmlns:p14="http://schemas.microsoft.com/office/powerpoint/2010/main" val="3028500723"/>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21CE6190-0264-4F54-8A78-4CDF42EE9282}" type="slidenum">
              <a:rPr lang="en-US"/>
              <a:pPr>
                <a:defRPr/>
              </a:pPr>
              <a:t>‹#›</a:t>
            </a:fld>
            <a:endParaRPr lang="en-US" dirty="0"/>
          </a:p>
        </p:txBody>
      </p:sp>
    </p:spTree>
    <p:extLst>
      <p:ext uri="{BB962C8B-B14F-4D97-AF65-F5344CB8AC3E}">
        <p14:creationId xmlns:p14="http://schemas.microsoft.com/office/powerpoint/2010/main" val="216682485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1960D505-E3E6-4517-BC2B-52C331DC90C5}" type="slidenum">
              <a:rPr lang="en-US"/>
              <a:pPr>
                <a:defRPr/>
              </a:pPr>
              <a:t>‹#›</a:t>
            </a:fld>
            <a:endParaRPr lang="en-US" dirty="0"/>
          </a:p>
        </p:txBody>
      </p:sp>
    </p:spTree>
    <p:extLst>
      <p:ext uri="{BB962C8B-B14F-4D97-AF65-F5344CB8AC3E}">
        <p14:creationId xmlns:p14="http://schemas.microsoft.com/office/powerpoint/2010/main" val="186890988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68C523B2-AAF6-45CC-8868-1F1DF5E25068}" type="slidenum">
              <a:rPr lang="en-US"/>
              <a:pPr>
                <a:defRPr/>
              </a:pPr>
              <a:t>‹#›</a:t>
            </a:fld>
            <a:endParaRPr lang="en-US" dirty="0"/>
          </a:p>
        </p:txBody>
      </p:sp>
    </p:spTree>
    <p:extLst>
      <p:ext uri="{BB962C8B-B14F-4D97-AF65-F5344CB8AC3E}">
        <p14:creationId xmlns:p14="http://schemas.microsoft.com/office/powerpoint/2010/main" val="1486433227"/>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9D2D182C-1252-4994-A880-B08D29D87588}" type="slidenum">
              <a:rPr lang="en-US"/>
              <a:pPr>
                <a:defRPr/>
              </a:pPr>
              <a:t>‹#›</a:t>
            </a:fld>
            <a:endParaRPr lang="en-US" dirty="0"/>
          </a:p>
        </p:txBody>
      </p:sp>
    </p:spTree>
    <p:extLst>
      <p:ext uri="{BB962C8B-B14F-4D97-AF65-F5344CB8AC3E}">
        <p14:creationId xmlns:p14="http://schemas.microsoft.com/office/powerpoint/2010/main" val="204897438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AFA49CDA-FF77-4E53-BD68-64A49F5558FE}" type="slidenum">
              <a:rPr lang="en-US"/>
              <a:pPr>
                <a:defRPr/>
              </a:pPr>
              <a:t>‹#›</a:t>
            </a:fld>
            <a:endParaRPr lang="en-US" dirty="0"/>
          </a:p>
        </p:txBody>
      </p:sp>
    </p:spTree>
    <p:extLst>
      <p:ext uri="{BB962C8B-B14F-4D97-AF65-F5344CB8AC3E}">
        <p14:creationId xmlns:p14="http://schemas.microsoft.com/office/powerpoint/2010/main" val="151141394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6202F52D-0CCD-4883-BF4C-2B812FD0E834}" type="slidenum">
              <a:rPr lang="en-US"/>
              <a:pPr>
                <a:defRPr/>
              </a:pPr>
              <a:t>‹#›</a:t>
            </a:fld>
            <a:endParaRPr lang="en-US" dirty="0"/>
          </a:p>
        </p:txBody>
      </p:sp>
    </p:spTree>
    <p:extLst>
      <p:ext uri="{BB962C8B-B14F-4D97-AF65-F5344CB8AC3E}">
        <p14:creationId xmlns:p14="http://schemas.microsoft.com/office/powerpoint/2010/main" val="3913323051"/>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E86229F5-A157-41B9-B463-3D3B8E9EBC72}" type="slidenum">
              <a:rPr lang="en-US"/>
              <a:pPr>
                <a:defRPr/>
              </a:pPr>
              <a:t>‹#›</a:t>
            </a:fld>
            <a:endParaRPr lang="en-US" dirty="0"/>
          </a:p>
        </p:txBody>
      </p:sp>
    </p:spTree>
    <p:extLst>
      <p:ext uri="{BB962C8B-B14F-4D97-AF65-F5344CB8AC3E}">
        <p14:creationId xmlns:p14="http://schemas.microsoft.com/office/powerpoint/2010/main" val="40268009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79C429BA-8A94-462E-A9C6-4C758A7531CC}" type="slidenum">
              <a:rPr lang="en-US"/>
              <a:pPr>
                <a:defRPr/>
              </a:pPr>
              <a:t>‹#›</a:t>
            </a:fld>
            <a:endParaRPr lang="en-US" dirty="0"/>
          </a:p>
        </p:txBody>
      </p:sp>
    </p:spTree>
    <p:extLst>
      <p:ext uri="{BB962C8B-B14F-4D97-AF65-F5344CB8AC3E}">
        <p14:creationId xmlns:p14="http://schemas.microsoft.com/office/powerpoint/2010/main" val="4014070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AC60E5E2-F7FF-4AE4-A73E-E052FEE1CB79}" type="slidenum">
              <a:rPr lang="en-US"/>
              <a:pPr>
                <a:defRPr/>
              </a:pPr>
              <a:t>‹#›</a:t>
            </a:fld>
            <a:endParaRPr lang="en-US" dirty="0"/>
          </a:p>
        </p:txBody>
      </p:sp>
    </p:spTree>
    <p:extLst>
      <p:ext uri="{BB962C8B-B14F-4D97-AF65-F5344CB8AC3E}">
        <p14:creationId xmlns:p14="http://schemas.microsoft.com/office/powerpoint/2010/main" val="691066860"/>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7770959F-0C52-419B-9C9B-89838D96907F}" type="slidenum">
              <a:rPr lang="en-US"/>
              <a:pPr>
                <a:defRPr/>
              </a:pPr>
              <a:t>‹#›</a:t>
            </a:fld>
            <a:endParaRPr lang="en-US" dirty="0"/>
          </a:p>
        </p:txBody>
      </p:sp>
    </p:spTree>
    <p:extLst>
      <p:ext uri="{BB962C8B-B14F-4D97-AF65-F5344CB8AC3E}">
        <p14:creationId xmlns:p14="http://schemas.microsoft.com/office/powerpoint/2010/main" val="2236812197"/>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80BE27CB-3C4C-414A-BD38-BBD332397A67}" type="slidenum">
              <a:rPr lang="en-US"/>
              <a:pPr>
                <a:defRPr/>
              </a:pPr>
              <a:t>‹#›</a:t>
            </a:fld>
            <a:endParaRPr lang="en-US" dirty="0"/>
          </a:p>
        </p:txBody>
      </p:sp>
    </p:spTree>
    <p:extLst>
      <p:ext uri="{BB962C8B-B14F-4D97-AF65-F5344CB8AC3E}">
        <p14:creationId xmlns:p14="http://schemas.microsoft.com/office/powerpoint/2010/main" val="2661068267"/>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5B352028-E898-4767-A056-88FE40095F0F}" type="slidenum">
              <a:rPr lang="en-US"/>
              <a:pPr>
                <a:defRPr/>
              </a:pPr>
              <a:t>‹#›</a:t>
            </a:fld>
            <a:endParaRPr lang="en-US" dirty="0"/>
          </a:p>
        </p:txBody>
      </p:sp>
    </p:spTree>
    <p:extLst>
      <p:ext uri="{BB962C8B-B14F-4D97-AF65-F5344CB8AC3E}">
        <p14:creationId xmlns:p14="http://schemas.microsoft.com/office/powerpoint/2010/main" val="324212501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7EDFDC8F-9FBD-4E62-AF95-6CE0927746C0}" type="slidenum">
              <a:rPr lang="en-US"/>
              <a:pPr>
                <a:defRPr/>
              </a:pPr>
              <a:t>‹#›</a:t>
            </a:fld>
            <a:endParaRPr lang="en-US" dirty="0"/>
          </a:p>
        </p:txBody>
      </p:sp>
    </p:spTree>
    <p:extLst>
      <p:ext uri="{BB962C8B-B14F-4D97-AF65-F5344CB8AC3E}">
        <p14:creationId xmlns:p14="http://schemas.microsoft.com/office/powerpoint/2010/main" val="1703847158"/>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36196B67-6398-41E6-A8C0-0FD8001BA486}" type="slidenum">
              <a:rPr lang="en-US"/>
              <a:pPr>
                <a:defRPr/>
              </a:pPr>
              <a:t>‹#›</a:t>
            </a:fld>
            <a:endParaRPr lang="en-US" dirty="0"/>
          </a:p>
        </p:txBody>
      </p:sp>
    </p:spTree>
    <p:extLst>
      <p:ext uri="{BB962C8B-B14F-4D97-AF65-F5344CB8AC3E}">
        <p14:creationId xmlns:p14="http://schemas.microsoft.com/office/powerpoint/2010/main" val="1562672683"/>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1B47A454-DD81-4EEA-B1C8-517C0D02E1CC}" type="slidenum">
              <a:rPr lang="en-US"/>
              <a:pPr>
                <a:defRPr/>
              </a:pPr>
              <a:t>‹#›</a:t>
            </a:fld>
            <a:endParaRPr lang="en-US" dirty="0"/>
          </a:p>
        </p:txBody>
      </p:sp>
    </p:spTree>
    <p:extLst>
      <p:ext uri="{BB962C8B-B14F-4D97-AF65-F5344CB8AC3E}">
        <p14:creationId xmlns:p14="http://schemas.microsoft.com/office/powerpoint/2010/main" val="1909926251"/>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28CA213A-B3CE-4B1D-A498-E9A335A338C1}" type="slidenum">
              <a:rPr lang="en-US"/>
              <a:pPr>
                <a:defRPr/>
              </a:pPr>
              <a:t>‹#›</a:t>
            </a:fld>
            <a:endParaRPr lang="en-US" dirty="0"/>
          </a:p>
        </p:txBody>
      </p:sp>
    </p:spTree>
    <p:extLst>
      <p:ext uri="{BB962C8B-B14F-4D97-AF65-F5344CB8AC3E}">
        <p14:creationId xmlns:p14="http://schemas.microsoft.com/office/powerpoint/2010/main" val="159983886"/>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320C43DD-67D7-4BA9-8314-56E690E45A7E}" type="slidenum">
              <a:rPr lang="en-US"/>
              <a:pPr>
                <a:defRPr/>
              </a:pPr>
              <a:t>‹#›</a:t>
            </a:fld>
            <a:endParaRPr lang="en-US" dirty="0"/>
          </a:p>
        </p:txBody>
      </p:sp>
    </p:spTree>
    <p:extLst>
      <p:ext uri="{BB962C8B-B14F-4D97-AF65-F5344CB8AC3E}">
        <p14:creationId xmlns:p14="http://schemas.microsoft.com/office/powerpoint/2010/main" val="3932878664"/>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D70BDBCE-816A-4642-8597-F6B0141D30C1}" type="slidenum">
              <a:rPr lang="en-US"/>
              <a:pPr>
                <a:defRPr/>
              </a:pPr>
              <a:t>‹#›</a:t>
            </a:fld>
            <a:endParaRPr lang="en-US" dirty="0"/>
          </a:p>
        </p:txBody>
      </p:sp>
    </p:spTree>
    <p:extLst>
      <p:ext uri="{BB962C8B-B14F-4D97-AF65-F5344CB8AC3E}">
        <p14:creationId xmlns:p14="http://schemas.microsoft.com/office/powerpoint/2010/main" val="2415293991"/>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3164F5FA-DE26-4BC7-81B8-262C40672F70}" type="slidenum">
              <a:rPr lang="en-US"/>
              <a:pPr>
                <a:defRPr/>
              </a:pPr>
              <a:t>‹#›</a:t>
            </a:fld>
            <a:endParaRPr lang="en-US" dirty="0"/>
          </a:p>
        </p:txBody>
      </p:sp>
    </p:spTree>
    <p:extLst>
      <p:ext uri="{BB962C8B-B14F-4D97-AF65-F5344CB8AC3E}">
        <p14:creationId xmlns:p14="http://schemas.microsoft.com/office/powerpoint/2010/main" val="41062128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4F24C765-D7AD-4AE7-95B7-8A11DD32B29A}" type="slidenum">
              <a:rPr lang="en-US"/>
              <a:pPr>
                <a:defRPr/>
              </a:pPr>
              <a:t>‹#›</a:t>
            </a:fld>
            <a:endParaRPr lang="en-US" dirty="0"/>
          </a:p>
        </p:txBody>
      </p:sp>
    </p:spTree>
    <p:extLst>
      <p:ext uri="{BB962C8B-B14F-4D97-AF65-F5344CB8AC3E}">
        <p14:creationId xmlns:p14="http://schemas.microsoft.com/office/powerpoint/2010/main" val="4225726153"/>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9EBDFBB-83B8-4D27-A2AB-11D23774F4BA}" type="slidenum">
              <a:rPr lang="en-US"/>
              <a:pPr>
                <a:defRPr/>
              </a:pPr>
              <a:t>‹#›</a:t>
            </a:fld>
            <a:endParaRPr lang="en-US" dirty="0"/>
          </a:p>
        </p:txBody>
      </p:sp>
    </p:spTree>
    <p:extLst>
      <p:ext uri="{BB962C8B-B14F-4D97-AF65-F5344CB8AC3E}">
        <p14:creationId xmlns:p14="http://schemas.microsoft.com/office/powerpoint/2010/main" val="3990710020"/>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DB913392-9ADA-4435-80E0-A8C37121BEF0}" type="slidenum">
              <a:rPr lang="en-US"/>
              <a:pPr>
                <a:defRPr/>
              </a:pPr>
              <a:t>‹#›</a:t>
            </a:fld>
            <a:endParaRPr lang="en-US" dirty="0"/>
          </a:p>
        </p:txBody>
      </p:sp>
    </p:spTree>
    <p:extLst>
      <p:ext uri="{BB962C8B-B14F-4D97-AF65-F5344CB8AC3E}">
        <p14:creationId xmlns:p14="http://schemas.microsoft.com/office/powerpoint/2010/main" val="3121800020"/>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D06DA3BE-9D66-45A6-8E9E-F76B53B2147E}" type="slidenum">
              <a:rPr lang="en-US"/>
              <a:pPr>
                <a:defRPr/>
              </a:pPr>
              <a:t>‹#›</a:t>
            </a:fld>
            <a:endParaRPr lang="en-US" dirty="0"/>
          </a:p>
        </p:txBody>
      </p:sp>
    </p:spTree>
    <p:extLst>
      <p:ext uri="{BB962C8B-B14F-4D97-AF65-F5344CB8AC3E}">
        <p14:creationId xmlns:p14="http://schemas.microsoft.com/office/powerpoint/2010/main" val="2088134253"/>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1E5D5EF8-9EC5-4D05-B3B4-9113983F3CC0}" type="slidenum">
              <a:rPr lang="en-US"/>
              <a:pPr>
                <a:defRPr/>
              </a:pPr>
              <a:t>‹#›</a:t>
            </a:fld>
            <a:endParaRPr lang="en-US" dirty="0"/>
          </a:p>
        </p:txBody>
      </p:sp>
    </p:spTree>
    <p:extLst>
      <p:ext uri="{BB962C8B-B14F-4D97-AF65-F5344CB8AC3E}">
        <p14:creationId xmlns:p14="http://schemas.microsoft.com/office/powerpoint/2010/main" val="3267485871"/>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9E74B2F6-92FA-4E44-B2CB-69E765AE9D56}" type="slidenum">
              <a:rPr lang="en-US"/>
              <a:pPr>
                <a:defRPr/>
              </a:pPr>
              <a:t>‹#›</a:t>
            </a:fld>
            <a:endParaRPr lang="en-US" dirty="0"/>
          </a:p>
        </p:txBody>
      </p:sp>
    </p:spTree>
    <p:extLst>
      <p:ext uri="{BB962C8B-B14F-4D97-AF65-F5344CB8AC3E}">
        <p14:creationId xmlns:p14="http://schemas.microsoft.com/office/powerpoint/2010/main" val="882237053"/>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14968B53-982B-499F-B1B1-3B4FC8CBD1C2}" type="slidenum">
              <a:rPr lang="en-US"/>
              <a:pPr>
                <a:defRPr/>
              </a:pPr>
              <a:t>‹#›</a:t>
            </a:fld>
            <a:endParaRPr lang="en-US" dirty="0"/>
          </a:p>
        </p:txBody>
      </p:sp>
    </p:spTree>
    <p:extLst>
      <p:ext uri="{BB962C8B-B14F-4D97-AF65-F5344CB8AC3E}">
        <p14:creationId xmlns:p14="http://schemas.microsoft.com/office/powerpoint/2010/main" val="2117905524"/>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45C3E529-42C3-4353-A989-51315D39170F}" type="slidenum">
              <a:rPr lang="en-US"/>
              <a:pPr>
                <a:defRPr/>
              </a:pPr>
              <a:t>‹#›</a:t>
            </a:fld>
            <a:endParaRPr lang="en-US" dirty="0"/>
          </a:p>
        </p:txBody>
      </p:sp>
    </p:spTree>
    <p:extLst>
      <p:ext uri="{BB962C8B-B14F-4D97-AF65-F5344CB8AC3E}">
        <p14:creationId xmlns:p14="http://schemas.microsoft.com/office/powerpoint/2010/main" val="210437504"/>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B3ED672F-9BB0-4B21-BBF6-372BCF7AE2D1}" type="slidenum">
              <a:rPr lang="en-US"/>
              <a:pPr>
                <a:defRPr/>
              </a:pPr>
              <a:t>‹#›</a:t>
            </a:fld>
            <a:endParaRPr lang="en-US" dirty="0"/>
          </a:p>
        </p:txBody>
      </p:sp>
    </p:spTree>
    <p:extLst>
      <p:ext uri="{BB962C8B-B14F-4D97-AF65-F5344CB8AC3E}">
        <p14:creationId xmlns:p14="http://schemas.microsoft.com/office/powerpoint/2010/main" val="318731942"/>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E5534AA5-29A1-459A-94FA-AA89A05C8BEB}" type="slidenum">
              <a:rPr lang="en-US"/>
              <a:pPr>
                <a:defRPr/>
              </a:pPr>
              <a:t>‹#›</a:t>
            </a:fld>
            <a:endParaRPr lang="en-US" dirty="0"/>
          </a:p>
        </p:txBody>
      </p:sp>
    </p:spTree>
    <p:extLst>
      <p:ext uri="{BB962C8B-B14F-4D97-AF65-F5344CB8AC3E}">
        <p14:creationId xmlns:p14="http://schemas.microsoft.com/office/powerpoint/2010/main" val="1119115761"/>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9B1CA188-90DC-4DB5-B961-B312BA248987}" type="slidenum">
              <a:rPr lang="en-US"/>
              <a:pPr>
                <a:defRPr/>
              </a:pPr>
              <a:t>‹#›</a:t>
            </a:fld>
            <a:endParaRPr lang="en-US" dirty="0"/>
          </a:p>
        </p:txBody>
      </p:sp>
    </p:spTree>
    <p:extLst>
      <p:ext uri="{BB962C8B-B14F-4D97-AF65-F5344CB8AC3E}">
        <p14:creationId xmlns:p14="http://schemas.microsoft.com/office/powerpoint/2010/main" val="28521238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C12E762B-0F90-4241-B5C1-C7FA94BA85F8}" type="slidenum">
              <a:rPr lang="en-US"/>
              <a:pPr>
                <a:defRPr/>
              </a:pPr>
              <a:t>‹#›</a:t>
            </a:fld>
            <a:endParaRPr lang="en-US" dirty="0"/>
          </a:p>
        </p:txBody>
      </p:sp>
    </p:spTree>
    <p:extLst>
      <p:ext uri="{BB962C8B-B14F-4D97-AF65-F5344CB8AC3E}">
        <p14:creationId xmlns:p14="http://schemas.microsoft.com/office/powerpoint/2010/main" val="505228109"/>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DA034ADC-CCCF-44FD-8D59-84F6D7F016FA}" type="slidenum">
              <a:rPr lang="en-US"/>
              <a:pPr>
                <a:defRPr/>
              </a:pPr>
              <a:t>‹#›</a:t>
            </a:fld>
            <a:endParaRPr lang="en-US" dirty="0"/>
          </a:p>
        </p:txBody>
      </p:sp>
    </p:spTree>
    <p:extLst>
      <p:ext uri="{BB962C8B-B14F-4D97-AF65-F5344CB8AC3E}">
        <p14:creationId xmlns:p14="http://schemas.microsoft.com/office/powerpoint/2010/main" val="2189178457"/>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CCC8D72-D72B-4F8A-9420-8833EF5C13BA}" type="slidenum">
              <a:rPr lang="en-US"/>
              <a:pPr>
                <a:defRPr/>
              </a:pPr>
              <a:t>‹#›</a:t>
            </a:fld>
            <a:endParaRPr lang="en-US" dirty="0"/>
          </a:p>
        </p:txBody>
      </p:sp>
    </p:spTree>
    <p:extLst>
      <p:ext uri="{BB962C8B-B14F-4D97-AF65-F5344CB8AC3E}">
        <p14:creationId xmlns:p14="http://schemas.microsoft.com/office/powerpoint/2010/main" val="2562271951"/>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DB1AC383-7276-4B95-B1F3-30CB55F159F2}" type="slidenum">
              <a:rPr lang="en-US"/>
              <a:pPr>
                <a:defRPr/>
              </a:pPr>
              <a:t>‹#›</a:t>
            </a:fld>
            <a:endParaRPr lang="en-US" dirty="0"/>
          </a:p>
        </p:txBody>
      </p:sp>
    </p:spTree>
    <p:extLst>
      <p:ext uri="{BB962C8B-B14F-4D97-AF65-F5344CB8AC3E}">
        <p14:creationId xmlns:p14="http://schemas.microsoft.com/office/powerpoint/2010/main" val="4066299080"/>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CA66E8FF-A441-421E-9C9B-B444FAB39862}" type="slidenum">
              <a:rPr lang="en-US"/>
              <a:pPr>
                <a:defRPr/>
              </a:pPr>
              <a:t>‹#›</a:t>
            </a:fld>
            <a:endParaRPr lang="en-US" dirty="0"/>
          </a:p>
        </p:txBody>
      </p:sp>
    </p:spTree>
    <p:extLst>
      <p:ext uri="{BB962C8B-B14F-4D97-AF65-F5344CB8AC3E}">
        <p14:creationId xmlns:p14="http://schemas.microsoft.com/office/powerpoint/2010/main" val="3639119149"/>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63DFFF95-5482-4974-B44E-06F142DB4490}" type="slidenum">
              <a:rPr lang="en-US"/>
              <a:pPr>
                <a:defRPr/>
              </a:pPr>
              <a:t>‹#›</a:t>
            </a:fld>
            <a:endParaRPr lang="en-US" dirty="0"/>
          </a:p>
        </p:txBody>
      </p:sp>
    </p:spTree>
    <p:extLst>
      <p:ext uri="{BB962C8B-B14F-4D97-AF65-F5344CB8AC3E}">
        <p14:creationId xmlns:p14="http://schemas.microsoft.com/office/powerpoint/2010/main" val="3706702474"/>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DD879CA6-C5B1-4636-A061-F7D321DF610D}" type="slidenum">
              <a:rPr lang="en-US"/>
              <a:pPr>
                <a:defRPr/>
              </a:pPr>
              <a:t>‹#›</a:t>
            </a:fld>
            <a:endParaRPr lang="en-US" dirty="0"/>
          </a:p>
        </p:txBody>
      </p:sp>
    </p:spTree>
    <p:extLst>
      <p:ext uri="{BB962C8B-B14F-4D97-AF65-F5344CB8AC3E}">
        <p14:creationId xmlns:p14="http://schemas.microsoft.com/office/powerpoint/2010/main" val="3391962727"/>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1E7C4C0E-EB47-4988-B38D-E4A9BAE8CD26}" type="slidenum">
              <a:rPr lang="en-US"/>
              <a:pPr>
                <a:defRPr/>
              </a:pPr>
              <a:t>‹#›</a:t>
            </a:fld>
            <a:endParaRPr lang="en-US" dirty="0"/>
          </a:p>
        </p:txBody>
      </p:sp>
    </p:spTree>
    <p:extLst>
      <p:ext uri="{BB962C8B-B14F-4D97-AF65-F5344CB8AC3E}">
        <p14:creationId xmlns:p14="http://schemas.microsoft.com/office/powerpoint/2010/main" val="1581975020"/>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5C103C57-9D90-4CA7-B9C1-70FCC1590A2C}" type="slidenum">
              <a:rPr lang="en-US"/>
              <a:pPr>
                <a:defRPr/>
              </a:pPr>
              <a:t>‹#›</a:t>
            </a:fld>
            <a:endParaRPr lang="en-US" dirty="0"/>
          </a:p>
        </p:txBody>
      </p:sp>
    </p:spTree>
    <p:extLst>
      <p:ext uri="{BB962C8B-B14F-4D97-AF65-F5344CB8AC3E}">
        <p14:creationId xmlns:p14="http://schemas.microsoft.com/office/powerpoint/2010/main" val="3390999042"/>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4DC0E99D-8D19-469E-A87E-FECE6D899D42}" type="slidenum">
              <a:rPr lang="en-US"/>
              <a:pPr>
                <a:defRPr/>
              </a:pPr>
              <a:t>‹#›</a:t>
            </a:fld>
            <a:endParaRPr lang="en-US" dirty="0"/>
          </a:p>
        </p:txBody>
      </p:sp>
    </p:spTree>
    <p:extLst>
      <p:ext uri="{BB962C8B-B14F-4D97-AF65-F5344CB8AC3E}">
        <p14:creationId xmlns:p14="http://schemas.microsoft.com/office/powerpoint/2010/main" val="3605479499"/>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7DC7C296-66AD-4B67-80FB-3079334C4712}" type="slidenum">
              <a:rPr lang="en-US"/>
              <a:pPr>
                <a:defRPr/>
              </a:pPr>
              <a:t>‹#›</a:t>
            </a:fld>
            <a:endParaRPr lang="en-US" dirty="0"/>
          </a:p>
        </p:txBody>
      </p:sp>
    </p:spTree>
    <p:extLst>
      <p:ext uri="{BB962C8B-B14F-4D97-AF65-F5344CB8AC3E}">
        <p14:creationId xmlns:p14="http://schemas.microsoft.com/office/powerpoint/2010/main" val="17201019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56568550-E352-46CB-BC98-64AF15B5B044}" type="slidenum">
              <a:rPr lang="en-US"/>
              <a:pPr>
                <a:defRPr/>
              </a:pPr>
              <a:t>‹#›</a:t>
            </a:fld>
            <a:endParaRPr lang="en-US" dirty="0"/>
          </a:p>
        </p:txBody>
      </p:sp>
    </p:spTree>
    <p:extLst>
      <p:ext uri="{BB962C8B-B14F-4D97-AF65-F5344CB8AC3E}">
        <p14:creationId xmlns:p14="http://schemas.microsoft.com/office/powerpoint/2010/main" val="2839899617"/>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45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45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9B278C8-161F-4345-B871-861EF9B77564}" type="slidenum">
              <a:rPr lang="en-US"/>
              <a:pPr>
                <a:defRPr/>
              </a:pPr>
              <a:t>‹#›</a:t>
            </a:fld>
            <a:endParaRPr lang="en-US" dirty="0"/>
          </a:p>
        </p:txBody>
      </p:sp>
    </p:spTree>
    <p:extLst>
      <p:ext uri="{BB962C8B-B14F-4D97-AF65-F5344CB8AC3E}">
        <p14:creationId xmlns:p14="http://schemas.microsoft.com/office/powerpoint/2010/main" val="3005978096"/>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F7D7029-E7F9-4A07-846D-8F1957507370}" type="slidenum">
              <a:rPr lang="en-US"/>
              <a:pPr>
                <a:defRPr/>
              </a:pPr>
              <a:t>‹#›</a:t>
            </a:fld>
            <a:endParaRPr lang="en-US" dirty="0"/>
          </a:p>
        </p:txBody>
      </p:sp>
    </p:spTree>
    <p:extLst>
      <p:ext uri="{BB962C8B-B14F-4D97-AF65-F5344CB8AC3E}">
        <p14:creationId xmlns:p14="http://schemas.microsoft.com/office/powerpoint/2010/main" val="1764753898"/>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8923247A-4B1C-44CE-99B4-242AC06D603D}" type="slidenum">
              <a:rPr lang="en-US"/>
              <a:pPr>
                <a:defRPr/>
              </a:pPr>
              <a:t>‹#›</a:t>
            </a:fld>
            <a:endParaRPr lang="en-US" dirty="0"/>
          </a:p>
        </p:txBody>
      </p:sp>
    </p:spTree>
    <p:extLst>
      <p:ext uri="{BB962C8B-B14F-4D97-AF65-F5344CB8AC3E}">
        <p14:creationId xmlns:p14="http://schemas.microsoft.com/office/powerpoint/2010/main" val="2675668443"/>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BF89D5AC-80B6-4275-BA09-687E366FCAC1}" type="slidenum">
              <a:rPr lang="en-US"/>
              <a:pPr>
                <a:defRPr/>
              </a:pPr>
              <a:t>‹#›</a:t>
            </a:fld>
            <a:endParaRPr lang="en-US" dirty="0"/>
          </a:p>
        </p:txBody>
      </p:sp>
    </p:spTree>
    <p:extLst>
      <p:ext uri="{BB962C8B-B14F-4D97-AF65-F5344CB8AC3E}">
        <p14:creationId xmlns:p14="http://schemas.microsoft.com/office/powerpoint/2010/main" val="3486332769"/>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0BFB083A-356A-4828-924B-45234B93F6C8}" type="slidenum">
              <a:rPr lang="en-US"/>
              <a:pPr>
                <a:defRPr/>
              </a:pPr>
              <a:t>‹#›</a:t>
            </a:fld>
            <a:endParaRPr lang="en-US" dirty="0"/>
          </a:p>
        </p:txBody>
      </p:sp>
    </p:spTree>
    <p:extLst>
      <p:ext uri="{BB962C8B-B14F-4D97-AF65-F5344CB8AC3E}">
        <p14:creationId xmlns:p14="http://schemas.microsoft.com/office/powerpoint/2010/main" val="3148332806"/>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02E5D386-E0DC-481A-A24C-528E827ACCBF}" type="slidenum">
              <a:rPr lang="en-US"/>
              <a:pPr>
                <a:defRPr/>
              </a:pPr>
              <a:t>‹#›</a:t>
            </a:fld>
            <a:endParaRPr lang="en-US" dirty="0"/>
          </a:p>
        </p:txBody>
      </p:sp>
    </p:spTree>
    <p:extLst>
      <p:ext uri="{BB962C8B-B14F-4D97-AF65-F5344CB8AC3E}">
        <p14:creationId xmlns:p14="http://schemas.microsoft.com/office/powerpoint/2010/main" val="2900359630"/>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E1B1F854-98C8-412F-89A4-8C79418465D1}" type="slidenum">
              <a:rPr lang="en-US"/>
              <a:pPr>
                <a:defRPr/>
              </a:pPr>
              <a:t>‹#›</a:t>
            </a:fld>
            <a:endParaRPr lang="en-US" dirty="0"/>
          </a:p>
        </p:txBody>
      </p:sp>
    </p:spTree>
    <p:extLst>
      <p:ext uri="{BB962C8B-B14F-4D97-AF65-F5344CB8AC3E}">
        <p14:creationId xmlns:p14="http://schemas.microsoft.com/office/powerpoint/2010/main" val="1385836295"/>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75738DB7-6607-4EB8-9727-609E22ACA961}" type="slidenum">
              <a:rPr lang="en-US"/>
              <a:pPr>
                <a:defRPr/>
              </a:pPr>
              <a:t>‹#›</a:t>
            </a:fld>
            <a:endParaRPr lang="en-US" dirty="0"/>
          </a:p>
        </p:txBody>
      </p:sp>
    </p:spTree>
    <p:extLst>
      <p:ext uri="{BB962C8B-B14F-4D97-AF65-F5344CB8AC3E}">
        <p14:creationId xmlns:p14="http://schemas.microsoft.com/office/powerpoint/2010/main" val="274471161"/>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BB085288-60F2-4170-AB7E-2C8646CE3CAF}" type="slidenum">
              <a:rPr lang="en-US"/>
              <a:pPr>
                <a:defRPr/>
              </a:pPr>
              <a:t>‹#›</a:t>
            </a:fld>
            <a:endParaRPr lang="en-US" dirty="0"/>
          </a:p>
        </p:txBody>
      </p:sp>
    </p:spTree>
    <p:extLst>
      <p:ext uri="{BB962C8B-B14F-4D97-AF65-F5344CB8AC3E}">
        <p14:creationId xmlns:p14="http://schemas.microsoft.com/office/powerpoint/2010/main" val="4196314790"/>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FD585F1C-5343-4EEF-9E15-F88D8F7B4597}" type="slidenum">
              <a:rPr lang="en-US"/>
              <a:pPr>
                <a:defRPr/>
              </a:pPr>
              <a:t>‹#›</a:t>
            </a:fld>
            <a:endParaRPr lang="en-US" dirty="0"/>
          </a:p>
        </p:txBody>
      </p:sp>
    </p:spTree>
    <p:extLst>
      <p:ext uri="{BB962C8B-B14F-4D97-AF65-F5344CB8AC3E}">
        <p14:creationId xmlns:p14="http://schemas.microsoft.com/office/powerpoint/2010/main" val="663800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DA4A03E-67E4-4F44-A162-CB5CE95CB0CD}" type="slidenum">
              <a:rPr lang="en-US"/>
              <a:pPr>
                <a:defRPr/>
              </a:pPr>
              <a:t>‹#›</a:t>
            </a:fld>
            <a:endParaRPr lang="en-US" dirty="0"/>
          </a:p>
        </p:txBody>
      </p:sp>
    </p:spTree>
    <p:extLst>
      <p:ext uri="{BB962C8B-B14F-4D97-AF65-F5344CB8AC3E}">
        <p14:creationId xmlns:p14="http://schemas.microsoft.com/office/powerpoint/2010/main" val="2620577792"/>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E459F060-D339-4D56-836E-FC9A48C50080}" type="slidenum">
              <a:rPr lang="en-US"/>
              <a:pPr>
                <a:defRPr/>
              </a:pPr>
              <a:t>‹#›</a:t>
            </a:fld>
            <a:endParaRPr lang="en-US" dirty="0"/>
          </a:p>
        </p:txBody>
      </p:sp>
    </p:spTree>
    <p:extLst>
      <p:ext uri="{BB962C8B-B14F-4D97-AF65-F5344CB8AC3E}">
        <p14:creationId xmlns:p14="http://schemas.microsoft.com/office/powerpoint/2010/main" val="545808839"/>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5EF9DFF-6808-4239-A8A6-031BE862E255}" type="slidenum">
              <a:rPr lang="en-US"/>
              <a:pPr>
                <a:defRPr/>
              </a:pPr>
              <a:t>‹#›</a:t>
            </a:fld>
            <a:endParaRPr lang="en-US" dirty="0"/>
          </a:p>
        </p:txBody>
      </p:sp>
    </p:spTree>
    <p:extLst>
      <p:ext uri="{BB962C8B-B14F-4D97-AF65-F5344CB8AC3E}">
        <p14:creationId xmlns:p14="http://schemas.microsoft.com/office/powerpoint/2010/main" val="989638521"/>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2D60B25B-9355-4954-B526-30918F7EEF8E}" type="slidenum">
              <a:rPr lang="en-US"/>
              <a:pPr>
                <a:defRPr/>
              </a:pPr>
              <a:t>‹#›</a:t>
            </a:fld>
            <a:endParaRPr lang="en-US" dirty="0"/>
          </a:p>
        </p:txBody>
      </p:sp>
    </p:spTree>
    <p:extLst>
      <p:ext uri="{BB962C8B-B14F-4D97-AF65-F5344CB8AC3E}">
        <p14:creationId xmlns:p14="http://schemas.microsoft.com/office/powerpoint/2010/main" val="1005566512"/>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7DD0B6E8-9AF5-4443-B628-218F291469D1}" type="slidenum">
              <a:rPr lang="en-US"/>
              <a:pPr>
                <a:defRPr/>
              </a:pPr>
              <a:t>‹#›</a:t>
            </a:fld>
            <a:endParaRPr lang="en-US" dirty="0"/>
          </a:p>
        </p:txBody>
      </p:sp>
    </p:spTree>
    <p:extLst>
      <p:ext uri="{BB962C8B-B14F-4D97-AF65-F5344CB8AC3E}">
        <p14:creationId xmlns:p14="http://schemas.microsoft.com/office/powerpoint/2010/main" val="1861732550"/>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AC637DA5-8907-4D40-9DCB-AD529C6B3FFC}" type="slidenum">
              <a:rPr lang="en-US"/>
              <a:pPr>
                <a:defRPr/>
              </a:pPr>
              <a:t>‹#›</a:t>
            </a:fld>
            <a:endParaRPr lang="en-US" dirty="0"/>
          </a:p>
        </p:txBody>
      </p:sp>
    </p:spTree>
    <p:extLst>
      <p:ext uri="{BB962C8B-B14F-4D97-AF65-F5344CB8AC3E}">
        <p14:creationId xmlns:p14="http://schemas.microsoft.com/office/powerpoint/2010/main" val="758480591"/>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863EA0DC-808B-49F4-8EA3-FE2D3C1E705D}" type="slidenum">
              <a:rPr lang="en-US"/>
              <a:pPr>
                <a:defRPr/>
              </a:pPr>
              <a:t>‹#›</a:t>
            </a:fld>
            <a:endParaRPr lang="en-US" dirty="0"/>
          </a:p>
        </p:txBody>
      </p:sp>
    </p:spTree>
    <p:extLst>
      <p:ext uri="{BB962C8B-B14F-4D97-AF65-F5344CB8AC3E}">
        <p14:creationId xmlns:p14="http://schemas.microsoft.com/office/powerpoint/2010/main" val="1379975989"/>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8F11B2CA-B8CD-4955-A78C-C3CB54750C4A}" type="slidenum">
              <a:rPr lang="en-US"/>
              <a:pPr>
                <a:defRPr/>
              </a:pPr>
              <a:t>‹#›</a:t>
            </a:fld>
            <a:endParaRPr lang="en-US" dirty="0"/>
          </a:p>
        </p:txBody>
      </p:sp>
    </p:spTree>
    <p:extLst>
      <p:ext uri="{BB962C8B-B14F-4D97-AF65-F5344CB8AC3E}">
        <p14:creationId xmlns:p14="http://schemas.microsoft.com/office/powerpoint/2010/main" val="2843820526"/>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96FC200E-C7A1-4744-B820-5945CF46BED3}" type="slidenum">
              <a:rPr lang="en-US"/>
              <a:pPr>
                <a:defRPr/>
              </a:pPr>
              <a:t>‹#›</a:t>
            </a:fld>
            <a:endParaRPr lang="en-US" dirty="0"/>
          </a:p>
        </p:txBody>
      </p:sp>
    </p:spTree>
    <p:extLst>
      <p:ext uri="{BB962C8B-B14F-4D97-AF65-F5344CB8AC3E}">
        <p14:creationId xmlns:p14="http://schemas.microsoft.com/office/powerpoint/2010/main" val="2275037647"/>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77081A76-8D66-4A54-9AC2-6ACD5494CC01}" type="slidenum">
              <a:rPr lang="en-US"/>
              <a:pPr>
                <a:defRPr/>
              </a:pPr>
              <a:t>‹#›</a:t>
            </a:fld>
            <a:endParaRPr lang="en-US" dirty="0"/>
          </a:p>
        </p:txBody>
      </p:sp>
    </p:spTree>
    <p:extLst>
      <p:ext uri="{BB962C8B-B14F-4D97-AF65-F5344CB8AC3E}">
        <p14:creationId xmlns:p14="http://schemas.microsoft.com/office/powerpoint/2010/main" val="1549334860"/>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F4575741-AEA1-426E-832E-3E2ACEEA2059}" type="slidenum">
              <a:rPr lang="en-US"/>
              <a:pPr>
                <a:defRPr/>
              </a:pPr>
              <a:t>‹#›</a:t>
            </a:fld>
            <a:endParaRPr lang="en-US" dirty="0"/>
          </a:p>
        </p:txBody>
      </p:sp>
    </p:spTree>
    <p:extLst>
      <p:ext uri="{BB962C8B-B14F-4D97-AF65-F5344CB8AC3E}">
        <p14:creationId xmlns:p14="http://schemas.microsoft.com/office/powerpoint/2010/main" val="32379289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62E985A3-29D2-4C54-81A1-A922F45A1082}" type="slidenum">
              <a:rPr lang="en-US"/>
              <a:pPr>
                <a:defRPr/>
              </a:pPr>
              <a:t>‹#›</a:t>
            </a:fld>
            <a:endParaRPr lang="en-US" dirty="0"/>
          </a:p>
        </p:txBody>
      </p:sp>
    </p:spTree>
    <p:extLst>
      <p:ext uri="{BB962C8B-B14F-4D97-AF65-F5344CB8AC3E}">
        <p14:creationId xmlns:p14="http://schemas.microsoft.com/office/powerpoint/2010/main" val="3373095287"/>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907C2822-77F9-47CC-BDBA-890BE728BC76}" type="slidenum">
              <a:rPr lang="en-US"/>
              <a:pPr>
                <a:defRPr/>
              </a:pPr>
              <a:t>‹#›</a:t>
            </a:fld>
            <a:endParaRPr lang="en-US" dirty="0"/>
          </a:p>
        </p:txBody>
      </p:sp>
    </p:spTree>
    <p:extLst>
      <p:ext uri="{BB962C8B-B14F-4D97-AF65-F5344CB8AC3E}">
        <p14:creationId xmlns:p14="http://schemas.microsoft.com/office/powerpoint/2010/main" val="1673090715"/>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A976745E-A4D0-491A-BC49-E5452F26EE1D}" type="slidenum">
              <a:rPr lang="en-US"/>
              <a:pPr>
                <a:defRPr/>
              </a:pPr>
              <a:t>‹#›</a:t>
            </a:fld>
            <a:endParaRPr lang="en-US" dirty="0"/>
          </a:p>
        </p:txBody>
      </p:sp>
    </p:spTree>
    <p:extLst>
      <p:ext uri="{BB962C8B-B14F-4D97-AF65-F5344CB8AC3E}">
        <p14:creationId xmlns:p14="http://schemas.microsoft.com/office/powerpoint/2010/main" val="4140293971"/>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7821669C-EBA1-45B2-9938-E1526FF803AE}" type="slidenum">
              <a:rPr lang="en-US"/>
              <a:pPr>
                <a:defRPr/>
              </a:pPr>
              <a:t>‹#›</a:t>
            </a:fld>
            <a:endParaRPr lang="en-US" dirty="0"/>
          </a:p>
        </p:txBody>
      </p:sp>
    </p:spTree>
    <p:extLst>
      <p:ext uri="{BB962C8B-B14F-4D97-AF65-F5344CB8AC3E}">
        <p14:creationId xmlns:p14="http://schemas.microsoft.com/office/powerpoint/2010/main" val="4074100909"/>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39790510-6849-4DBC-87B5-824AE18EB6A9}" type="slidenum">
              <a:rPr lang="en-US"/>
              <a:pPr>
                <a:defRPr/>
              </a:pPr>
              <a:t>‹#›</a:t>
            </a:fld>
            <a:endParaRPr lang="en-US" dirty="0"/>
          </a:p>
        </p:txBody>
      </p:sp>
    </p:spTree>
    <p:extLst>
      <p:ext uri="{BB962C8B-B14F-4D97-AF65-F5344CB8AC3E}">
        <p14:creationId xmlns:p14="http://schemas.microsoft.com/office/powerpoint/2010/main" val="3403441070"/>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5A8A3CE4-56BF-47D9-85EB-8CA05F0EECD8}" type="slidenum">
              <a:rPr lang="en-US"/>
              <a:pPr>
                <a:defRPr/>
              </a:pPr>
              <a:t>‹#›</a:t>
            </a:fld>
            <a:endParaRPr lang="en-US" dirty="0"/>
          </a:p>
        </p:txBody>
      </p:sp>
    </p:spTree>
    <p:extLst>
      <p:ext uri="{BB962C8B-B14F-4D97-AF65-F5344CB8AC3E}">
        <p14:creationId xmlns:p14="http://schemas.microsoft.com/office/powerpoint/2010/main" val="97783336"/>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D0FC7C09-5016-4C1F-8FBD-3A7B55F2E00C}" type="slidenum">
              <a:rPr lang="en-US"/>
              <a:pPr>
                <a:defRPr/>
              </a:pPr>
              <a:t>‹#›</a:t>
            </a:fld>
            <a:endParaRPr lang="en-US" dirty="0"/>
          </a:p>
        </p:txBody>
      </p:sp>
    </p:spTree>
    <p:extLst>
      <p:ext uri="{BB962C8B-B14F-4D97-AF65-F5344CB8AC3E}">
        <p14:creationId xmlns:p14="http://schemas.microsoft.com/office/powerpoint/2010/main" val="1633057106"/>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74125CD2-AA59-48B3-96CD-AF4A71D173C5}" type="slidenum">
              <a:rPr lang="en-US"/>
              <a:pPr>
                <a:defRPr/>
              </a:pPr>
              <a:t>‹#›</a:t>
            </a:fld>
            <a:endParaRPr lang="en-US" dirty="0"/>
          </a:p>
        </p:txBody>
      </p:sp>
    </p:spTree>
    <p:extLst>
      <p:ext uri="{BB962C8B-B14F-4D97-AF65-F5344CB8AC3E}">
        <p14:creationId xmlns:p14="http://schemas.microsoft.com/office/powerpoint/2010/main" val="1404349575"/>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0C305D57-5216-4642-9BA8-EEE8C4DFAC6C}" type="slidenum">
              <a:rPr lang="en-US"/>
              <a:pPr>
                <a:defRPr/>
              </a:pPr>
              <a:t>‹#›</a:t>
            </a:fld>
            <a:endParaRPr lang="en-US" dirty="0"/>
          </a:p>
        </p:txBody>
      </p:sp>
    </p:spTree>
    <p:extLst>
      <p:ext uri="{BB962C8B-B14F-4D97-AF65-F5344CB8AC3E}">
        <p14:creationId xmlns:p14="http://schemas.microsoft.com/office/powerpoint/2010/main" val="221445222"/>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0BD87D21-C94A-42F3-8350-3C3F74710E61}" type="slidenum">
              <a:rPr lang="en-US"/>
              <a:pPr>
                <a:defRPr/>
              </a:pPr>
              <a:t>‹#›</a:t>
            </a:fld>
            <a:endParaRPr lang="en-US" dirty="0"/>
          </a:p>
        </p:txBody>
      </p:sp>
    </p:spTree>
    <p:extLst>
      <p:ext uri="{BB962C8B-B14F-4D97-AF65-F5344CB8AC3E}">
        <p14:creationId xmlns:p14="http://schemas.microsoft.com/office/powerpoint/2010/main" val="1964964115"/>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1080F9ED-DE65-46D7-AAF3-F40436577C37}" type="slidenum">
              <a:rPr lang="en-US"/>
              <a:pPr>
                <a:defRPr/>
              </a:pPr>
              <a:t>‹#›</a:t>
            </a:fld>
            <a:endParaRPr lang="en-US" dirty="0"/>
          </a:p>
        </p:txBody>
      </p:sp>
    </p:spTree>
    <p:extLst>
      <p:ext uri="{BB962C8B-B14F-4D97-AF65-F5344CB8AC3E}">
        <p14:creationId xmlns:p14="http://schemas.microsoft.com/office/powerpoint/2010/main" val="39804320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7EE44792-92B7-40F7-A20C-D2D86698B8F4}" type="slidenum">
              <a:rPr lang="en-US"/>
              <a:pPr>
                <a:defRPr/>
              </a:pPr>
              <a:t>‹#›</a:t>
            </a:fld>
            <a:endParaRPr lang="en-US" dirty="0"/>
          </a:p>
        </p:txBody>
      </p:sp>
    </p:spTree>
    <p:extLst>
      <p:ext uri="{BB962C8B-B14F-4D97-AF65-F5344CB8AC3E}">
        <p14:creationId xmlns:p14="http://schemas.microsoft.com/office/powerpoint/2010/main" val="3663168031"/>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4A210494-F043-4CB2-B85C-83B07CA7671B}" type="slidenum">
              <a:rPr lang="en-US"/>
              <a:pPr>
                <a:defRPr/>
              </a:pPr>
              <a:t>‹#›</a:t>
            </a:fld>
            <a:endParaRPr lang="en-US" dirty="0"/>
          </a:p>
        </p:txBody>
      </p:sp>
    </p:spTree>
    <p:extLst>
      <p:ext uri="{BB962C8B-B14F-4D97-AF65-F5344CB8AC3E}">
        <p14:creationId xmlns:p14="http://schemas.microsoft.com/office/powerpoint/2010/main" val="3595717967"/>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51080E1A-49C3-4EF0-B93B-70A880F35A60}" type="slidenum">
              <a:rPr lang="en-US"/>
              <a:pPr>
                <a:defRPr/>
              </a:pPr>
              <a:t>‹#›</a:t>
            </a:fld>
            <a:endParaRPr lang="en-US" dirty="0"/>
          </a:p>
        </p:txBody>
      </p:sp>
    </p:spTree>
    <p:extLst>
      <p:ext uri="{BB962C8B-B14F-4D97-AF65-F5344CB8AC3E}">
        <p14:creationId xmlns:p14="http://schemas.microsoft.com/office/powerpoint/2010/main" val="4108088233"/>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E90BA4C6-83B8-4BFB-8CF0-870FCCF19933}" type="slidenum">
              <a:rPr lang="en-US"/>
              <a:pPr>
                <a:defRPr/>
              </a:pPr>
              <a:t>‹#›</a:t>
            </a:fld>
            <a:endParaRPr lang="en-US" dirty="0"/>
          </a:p>
        </p:txBody>
      </p:sp>
    </p:spTree>
    <p:extLst>
      <p:ext uri="{BB962C8B-B14F-4D97-AF65-F5344CB8AC3E}">
        <p14:creationId xmlns:p14="http://schemas.microsoft.com/office/powerpoint/2010/main" val="3642719527"/>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C2BAAC1-4656-4444-9E45-52C53C379FCB}" type="slidenum">
              <a:rPr lang="en-US"/>
              <a:pPr>
                <a:defRPr/>
              </a:pPr>
              <a:t>‹#›</a:t>
            </a:fld>
            <a:endParaRPr lang="en-US" dirty="0"/>
          </a:p>
        </p:txBody>
      </p:sp>
    </p:spTree>
    <p:extLst>
      <p:ext uri="{BB962C8B-B14F-4D97-AF65-F5344CB8AC3E}">
        <p14:creationId xmlns:p14="http://schemas.microsoft.com/office/powerpoint/2010/main" val="111851548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46875E8-4F08-440C-A6DB-C850AF37108F}" type="slidenum">
              <a:rPr lang="en-US"/>
              <a:pPr>
                <a:defRPr/>
              </a:pPr>
              <a:t>‹#›</a:t>
            </a:fld>
            <a:endParaRPr lang="en-US" dirty="0"/>
          </a:p>
        </p:txBody>
      </p:sp>
    </p:spTree>
    <p:extLst>
      <p:ext uri="{BB962C8B-B14F-4D97-AF65-F5344CB8AC3E}">
        <p14:creationId xmlns:p14="http://schemas.microsoft.com/office/powerpoint/2010/main" val="807968041"/>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D5847CEC-07B9-4B9C-9238-E47C493A80B4}" type="slidenum">
              <a:rPr lang="en-US"/>
              <a:pPr>
                <a:defRPr/>
              </a:pPr>
              <a:t>‹#›</a:t>
            </a:fld>
            <a:endParaRPr lang="en-US" dirty="0"/>
          </a:p>
        </p:txBody>
      </p:sp>
    </p:spTree>
    <p:extLst>
      <p:ext uri="{BB962C8B-B14F-4D97-AF65-F5344CB8AC3E}">
        <p14:creationId xmlns:p14="http://schemas.microsoft.com/office/powerpoint/2010/main" val="3052499817"/>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444D99B-6808-4137-B708-9B00A35541B0}" type="slidenum">
              <a:rPr lang="en-US"/>
              <a:pPr>
                <a:defRPr/>
              </a:pPr>
              <a:t>‹#›</a:t>
            </a:fld>
            <a:endParaRPr lang="en-US" dirty="0"/>
          </a:p>
        </p:txBody>
      </p:sp>
    </p:spTree>
    <p:extLst>
      <p:ext uri="{BB962C8B-B14F-4D97-AF65-F5344CB8AC3E}">
        <p14:creationId xmlns:p14="http://schemas.microsoft.com/office/powerpoint/2010/main" val="612522741"/>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12E68DA4-C8DF-455B-A639-560464138996}" type="slidenum">
              <a:rPr lang="en-US"/>
              <a:pPr>
                <a:defRPr/>
              </a:pPr>
              <a:t>‹#›</a:t>
            </a:fld>
            <a:endParaRPr lang="en-US" dirty="0"/>
          </a:p>
        </p:txBody>
      </p:sp>
    </p:spTree>
    <p:extLst>
      <p:ext uri="{BB962C8B-B14F-4D97-AF65-F5344CB8AC3E}">
        <p14:creationId xmlns:p14="http://schemas.microsoft.com/office/powerpoint/2010/main" val="3910165357"/>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99A9BC2E-C957-468B-BE88-9F4986C06EE9}" type="slidenum">
              <a:rPr lang="en-US"/>
              <a:pPr>
                <a:defRPr/>
              </a:pPr>
              <a:t>‹#›</a:t>
            </a:fld>
            <a:endParaRPr lang="en-US" dirty="0"/>
          </a:p>
        </p:txBody>
      </p:sp>
    </p:spTree>
    <p:extLst>
      <p:ext uri="{BB962C8B-B14F-4D97-AF65-F5344CB8AC3E}">
        <p14:creationId xmlns:p14="http://schemas.microsoft.com/office/powerpoint/2010/main" val="1232098067"/>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8D291BD2-4913-4778-86E4-B1EA3E7D92B9}" type="slidenum">
              <a:rPr lang="en-US"/>
              <a:pPr>
                <a:defRPr/>
              </a:pPr>
              <a:t>‹#›</a:t>
            </a:fld>
            <a:endParaRPr lang="en-US" dirty="0"/>
          </a:p>
        </p:txBody>
      </p:sp>
    </p:spTree>
    <p:extLst>
      <p:ext uri="{BB962C8B-B14F-4D97-AF65-F5344CB8AC3E}">
        <p14:creationId xmlns:p14="http://schemas.microsoft.com/office/powerpoint/2010/main" val="6510494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264FDDFD-8CDF-4DBB-B56A-8C019A73772A}" type="slidenum">
              <a:rPr lang="en-US"/>
              <a:pPr>
                <a:defRPr/>
              </a:pPr>
              <a:t>‹#›</a:t>
            </a:fld>
            <a:endParaRPr lang="en-US" dirty="0"/>
          </a:p>
        </p:txBody>
      </p:sp>
    </p:spTree>
    <p:extLst>
      <p:ext uri="{BB962C8B-B14F-4D97-AF65-F5344CB8AC3E}">
        <p14:creationId xmlns:p14="http://schemas.microsoft.com/office/powerpoint/2010/main" val="288251013"/>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40D9C941-518D-4743-AEA8-811C096CAE33}" type="slidenum">
              <a:rPr lang="en-US"/>
              <a:pPr>
                <a:defRPr/>
              </a:pPr>
              <a:t>‹#›</a:t>
            </a:fld>
            <a:endParaRPr lang="en-US" dirty="0"/>
          </a:p>
        </p:txBody>
      </p:sp>
    </p:spTree>
    <p:extLst>
      <p:ext uri="{BB962C8B-B14F-4D97-AF65-F5344CB8AC3E}">
        <p14:creationId xmlns:p14="http://schemas.microsoft.com/office/powerpoint/2010/main" val="948925773"/>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D30A6ADB-C995-45A0-B67F-6CA4A9C331BB}" type="slidenum">
              <a:rPr lang="en-US"/>
              <a:pPr>
                <a:defRPr/>
              </a:pPr>
              <a:t>‹#›</a:t>
            </a:fld>
            <a:endParaRPr lang="en-US" dirty="0"/>
          </a:p>
        </p:txBody>
      </p:sp>
    </p:spTree>
    <p:extLst>
      <p:ext uri="{BB962C8B-B14F-4D97-AF65-F5344CB8AC3E}">
        <p14:creationId xmlns:p14="http://schemas.microsoft.com/office/powerpoint/2010/main" val="1443033031"/>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82C4A6BC-9A8A-466F-AC28-211FCDAC2518}" type="slidenum">
              <a:rPr lang="en-US"/>
              <a:pPr>
                <a:defRPr/>
              </a:pPr>
              <a:t>‹#›</a:t>
            </a:fld>
            <a:endParaRPr lang="en-US" dirty="0"/>
          </a:p>
        </p:txBody>
      </p:sp>
    </p:spTree>
    <p:extLst>
      <p:ext uri="{BB962C8B-B14F-4D97-AF65-F5344CB8AC3E}">
        <p14:creationId xmlns:p14="http://schemas.microsoft.com/office/powerpoint/2010/main" val="1608225065"/>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ED6C007A-1825-44EC-8A17-91384BB30C70}" type="slidenum">
              <a:rPr lang="en-US"/>
              <a:pPr>
                <a:defRPr/>
              </a:pPr>
              <a:t>‹#›</a:t>
            </a:fld>
            <a:endParaRPr lang="en-US" dirty="0"/>
          </a:p>
        </p:txBody>
      </p:sp>
    </p:spTree>
    <p:extLst>
      <p:ext uri="{BB962C8B-B14F-4D97-AF65-F5344CB8AC3E}">
        <p14:creationId xmlns:p14="http://schemas.microsoft.com/office/powerpoint/2010/main" val="2706194101"/>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599C2DAA-6351-454F-BCCF-2844BF81C336}" type="slidenum">
              <a:rPr lang="en-US"/>
              <a:pPr>
                <a:defRPr/>
              </a:pPr>
              <a:t>‹#›</a:t>
            </a:fld>
            <a:endParaRPr lang="en-US" dirty="0"/>
          </a:p>
        </p:txBody>
      </p:sp>
    </p:spTree>
    <p:extLst>
      <p:ext uri="{BB962C8B-B14F-4D97-AF65-F5344CB8AC3E}">
        <p14:creationId xmlns:p14="http://schemas.microsoft.com/office/powerpoint/2010/main" val="1061162221"/>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B8F33E52-8EB5-44AA-9618-E9E8C235F337}" type="slidenum">
              <a:rPr lang="en-US"/>
              <a:pPr>
                <a:defRPr/>
              </a:pPr>
              <a:t>‹#›</a:t>
            </a:fld>
            <a:endParaRPr lang="en-US" dirty="0"/>
          </a:p>
        </p:txBody>
      </p:sp>
    </p:spTree>
    <p:extLst>
      <p:ext uri="{BB962C8B-B14F-4D97-AF65-F5344CB8AC3E}">
        <p14:creationId xmlns:p14="http://schemas.microsoft.com/office/powerpoint/2010/main" val="1327853967"/>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86DE46CB-3644-4C2C-8A01-271DBB1FE51F}" type="slidenum">
              <a:rPr lang="en-US"/>
              <a:pPr>
                <a:defRPr/>
              </a:pPr>
              <a:t>‹#›</a:t>
            </a:fld>
            <a:endParaRPr lang="en-US" dirty="0"/>
          </a:p>
        </p:txBody>
      </p:sp>
    </p:spTree>
    <p:extLst>
      <p:ext uri="{BB962C8B-B14F-4D97-AF65-F5344CB8AC3E}">
        <p14:creationId xmlns:p14="http://schemas.microsoft.com/office/powerpoint/2010/main" val="873660636"/>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B92FA9B2-2277-4BE5-A832-DC0EDA8EA190}" type="slidenum">
              <a:rPr lang="en-US"/>
              <a:pPr>
                <a:defRPr/>
              </a:pPr>
              <a:t>‹#›</a:t>
            </a:fld>
            <a:endParaRPr lang="en-US" dirty="0"/>
          </a:p>
        </p:txBody>
      </p:sp>
    </p:spTree>
    <p:extLst>
      <p:ext uri="{BB962C8B-B14F-4D97-AF65-F5344CB8AC3E}">
        <p14:creationId xmlns:p14="http://schemas.microsoft.com/office/powerpoint/2010/main" val="2566510569"/>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9BC29D75-AC64-4822-85AC-E9A66E51F75E}" type="slidenum">
              <a:rPr lang="en-US"/>
              <a:pPr>
                <a:defRPr/>
              </a:pPr>
              <a:t>‹#›</a:t>
            </a:fld>
            <a:endParaRPr lang="en-US" dirty="0"/>
          </a:p>
        </p:txBody>
      </p:sp>
    </p:spTree>
    <p:extLst>
      <p:ext uri="{BB962C8B-B14F-4D97-AF65-F5344CB8AC3E}">
        <p14:creationId xmlns:p14="http://schemas.microsoft.com/office/powerpoint/2010/main" val="1227087412"/>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74B26375-10D1-40D3-9798-484D0203E94F}" type="slidenum">
              <a:rPr lang="en-US"/>
              <a:pPr>
                <a:defRPr/>
              </a:pPr>
              <a:t>‹#›</a:t>
            </a:fld>
            <a:endParaRPr lang="en-US" dirty="0"/>
          </a:p>
        </p:txBody>
      </p:sp>
    </p:spTree>
    <p:extLst>
      <p:ext uri="{BB962C8B-B14F-4D97-AF65-F5344CB8AC3E}">
        <p14:creationId xmlns:p14="http://schemas.microsoft.com/office/powerpoint/2010/main" val="18580326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44A5FB2D-D325-41AD-B680-95DFF88C81CB}" type="slidenum">
              <a:rPr lang="en-US"/>
              <a:pPr>
                <a:defRPr/>
              </a:pPr>
              <a:t>‹#›</a:t>
            </a:fld>
            <a:endParaRPr lang="en-US" dirty="0"/>
          </a:p>
        </p:txBody>
      </p:sp>
    </p:spTree>
    <p:extLst>
      <p:ext uri="{BB962C8B-B14F-4D97-AF65-F5344CB8AC3E}">
        <p14:creationId xmlns:p14="http://schemas.microsoft.com/office/powerpoint/2010/main" val="1423855995"/>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9AF71CF0-4DFC-4FA2-8C39-9DC00ED62C67}" type="slidenum">
              <a:rPr lang="en-US"/>
              <a:pPr>
                <a:defRPr/>
              </a:pPr>
              <a:t>‹#›</a:t>
            </a:fld>
            <a:endParaRPr lang="en-US" dirty="0"/>
          </a:p>
        </p:txBody>
      </p:sp>
    </p:spTree>
    <p:extLst>
      <p:ext uri="{BB962C8B-B14F-4D97-AF65-F5344CB8AC3E}">
        <p14:creationId xmlns:p14="http://schemas.microsoft.com/office/powerpoint/2010/main" val="513435819"/>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41FFDCE9-8177-41EA-9AD3-F6EB550F186B}" type="slidenum">
              <a:rPr lang="en-US"/>
              <a:pPr>
                <a:defRPr/>
              </a:pPr>
              <a:t>‹#›</a:t>
            </a:fld>
            <a:endParaRPr lang="en-US" dirty="0"/>
          </a:p>
        </p:txBody>
      </p:sp>
    </p:spTree>
    <p:extLst>
      <p:ext uri="{BB962C8B-B14F-4D97-AF65-F5344CB8AC3E}">
        <p14:creationId xmlns:p14="http://schemas.microsoft.com/office/powerpoint/2010/main" val="984760944"/>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3AB4072C-790A-4F0C-8C82-C2B0456B5028}" type="slidenum">
              <a:rPr lang="en-US"/>
              <a:pPr>
                <a:defRPr/>
              </a:pPr>
              <a:t>‹#›</a:t>
            </a:fld>
            <a:endParaRPr lang="en-US" dirty="0"/>
          </a:p>
        </p:txBody>
      </p:sp>
    </p:spTree>
    <p:extLst>
      <p:ext uri="{BB962C8B-B14F-4D97-AF65-F5344CB8AC3E}">
        <p14:creationId xmlns:p14="http://schemas.microsoft.com/office/powerpoint/2010/main" val="3804598282"/>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D3A9512E-80C0-4F58-AF86-65B1AB50BB45}" type="slidenum">
              <a:rPr lang="en-US"/>
              <a:pPr>
                <a:defRPr/>
              </a:pPr>
              <a:t>‹#›</a:t>
            </a:fld>
            <a:endParaRPr lang="en-US" dirty="0"/>
          </a:p>
        </p:txBody>
      </p:sp>
    </p:spTree>
    <p:extLst>
      <p:ext uri="{BB962C8B-B14F-4D97-AF65-F5344CB8AC3E}">
        <p14:creationId xmlns:p14="http://schemas.microsoft.com/office/powerpoint/2010/main" val="1173440551"/>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FC46FDC5-D831-4EA5-8E9D-43352D28EA81}" type="slidenum">
              <a:rPr lang="en-US"/>
              <a:pPr>
                <a:defRPr/>
              </a:pPr>
              <a:t>‹#›</a:t>
            </a:fld>
            <a:endParaRPr lang="en-US" dirty="0"/>
          </a:p>
        </p:txBody>
      </p:sp>
    </p:spTree>
    <p:extLst>
      <p:ext uri="{BB962C8B-B14F-4D97-AF65-F5344CB8AC3E}">
        <p14:creationId xmlns:p14="http://schemas.microsoft.com/office/powerpoint/2010/main" val="2669914621"/>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6ED9050C-6FD2-41C0-A939-9349A671F479}" type="slidenum">
              <a:rPr lang="en-US"/>
              <a:pPr>
                <a:defRPr/>
              </a:pPr>
              <a:t>‹#›</a:t>
            </a:fld>
            <a:endParaRPr lang="en-US" dirty="0"/>
          </a:p>
        </p:txBody>
      </p:sp>
    </p:spTree>
    <p:extLst>
      <p:ext uri="{BB962C8B-B14F-4D97-AF65-F5344CB8AC3E}">
        <p14:creationId xmlns:p14="http://schemas.microsoft.com/office/powerpoint/2010/main" val="1081140494"/>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DA0178AD-BC97-4C80-826E-E74C02394099}" type="slidenum">
              <a:rPr lang="en-US"/>
              <a:pPr>
                <a:defRPr/>
              </a:pPr>
              <a:t>‹#›</a:t>
            </a:fld>
            <a:endParaRPr lang="en-US" dirty="0"/>
          </a:p>
        </p:txBody>
      </p:sp>
    </p:spTree>
    <p:extLst>
      <p:ext uri="{BB962C8B-B14F-4D97-AF65-F5344CB8AC3E}">
        <p14:creationId xmlns:p14="http://schemas.microsoft.com/office/powerpoint/2010/main" val="1850235807"/>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DD3ADB0D-63CA-41D4-B032-8E3A7979D469}" type="slidenum">
              <a:rPr lang="en-US"/>
              <a:pPr>
                <a:defRPr/>
              </a:pPr>
              <a:t>‹#›</a:t>
            </a:fld>
            <a:endParaRPr lang="en-US" dirty="0"/>
          </a:p>
        </p:txBody>
      </p:sp>
    </p:spTree>
    <p:extLst>
      <p:ext uri="{BB962C8B-B14F-4D97-AF65-F5344CB8AC3E}">
        <p14:creationId xmlns:p14="http://schemas.microsoft.com/office/powerpoint/2010/main" val="3048523735"/>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55EA45B0-BD59-4244-9197-75F20781C848}" type="slidenum">
              <a:rPr lang="en-US"/>
              <a:pPr>
                <a:defRPr/>
              </a:pPr>
              <a:t>‹#›</a:t>
            </a:fld>
            <a:endParaRPr lang="en-US" dirty="0"/>
          </a:p>
        </p:txBody>
      </p:sp>
    </p:spTree>
    <p:extLst>
      <p:ext uri="{BB962C8B-B14F-4D97-AF65-F5344CB8AC3E}">
        <p14:creationId xmlns:p14="http://schemas.microsoft.com/office/powerpoint/2010/main" val="2295365328"/>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E4CB2FBD-D110-4939-8078-25ABB7875E51}" type="slidenum">
              <a:rPr lang="en-US"/>
              <a:pPr>
                <a:defRPr/>
              </a:pPr>
              <a:t>‹#›</a:t>
            </a:fld>
            <a:endParaRPr lang="en-US" dirty="0"/>
          </a:p>
        </p:txBody>
      </p:sp>
    </p:spTree>
    <p:extLst>
      <p:ext uri="{BB962C8B-B14F-4D97-AF65-F5344CB8AC3E}">
        <p14:creationId xmlns:p14="http://schemas.microsoft.com/office/powerpoint/2010/main" val="180705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2B219B9A-3717-415F-AD89-2D1B1B56F061}" type="slidenum">
              <a:rPr lang="en-US"/>
              <a:pPr>
                <a:defRPr/>
              </a:pPr>
              <a:t>‹#›</a:t>
            </a:fld>
            <a:endParaRPr lang="en-US" dirty="0"/>
          </a:p>
        </p:txBody>
      </p:sp>
    </p:spTree>
    <p:extLst>
      <p:ext uri="{BB962C8B-B14F-4D97-AF65-F5344CB8AC3E}">
        <p14:creationId xmlns:p14="http://schemas.microsoft.com/office/powerpoint/2010/main" val="19679349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B0190463-4C0C-4A86-A17E-11E15F4BD2A0}" type="slidenum">
              <a:rPr lang="en-US"/>
              <a:pPr>
                <a:defRPr/>
              </a:pPr>
              <a:t>‹#›</a:t>
            </a:fld>
            <a:endParaRPr lang="en-US" dirty="0"/>
          </a:p>
        </p:txBody>
      </p:sp>
    </p:spTree>
    <p:extLst>
      <p:ext uri="{BB962C8B-B14F-4D97-AF65-F5344CB8AC3E}">
        <p14:creationId xmlns:p14="http://schemas.microsoft.com/office/powerpoint/2010/main" val="1340164930"/>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484C3EB5-59D7-4A9D-90E5-85296AD11057}" type="slidenum">
              <a:rPr lang="en-US"/>
              <a:pPr>
                <a:defRPr/>
              </a:pPr>
              <a:t>‹#›</a:t>
            </a:fld>
            <a:endParaRPr lang="en-US" dirty="0"/>
          </a:p>
        </p:txBody>
      </p:sp>
    </p:spTree>
    <p:extLst>
      <p:ext uri="{BB962C8B-B14F-4D97-AF65-F5344CB8AC3E}">
        <p14:creationId xmlns:p14="http://schemas.microsoft.com/office/powerpoint/2010/main" val="2957225078"/>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9C3B9544-BD97-401A-A6A1-ADE40A93BBDD}" type="slidenum">
              <a:rPr lang="en-US"/>
              <a:pPr>
                <a:defRPr/>
              </a:pPr>
              <a:t>‹#›</a:t>
            </a:fld>
            <a:endParaRPr lang="en-US" dirty="0"/>
          </a:p>
        </p:txBody>
      </p:sp>
    </p:spTree>
    <p:extLst>
      <p:ext uri="{BB962C8B-B14F-4D97-AF65-F5344CB8AC3E}">
        <p14:creationId xmlns:p14="http://schemas.microsoft.com/office/powerpoint/2010/main" val="3656345586"/>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1FBD4A0F-3E88-420C-8402-AAD3507F4BD0}" type="slidenum">
              <a:rPr lang="en-US"/>
              <a:pPr>
                <a:defRPr/>
              </a:pPr>
              <a:t>‹#›</a:t>
            </a:fld>
            <a:endParaRPr lang="en-US" dirty="0"/>
          </a:p>
        </p:txBody>
      </p:sp>
    </p:spTree>
    <p:extLst>
      <p:ext uri="{BB962C8B-B14F-4D97-AF65-F5344CB8AC3E}">
        <p14:creationId xmlns:p14="http://schemas.microsoft.com/office/powerpoint/2010/main" val="1020527028"/>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1FF33FEC-9984-4DB5-9B19-C2C509357CD1}" type="slidenum">
              <a:rPr lang="en-US"/>
              <a:pPr>
                <a:defRPr/>
              </a:pPr>
              <a:t>‹#›</a:t>
            </a:fld>
            <a:endParaRPr lang="en-US" dirty="0"/>
          </a:p>
        </p:txBody>
      </p:sp>
    </p:spTree>
    <p:extLst>
      <p:ext uri="{BB962C8B-B14F-4D97-AF65-F5344CB8AC3E}">
        <p14:creationId xmlns:p14="http://schemas.microsoft.com/office/powerpoint/2010/main" val="3973382320"/>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291D34F4-6278-4FD6-A88B-EAA310402F88}" type="slidenum">
              <a:rPr lang="en-US"/>
              <a:pPr>
                <a:defRPr/>
              </a:pPr>
              <a:t>‹#›</a:t>
            </a:fld>
            <a:endParaRPr lang="en-US" dirty="0"/>
          </a:p>
        </p:txBody>
      </p:sp>
    </p:spTree>
    <p:extLst>
      <p:ext uri="{BB962C8B-B14F-4D97-AF65-F5344CB8AC3E}">
        <p14:creationId xmlns:p14="http://schemas.microsoft.com/office/powerpoint/2010/main" val="2666437785"/>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86697D73-DD73-4DF6-95B2-212D3087A945}" type="slidenum">
              <a:rPr lang="en-US"/>
              <a:pPr>
                <a:defRPr/>
              </a:pPr>
              <a:t>‹#›</a:t>
            </a:fld>
            <a:endParaRPr lang="en-US" dirty="0"/>
          </a:p>
        </p:txBody>
      </p:sp>
    </p:spTree>
    <p:extLst>
      <p:ext uri="{BB962C8B-B14F-4D97-AF65-F5344CB8AC3E}">
        <p14:creationId xmlns:p14="http://schemas.microsoft.com/office/powerpoint/2010/main" val="1521120204"/>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C9889CA-0B0B-4827-A993-D266ABCB6103}" type="slidenum">
              <a:rPr lang="en-US"/>
              <a:pPr>
                <a:defRPr/>
              </a:pPr>
              <a:t>‹#›</a:t>
            </a:fld>
            <a:endParaRPr lang="en-US" dirty="0"/>
          </a:p>
        </p:txBody>
      </p:sp>
    </p:spTree>
    <p:extLst>
      <p:ext uri="{BB962C8B-B14F-4D97-AF65-F5344CB8AC3E}">
        <p14:creationId xmlns:p14="http://schemas.microsoft.com/office/powerpoint/2010/main" val="2330969238"/>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9A2751D5-72E6-4FFB-90DC-E02B9ECB760E}" type="slidenum">
              <a:rPr lang="en-US"/>
              <a:pPr>
                <a:defRPr/>
              </a:pPr>
              <a:t>‹#›</a:t>
            </a:fld>
            <a:endParaRPr lang="en-US" dirty="0"/>
          </a:p>
        </p:txBody>
      </p:sp>
    </p:spTree>
    <p:extLst>
      <p:ext uri="{BB962C8B-B14F-4D97-AF65-F5344CB8AC3E}">
        <p14:creationId xmlns:p14="http://schemas.microsoft.com/office/powerpoint/2010/main" val="2451943294"/>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97F645A2-2F64-47C3-AF07-1897E0234256}" type="slidenum">
              <a:rPr lang="en-US"/>
              <a:pPr>
                <a:defRPr/>
              </a:pPr>
              <a:t>‹#›</a:t>
            </a:fld>
            <a:endParaRPr lang="en-US" dirty="0"/>
          </a:p>
        </p:txBody>
      </p:sp>
    </p:spTree>
    <p:extLst>
      <p:ext uri="{BB962C8B-B14F-4D97-AF65-F5344CB8AC3E}">
        <p14:creationId xmlns:p14="http://schemas.microsoft.com/office/powerpoint/2010/main" val="931456096"/>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2C07E12B-930C-4DB9-85E4-4B25240D64DF}" type="slidenum">
              <a:rPr lang="en-US"/>
              <a:pPr>
                <a:defRPr/>
              </a:pPr>
              <a:t>‹#›</a:t>
            </a:fld>
            <a:endParaRPr lang="en-US" dirty="0"/>
          </a:p>
        </p:txBody>
      </p:sp>
    </p:spTree>
    <p:extLst>
      <p:ext uri="{BB962C8B-B14F-4D97-AF65-F5344CB8AC3E}">
        <p14:creationId xmlns:p14="http://schemas.microsoft.com/office/powerpoint/2010/main" val="38868035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BE68A570-0E9F-43B9-8BFD-5336D286E90E}" type="slidenum">
              <a:rPr lang="en-US"/>
              <a:pPr>
                <a:defRPr/>
              </a:pPr>
              <a:t>‹#›</a:t>
            </a:fld>
            <a:endParaRPr lang="en-US" dirty="0"/>
          </a:p>
        </p:txBody>
      </p:sp>
    </p:spTree>
    <p:extLst>
      <p:ext uri="{BB962C8B-B14F-4D97-AF65-F5344CB8AC3E}">
        <p14:creationId xmlns:p14="http://schemas.microsoft.com/office/powerpoint/2010/main" val="241469884"/>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EE4B353C-CAE3-4E76-9339-DBF9C6E69B83}" type="slidenum">
              <a:rPr lang="en-US"/>
              <a:pPr>
                <a:defRPr/>
              </a:pPr>
              <a:t>‹#›</a:t>
            </a:fld>
            <a:endParaRPr lang="en-US" dirty="0"/>
          </a:p>
        </p:txBody>
      </p:sp>
    </p:spTree>
    <p:extLst>
      <p:ext uri="{BB962C8B-B14F-4D97-AF65-F5344CB8AC3E}">
        <p14:creationId xmlns:p14="http://schemas.microsoft.com/office/powerpoint/2010/main" val="743200893"/>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4670C567-9D36-43C7-98A7-09A8DEF997B3}" type="slidenum">
              <a:rPr lang="en-US"/>
              <a:pPr>
                <a:defRPr/>
              </a:pPr>
              <a:t>‹#›</a:t>
            </a:fld>
            <a:endParaRPr lang="en-US" dirty="0"/>
          </a:p>
        </p:txBody>
      </p:sp>
    </p:spTree>
    <p:extLst>
      <p:ext uri="{BB962C8B-B14F-4D97-AF65-F5344CB8AC3E}">
        <p14:creationId xmlns:p14="http://schemas.microsoft.com/office/powerpoint/2010/main" val="1026011201"/>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6E4DB20E-1464-4FCC-BCAE-BB465822FA20}" type="slidenum">
              <a:rPr lang="en-US"/>
              <a:pPr>
                <a:defRPr/>
              </a:pPr>
              <a:t>‹#›</a:t>
            </a:fld>
            <a:endParaRPr lang="en-US" dirty="0"/>
          </a:p>
        </p:txBody>
      </p:sp>
    </p:spTree>
    <p:extLst>
      <p:ext uri="{BB962C8B-B14F-4D97-AF65-F5344CB8AC3E}">
        <p14:creationId xmlns:p14="http://schemas.microsoft.com/office/powerpoint/2010/main" val="90115041"/>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54632D26-0636-4E5F-B701-6924EFF77A20}" type="slidenum">
              <a:rPr lang="en-US"/>
              <a:pPr>
                <a:defRPr/>
              </a:pPr>
              <a:t>‹#›</a:t>
            </a:fld>
            <a:endParaRPr lang="en-US" dirty="0"/>
          </a:p>
        </p:txBody>
      </p:sp>
    </p:spTree>
    <p:extLst>
      <p:ext uri="{BB962C8B-B14F-4D97-AF65-F5344CB8AC3E}">
        <p14:creationId xmlns:p14="http://schemas.microsoft.com/office/powerpoint/2010/main" val="1589562679"/>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F4622C23-0DFF-4828-B2CD-60053C94A0EF}" type="slidenum">
              <a:rPr lang="en-US"/>
              <a:pPr>
                <a:defRPr/>
              </a:pPr>
              <a:t>‹#›</a:t>
            </a:fld>
            <a:endParaRPr lang="en-US" dirty="0"/>
          </a:p>
        </p:txBody>
      </p:sp>
    </p:spTree>
    <p:extLst>
      <p:ext uri="{BB962C8B-B14F-4D97-AF65-F5344CB8AC3E}">
        <p14:creationId xmlns:p14="http://schemas.microsoft.com/office/powerpoint/2010/main" val="1581531141"/>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F4CAB83A-937E-4B22-BA20-05F51AAC80AC}" type="slidenum">
              <a:rPr lang="en-US"/>
              <a:pPr>
                <a:defRPr/>
              </a:pPr>
              <a:t>‹#›</a:t>
            </a:fld>
            <a:endParaRPr lang="en-US" dirty="0"/>
          </a:p>
        </p:txBody>
      </p:sp>
    </p:spTree>
    <p:extLst>
      <p:ext uri="{BB962C8B-B14F-4D97-AF65-F5344CB8AC3E}">
        <p14:creationId xmlns:p14="http://schemas.microsoft.com/office/powerpoint/2010/main" val="1986039222"/>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2A1C352A-BBF4-49D8-BE91-1D290F6E02DB}" type="slidenum">
              <a:rPr lang="en-US"/>
              <a:pPr>
                <a:defRPr/>
              </a:pPr>
              <a:t>‹#›</a:t>
            </a:fld>
            <a:endParaRPr lang="en-US" dirty="0"/>
          </a:p>
        </p:txBody>
      </p:sp>
    </p:spTree>
    <p:extLst>
      <p:ext uri="{BB962C8B-B14F-4D97-AF65-F5344CB8AC3E}">
        <p14:creationId xmlns:p14="http://schemas.microsoft.com/office/powerpoint/2010/main" val="2902285961"/>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789FDAFC-0FF8-4A23-890F-0ECE931D036B}" type="slidenum">
              <a:rPr lang="en-US"/>
              <a:pPr>
                <a:defRPr/>
              </a:pPr>
              <a:t>‹#›</a:t>
            </a:fld>
            <a:endParaRPr lang="en-US" dirty="0"/>
          </a:p>
        </p:txBody>
      </p:sp>
    </p:spTree>
    <p:extLst>
      <p:ext uri="{BB962C8B-B14F-4D97-AF65-F5344CB8AC3E}">
        <p14:creationId xmlns:p14="http://schemas.microsoft.com/office/powerpoint/2010/main" val="3049335733"/>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0D0D582-CE27-4791-B8FD-D7DD542CB61C}" type="slidenum">
              <a:rPr lang="en-US"/>
              <a:pPr>
                <a:defRPr/>
              </a:pPr>
              <a:t>‹#›</a:t>
            </a:fld>
            <a:endParaRPr lang="en-US" dirty="0"/>
          </a:p>
        </p:txBody>
      </p:sp>
    </p:spTree>
    <p:extLst>
      <p:ext uri="{BB962C8B-B14F-4D97-AF65-F5344CB8AC3E}">
        <p14:creationId xmlns:p14="http://schemas.microsoft.com/office/powerpoint/2010/main" val="887710962"/>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DB340B3A-5469-4310-A6D2-3CC9E9CAB750}" type="slidenum">
              <a:rPr lang="en-US"/>
              <a:pPr>
                <a:defRPr/>
              </a:pPr>
              <a:t>‹#›</a:t>
            </a:fld>
            <a:endParaRPr lang="en-US" dirty="0"/>
          </a:p>
        </p:txBody>
      </p:sp>
    </p:spTree>
    <p:extLst>
      <p:ext uri="{BB962C8B-B14F-4D97-AF65-F5344CB8AC3E}">
        <p14:creationId xmlns:p14="http://schemas.microsoft.com/office/powerpoint/2010/main" val="6774790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5D2EDD3B-6237-4896-B005-A2D53D120A7B}" type="slidenum">
              <a:rPr lang="en-US"/>
              <a:pPr>
                <a:defRPr/>
              </a:pPr>
              <a:t>‹#›</a:t>
            </a:fld>
            <a:endParaRPr lang="en-US" dirty="0"/>
          </a:p>
        </p:txBody>
      </p:sp>
    </p:spTree>
    <p:extLst>
      <p:ext uri="{BB962C8B-B14F-4D97-AF65-F5344CB8AC3E}">
        <p14:creationId xmlns:p14="http://schemas.microsoft.com/office/powerpoint/2010/main" val="3109666376"/>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8DCF1B92-6A0F-4D56-85DF-AB118AE36C53}" type="slidenum">
              <a:rPr lang="en-US"/>
              <a:pPr>
                <a:defRPr/>
              </a:pPr>
              <a:t>‹#›</a:t>
            </a:fld>
            <a:endParaRPr lang="en-US" dirty="0"/>
          </a:p>
        </p:txBody>
      </p:sp>
    </p:spTree>
    <p:extLst>
      <p:ext uri="{BB962C8B-B14F-4D97-AF65-F5344CB8AC3E}">
        <p14:creationId xmlns:p14="http://schemas.microsoft.com/office/powerpoint/2010/main" val="649482744"/>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6BAA0481-129A-47F2-8025-6440A41C7AA3}" type="slidenum">
              <a:rPr lang="en-US"/>
              <a:pPr>
                <a:defRPr/>
              </a:pPr>
              <a:t>‹#›</a:t>
            </a:fld>
            <a:endParaRPr lang="en-US" dirty="0"/>
          </a:p>
        </p:txBody>
      </p:sp>
    </p:spTree>
    <p:extLst>
      <p:ext uri="{BB962C8B-B14F-4D97-AF65-F5344CB8AC3E}">
        <p14:creationId xmlns:p14="http://schemas.microsoft.com/office/powerpoint/2010/main" val="3659269588"/>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C0876FE8-45F9-41A3-919F-95B3DA3A7A15}" type="slidenum">
              <a:rPr lang="en-US"/>
              <a:pPr>
                <a:defRPr/>
              </a:pPr>
              <a:t>‹#›</a:t>
            </a:fld>
            <a:endParaRPr lang="en-US" dirty="0"/>
          </a:p>
        </p:txBody>
      </p:sp>
    </p:spTree>
    <p:extLst>
      <p:ext uri="{BB962C8B-B14F-4D97-AF65-F5344CB8AC3E}">
        <p14:creationId xmlns:p14="http://schemas.microsoft.com/office/powerpoint/2010/main" val="2547911914"/>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EB6175D1-8831-4F9E-AD2F-B05C00D52477}" type="slidenum">
              <a:rPr lang="en-US"/>
              <a:pPr>
                <a:defRPr/>
              </a:pPr>
              <a:t>‹#›</a:t>
            </a:fld>
            <a:endParaRPr lang="en-US" dirty="0"/>
          </a:p>
        </p:txBody>
      </p:sp>
    </p:spTree>
    <p:extLst>
      <p:ext uri="{BB962C8B-B14F-4D97-AF65-F5344CB8AC3E}">
        <p14:creationId xmlns:p14="http://schemas.microsoft.com/office/powerpoint/2010/main" val="4236011307"/>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7DAF25BB-AB64-4825-8DBA-D2AB7662F727}" type="slidenum">
              <a:rPr lang="en-US"/>
              <a:pPr>
                <a:defRPr/>
              </a:pPr>
              <a:t>‹#›</a:t>
            </a:fld>
            <a:endParaRPr lang="en-US" dirty="0"/>
          </a:p>
        </p:txBody>
      </p:sp>
    </p:spTree>
    <p:extLst>
      <p:ext uri="{BB962C8B-B14F-4D97-AF65-F5344CB8AC3E}">
        <p14:creationId xmlns:p14="http://schemas.microsoft.com/office/powerpoint/2010/main" val="2479376178"/>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049901B0-0CA1-4828-8BAA-2A336D1DECA5}" type="slidenum">
              <a:rPr lang="en-US"/>
              <a:pPr>
                <a:defRPr/>
              </a:pPr>
              <a:t>‹#›</a:t>
            </a:fld>
            <a:endParaRPr lang="en-US" dirty="0"/>
          </a:p>
        </p:txBody>
      </p:sp>
    </p:spTree>
    <p:extLst>
      <p:ext uri="{BB962C8B-B14F-4D97-AF65-F5344CB8AC3E}">
        <p14:creationId xmlns:p14="http://schemas.microsoft.com/office/powerpoint/2010/main" val="864770202"/>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0F760E0B-5E06-40EB-AFD0-1DC8F19910F8}" type="slidenum">
              <a:rPr lang="en-US"/>
              <a:pPr>
                <a:defRPr/>
              </a:pPr>
              <a:t>‹#›</a:t>
            </a:fld>
            <a:endParaRPr lang="en-US" dirty="0"/>
          </a:p>
        </p:txBody>
      </p:sp>
    </p:spTree>
    <p:extLst>
      <p:ext uri="{BB962C8B-B14F-4D97-AF65-F5344CB8AC3E}">
        <p14:creationId xmlns:p14="http://schemas.microsoft.com/office/powerpoint/2010/main" val="1243297852"/>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82C84379-224A-44EF-B7C4-2788036B814B}" type="slidenum">
              <a:rPr lang="en-US"/>
              <a:pPr>
                <a:defRPr/>
              </a:pPr>
              <a:t>‹#›</a:t>
            </a:fld>
            <a:endParaRPr lang="en-US" dirty="0"/>
          </a:p>
        </p:txBody>
      </p:sp>
    </p:spTree>
    <p:extLst>
      <p:ext uri="{BB962C8B-B14F-4D97-AF65-F5344CB8AC3E}">
        <p14:creationId xmlns:p14="http://schemas.microsoft.com/office/powerpoint/2010/main" val="3355490021"/>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F7589697-84A1-4E1D-B714-70210C12AFB1}" type="slidenum">
              <a:rPr lang="en-US"/>
              <a:pPr>
                <a:defRPr/>
              </a:pPr>
              <a:t>‹#›</a:t>
            </a:fld>
            <a:endParaRPr lang="en-US" dirty="0"/>
          </a:p>
        </p:txBody>
      </p:sp>
    </p:spTree>
    <p:extLst>
      <p:ext uri="{BB962C8B-B14F-4D97-AF65-F5344CB8AC3E}">
        <p14:creationId xmlns:p14="http://schemas.microsoft.com/office/powerpoint/2010/main" val="535525976"/>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A85E7BD7-64C8-4F33-8939-4F919AAF50A9}" type="slidenum">
              <a:rPr lang="en-US"/>
              <a:pPr>
                <a:defRPr/>
              </a:pPr>
              <a:t>‹#›</a:t>
            </a:fld>
            <a:endParaRPr lang="en-US" dirty="0"/>
          </a:p>
        </p:txBody>
      </p:sp>
    </p:spTree>
    <p:extLst>
      <p:ext uri="{BB962C8B-B14F-4D97-AF65-F5344CB8AC3E}">
        <p14:creationId xmlns:p14="http://schemas.microsoft.com/office/powerpoint/2010/main" val="26058957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E17A083B-B04A-4E64-959D-2DA4E8960E49}" type="slidenum">
              <a:rPr lang="en-US"/>
              <a:pPr>
                <a:defRPr/>
              </a:pPr>
              <a:t>‹#›</a:t>
            </a:fld>
            <a:endParaRPr lang="en-US" dirty="0"/>
          </a:p>
        </p:txBody>
      </p:sp>
    </p:spTree>
    <p:extLst>
      <p:ext uri="{BB962C8B-B14F-4D97-AF65-F5344CB8AC3E}">
        <p14:creationId xmlns:p14="http://schemas.microsoft.com/office/powerpoint/2010/main" val="2553673240"/>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B92B0097-29AA-4E91-8E39-175E4F3BB7ED}" type="slidenum">
              <a:rPr lang="en-US"/>
              <a:pPr>
                <a:defRPr/>
              </a:pPr>
              <a:t>‹#›</a:t>
            </a:fld>
            <a:endParaRPr lang="en-US" dirty="0"/>
          </a:p>
        </p:txBody>
      </p:sp>
    </p:spTree>
    <p:extLst>
      <p:ext uri="{BB962C8B-B14F-4D97-AF65-F5344CB8AC3E}">
        <p14:creationId xmlns:p14="http://schemas.microsoft.com/office/powerpoint/2010/main" val="3818551626"/>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7C0191A7-55F3-4D59-98EC-1229A7AFB965}" type="slidenum">
              <a:rPr lang="en-US"/>
              <a:pPr>
                <a:defRPr/>
              </a:pPr>
              <a:t>‹#›</a:t>
            </a:fld>
            <a:endParaRPr lang="en-US" dirty="0"/>
          </a:p>
        </p:txBody>
      </p:sp>
    </p:spTree>
    <p:extLst>
      <p:ext uri="{BB962C8B-B14F-4D97-AF65-F5344CB8AC3E}">
        <p14:creationId xmlns:p14="http://schemas.microsoft.com/office/powerpoint/2010/main" val="777723951"/>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3D7EAE69-2E1C-40DE-AF20-827569EDA473}" type="slidenum">
              <a:rPr lang="en-US"/>
              <a:pPr>
                <a:defRPr/>
              </a:pPr>
              <a:t>‹#›</a:t>
            </a:fld>
            <a:endParaRPr lang="en-US" dirty="0"/>
          </a:p>
        </p:txBody>
      </p:sp>
    </p:spTree>
    <p:extLst>
      <p:ext uri="{BB962C8B-B14F-4D97-AF65-F5344CB8AC3E}">
        <p14:creationId xmlns:p14="http://schemas.microsoft.com/office/powerpoint/2010/main" val="3387957223"/>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9E70D2D8-AF13-40A5-B783-3CA9E3C37795}" type="slidenum">
              <a:rPr lang="en-US"/>
              <a:pPr>
                <a:defRPr/>
              </a:pPr>
              <a:t>‹#›</a:t>
            </a:fld>
            <a:endParaRPr lang="en-US" dirty="0"/>
          </a:p>
        </p:txBody>
      </p:sp>
    </p:spTree>
    <p:extLst>
      <p:ext uri="{BB962C8B-B14F-4D97-AF65-F5344CB8AC3E}">
        <p14:creationId xmlns:p14="http://schemas.microsoft.com/office/powerpoint/2010/main" val="3572253936"/>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8F502464-3EF9-4A59-ABC1-85D5C84D674B}" type="slidenum">
              <a:rPr lang="en-US"/>
              <a:pPr>
                <a:defRPr/>
              </a:pPr>
              <a:t>‹#›</a:t>
            </a:fld>
            <a:endParaRPr lang="en-US" dirty="0"/>
          </a:p>
        </p:txBody>
      </p:sp>
    </p:spTree>
    <p:extLst>
      <p:ext uri="{BB962C8B-B14F-4D97-AF65-F5344CB8AC3E}">
        <p14:creationId xmlns:p14="http://schemas.microsoft.com/office/powerpoint/2010/main" val="3954421202"/>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C6D0EFA9-9237-4B6C-BFBF-002654F3B29E}" type="slidenum">
              <a:rPr lang="en-US"/>
              <a:pPr>
                <a:defRPr/>
              </a:pPr>
              <a:t>‹#›</a:t>
            </a:fld>
            <a:endParaRPr lang="en-US" dirty="0"/>
          </a:p>
        </p:txBody>
      </p:sp>
    </p:spTree>
    <p:extLst>
      <p:ext uri="{BB962C8B-B14F-4D97-AF65-F5344CB8AC3E}">
        <p14:creationId xmlns:p14="http://schemas.microsoft.com/office/powerpoint/2010/main" val="2931468532"/>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48261EAE-31CF-420E-B932-D77EA5139ECC}" type="slidenum">
              <a:rPr lang="en-US"/>
              <a:pPr>
                <a:defRPr/>
              </a:pPr>
              <a:t>‹#›</a:t>
            </a:fld>
            <a:endParaRPr lang="en-US" dirty="0"/>
          </a:p>
        </p:txBody>
      </p:sp>
    </p:spTree>
    <p:extLst>
      <p:ext uri="{BB962C8B-B14F-4D97-AF65-F5344CB8AC3E}">
        <p14:creationId xmlns:p14="http://schemas.microsoft.com/office/powerpoint/2010/main" val="624501473"/>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05EDEFBB-CEA5-47E5-9AC6-7462E73808D7}" type="slidenum">
              <a:rPr lang="en-US"/>
              <a:pPr>
                <a:defRPr/>
              </a:pPr>
              <a:t>‹#›</a:t>
            </a:fld>
            <a:endParaRPr lang="en-US" dirty="0"/>
          </a:p>
        </p:txBody>
      </p:sp>
    </p:spTree>
    <p:extLst>
      <p:ext uri="{BB962C8B-B14F-4D97-AF65-F5344CB8AC3E}">
        <p14:creationId xmlns:p14="http://schemas.microsoft.com/office/powerpoint/2010/main" val="2297112108"/>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5EBF62B8-02B8-4895-9C64-DDD913D4FD37}" type="slidenum">
              <a:rPr lang="en-US"/>
              <a:pPr>
                <a:defRPr/>
              </a:pPr>
              <a:t>‹#›</a:t>
            </a:fld>
            <a:endParaRPr lang="en-US" dirty="0"/>
          </a:p>
        </p:txBody>
      </p:sp>
    </p:spTree>
    <p:extLst>
      <p:ext uri="{BB962C8B-B14F-4D97-AF65-F5344CB8AC3E}">
        <p14:creationId xmlns:p14="http://schemas.microsoft.com/office/powerpoint/2010/main" val="3783344426"/>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74980F7-82F3-4E9C-93A1-C1184207C749}" type="slidenum">
              <a:rPr lang="en-US"/>
              <a:pPr>
                <a:defRPr/>
              </a:pPr>
              <a:t>‹#›</a:t>
            </a:fld>
            <a:endParaRPr lang="en-US" dirty="0"/>
          </a:p>
        </p:txBody>
      </p:sp>
    </p:spTree>
    <p:extLst>
      <p:ext uri="{BB962C8B-B14F-4D97-AF65-F5344CB8AC3E}">
        <p14:creationId xmlns:p14="http://schemas.microsoft.com/office/powerpoint/2010/main" val="41526129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782D72AE-D4A0-4F83-BCE2-C444543EE8C0}" type="slidenum">
              <a:rPr lang="en-US"/>
              <a:pPr>
                <a:defRPr/>
              </a:pPr>
              <a:t>‹#›</a:t>
            </a:fld>
            <a:endParaRPr lang="en-US" dirty="0"/>
          </a:p>
        </p:txBody>
      </p:sp>
    </p:spTree>
    <p:extLst>
      <p:ext uri="{BB962C8B-B14F-4D97-AF65-F5344CB8AC3E}">
        <p14:creationId xmlns:p14="http://schemas.microsoft.com/office/powerpoint/2010/main" val="1236149909"/>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8F9EE62-2F5D-4952-B1E3-0C0635718979}" type="slidenum">
              <a:rPr lang="en-US"/>
              <a:pPr>
                <a:defRPr/>
              </a:pPr>
              <a:t>‹#›</a:t>
            </a:fld>
            <a:endParaRPr lang="en-US" dirty="0"/>
          </a:p>
        </p:txBody>
      </p:sp>
    </p:spTree>
    <p:extLst>
      <p:ext uri="{BB962C8B-B14F-4D97-AF65-F5344CB8AC3E}">
        <p14:creationId xmlns:p14="http://schemas.microsoft.com/office/powerpoint/2010/main" val="259001647"/>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A51FFD3D-8A27-4E15-8E80-E519EC4F0579}" type="slidenum">
              <a:rPr lang="en-US"/>
              <a:pPr>
                <a:defRPr/>
              </a:pPr>
              <a:t>‹#›</a:t>
            </a:fld>
            <a:endParaRPr lang="en-US" dirty="0"/>
          </a:p>
        </p:txBody>
      </p:sp>
    </p:spTree>
    <p:extLst>
      <p:ext uri="{BB962C8B-B14F-4D97-AF65-F5344CB8AC3E}">
        <p14:creationId xmlns:p14="http://schemas.microsoft.com/office/powerpoint/2010/main" val="3283734013"/>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2F7FCC4C-129E-4A0A-ADBB-6F2B7CE2B01B}" type="slidenum">
              <a:rPr lang="en-US"/>
              <a:pPr>
                <a:defRPr/>
              </a:pPr>
              <a:t>‹#›</a:t>
            </a:fld>
            <a:endParaRPr lang="en-US" dirty="0"/>
          </a:p>
        </p:txBody>
      </p:sp>
    </p:spTree>
    <p:extLst>
      <p:ext uri="{BB962C8B-B14F-4D97-AF65-F5344CB8AC3E}">
        <p14:creationId xmlns:p14="http://schemas.microsoft.com/office/powerpoint/2010/main" val="3202912648"/>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069653B6-CB9D-49E8-AC53-7C6E0F9D4F41}" type="slidenum">
              <a:rPr lang="en-US"/>
              <a:pPr>
                <a:defRPr/>
              </a:pPr>
              <a:t>‹#›</a:t>
            </a:fld>
            <a:endParaRPr lang="en-US" dirty="0"/>
          </a:p>
        </p:txBody>
      </p:sp>
    </p:spTree>
    <p:extLst>
      <p:ext uri="{BB962C8B-B14F-4D97-AF65-F5344CB8AC3E}">
        <p14:creationId xmlns:p14="http://schemas.microsoft.com/office/powerpoint/2010/main" val="3006773516"/>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CB4F3222-E853-46DD-BAA8-A8AE8069F68C}" type="slidenum">
              <a:rPr lang="en-US"/>
              <a:pPr>
                <a:defRPr/>
              </a:pPr>
              <a:t>‹#›</a:t>
            </a:fld>
            <a:endParaRPr lang="en-US" dirty="0"/>
          </a:p>
        </p:txBody>
      </p:sp>
    </p:spTree>
    <p:extLst>
      <p:ext uri="{BB962C8B-B14F-4D97-AF65-F5344CB8AC3E}">
        <p14:creationId xmlns:p14="http://schemas.microsoft.com/office/powerpoint/2010/main" val="1511633205"/>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A8B68FB8-9DE1-4610-A50D-0C95FDB0D768}" type="slidenum">
              <a:rPr lang="en-US"/>
              <a:pPr>
                <a:defRPr/>
              </a:pPr>
              <a:t>‹#›</a:t>
            </a:fld>
            <a:endParaRPr lang="en-US" dirty="0"/>
          </a:p>
        </p:txBody>
      </p:sp>
    </p:spTree>
    <p:extLst>
      <p:ext uri="{BB962C8B-B14F-4D97-AF65-F5344CB8AC3E}">
        <p14:creationId xmlns:p14="http://schemas.microsoft.com/office/powerpoint/2010/main" val="2667538702"/>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1A2FA5AC-6B82-4A06-8BD7-8570C59C31A4}" type="slidenum">
              <a:rPr lang="en-US"/>
              <a:pPr>
                <a:defRPr/>
              </a:pPr>
              <a:t>‹#›</a:t>
            </a:fld>
            <a:endParaRPr lang="en-US" dirty="0"/>
          </a:p>
        </p:txBody>
      </p:sp>
    </p:spTree>
    <p:extLst>
      <p:ext uri="{BB962C8B-B14F-4D97-AF65-F5344CB8AC3E}">
        <p14:creationId xmlns:p14="http://schemas.microsoft.com/office/powerpoint/2010/main" val="3077479411"/>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90BE09D1-A87D-4A9A-BBD1-4878A6D2E409}" type="slidenum">
              <a:rPr lang="en-US"/>
              <a:pPr>
                <a:defRPr/>
              </a:pPr>
              <a:t>‹#›</a:t>
            </a:fld>
            <a:endParaRPr lang="en-US" dirty="0"/>
          </a:p>
        </p:txBody>
      </p:sp>
    </p:spTree>
    <p:extLst>
      <p:ext uri="{BB962C8B-B14F-4D97-AF65-F5344CB8AC3E}">
        <p14:creationId xmlns:p14="http://schemas.microsoft.com/office/powerpoint/2010/main" val="1214120189"/>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9C666D55-3E4A-4D39-BE38-7EB117CBE70F}" type="slidenum">
              <a:rPr lang="en-US"/>
              <a:pPr>
                <a:defRPr/>
              </a:pPr>
              <a:t>‹#›</a:t>
            </a:fld>
            <a:endParaRPr lang="en-US" dirty="0"/>
          </a:p>
        </p:txBody>
      </p:sp>
    </p:spTree>
    <p:extLst>
      <p:ext uri="{BB962C8B-B14F-4D97-AF65-F5344CB8AC3E}">
        <p14:creationId xmlns:p14="http://schemas.microsoft.com/office/powerpoint/2010/main" val="3967797607"/>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C05D8324-A6A5-4A99-AA1B-F50ABC963C2C}" type="slidenum">
              <a:rPr lang="en-US"/>
              <a:pPr>
                <a:defRPr/>
              </a:pPr>
              <a:t>‹#›</a:t>
            </a:fld>
            <a:endParaRPr lang="en-US" dirty="0"/>
          </a:p>
        </p:txBody>
      </p:sp>
    </p:spTree>
    <p:extLst>
      <p:ext uri="{BB962C8B-B14F-4D97-AF65-F5344CB8AC3E}">
        <p14:creationId xmlns:p14="http://schemas.microsoft.com/office/powerpoint/2010/main" val="319589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B13687BC-5A63-4E78-8CC5-92538362C7EC}" type="slidenum">
              <a:rPr lang="en-US"/>
              <a:pPr>
                <a:defRPr/>
              </a:pPr>
              <a:t>‹#›</a:t>
            </a:fld>
            <a:endParaRPr lang="en-US" dirty="0"/>
          </a:p>
        </p:txBody>
      </p:sp>
    </p:spTree>
    <p:extLst>
      <p:ext uri="{BB962C8B-B14F-4D97-AF65-F5344CB8AC3E}">
        <p14:creationId xmlns:p14="http://schemas.microsoft.com/office/powerpoint/2010/main" val="3356958061"/>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EF2C2080-8B66-44FE-8536-33635DDE65D5}" type="slidenum">
              <a:rPr lang="en-US"/>
              <a:pPr>
                <a:defRPr/>
              </a:pPr>
              <a:t>‹#›</a:t>
            </a:fld>
            <a:endParaRPr lang="en-US" dirty="0"/>
          </a:p>
        </p:txBody>
      </p:sp>
    </p:spTree>
    <p:extLst>
      <p:ext uri="{BB962C8B-B14F-4D97-AF65-F5344CB8AC3E}">
        <p14:creationId xmlns:p14="http://schemas.microsoft.com/office/powerpoint/2010/main" val="93603206"/>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4207870-CC6A-4E15-AF50-176610C34284}" type="slidenum">
              <a:rPr lang="en-US"/>
              <a:pPr>
                <a:defRPr/>
              </a:pPr>
              <a:t>‹#›</a:t>
            </a:fld>
            <a:endParaRPr lang="en-US" dirty="0"/>
          </a:p>
        </p:txBody>
      </p:sp>
    </p:spTree>
    <p:extLst>
      <p:ext uri="{BB962C8B-B14F-4D97-AF65-F5344CB8AC3E}">
        <p14:creationId xmlns:p14="http://schemas.microsoft.com/office/powerpoint/2010/main" val="1161337069"/>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30CA59B0-EA71-4DF5-B10B-51F69A3EE7F0}" type="slidenum">
              <a:rPr lang="en-US"/>
              <a:pPr>
                <a:defRPr/>
              </a:pPr>
              <a:t>‹#›</a:t>
            </a:fld>
            <a:endParaRPr lang="en-US" dirty="0"/>
          </a:p>
        </p:txBody>
      </p:sp>
    </p:spTree>
    <p:extLst>
      <p:ext uri="{BB962C8B-B14F-4D97-AF65-F5344CB8AC3E}">
        <p14:creationId xmlns:p14="http://schemas.microsoft.com/office/powerpoint/2010/main" val="3416245807"/>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EE3F6D23-FB8E-4AB9-8A7B-645F072D4055}" type="slidenum">
              <a:rPr lang="en-US"/>
              <a:pPr>
                <a:defRPr/>
              </a:pPr>
              <a:t>‹#›</a:t>
            </a:fld>
            <a:endParaRPr lang="en-US" dirty="0"/>
          </a:p>
        </p:txBody>
      </p:sp>
    </p:spTree>
    <p:extLst>
      <p:ext uri="{BB962C8B-B14F-4D97-AF65-F5344CB8AC3E}">
        <p14:creationId xmlns:p14="http://schemas.microsoft.com/office/powerpoint/2010/main" val="2995397385"/>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147B4E62-D168-4E76-ADE7-F560F6217278}" type="slidenum">
              <a:rPr lang="en-US"/>
              <a:pPr>
                <a:defRPr/>
              </a:pPr>
              <a:t>‹#›</a:t>
            </a:fld>
            <a:endParaRPr lang="en-US" dirty="0"/>
          </a:p>
        </p:txBody>
      </p:sp>
    </p:spTree>
    <p:extLst>
      <p:ext uri="{BB962C8B-B14F-4D97-AF65-F5344CB8AC3E}">
        <p14:creationId xmlns:p14="http://schemas.microsoft.com/office/powerpoint/2010/main" val="378461764"/>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76060CB9-C08B-42CC-A769-74228865F1A9}" type="slidenum">
              <a:rPr lang="en-US"/>
              <a:pPr>
                <a:defRPr/>
              </a:pPr>
              <a:t>‹#›</a:t>
            </a:fld>
            <a:endParaRPr lang="en-US" dirty="0"/>
          </a:p>
        </p:txBody>
      </p:sp>
    </p:spTree>
    <p:extLst>
      <p:ext uri="{BB962C8B-B14F-4D97-AF65-F5344CB8AC3E}">
        <p14:creationId xmlns:p14="http://schemas.microsoft.com/office/powerpoint/2010/main" val="2435813267"/>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0A8790AC-2DD4-4FAD-B913-CC2C981F032D}" type="slidenum">
              <a:rPr lang="en-US"/>
              <a:pPr>
                <a:defRPr/>
              </a:pPr>
              <a:t>‹#›</a:t>
            </a:fld>
            <a:endParaRPr lang="en-US" dirty="0"/>
          </a:p>
        </p:txBody>
      </p:sp>
    </p:spTree>
    <p:extLst>
      <p:ext uri="{BB962C8B-B14F-4D97-AF65-F5344CB8AC3E}">
        <p14:creationId xmlns:p14="http://schemas.microsoft.com/office/powerpoint/2010/main" val="2098296801"/>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7C3C932A-BBFE-4CFB-AEEE-288FACCE7540}" type="slidenum">
              <a:rPr lang="en-US"/>
              <a:pPr>
                <a:defRPr/>
              </a:pPr>
              <a:t>‹#›</a:t>
            </a:fld>
            <a:endParaRPr lang="en-US" dirty="0"/>
          </a:p>
        </p:txBody>
      </p:sp>
    </p:spTree>
    <p:extLst>
      <p:ext uri="{BB962C8B-B14F-4D97-AF65-F5344CB8AC3E}">
        <p14:creationId xmlns:p14="http://schemas.microsoft.com/office/powerpoint/2010/main" val="2674926660"/>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2202E789-558B-4EE6-A77B-CF8E376ABA5D}" type="slidenum">
              <a:rPr lang="en-US"/>
              <a:pPr>
                <a:defRPr/>
              </a:pPr>
              <a:t>‹#›</a:t>
            </a:fld>
            <a:endParaRPr lang="en-US" dirty="0"/>
          </a:p>
        </p:txBody>
      </p:sp>
    </p:spTree>
    <p:extLst>
      <p:ext uri="{BB962C8B-B14F-4D97-AF65-F5344CB8AC3E}">
        <p14:creationId xmlns:p14="http://schemas.microsoft.com/office/powerpoint/2010/main" val="2008566564"/>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31418F98-3F5F-497D-884D-7D0CE5A4B2A3}" type="slidenum">
              <a:rPr lang="en-US"/>
              <a:pPr>
                <a:defRPr/>
              </a:pPr>
              <a:t>‹#›</a:t>
            </a:fld>
            <a:endParaRPr lang="en-US" dirty="0"/>
          </a:p>
        </p:txBody>
      </p:sp>
    </p:spTree>
    <p:extLst>
      <p:ext uri="{BB962C8B-B14F-4D97-AF65-F5344CB8AC3E}">
        <p14:creationId xmlns:p14="http://schemas.microsoft.com/office/powerpoint/2010/main" val="1127449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CAEC35CE-A7B5-468F-B973-C13E0D4DDF72}" type="slidenum">
              <a:rPr lang="en-US"/>
              <a:pPr>
                <a:defRPr/>
              </a:pPr>
              <a:t>‹#›</a:t>
            </a:fld>
            <a:endParaRPr lang="en-US" dirty="0"/>
          </a:p>
        </p:txBody>
      </p:sp>
    </p:spTree>
    <p:extLst>
      <p:ext uri="{BB962C8B-B14F-4D97-AF65-F5344CB8AC3E}">
        <p14:creationId xmlns:p14="http://schemas.microsoft.com/office/powerpoint/2010/main" val="1544569354"/>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EE9A1F82-E067-465D-AAAC-B1FE07974C52}" type="slidenum">
              <a:rPr lang="en-US"/>
              <a:pPr>
                <a:defRPr/>
              </a:pPr>
              <a:t>‹#›</a:t>
            </a:fld>
            <a:endParaRPr lang="en-US" dirty="0"/>
          </a:p>
        </p:txBody>
      </p:sp>
    </p:spTree>
    <p:extLst>
      <p:ext uri="{BB962C8B-B14F-4D97-AF65-F5344CB8AC3E}">
        <p14:creationId xmlns:p14="http://schemas.microsoft.com/office/powerpoint/2010/main" val="2461497904"/>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9C3C2317-EC4F-41F3-B9D9-ABA26D16F919}" type="slidenum">
              <a:rPr lang="en-US"/>
              <a:pPr>
                <a:defRPr/>
              </a:pPr>
              <a:t>‹#›</a:t>
            </a:fld>
            <a:endParaRPr lang="en-US" dirty="0"/>
          </a:p>
        </p:txBody>
      </p:sp>
    </p:spTree>
    <p:extLst>
      <p:ext uri="{BB962C8B-B14F-4D97-AF65-F5344CB8AC3E}">
        <p14:creationId xmlns:p14="http://schemas.microsoft.com/office/powerpoint/2010/main" val="3656899743"/>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AD793541-091A-4202-882C-A18CADF7451A}" type="slidenum">
              <a:rPr lang="en-US"/>
              <a:pPr>
                <a:defRPr/>
              </a:pPr>
              <a:t>‹#›</a:t>
            </a:fld>
            <a:endParaRPr lang="en-US" dirty="0"/>
          </a:p>
        </p:txBody>
      </p:sp>
    </p:spTree>
    <p:extLst>
      <p:ext uri="{BB962C8B-B14F-4D97-AF65-F5344CB8AC3E}">
        <p14:creationId xmlns:p14="http://schemas.microsoft.com/office/powerpoint/2010/main" val="960101093"/>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432C84A-6B57-4AC5-AFD5-950732D2A833}" type="slidenum">
              <a:rPr lang="en-US"/>
              <a:pPr>
                <a:defRPr/>
              </a:pPr>
              <a:t>‹#›</a:t>
            </a:fld>
            <a:endParaRPr lang="en-US" dirty="0"/>
          </a:p>
        </p:txBody>
      </p:sp>
    </p:spTree>
    <p:extLst>
      <p:ext uri="{BB962C8B-B14F-4D97-AF65-F5344CB8AC3E}">
        <p14:creationId xmlns:p14="http://schemas.microsoft.com/office/powerpoint/2010/main" val="414952177"/>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3539BCD9-85CE-4EE3-A162-2471173A587B}" type="slidenum">
              <a:rPr lang="en-US"/>
              <a:pPr>
                <a:defRPr/>
              </a:pPr>
              <a:t>‹#›</a:t>
            </a:fld>
            <a:endParaRPr lang="en-US" dirty="0"/>
          </a:p>
        </p:txBody>
      </p:sp>
    </p:spTree>
    <p:extLst>
      <p:ext uri="{BB962C8B-B14F-4D97-AF65-F5344CB8AC3E}">
        <p14:creationId xmlns:p14="http://schemas.microsoft.com/office/powerpoint/2010/main" val="1197756593"/>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B94540CE-121F-44CB-A116-6C905E23632B}" type="slidenum">
              <a:rPr lang="en-US"/>
              <a:pPr>
                <a:defRPr/>
              </a:pPr>
              <a:t>‹#›</a:t>
            </a:fld>
            <a:endParaRPr lang="en-US" dirty="0"/>
          </a:p>
        </p:txBody>
      </p:sp>
    </p:spTree>
    <p:extLst>
      <p:ext uri="{BB962C8B-B14F-4D97-AF65-F5344CB8AC3E}">
        <p14:creationId xmlns:p14="http://schemas.microsoft.com/office/powerpoint/2010/main" val="2158604082"/>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66FC19E6-6673-4AA5-8327-7C787DB0A6BB}" type="slidenum">
              <a:rPr lang="en-US"/>
              <a:pPr>
                <a:defRPr/>
              </a:pPr>
              <a:t>‹#›</a:t>
            </a:fld>
            <a:endParaRPr lang="en-US" dirty="0"/>
          </a:p>
        </p:txBody>
      </p:sp>
    </p:spTree>
    <p:extLst>
      <p:ext uri="{BB962C8B-B14F-4D97-AF65-F5344CB8AC3E}">
        <p14:creationId xmlns:p14="http://schemas.microsoft.com/office/powerpoint/2010/main" val="4068869709"/>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C4791BF1-6668-4B30-A291-4A4CB0B39A74}" type="slidenum">
              <a:rPr lang="en-US"/>
              <a:pPr>
                <a:defRPr/>
              </a:pPr>
              <a:t>‹#›</a:t>
            </a:fld>
            <a:endParaRPr lang="en-US" dirty="0"/>
          </a:p>
        </p:txBody>
      </p:sp>
    </p:spTree>
    <p:extLst>
      <p:ext uri="{BB962C8B-B14F-4D97-AF65-F5344CB8AC3E}">
        <p14:creationId xmlns:p14="http://schemas.microsoft.com/office/powerpoint/2010/main" val="2273865090"/>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4B20E8B9-61B2-434D-8A8F-A84E9EB4B0F9}" type="slidenum">
              <a:rPr lang="en-US"/>
              <a:pPr>
                <a:defRPr/>
              </a:pPr>
              <a:t>‹#›</a:t>
            </a:fld>
            <a:endParaRPr lang="en-US" dirty="0"/>
          </a:p>
        </p:txBody>
      </p:sp>
    </p:spTree>
    <p:extLst>
      <p:ext uri="{BB962C8B-B14F-4D97-AF65-F5344CB8AC3E}">
        <p14:creationId xmlns:p14="http://schemas.microsoft.com/office/powerpoint/2010/main" val="2723486420"/>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E23BE600-12D9-42E7-A14D-D06A13652D1B}" type="slidenum">
              <a:rPr lang="en-US"/>
              <a:pPr>
                <a:defRPr/>
              </a:pPr>
              <a:t>‹#›</a:t>
            </a:fld>
            <a:endParaRPr lang="en-US" dirty="0"/>
          </a:p>
        </p:txBody>
      </p:sp>
    </p:spTree>
    <p:extLst>
      <p:ext uri="{BB962C8B-B14F-4D97-AF65-F5344CB8AC3E}">
        <p14:creationId xmlns:p14="http://schemas.microsoft.com/office/powerpoint/2010/main" val="32410693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39E695FB-854E-4B43-B3B9-B43C4E83CE7A}" type="slidenum">
              <a:rPr lang="en-US"/>
              <a:pPr>
                <a:defRPr/>
              </a:pPr>
              <a:t>‹#›</a:t>
            </a:fld>
            <a:endParaRPr lang="en-US" dirty="0"/>
          </a:p>
        </p:txBody>
      </p:sp>
    </p:spTree>
    <p:extLst>
      <p:ext uri="{BB962C8B-B14F-4D97-AF65-F5344CB8AC3E}">
        <p14:creationId xmlns:p14="http://schemas.microsoft.com/office/powerpoint/2010/main" val="2599382709"/>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07558517-6C30-426D-B7F3-FFBD8B5B5CA1}" type="slidenum">
              <a:rPr lang="en-US"/>
              <a:pPr>
                <a:defRPr/>
              </a:pPr>
              <a:t>‹#›</a:t>
            </a:fld>
            <a:endParaRPr lang="en-US" dirty="0"/>
          </a:p>
        </p:txBody>
      </p:sp>
    </p:spTree>
    <p:extLst>
      <p:ext uri="{BB962C8B-B14F-4D97-AF65-F5344CB8AC3E}">
        <p14:creationId xmlns:p14="http://schemas.microsoft.com/office/powerpoint/2010/main" val="1381989121"/>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FC0389E3-0DEF-4A60-BAD1-8CAE847E81E5}" type="slidenum">
              <a:rPr lang="en-US"/>
              <a:pPr>
                <a:defRPr/>
              </a:pPr>
              <a:t>‹#›</a:t>
            </a:fld>
            <a:endParaRPr lang="en-US" dirty="0"/>
          </a:p>
        </p:txBody>
      </p:sp>
    </p:spTree>
    <p:extLst>
      <p:ext uri="{BB962C8B-B14F-4D97-AF65-F5344CB8AC3E}">
        <p14:creationId xmlns:p14="http://schemas.microsoft.com/office/powerpoint/2010/main" val="517810224"/>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E74101F9-CA24-4674-834B-FAFB89549F20}" type="slidenum">
              <a:rPr lang="en-US"/>
              <a:pPr>
                <a:defRPr/>
              </a:pPr>
              <a:t>‹#›</a:t>
            </a:fld>
            <a:endParaRPr lang="en-US" dirty="0"/>
          </a:p>
        </p:txBody>
      </p:sp>
    </p:spTree>
    <p:extLst>
      <p:ext uri="{BB962C8B-B14F-4D97-AF65-F5344CB8AC3E}">
        <p14:creationId xmlns:p14="http://schemas.microsoft.com/office/powerpoint/2010/main" val="340358731"/>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565E6EA1-3348-4CB3-ABB6-066885D1059B}" type="slidenum">
              <a:rPr lang="en-US"/>
              <a:pPr>
                <a:defRPr/>
              </a:pPr>
              <a:t>‹#›</a:t>
            </a:fld>
            <a:endParaRPr lang="en-US" dirty="0"/>
          </a:p>
        </p:txBody>
      </p:sp>
    </p:spTree>
    <p:extLst>
      <p:ext uri="{BB962C8B-B14F-4D97-AF65-F5344CB8AC3E}">
        <p14:creationId xmlns:p14="http://schemas.microsoft.com/office/powerpoint/2010/main" val="3572833683"/>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8E95759-DDAF-4877-9984-948F658930A3}" type="slidenum">
              <a:rPr lang="en-US"/>
              <a:pPr>
                <a:defRPr/>
              </a:pPr>
              <a:t>‹#›</a:t>
            </a:fld>
            <a:endParaRPr lang="en-US" dirty="0"/>
          </a:p>
        </p:txBody>
      </p:sp>
    </p:spTree>
    <p:extLst>
      <p:ext uri="{BB962C8B-B14F-4D97-AF65-F5344CB8AC3E}">
        <p14:creationId xmlns:p14="http://schemas.microsoft.com/office/powerpoint/2010/main" val="580608190"/>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79DA96B5-370C-4225-AD89-46955D9D7F08}" type="slidenum">
              <a:rPr lang="en-US"/>
              <a:pPr>
                <a:defRPr/>
              </a:pPr>
              <a:t>‹#›</a:t>
            </a:fld>
            <a:endParaRPr lang="en-US" dirty="0"/>
          </a:p>
        </p:txBody>
      </p:sp>
    </p:spTree>
    <p:extLst>
      <p:ext uri="{BB962C8B-B14F-4D97-AF65-F5344CB8AC3E}">
        <p14:creationId xmlns:p14="http://schemas.microsoft.com/office/powerpoint/2010/main" val="3377466189"/>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CC00493E-BB9A-4B6A-BD67-44688EB128BF}" type="slidenum">
              <a:rPr lang="en-US"/>
              <a:pPr>
                <a:defRPr/>
              </a:pPr>
              <a:t>‹#›</a:t>
            </a:fld>
            <a:endParaRPr lang="en-US" dirty="0"/>
          </a:p>
        </p:txBody>
      </p:sp>
    </p:spTree>
    <p:extLst>
      <p:ext uri="{BB962C8B-B14F-4D97-AF65-F5344CB8AC3E}">
        <p14:creationId xmlns:p14="http://schemas.microsoft.com/office/powerpoint/2010/main" val="1977844470"/>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432DAE6D-D7FB-4284-BF68-E0F287B63511}" type="slidenum">
              <a:rPr lang="en-US"/>
              <a:pPr>
                <a:defRPr/>
              </a:pPr>
              <a:t>‹#›</a:t>
            </a:fld>
            <a:endParaRPr lang="en-US" dirty="0"/>
          </a:p>
        </p:txBody>
      </p:sp>
    </p:spTree>
    <p:extLst>
      <p:ext uri="{BB962C8B-B14F-4D97-AF65-F5344CB8AC3E}">
        <p14:creationId xmlns:p14="http://schemas.microsoft.com/office/powerpoint/2010/main" val="1321281004"/>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AB17E37D-6AEF-4758-88A5-584911362223}" type="slidenum">
              <a:rPr lang="en-US"/>
              <a:pPr>
                <a:defRPr/>
              </a:pPr>
              <a:t>‹#›</a:t>
            </a:fld>
            <a:endParaRPr lang="en-US" dirty="0"/>
          </a:p>
        </p:txBody>
      </p:sp>
    </p:spTree>
    <p:extLst>
      <p:ext uri="{BB962C8B-B14F-4D97-AF65-F5344CB8AC3E}">
        <p14:creationId xmlns:p14="http://schemas.microsoft.com/office/powerpoint/2010/main" val="3849855253"/>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D4A1FCA6-6B0C-43B0-83C8-2D2316233D9E}" type="slidenum">
              <a:rPr lang="en-US"/>
              <a:pPr>
                <a:defRPr/>
              </a:pPr>
              <a:t>‹#›</a:t>
            </a:fld>
            <a:endParaRPr lang="en-US" dirty="0"/>
          </a:p>
        </p:txBody>
      </p:sp>
    </p:spTree>
    <p:extLst>
      <p:ext uri="{BB962C8B-B14F-4D97-AF65-F5344CB8AC3E}">
        <p14:creationId xmlns:p14="http://schemas.microsoft.com/office/powerpoint/2010/main" val="40939566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F3C09729-2A99-44F7-B49F-DB9661CCA227}" type="slidenum">
              <a:rPr lang="en-US"/>
              <a:pPr>
                <a:defRPr/>
              </a:pPr>
              <a:t>‹#›</a:t>
            </a:fld>
            <a:endParaRPr lang="en-US" dirty="0"/>
          </a:p>
        </p:txBody>
      </p:sp>
    </p:spTree>
    <p:extLst>
      <p:ext uri="{BB962C8B-B14F-4D97-AF65-F5344CB8AC3E}">
        <p14:creationId xmlns:p14="http://schemas.microsoft.com/office/powerpoint/2010/main" val="1708627751"/>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9EAF9644-2FAD-4760-A6CE-8500B7640833}" type="slidenum">
              <a:rPr lang="en-US"/>
              <a:pPr>
                <a:defRPr/>
              </a:pPr>
              <a:t>‹#›</a:t>
            </a:fld>
            <a:endParaRPr lang="en-US" dirty="0"/>
          </a:p>
        </p:txBody>
      </p:sp>
    </p:spTree>
    <p:extLst>
      <p:ext uri="{BB962C8B-B14F-4D97-AF65-F5344CB8AC3E}">
        <p14:creationId xmlns:p14="http://schemas.microsoft.com/office/powerpoint/2010/main" val="1773805873"/>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7A85589E-6877-442C-BF6F-5394F4A20121}" type="slidenum">
              <a:rPr lang="en-US"/>
              <a:pPr>
                <a:defRPr/>
              </a:pPr>
              <a:t>‹#›</a:t>
            </a:fld>
            <a:endParaRPr lang="en-US" dirty="0"/>
          </a:p>
        </p:txBody>
      </p:sp>
    </p:spTree>
    <p:extLst>
      <p:ext uri="{BB962C8B-B14F-4D97-AF65-F5344CB8AC3E}">
        <p14:creationId xmlns:p14="http://schemas.microsoft.com/office/powerpoint/2010/main" val="3816178319"/>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3D192AAD-ED96-4F5F-98AD-E6D39E0F09B7}" type="slidenum">
              <a:rPr lang="en-US"/>
              <a:pPr>
                <a:defRPr/>
              </a:pPr>
              <a:t>‹#›</a:t>
            </a:fld>
            <a:endParaRPr lang="en-US" dirty="0"/>
          </a:p>
        </p:txBody>
      </p:sp>
    </p:spTree>
    <p:extLst>
      <p:ext uri="{BB962C8B-B14F-4D97-AF65-F5344CB8AC3E}">
        <p14:creationId xmlns:p14="http://schemas.microsoft.com/office/powerpoint/2010/main" val="1170406275"/>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8BF39AFC-E219-447D-B3FE-70E33C7BC36B}" type="slidenum">
              <a:rPr lang="en-US"/>
              <a:pPr>
                <a:defRPr/>
              </a:pPr>
              <a:t>‹#›</a:t>
            </a:fld>
            <a:endParaRPr lang="en-US" dirty="0"/>
          </a:p>
        </p:txBody>
      </p:sp>
    </p:spTree>
    <p:extLst>
      <p:ext uri="{BB962C8B-B14F-4D97-AF65-F5344CB8AC3E}">
        <p14:creationId xmlns:p14="http://schemas.microsoft.com/office/powerpoint/2010/main" val="3739971868"/>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2068DD3-3597-46E3-A18E-A0B092B2C04D}" type="slidenum">
              <a:rPr lang="en-US"/>
              <a:pPr>
                <a:defRPr/>
              </a:pPr>
              <a:t>‹#›</a:t>
            </a:fld>
            <a:endParaRPr lang="en-US" dirty="0"/>
          </a:p>
        </p:txBody>
      </p:sp>
    </p:spTree>
    <p:extLst>
      <p:ext uri="{BB962C8B-B14F-4D97-AF65-F5344CB8AC3E}">
        <p14:creationId xmlns:p14="http://schemas.microsoft.com/office/powerpoint/2010/main" val="4058931351"/>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AC333787-1607-45D7-BDC0-691F109B68FC}" type="slidenum">
              <a:rPr lang="en-US"/>
              <a:pPr>
                <a:defRPr/>
              </a:pPr>
              <a:t>‹#›</a:t>
            </a:fld>
            <a:endParaRPr lang="en-US" dirty="0"/>
          </a:p>
        </p:txBody>
      </p:sp>
    </p:spTree>
    <p:extLst>
      <p:ext uri="{BB962C8B-B14F-4D97-AF65-F5344CB8AC3E}">
        <p14:creationId xmlns:p14="http://schemas.microsoft.com/office/powerpoint/2010/main" val="978272428"/>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A1856926-7A3B-4CFC-AC90-F522C818989D}" type="slidenum">
              <a:rPr lang="en-US"/>
              <a:pPr>
                <a:defRPr/>
              </a:pPr>
              <a:t>‹#›</a:t>
            </a:fld>
            <a:endParaRPr lang="en-US" dirty="0"/>
          </a:p>
        </p:txBody>
      </p:sp>
    </p:spTree>
    <p:extLst>
      <p:ext uri="{BB962C8B-B14F-4D97-AF65-F5344CB8AC3E}">
        <p14:creationId xmlns:p14="http://schemas.microsoft.com/office/powerpoint/2010/main" val="2196189607"/>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A27051EB-ED8F-493B-9795-3860AD53D83D}" type="slidenum">
              <a:rPr lang="en-US"/>
              <a:pPr>
                <a:defRPr/>
              </a:pPr>
              <a:t>‹#›</a:t>
            </a:fld>
            <a:endParaRPr lang="en-US" dirty="0"/>
          </a:p>
        </p:txBody>
      </p:sp>
    </p:spTree>
    <p:extLst>
      <p:ext uri="{BB962C8B-B14F-4D97-AF65-F5344CB8AC3E}">
        <p14:creationId xmlns:p14="http://schemas.microsoft.com/office/powerpoint/2010/main" val="1409461982"/>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14DB823F-DDF6-4821-BBFF-E8CEA639007C}" type="slidenum">
              <a:rPr lang="en-US"/>
              <a:pPr>
                <a:defRPr/>
              </a:pPr>
              <a:t>‹#›</a:t>
            </a:fld>
            <a:endParaRPr lang="en-US" dirty="0"/>
          </a:p>
        </p:txBody>
      </p:sp>
    </p:spTree>
    <p:extLst>
      <p:ext uri="{BB962C8B-B14F-4D97-AF65-F5344CB8AC3E}">
        <p14:creationId xmlns:p14="http://schemas.microsoft.com/office/powerpoint/2010/main" val="2006868025"/>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6567B200-BABF-4F77-BB1A-576EAC06511F}" type="slidenum">
              <a:rPr lang="en-US"/>
              <a:pPr>
                <a:defRPr/>
              </a:pPr>
              <a:t>‹#›</a:t>
            </a:fld>
            <a:endParaRPr lang="en-US" dirty="0"/>
          </a:p>
        </p:txBody>
      </p:sp>
    </p:spTree>
    <p:extLst>
      <p:ext uri="{BB962C8B-B14F-4D97-AF65-F5344CB8AC3E}">
        <p14:creationId xmlns:p14="http://schemas.microsoft.com/office/powerpoint/2010/main" val="4689574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A1144BC1-8B63-4E03-BFBA-71F70494FAE9}" type="slidenum">
              <a:rPr lang="en-US"/>
              <a:pPr>
                <a:defRPr/>
              </a:pPr>
              <a:t>‹#›</a:t>
            </a:fld>
            <a:endParaRPr lang="en-US" dirty="0"/>
          </a:p>
        </p:txBody>
      </p:sp>
    </p:spTree>
    <p:extLst>
      <p:ext uri="{BB962C8B-B14F-4D97-AF65-F5344CB8AC3E}">
        <p14:creationId xmlns:p14="http://schemas.microsoft.com/office/powerpoint/2010/main" val="9423807"/>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AFC97597-7BEB-4A3F-BB10-DA4164703141}" type="slidenum">
              <a:rPr lang="en-US"/>
              <a:pPr>
                <a:defRPr/>
              </a:pPr>
              <a:t>‹#›</a:t>
            </a:fld>
            <a:endParaRPr lang="en-US" dirty="0"/>
          </a:p>
        </p:txBody>
      </p:sp>
    </p:spTree>
    <p:extLst>
      <p:ext uri="{BB962C8B-B14F-4D97-AF65-F5344CB8AC3E}">
        <p14:creationId xmlns:p14="http://schemas.microsoft.com/office/powerpoint/2010/main" val="3962196262"/>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048C750B-6B60-4A2E-A8EE-99E100F8F103}" type="slidenum">
              <a:rPr lang="en-US"/>
              <a:pPr>
                <a:defRPr/>
              </a:pPr>
              <a:t>‹#›</a:t>
            </a:fld>
            <a:endParaRPr lang="en-US" dirty="0"/>
          </a:p>
        </p:txBody>
      </p:sp>
    </p:spTree>
    <p:extLst>
      <p:ext uri="{BB962C8B-B14F-4D97-AF65-F5344CB8AC3E}">
        <p14:creationId xmlns:p14="http://schemas.microsoft.com/office/powerpoint/2010/main" val="3553619446"/>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21CD2D8A-9CC2-473E-9EDC-B51882D0D2D5}" type="slidenum">
              <a:rPr lang="en-US"/>
              <a:pPr>
                <a:defRPr/>
              </a:pPr>
              <a:t>‹#›</a:t>
            </a:fld>
            <a:endParaRPr lang="en-US" dirty="0"/>
          </a:p>
        </p:txBody>
      </p:sp>
    </p:spTree>
    <p:extLst>
      <p:ext uri="{BB962C8B-B14F-4D97-AF65-F5344CB8AC3E}">
        <p14:creationId xmlns:p14="http://schemas.microsoft.com/office/powerpoint/2010/main" val="909764113"/>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FDD03E7-6E7B-4A16-AECE-BA23EE7F63AE}" type="slidenum">
              <a:rPr lang="en-US"/>
              <a:pPr>
                <a:defRPr/>
              </a:pPr>
              <a:t>‹#›</a:t>
            </a:fld>
            <a:endParaRPr lang="en-US" dirty="0"/>
          </a:p>
        </p:txBody>
      </p:sp>
    </p:spTree>
    <p:extLst>
      <p:ext uri="{BB962C8B-B14F-4D97-AF65-F5344CB8AC3E}">
        <p14:creationId xmlns:p14="http://schemas.microsoft.com/office/powerpoint/2010/main" val="2627214827"/>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347B303D-202D-428D-AA09-E9010ADB628E}" type="slidenum">
              <a:rPr lang="en-US"/>
              <a:pPr>
                <a:defRPr/>
              </a:pPr>
              <a:t>‹#›</a:t>
            </a:fld>
            <a:endParaRPr lang="en-US" dirty="0"/>
          </a:p>
        </p:txBody>
      </p:sp>
    </p:spTree>
    <p:extLst>
      <p:ext uri="{BB962C8B-B14F-4D97-AF65-F5344CB8AC3E}">
        <p14:creationId xmlns:p14="http://schemas.microsoft.com/office/powerpoint/2010/main" val="3656410685"/>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F72E6CE0-5E8E-419D-8BC3-ACE1A69164DE}" type="slidenum">
              <a:rPr lang="en-US"/>
              <a:pPr>
                <a:defRPr/>
              </a:pPr>
              <a:t>‹#›</a:t>
            </a:fld>
            <a:endParaRPr lang="en-US" dirty="0"/>
          </a:p>
        </p:txBody>
      </p:sp>
    </p:spTree>
    <p:extLst>
      <p:ext uri="{BB962C8B-B14F-4D97-AF65-F5344CB8AC3E}">
        <p14:creationId xmlns:p14="http://schemas.microsoft.com/office/powerpoint/2010/main" val="3531730638"/>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F3121FB4-6EA9-4654-A08D-D2BDCA78AAA9}" type="slidenum">
              <a:rPr lang="en-US"/>
              <a:pPr>
                <a:defRPr/>
              </a:pPr>
              <a:t>‹#›</a:t>
            </a:fld>
            <a:endParaRPr lang="en-US" dirty="0"/>
          </a:p>
        </p:txBody>
      </p:sp>
    </p:spTree>
    <p:extLst>
      <p:ext uri="{BB962C8B-B14F-4D97-AF65-F5344CB8AC3E}">
        <p14:creationId xmlns:p14="http://schemas.microsoft.com/office/powerpoint/2010/main" val="2227869211"/>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F52107B7-5174-49AF-89DF-C5AE1CE5181B}" type="slidenum">
              <a:rPr lang="en-US"/>
              <a:pPr>
                <a:defRPr/>
              </a:pPr>
              <a:t>‹#›</a:t>
            </a:fld>
            <a:endParaRPr lang="en-US" dirty="0"/>
          </a:p>
        </p:txBody>
      </p:sp>
    </p:spTree>
    <p:extLst>
      <p:ext uri="{BB962C8B-B14F-4D97-AF65-F5344CB8AC3E}">
        <p14:creationId xmlns:p14="http://schemas.microsoft.com/office/powerpoint/2010/main" val="765967923"/>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743200"/>
            <a:ext cx="30480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743200"/>
            <a:ext cx="30480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CDEE560D-C4BE-4073-B524-73C328692516}" type="slidenum">
              <a:rPr lang="en-US"/>
              <a:pPr>
                <a:defRPr/>
              </a:pPr>
              <a:t>‹#›</a:t>
            </a:fld>
            <a:endParaRPr lang="en-US" dirty="0"/>
          </a:p>
        </p:txBody>
      </p:sp>
    </p:spTree>
    <p:extLst>
      <p:ext uri="{BB962C8B-B14F-4D97-AF65-F5344CB8AC3E}">
        <p14:creationId xmlns:p14="http://schemas.microsoft.com/office/powerpoint/2010/main" val="398538261"/>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D53AE9E8-2C1E-4A1C-9C0D-393FA562539F}" type="slidenum">
              <a:rPr lang="en-US"/>
              <a:pPr>
                <a:defRPr/>
              </a:pPr>
              <a:t>‹#›</a:t>
            </a:fld>
            <a:endParaRPr lang="en-US" dirty="0"/>
          </a:p>
        </p:txBody>
      </p:sp>
    </p:spTree>
    <p:extLst>
      <p:ext uri="{BB962C8B-B14F-4D97-AF65-F5344CB8AC3E}">
        <p14:creationId xmlns:p14="http://schemas.microsoft.com/office/powerpoint/2010/main" val="3156945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E09F86C2-95CC-4276-A5AE-DD6E18528A46}" type="slidenum">
              <a:rPr lang="en-US"/>
              <a:pPr>
                <a:defRPr/>
              </a:pPr>
              <a:t>‹#›</a:t>
            </a:fld>
            <a:endParaRPr lang="en-US" dirty="0"/>
          </a:p>
        </p:txBody>
      </p:sp>
    </p:spTree>
    <p:extLst>
      <p:ext uri="{BB962C8B-B14F-4D97-AF65-F5344CB8AC3E}">
        <p14:creationId xmlns:p14="http://schemas.microsoft.com/office/powerpoint/2010/main" val="30235477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8C3984A5-893A-4175-91DB-F43FCED449E0}" type="slidenum">
              <a:rPr lang="en-US"/>
              <a:pPr>
                <a:defRPr/>
              </a:pPr>
              <a:t>‹#›</a:t>
            </a:fld>
            <a:endParaRPr lang="en-US" dirty="0"/>
          </a:p>
        </p:txBody>
      </p:sp>
    </p:spTree>
    <p:extLst>
      <p:ext uri="{BB962C8B-B14F-4D97-AF65-F5344CB8AC3E}">
        <p14:creationId xmlns:p14="http://schemas.microsoft.com/office/powerpoint/2010/main" val="3843375012"/>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D6BED367-BCE9-43FD-9E1B-9EBAFD3EA406}" type="slidenum">
              <a:rPr lang="en-US"/>
              <a:pPr>
                <a:defRPr/>
              </a:pPr>
              <a:t>‹#›</a:t>
            </a:fld>
            <a:endParaRPr lang="en-US" dirty="0"/>
          </a:p>
        </p:txBody>
      </p:sp>
    </p:spTree>
    <p:extLst>
      <p:ext uri="{BB962C8B-B14F-4D97-AF65-F5344CB8AC3E}">
        <p14:creationId xmlns:p14="http://schemas.microsoft.com/office/powerpoint/2010/main" val="3724088232"/>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875929A8-69B9-4EAE-AC75-F433E211BCFC}" type="slidenum">
              <a:rPr lang="en-US"/>
              <a:pPr>
                <a:defRPr/>
              </a:pPr>
              <a:t>‹#›</a:t>
            </a:fld>
            <a:endParaRPr lang="en-US" dirty="0"/>
          </a:p>
        </p:txBody>
      </p:sp>
    </p:spTree>
    <p:extLst>
      <p:ext uri="{BB962C8B-B14F-4D97-AF65-F5344CB8AC3E}">
        <p14:creationId xmlns:p14="http://schemas.microsoft.com/office/powerpoint/2010/main" val="4170877490"/>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CF181633-9569-43B2-8288-9277D0FD5865}" type="slidenum">
              <a:rPr lang="en-US"/>
              <a:pPr>
                <a:defRPr/>
              </a:pPr>
              <a:t>‹#›</a:t>
            </a:fld>
            <a:endParaRPr lang="en-US" dirty="0"/>
          </a:p>
        </p:txBody>
      </p:sp>
    </p:spTree>
    <p:extLst>
      <p:ext uri="{BB962C8B-B14F-4D97-AF65-F5344CB8AC3E}">
        <p14:creationId xmlns:p14="http://schemas.microsoft.com/office/powerpoint/2010/main" val="1343741421"/>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5069C5A5-7698-4CDD-A79B-44DB81D16C09}" type="slidenum">
              <a:rPr lang="en-US"/>
              <a:pPr>
                <a:defRPr/>
              </a:pPr>
              <a:t>‹#›</a:t>
            </a:fld>
            <a:endParaRPr lang="en-US" dirty="0"/>
          </a:p>
        </p:txBody>
      </p:sp>
    </p:spTree>
    <p:extLst>
      <p:ext uri="{BB962C8B-B14F-4D97-AF65-F5344CB8AC3E}">
        <p14:creationId xmlns:p14="http://schemas.microsoft.com/office/powerpoint/2010/main" val="1671080974"/>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C0A9C821-D85B-48B4-8A8F-310CBDBFEF4A}" type="slidenum">
              <a:rPr lang="en-US"/>
              <a:pPr>
                <a:defRPr/>
              </a:pPr>
              <a:t>‹#›</a:t>
            </a:fld>
            <a:endParaRPr lang="en-US" dirty="0"/>
          </a:p>
        </p:txBody>
      </p:sp>
    </p:spTree>
    <p:extLst>
      <p:ext uri="{BB962C8B-B14F-4D97-AF65-F5344CB8AC3E}">
        <p14:creationId xmlns:p14="http://schemas.microsoft.com/office/powerpoint/2010/main" val="461967549"/>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503238"/>
            <a:ext cx="1562100" cy="5394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503238"/>
            <a:ext cx="4533900" cy="5394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FEA2BF49-0F48-41CA-8F51-ECB76B547989}" type="slidenum">
              <a:rPr lang="en-US"/>
              <a:pPr>
                <a:defRPr/>
              </a:pPr>
              <a:t>‹#›</a:t>
            </a:fld>
            <a:endParaRPr lang="en-US" dirty="0"/>
          </a:p>
        </p:txBody>
      </p:sp>
    </p:spTree>
    <p:extLst>
      <p:ext uri="{BB962C8B-B14F-4D97-AF65-F5344CB8AC3E}">
        <p14:creationId xmlns:p14="http://schemas.microsoft.com/office/powerpoint/2010/main" val="3460990771"/>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CC1D9702-B480-44A5-94F3-09A4862C1151}" type="slidenum">
              <a:rPr lang="en-US"/>
              <a:pPr>
                <a:defRPr/>
              </a:pPr>
              <a:t>‹#›</a:t>
            </a:fld>
            <a:endParaRPr lang="en-US" dirty="0"/>
          </a:p>
        </p:txBody>
      </p:sp>
    </p:spTree>
    <p:extLst>
      <p:ext uri="{BB962C8B-B14F-4D97-AF65-F5344CB8AC3E}">
        <p14:creationId xmlns:p14="http://schemas.microsoft.com/office/powerpoint/2010/main" val="811892052"/>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6C33C69D-35E5-420A-B704-F4F379605A13}" type="slidenum">
              <a:rPr lang="en-US"/>
              <a:pPr>
                <a:defRPr/>
              </a:pPr>
              <a:t>‹#›</a:t>
            </a:fld>
            <a:endParaRPr lang="en-US" dirty="0"/>
          </a:p>
        </p:txBody>
      </p:sp>
    </p:spTree>
    <p:extLst>
      <p:ext uri="{BB962C8B-B14F-4D97-AF65-F5344CB8AC3E}">
        <p14:creationId xmlns:p14="http://schemas.microsoft.com/office/powerpoint/2010/main" val="2376722609"/>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D2CB2A34-9D83-48ED-8732-EE12315EAAD7}" type="slidenum">
              <a:rPr lang="en-US"/>
              <a:pPr>
                <a:defRPr/>
              </a:pPr>
              <a:t>‹#›</a:t>
            </a:fld>
            <a:endParaRPr lang="en-US" dirty="0"/>
          </a:p>
        </p:txBody>
      </p:sp>
    </p:spTree>
    <p:extLst>
      <p:ext uri="{BB962C8B-B14F-4D97-AF65-F5344CB8AC3E}">
        <p14:creationId xmlns:p14="http://schemas.microsoft.com/office/powerpoint/2010/main" val="775486769"/>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BAA43F8C-FF6D-485F-9822-7C43B1B464C7}" type="slidenum">
              <a:rPr lang="en-US"/>
              <a:pPr>
                <a:defRPr/>
              </a:pPr>
              <a:t>‹#›</a:t>
            </a:fld>
            <a:endParaRPr lang="en-US" dirty="0"/>
          </a:p>
        </p:txBody>
      </p:sp>
    </p:spTree>
    <p:extLst>
      <p:ext uri="{BB962C8B-B14F-4D97-AF65-F5344CB8AC3E}">
        <p14:creationId xmlns:p14="http://schemas.microsoft.com/office/powerpoint/2010/main" val="18782212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0BD7347F-88B0-40B5-ABE1-7D6B32B13256}" type="slidenum">
              <a:rPr lang="en-US"/>
              <a:pPr>
                <a:defRPr/>
              </a:pPr>
              <a:t>‹#›</a:t>
            </a:fld>
            <a:endParaRPr lang="en-US" dirty="0"/>
          </a:p>
        </p:txBody>
      </p:sp>
    </p:spTree>
    <p:extLst>
      <p:ext uri="{BB962C8B-B14F-4D97-AF65-F5344CB8AC3E}">
        <p14:creationId xmlns:p14="http://schemas.microsoft.com/office/powerpoint/2010/main" val="1525809750"/>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03608EC3-0D45-4DA6-9E5C-B5279E0527C1}" type="slidenum">
              <a:rPr lang="en-US"/>
              <a:pPr>
                <a:defRPr/>
              </a:pPr>
              <a:t>‹#›</a:t>
            </a:fld>
            <a:endParaRPr lang="en-US" dirty="0"/>
          </a:p>
        </p:txBody>
      </p:sp>
    </p:spTree>
    <p:extLst>
      <p:ext uri="{BB962C8B-B14F-4D97-AF65-F5344CB8AC3E}">
        <p14:creationId xmlns:p14="http://schemas.microsoft.com/office/powerpoint/2010/main" val="1288771904"/>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21C3D2A3-4AC3-40F9-AA9C-AE6B51F95BD5}" type="slidenum">
              <a:rPr lang="en-US"/>
              <a:pPr>
                <a:defRPr/>
              </a:pPr>
              <a:t>‹#›</a:t>
            </a:fld>
            <a:endParaRPr lang="en-US" dirty="0"/>
          </a:p>
        </p:txBody>
      </p:sp>
    </p:spTree>
    <p:extLst>
      <p:ext uri="{BB962C8B-B14F-4D97-AF65-F5344CB8AC3E}">
        <p14:creationId xmlns:p14="http://schemas.microsoft.com/office/powerpoint/2010/main" val="3897255796"/>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5DCAA7BC-8C78-4306-A618-FCA08494543A}" type="slidenum">
              <a:rPr lang="en-US"/>
              <a:pPr>
                <a:defRPr/>
              </a:pPr>
              <a:t>‹#›</a:t>
            </a:fld>
            <a:endParaRPr lang="en-US" dirty="0"/>
          </a:p>
        </p:txBody>
      </p:sp>
    </p:spTree>
    <p:extLst>
      <p:ext uri="{BB962C8B-B14F-4D97-AF65-F5344CB8AC3E}">
        <p14:creationId xmlns:p14="http://schemas.microsoft.com/office/powerpoint/2010/main" val="3260556791"/>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46074098-17A7-47BD-A2F0-325EC99734C8}" type="slidenum">
              <a:rPr lang="en-US"/>
              <a:pPr>
                <a:defRPr/>
              </a:pPr>
              <a:t>‹#›</a:t>
            </a:fld>
            <a:endParaRPr lang="en-US" dirty="0"/>
          </a:p>
        </p:txBody>
      </p:sp>
    </p:spTree>
    <p:extLst>
      <p:ext uri="{BB962C8B-B14F-4D97-AF65-F5344CB8AC3E}">
        <p14:creationId xmlns:p14="http://schemas.microsoft.com/office/powerpoint/2010/main" val="1441374972"/>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98E3592E-EC76-4B57-A646-065C7B27524A}" type="slidenum">
              <a:rPr lang="en-US"/>
              <a:pPr>
                <a:defRPr/>
              </a:pPr>
              <a:t>‹#›</a:t>
            </a:fld>
            <a:endParaRPr lang="en-US" dirty="0"/>
          </a:p>
        </p:txBody>
      </p:sp>
    </p:spTree>
    <p:extLst>
      <p:ext uri="{BB962C8B-B14F-4D97-AF65-F5344CB8AC3E}">
        <p14:creationId xmlns:p14="http://schemas.microsoft.com/office/powerpoint/2010/main" val="3200028543"/>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449A3C2-6E9B-4C44-9491-3277464F610C}" type="slidenum">
              <a:rPr lang="en-US"/>
              <a:pPr>
                <a:defRPr/>
              </a:pPr>
              <a:t>‹#›</a:t>
            </a:fld>
            <a:endParaRPr lang="en-US" dirty="0"/>
          </a:p>
        </p:txBody>
      </p:sp>
    </p:spTree>
    <p:extLst>
      <p:ext uri="{BB962C8B-B14F-4D97-AF65-F5344CB8AC3E}">
        <p14:creationId xmlns:p14="http://schemas.microsoft.com/office/powerpoint/2010/main" val="344631996"/>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3BC9CB35-A948-4286-83B2-295A21B1C734}" type="slidenum">
              <a:rPr lang="en-US"/>
              <a:pPr>
                <a:defRPr/>
              </a:pPr>
              <a:t>‹#›</a:t>
            </a:fld>
            <a:endParaRPr lang="en-US" dirty="0"/>
          </a:p>
        </p:txBody>
      </p:sp>
    </p:spTree>
    <p:extLst>
      <p:ext uri="{BB962C8B-B14F-4D97-AF65-F5344CB8AC3E}">
        <p14:creationId xmlns:p14="http://schemas.microsoft.com/office/powerpoint/2010/main" val="2073400453"/>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2939D038-5A04-4EAD-9BED-1639C40E1B8A}" type="slidenum">
              <a:rPr lang="en-US"/>
              <a:pPr>
                <a:defRPr/>
              </a:pPr>
              <a:t>‹#›</a:t>
            </a:fld>
            <a:endParaRPr lang="en-US" dirty="0"/>
          </a:p>
        </p:txBody>
      </p:sp>
    </p:spTree>
    <p:extLst>
      <p:ext uri="{BB962C8B-B14F-4D97-AF65-F5344CB8AC3E}">
        <p14:creationId xmlns:p14="http://schemas.microsoft.com/office/powerpoint/2010/main" val="2828240409"/>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6EA0BB6A-70B0-450F-ADFE-2D12CBA385CF}" type="slidenum">
              <a:rPr lang="en-US"/>
              <a:pPr>
                <a:defRPr/>
              </a:pPr>
              <a:t>‹#›</a:t>
            </a:fld>
            <a:endParaRPr lang="en-US" dirty="0"/>
          </a:p>
        </p:txBody>
      </p:sp>
    </p:spTree>
    <p:extLst>
      <p:ext uri="{BB962C8B-B14F-4D97-AF65-F5344CB8AC3E}">
        <p14:creationId xmlns:p14="http://schemas.microsoft.com/office/powerpoint/2010/main" val="1457425612"/>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90CD8BE0-0BF4-46F9-8565-717B2F2D461C}" type="slidenum">
              <a:rPr lang="en-US"/>
              <a:pPr>
                <a:defRPr/>
              </a:pPr>
              <a:t>‹#›</a:t>
            </a:fld>
            <a:endParaRPr lang="en-US" dirty="0"/>
          </a:p>
        </p:txBody>
      </p:sp>
    </p:spTree>
    <p:extLst>
      <p:ext uri="{BB962C8B-B14F-4D97-AF65-F5344CB8AC3E}">
        <p14:creationId xmlns:p14="http://schemas.microsoft.com/office/powerpoint/2010/main" val="16322530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191206E8-F48A-475B-8050-206129952903}" type="slidenum">
              <a:rPr lang="en-US"/>
              <a:pPr>
                <a:defRPr/>
              </a:pPr>
              <a:t>‹#›</a:t>
            </a:fld>
            <a:endParaRPr lang="en-US" dirty="0"/>
          </a:p>
        </p:txBody>
      </p:sp>
    </p:spTree>
    <p:extLst>
      <p:ext uri="{BB962C8B-B14F-4D97-AF65-F5344CB8AC3E}">
        <p14:creationId xmlns:p14="http://schemas.microsoft.com/office/powerpoint/2010/main" val="2182137737"/>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4D177F04-EC64-432D-AB34-D269CE55CE13}" type="slidenum">
              <a:rPr lang="en-US"/>
              <a:pPr>
                <a:defRPr/>
              </a:pPr>
              <a:t>‹#›</a:t>
            </a:fld>
            <a:endParaRPr lang="en-US" dirty="0"/>
          </a:p>
        </p:txBody>
      </p:sp>
    </p:spTree>
    <p:extLst>
      <p:ext uri="{BB962C8B-B14F-4D97-AF65-F5344CB8AC3E}">
        <p14:creationId xmlns:p14="http://schemas.microsoft.com/office/powerpoint/2010/main" val="3106652263"/>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B5A3BFF7-3CD1-4A22-B359-EAFEBC37A149}" type="slidenum">
              <a:rPr lang="en-US"/>
              <a:pPr>
                <a:defRPr/>
              </a:pPr>
              <a:t>‹#›</a:t>
            </a:fld>
            <a:endParaRPr lang="en-US" dirty="0"/>
          </a:p>
        </p:txBody>
      </p:sp>
    </p:spTree>
    <p:extLst>
      <p:ext uri="{BB962C8B-B14F-4D97-AF65-F5344CB8AC3E}">
        <p14:creationId xmlns:p14="http://schemas.microsoft.com/office/powerpoint/2010/main" val="826163881"/>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D03CB889-1160-4B0F-A50F-E4B679BE5024}" type="slidenum">
              <a:rPr lang="en-US"/>
              <a:pPr>
                <a:defRPr/>
              </a:pPr>
              <a:t>‹#›</a:t>
            </a:fld>
            <a:endParaRPr lang="en-US" dirty="0"/>
          </a:p>
        </p:txBody>
      </p:sp>
    </p:spTree>
    <p:extLst>
      <p:ext uri="{BB962C8B-B14F-4D97-AF65-F5344CB8AC3E}">
        <p14:creationId xmlns:p14="http://schemas.microsoft.com/office/powerpoint/2010/main" val="2441928837"/>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C0A38EE8-86F9-4675-B125-FE429FDDBA70}" type="slidenum">
              <a:rPr lang="en-US"/>
              <a:pPr>
                <a:defRPr/>
              </a:pPr>
              <a:t>‹#›</a:t>
            </a:fld>
            <a:endParaRPr lang="en-US" dirty="0"/>
          </a:p>
        </p:txBody>
      </p:sp>
    </p:spTree>
    <p:extLst>
      <p:ext uri="{BB962C8B-B14F-4D97-AF65-F5344CB8AC3E}">
        <p14:creationId xmlns:p14="http://schemas.microsoft.com/office/powerpoint/2010/main" val="4167025346"/>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7E693073-F2F7-4C00-A197-BD81DE479EC7}" type="slidenum">
              <a:rPr lang="en-US"/>
              <a:pPr>
                <a:defRPr/>
              </a:pPr>
              <a:t>‹#›</a:t>
            </a:fld>
            <a:endParaRPr lang="en-US" dirty="0"/>
          </a:p>
        </p:txBody>
      </p:sp>
    </p:spTree>
    <p:extLst>
      <p:ext uri="{BB962C8B-B14F-4D97-AF65-F5344CB8AC3E}">
        <p14:creationId xmlns:p14="http://schemas.microsoft.com/office/powerpoint/2010/main" val="1597892251"/>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2D9044B7-5B36-4792-9227-39849F6BBE4F}" type="slidenum">
              <a:rPr lang="en-US"/>
              <a:pPr>
                <a:defRPr/>
              </a:pPr>
              <a:t>‹#›</a:t>
            </a:fld>
            <a:endParaRPr lang="en-US" dirty="0"/>
          </a:p>
        </p:txBody>
      </p:sp>
    </p:spTree>
    <p:extLst>
      <p:ext uri="{BB962C8B-B14F-4D97-AF65-F5344CB8AC3E}">
        <p14:creationId xmlns:p14="http://schemas.microsoft.com/office/powerpoint/2010/main" val="3420254622"/>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324EC024-EE59-420B-8F37-CF67C58F587A}" type="slidenum">
              <a:rPr lang="en-US"/>
              <a:pPr>
                <a:defRPr/>
              </a:pPr>
              <a:t>‹#›</a:t>
            </a:fld>
            <a:endParaRPr lang="en-US" dirty="0"/>
          </a:p>
        </p:txBody>
      </p:sp>
    </p:spTree>
    <p:extLst>
      <p:ext uri="{BB962C8B-B14F-4D97-AF65-F5344CB8AC3E}">
        <p14:creationId xmlns:p14="http://schemas.microsoft.com/office/powerpoint/2010/main" val="1460649036"/>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59FB7BD5-3EDE-427D-A075-3B622631302B}" type="slidenum">
              <a:rPr lang="en-US"/>
              <a:pPr>
                <a:defRPr/>
              </a:pPr>
              <a:t>‹#›</a:t>
            </a:fld>
            <a:endParaRPr lang="en-US" dirty="0"/>
          </a:p>
        </p:txBody>
      </p:sp>
    </p:spTree>
    <p:extLst>
      <p:ext uri="{BB962C8B-B14F-4D97-AF65-F5344CB8AC3E}">
        <p14:creationId xmlns:p14="http://schemas.microsoft.com/office/powerpoint/2010/main" val="1555393984"/>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2AB0590D-A249-41DC-9DDE-8DBAA6BB8521}" type="slidenum">
              <a:rPr lang="en-US"/>
              <a:pPr>
                <a:defRPr/>
              </a:pPr>
              <a:t>‹#›</a:t>
            </a:fld>
            <a:endParaRPr lang="en-US" dirty="0"/>
          </a:p>
        </p:txBody>
      </p:sp>
    </p:spTree>
    <p:extLst>
      <p:ext uri="{BB962C8B-B14F-4D97-AF65-F5344CB8AC3E}">
        <p14:creationId xmlns:p14="http://schemas.microsoft.com/office/powerpoint/2010/main" val="746041856"/>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D05C9C81-4C16-41BD-8E38-AFA52A3BE1B6}" type="slidenum">
              <a:rPr lang="en-US"/>
              <a:pPr>
                <a:defRPr/>
              </a:pPr>
              <a:t>‹#›</a:t>
            </a:fld>
            <a:endParaRPr lang="en-US" dirty="0"/>
          </a:p>
        </p:txBody>
      </p:sp>
    </p:spTree>
    <p:extLst>
      <p:ext uri="{BB962C8B-B14F-4D97-AF65-F5344CB8AC3E}">
        <p14:creationId xmlns:p14="http://schemas.microsoft.com/office/powerpoint/2010/main" val="41174160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936E5FB7-5EEA-4472-88D7-7076F18F4148}" type="slidenum">
              <a:rPr lang="en-US"/>
              <a:pPr>
                <a:defRPr/>
              </a:pPr>
              <a:t>‹#›</a:t>
            </a:fld>
            <a:endParaRPr lang="en-US" dirty="0"/>
          </a:p>
        </p:txBody>
      </p:sp>
    </p:spTree>
    <p:extLst>
      <p:ext uri="{BB962C8B-B14F-4D97-AF65-F5344CB8AC3E}">
        <p14:creationId xmlns:p14="http://schemas.microsoft.com/office/powerpoint/2010/main" val="328086628"/>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6629F500-5999-4EA6-83E9-5847C07DBC58}" type="slidenum">
              <a:rPr lang="en-US"/>
              <a:pPr>
                <a:defRPr/>
              </a:pPr>
              <a:t>‹#›</a:t>
            </a:fld>
            <a:endParaRPr lang="en-US" dirty="0"/>
          </a:p>
        </p:txBody>
      </p:sp>
    </p:spTree>
    <p:extLst>
      <p:ext uri="{BB962C8B-B14F-4D97-AF65-F5344CB8AC3E}">
        <p14:creationId xmlns:p14="http://schemas.microsoft.com/office/powerpoint/2010/main" val="3585128871"/>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A2B0E999-5759-48E0-BEC7-DC2BA9711F7E}" type="slidenum">
              <a:rPr lang="en-US"/>
              <a:pPr>
                <a:defRPr/>
              </a:pPr>
              <a:t>‹#›</a:t>
            </a:fld>
            <a:endParaRPr lang="en-US" dirty="0"/>
          </a:p>
        </p:txBody>
      </p:sp>
    </p:spTree>
    <p:extLst>
      <p:ext uri="{BB962C8B-B14F-4D97-AF65-F5344CB8AC3E}">
        <p14:creationId xmlns:p14="http://schemas.microsoft.com/office/powerpoint/2010/main" val="3878877897"/>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6C52617B-6C4D-4033-86AB-0922B3E30412}" type="slidenum">
              <a:rPr lang="en-US"/>
              <a:pPr>
                <a:defRPr/>
              </a:pPr>
              <a:t>‹#›</a:t>
            </a:fld>
            <a:endParaRPr lang="en-US" dirty="0"/>
          </a:p>
        </p:txBody>
      </p:sp>
    </p:spTree>
    <p:extLst>
      <p:ext uri="{BB962C8B-B14F-4D97-AF65-F5344CB8AC3E}">
        <p14:creationId xmlns:p14="http://schemas.microsoft.com/office/powerpoint/2010/main" val="1885591611"/>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AD295E92-3489-4B63-A0EC-F3FE21CB12C0}" type="slidenum">
              <a:rPr lang="en-US"/>
              <a:pPr>
                <a:defRPr/>
              </a:pPr>
              <a:t>‹#›</a:t>
            </a:fld>
            <a:endParaRPr lang="en-US" dirty="0"/>
          </a:p>
        </p:txBody>
      </p:sp>
    </p:spTree>
    <p:extLst>
      <p:ext uri="{BB962C8B-B14F-4D97-AF65-F5344CB8AC3E}">
        <p14:creationId xmlns:p14="http://schemas.microsoft.com/office/powerpoint/2010/main" val="2103670242"/>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E7258352-17A2-45CC-897C-47045C4509F5}" type="slidenum">
              <a:rPr lang="en-US"/>
              <a:pPr>
                <a:defRPr/>
              </a:pPr>
              <a:t>‹#›</a:t>
            </a:fld>
            <a:endParaRPr lang="en-US" dirty="0"/>
          </a:p>
        </p:txBody>
      </p:sp>
    </p:spTree>
    <p:extLst>
      <p:ext uri="{BB962C8B-B14F-4D97-AF65-F5344CB8AC3E}">
        <p14:creationId xmlns:p14="http://schemas.microsoft.com/office/powerpoint/2010/main" val="2644734172"/>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3F255AB4-B1BE-4355-BDC8-2C5628ECBFF7}" type="slidenum">
              <a:rPr lang="en-US"/>
              <a:pPr>
                <a:defRPr/>
              </a:pPr>
              <a:t>‹#›</a:t>
            </a:fld>
            <a:endParaRPr lang="en-US" dirty="0"/>
          </a:p>
        </p:txBody>
      </p:sp>
    </p:spTree>
    <p:extLst>
      <p:ext uri="{BB962C8B-B14F-4D97-AF65-F5344CB8AC3E}">
        <p14:creationId xmlns:p14="http://schemas.microsoft.com/office/powerpoint/2010/main" val="1581441164"/>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18AC958A-5C51-404F-89CE-CAFEA1CCEA68}" type="slidenum">
              <a:rPr lang="en-US"/>
              <a:pPr>
                <a:defRPr/>
              </a:pPr>
              <a:t>‹#›</a:t>
            </a:fld>
            <a:endParaRPr lang="en-US" dirty="0"/>
          </a:p>
        </p:txBody>
      </p:sp>
    </p:spTree>
    <p:extLst>
      <p:ext uri="{BB962C8B-B14F-4D97-AF65-F5344CB8AC3E}">
        <p14:creationId xmlns:p14="http://schemas.microsoft.com/office/powerpoint/2010/main" val="968636045"/>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AA640F1C-3E70-491A-BE0E-107EDB932D45}" type="slidenum">
              <a:rPr lang="en-US"/>
              <a:pPr>
                <a:defRPr/>
              </a:pPr>
              <a:t>‹#›</a:t>
            </a:fld>
            <a:endParaRPr lang="en-US" dirty="0"/>
          </a:p>
        </p:txBody>
      </p:sp>
    </p:spTree>
    <p:extLst>
      <p:ext uri="{BB962C8B-B14F-4D97-AF65-F5344CB8AC3E}">
        <p14:creationId xmlns:p14="http://schemas.microsoft.com/office/powerpoint/2010/main" val="1635843415"/>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E2F02B2-D3B3-45BE-B884-731FE8AF4F87}" type="slidenum">
              <a:rPr lang="en-US"/>
              <a:pPr>
                <a:defRPr/>
              </a:pPr>
              <a:t>‹#›</a:t>
            </a:fld>
            <a:endParaRPr lang="en-US" dirty="0"/>
          </a:p>
        </p:txBody>
      </p:sp>
    </p:spTree>
    <p:extLst>
      <p:ext uri="{BB962C8B-B14F-4D97-AF65-F5344CB8AC3E}">
        <p14:creationId xmlns:p14="http://schemas.microsoft.com/office/powerpoint/2010/main" val="2350808583"/>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8506F68B-77C6-4D49-9559-FC9D4679939F}" type="slidenum">
              <a:rPr lang="en-US"/>
              <a:pPr>
                <a:defRPr/>
              </a:pPr>
              <a:t>‹#›</a:t>
            </a:fld>
            <a:endParaRPr lang="en-US" dirty="0"/>
          </a:p>
        </p:txBody>
      </p:sp>
    </p:spTree>
    <p:extLst>
      <p:ext uri="{BB962C8B-B14F-4D97-AF65-F5344CB8AC3E}">
        <p14:creationId xmlns:p14="http://schemas.microsoft.com/office/powerpoint/2010/main" val="24762713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32B4D5D1-0BDE-41C7-9360-C046C1BF4EE9}" type="slidenum">
              <a:rPr lang="en-US"/>
              <a:pPr>
                <a:defRPr/>
              </a:pPr>
              <a:t>‹#›</a:t>
            </a:fld>
            <a:endParaRPr lang="en-US" dirty="0"/>
          </a:p>
        </p:txBody>
      </p:sp>
    </p:spTree>
    <p:extLst>
      <p:ext uri="{BB962C8B-B14F-4D97-AF65-F5344CB8AC3E}">
        <p14:creationId xmlns:p14="http://schemas.microsoft.com/office/powerpoint/2010/main" val="525072764"/>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BFF77CC6-B5B8-4C57-A3DD-37DF5F3FBF33}" type="slidenum">
              <a:rPr lang="en-US"/>
              <a:pPr>
                <a:defRPr/>
              </a:pPr>
              <a:t>‹#›</a:t>
            </a:fld>
            <a:endParaRPr lang="en-US" dirty="0"/>
          </a:p>
        </p:txBody>
      </p:sp>
    </p:spTree>
    <p:extLst>
      <p:ext uri="{BB962C8B-B14F-4D97-AF65-F5344CB8AC3E}">
        <p14:creationId xmlns:p14="http://schemas.microsoft.com/office/powerpoint/2010/main" val="3313100267"/>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8D594933-A77B-43E6-82F6-8E05DEB4F715}" type="slidenum">
              <a:rPr lang="en-US"/>
              <a:pPr>
                <a:defRPr/>
              </a:pPr>
              <a:t>‹#›</a:t>
            </a:fld>
            <a:endParaRPr lang="en-US" dirty="0"/>
          </a:p>
        </p:txBody>
      </p:sp>
    </p:spTree>
    <p:extLst>
      <p:ext uri="{BB962C8B-B14F-4D97-AF65-F5344CB8AC3E}">
        <p14:creationId xmlns:p14="http://schemas.microsoft.com/office/powerpoint/2010/main" val="3470446434"/>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EBDD25EB-2483-4BA2-BC0E-8A930E6FB819}" type="slidenum">
              <a:rPr lang="en-US"/>
              <a:pPr>
                <a:defRPr/>
              </a:pPr>
              <a:t>‹#›</a:t>
            </a:fld>
            <a:endParaRPr lang="en-US" dirty="0"/>
          </a:p>
        </p:txBody>
      </p:sp>
    </p:spTree>
    <p:extLst>
      <p:ext uri="{BB962C8B-B14F-4D97-AF65-F5344CB8AC3E}">
        <p14:creationId xmlns:p14="http://schemas.microsoft.com/office/powerpoint/2010/main" val="3099095888"/>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06FBED06-323B-426A-9073-98A8E4B19B0A}" type="slidenum">
              <a:rPr lang="en-US"/>
              <a:pPr>
                <a:defRPr/>
              </a:pPr>
              <a:t>‹#›</a:t>
            </a:fld>
            <a:endParaRPr lang="en-US" dirty="0"/>
          </a:p>
        </p:txBody>
      </p:sp>
    </p:spTree>
    <p:extLst>
      <p:ext uri="{BB962C8B-B14F-4D97-AF65-F5344CB8AC3E}">
        <p14:creationId xmlns:p14="http://schemas.microsoft.com/office/powerpoint/2010/main" val="1556438728"/>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64A168D3-B747-436F-B70D-5A1859DEE674}" type="slidenum">
              <a:rPr lang="en-US"/>
              <a:pPr>
                <a:defRPr/>
              </a:pPr>
              <a:t>‹#›</a:t>
            </a:fld>
            <a:endParaRPr lang="en-US" dirty="0"/>
          </a:p>
        </p:txBody>
      </p:sp>
    </p:spTree>
    <p:extLst>
      <p:ext uri="{BB962C8B-B14F-4D97-AF65-F5344CB8AC3E}">
        <p14:creationId xmlns:p14="http://schemas.microsoft.com/office/powerpoint/2010/main" val="3228844699"/>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81C5E3BD-53AB-4B03-BF39-AD763AD26A66}" type="slidenum">
              <a:rPr lang="en-US"/>
              <a:pPr>
                <a:defRPr/>
              </a:pPr>
              <a:t>‹#›</a:t>
            </a:fld>
            <a:endParaRPr lang="en-US" dirty="0"/>
          </a:p>
        </p:txBody>
      </p:sp>
    </p:spTree>
    <p:extLst>
      <p:ext uri="{BB962C8B-B14F-4D97-AF65-F5344CB8AC3E}">
        <p14:creationId xmlns:p14="http://schemas.microsoft.com/office/powerpoint/2010/main" val="3163378966"/>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1998637B-49A1-48A3-A482-27B769097191}" type="slidenum">
              <a:rPr lang="en-US"/>
              <a:pPr>
                <a:defRPr/>
              </a:pPr>
              <a:t>‹#›</a:t>
            </a:fld>
            <a:endParaRPr lang="en-US" dirty="0"/>
          </a:p>
        </p:txBody>
      </p:sp>
    </p:spTree>
    <p:extLst>
      <p:ext uri="{BB962C8B-B14F-4D97-AF65-F5344CB8AC3E}">
        <p14:creationId xmlns:p14="http://schemas.microsoft.com/office/powerpoint/2010/main" val="433148230"/>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F10973E3-7FC7-4826-B6AB-F904CE3C2813}" type="slidenum">
              <a:rPr lang="en-US"/>
              <a:pPr>
                <a:defRPr/>
              </a:pPr>
              <a:t>‹#›</a:t>
            </a:fld>
            <a:endParaRPr lang="en-US" dirty="0"/>
          </a:p>
        </p:txBody>
      </p:sp>
    </p:spTree>
    <p:extLst>
      <p:ext uri="{BB962C8B-B14F-4D97-AF65-F5344CB8AC3E}">
        <p14:creationId xmlns:p14="http://schemas.microsoft.com/office/powerpoint/2010/main" val="1423725930"/>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79938DB-5112-491F-8041-0AC41A5E6CC6}" type="slidenum">
              <a:rPr lang="en-US"/>
              <a:pPr>
                <a:defRPr/>
              </a:pPr>
              <a:t>‹#›</a:t>
            </a:fld>
            <a:endParaRPr lang="en-US" dirty="0"/>
          </a:p>
        </p:txBody>
      </p:sp>
    </p:spTree>
    <p:extLst>
      <p:ext uri="{BB962C8B-B14F-4D97-AF65-F5344CB8AC3E}">
        <p14:creationId xmlns:p14="http://schemas.microsoft.com/office/powerpoint/2010/main" val="3129822281"/>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39172002-1C01-4757-9F45-FB4E6836DF7D}" type="slidenum">
              <a:rPr lang="en-US"/>
              <a:pPr>
                <a:defRPr/>
              </a:pPr>
              <a:t>‹#›</a:t>
            </a:fld>
            <a:endParaRPr lang="en-US" dirty="0"/>
          </a:p>
        </p:txBody>
      </p:sp>
    </p:spTree>
    <p:extLst>
      <p:ext uri="{BB962C8B-B14F-4D97-AF65-F5344CB8AC3E}">
        <p14:creationId xmlns:p14="http://schemas.microsoft.com/office/powerpoint/2010/main" val="16575530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AB085127-A51A-4A3A-AFFA-BA315132211F}" type="slidenum">
              <a:rPr lang="en-US"/>
              <a:pPr>
                <a:defRPr/>
              </a:pPr>
              <a:t>‹#›</a:t>
            </a:fld>
            <a:endParaRPr lang="en-US" dirty="0"/>
          </a:p>
        </p:txBody>
      </p:sp>
    </p:spTree>
    <p:extLst>
      <p:ext uri="{BB962C8B-B14F-4D97-AF65-F5344CB8AC3E}">
        <p14:creationId xmlns:p14="http://schemas.microsoft.com/office/powerpoint/2010/main" val="1192811435"/>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ACEAA3F-CD31-4D35-97B6-1CA7CAF3740C}" type="slidenum">
              <a:rPr lang="en-US"/>
              <a:pPr>
                <a:defRPr/>
              </a:pPr>
              <a:t>‹#›</a:t>
            </a:fld>
            <a:endParaRPr lang="en-US" dirty="0"/>
          </a:p>
        </p:txBody>
      </p:sp>
    </p:spTree>
    <p:extLst>
      <p:ext uri="{BB962C8B-B14F-4D97-AF65-F5344CB8AC3E}">
        <p14:creationId xmlns:p14="http://schemas.microsoft.com/office/powerpoint/2010/main" val="1075876253"/>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3AC01BDA-D5F7-4F2C-9B19-E72DC2E28F09}" type="slidenum">
              <a:rPr lang="en-US"/>
              <a:pPr>
                <a:defRPr/>
              </a:pPr>
              <a:t>‹#›</a:t>
            </a:fld>
            <a:endParaRPr lang="en-US" dirty="0"/>
          </a:p>
        </p:txBody>
      </p:sp>
    </p:spTree>
    <p:extLst>
      <p:ext uri="{BB962C8B-B14F-4D97-AF65-F5344CB8AC3E}">
        <p14:creationId xmlns:p14="http://schemas.microsoft.com/office/powerpoint/2010/main" val="2832998032"/>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F9EE7DD5-5E2A-475E-B77B-C4A0624CE4F0}" type="slidenum">
              <a:rPr lang="en-US"/>
              <a:pPr>
                <a:defRPr/>
              </a:pPr>
              <a:t>‹#›</a:t>
            </a:fld>
            <a:endParaRPr lang="en-US" dirty="0"/>
          </a:p>
        </p:txBody>
      </p:sp>
    </p:spTree>
    <p:extLst>
      <p:ext uri="{BB962C8B-B14F-4D97-AF65-F5344CB8AC3E}">
        <p14:creationId xmlns:p14="http://schemas.microsoft.com/office/powerpoint/2010/main" val="1614427468"/>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DD6355ED-1525-46FE-913E-6947B1F48A92}" type="slidenum">
              <a:rPr lang="en-US"/>
              <a:pPr>
                <a:defRPr/>
              </a:pPr>
              <a:t>‹#›</a:t>
            </a:fld>
            <a:endParaRPr lang="en-US" dirty="0"/>
          </a:p>
        </p:txBody>
      </p:sp>
    </p:spTree>
    <p:extLst>
      <p:ext uri="{BB962C8B-B14F-4D97-AF65-F5344CB8AC3E}">
        <p14:creationId xmlns:p14="http://schemas.microsoft.com/office/powerpoint/2010/main" val="220336157"/>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D4E9D0CA-9698-4261-9F8F-32B1AFCA5A0A}" type="slidenum">
              <a:rPr lang="en-US"/>
              <a:pPr>
                <a:defRPr/>
              </a:pPr>
              <a:t>‹#›</a:t>
            </a:fld>
            <a:endParaRPr lang="en-US" dirty="0"/>
          </a:p>
        </p:txBody>
      </p:sp>
    </p:spTree>
    <p:extLst>
      <p:ext uri="{BB962C8B-B14F-4D97-AF65-F5344CB8AC3E}">
        <p14:creationId xmlns:p14="http://schemas.microsoft.com/office/powerpoint/2010/main" val="3281414991"/>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181EC3E0-09FF-42A6-A03E-0DF532B2600A}" type="slidenum">
              <a:rPr lang="en-US"/>
              <a:pPr>
                <a:defRPr/>
              </a:pPr>
              <a:t>‹#›</a:t>
            </a:fld>
            <a:endParaRPr lang="en-US" dirty="0"/>
          </a:p>
        </p:txBody>
      </p:sp>
    </p:spTree>
    <p:extLst>
      <p:ext uri="{BB962C8B-B14F-4D97-AF65-F5344CB8AC3E}">
        <p14:creationId xmlns:p14="http://schemas.microsoft.com/office/powerpoint/2010/main" val="3106907102"/>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8CD19B61-373F-41A8-9A4F-C0F59C82A9B1}" type="slidenum">
              <a:rPr lang="en-US"/>
              <a:pPr>
                <a:defRPr/>
              </a:pPr>
              <a:t>‹#›</a:t>
            </a:fld>
            <a:endParaRPr lang="en-US" dirty="0"/>
          </a:p>
        </p:txBody>
      </p:sp>
    </p:spTree>
    <p:extLst>
      <p:ext uri="{BB962C8B-B14F-4D97-AF65-F5344CB8AC3E}">
        <p14:creationId xmlns:p14="http://schemas.microsoft.com/office/powerpoint/2010/main" val="2044132726"/>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74111083-112B-411A-B4C3-1685F03F9EA4}" type="slidenum">
              <a:rPr lang="en-US"/>
              <a:pPr>
                <a:defRPr/>
              </a:pPr>
              <a:t>‹#›</a:t>
            </a:fld>
            <a:endParaRPr lang="en-US" dirty="0"/>
          </a:p>
        </p:txBody>
      </p:sp>
    </p:spTree>
    <p:extLst>
      <p:ext uri="{BB962C8B-B14F-4D97-AF65-F5344CB8AC3E}">
        <p14:creationId xmlns:p14="http://schemas.microsoft.com/office/powerpoint/2010/main" val="3252769133"/>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9391D6B5-A307-4F7A-B2ED-CE519FCFDE20}" type="slidenum">
              <a:rPr lang="en-US"/>
              <a:pPr>
                <a:defRPr/>
              </a:pPr>
              <a:t>‹#›</a:t>
            </a:fld>
            <a:endParaRPr lang="en-US" dirty="0"/>
          </a:p>
        </p:txBody>
      </p:sp>
    </p:spTree>
    <p:extLst>
      <p:ext uri="{BB962C8B-B14F-4D97-AF65-F5344CB8AC3E}">
        <p14:creationId xmlns:p14="http://schemas.microsoft.com/office/powerpoint/2010/main" val="1963113689"/>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2F65ACD3-A5BC-4B4E-B836-5FDDF1E0E284}" type="slidenum">
              <a:rPr lang="en-US"/>
              <a:pPr>
                <a:defRPr/>
              </a:pPr>
              <a:t>‹#›</a:t>
            </a:fld>
            <a:endParaRPr lang="en-US" dirty="0"/>
          </a:p>
        </p:txBody>
      </p:sp>
    </p:spTree>
    <p:extLst>
      <p:ext uri="{BB962C8B-B14F-4D97-AF65-F5344CB8AC3E}">
        <p14:creationId xmlns:p14="http://schemas.microsoft.com/office/powerpoint/2010/main" val="24180528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52913CA-05BA-44DA-A57E-50AB29B4EF86}" type="slidenum">
              <a:rPr lang="en-US"/>
              <a:pPr>
                <a:defRPr/>
              </a:pPr>
              <a:t>‹#›</a:t>
            </a:fld>
            <a:endParaRPr lang="en-US" dirty="0"/>
          </a:p>
        </p:txBody>
      </p:sp>
    </p:spTree>
    <p:extLst>
      <p:ext uri="{BB962C8B-B14F-4D97-AF65-F5344CB8AC3E}">
        <p14:creationId xmlns:p14="http://schemas.microsoft.com/office/powerpoint/2010/main" val="2899555538"/>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EE8F729-C27D-41CD-BCE9-1400299A2EB7}" type="slidenum">
              <a:rPr lang="en-US"/>
              <a:pPr>
                <a:defRPr/>
              </a:pPr>
              <a:t>‹#›</a:t>
            </a:fld>
            <a:endParaRPr lang="en-US" dirty="0"/>
          </a:p>
        </p:txBody>
      </p:sp>
    </p:spTree>
    <p:extLst>
      <p:ext uri="{BB962C8B-B14F-4D97-AF65-F5344CB8AC3E}">
        <p14:creationId xmlns:p14="http://schemas.microsoft.com/office/powerpoint/2010/main" val="175421262"/>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21F4D2C6-C66E-419E-892A-7FD17E402BB5}" type="slidenum">
              <a:rPr lang="en-US"/>
              <a:pPr>
                <a:defRPr/>
              </a:pPr>
              <a:t>‹#›</a:t>
            </a:fld>
            <a:endParaRPr lang="en-US" dirty="0"/>
          </a:p>
        </p:txBody>
      </p:sp>
    </p:spTree>
    <p:extLst>
      <p:ext uri="{BB962C8B-B14F-4D97-AF65-F5344CB8AC3E}">
        <p14:creationId xmlns:p14="http://schemas.microsoft.com/office/powerpoint/2010/main" val="3990177322"/>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52BCBA0A-42F7-4C46-A6AD-A1EA285E5179}" type="slidenum">
              <a:rPr lang="en-US"/>
              <a:pPr>
                <a:defRPr/>
              </a:pPr>
              <a:t>‹#›</a:t>
            </a:fld>
            <a:endParaRPr lang="en-US" dirty="0"/>
          </a:p>
        </p:txBody>
      </p:sp>
    </p:spTree>
    <p:extLst>
      <p:ext uri="{BB962C8B-B14F-4D97-AF65-F5344CB8AC3E}">
        <p14:creationId xmlns:p14="http://schemas.microsoft.com/office/powerpoint/2010/main" val="1009431245"/>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798AA65A-0640-4257-B746-534CB13B1BDE}" type="slidenum">
              <a:rPr lang="en-US"/>
              <a:pPr>
                <a:defRPr/>
              </a:pPr>
              <a:t>‹#›</a:t>
            </a:fld>
            <a:endParaRPr lang="en-US" dirty="0"/>
          </a:p>
        </p:txBody>
      </p:sp>
    </p:spTree>
    <p:extLst>
      <p:ext uri="{BB962C8B-B14F-4D97-AF65-F5344CB8AC3E}">
        <p14:creationId xmlns:p14="http://schemas.microsoft.com/office/powerpoint/2010/main" val="1023585622"/>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CF5A220B-CCB4-45D8-9DBE-AF59955AA30F}" type="slidenum">
              <a:rPr lang="en-US"/>
              <a:pPr>
                <a:defRPr/>
              </a:pPr>
              <a:t>‹#›</a:t>
            </a:fld>
            <a:endParaRPr lang="en-US" dirty="0"/>
          </a:p>
        </p:txBody>
      </p:sp>
    </p:spTree>
    <p:extLst>
      <p:ext uri="{BB962C8B-B14F-4D97-AF65-F5344CB8AC3E}">
        <p14:creationId xmlns:p14="http://schemas.microsoft.com/office/powerpoint/2010/main" val="4028725592"/>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B06D41D2-A97A-44B4-A37C-F55252CFA1AD}" type="slidenum">
              <a:rPr lang="en-US"/>
              <a:pPr>
                <a:defRPr/>
              </a:pPr>
              <a:t>‹#›</a:t>
            </a:fld>
            <a:endParaRPr lang="en-US" dirty="0"/>
          </a:p>
        </p:txBody>
      </p:sp>
    </p:spTree>
    <p:extLst>
      <p:ext uri="{BB962C8B-B14F-4D97-AF65-F5344CB8AC3E}">
        <p14:creationId xmlns:p14="http://schemas.microsoft.com/office/powerpoint/2010/main" val="298542056"/>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B226CF07-9999-4A40-AAFC-2C9094BCCE64}" type="slidenum">
              <a:rPr lang="en-US"/>
              <a:pPr>
                <a:defRPr/>
              </a:pPr>
              <a:t>‹#›</a:t>
            </a:fld>
            <a:endParaRPr lang="en-US" dirty="0"/>
          </a:p>
        </p:txBody>
      </p:sp>
    </p:spTree>
    <p:extLst>
      <p:ext uri="{BB962C8B-B14F-4D97-AF65-F5344CB8AC3E}">
        <p14:creationId xmlns:p14="http://schemas.microsoft.com/office/powerpoint/2010/main" val="479068299"/>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DBE47684-3BC4-4E70-831B-E29B994F1CB1}" type="slidenum">
              <a:rPr lang="en-US"/>
              <a:pPr>
                <a:defRPr/>
              </a:pPr>
              <a:t>‹#›</a:t>
            </a:fld>
            <a:endParaRPr lang="en-US" dirty="0"/>
          </a:p>
        </p:txBody>
      </p:sp>
    </p:spTree>
    <p:extLst>
      <p:ext uri="{BB962C8B-B14F-4D97-AF65-F5344CB8AC3E}">
        <p14:creationId xmlns:p14="http://schemas.microsoft.com/office/powerpoint/2010/main" val="4248319555"/>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6C4071A4-4804-412B-8B84-023B2131EBFD}" type="slidenum">
              <a:rPr lang="en-US"/>
              <a:pPr>
                <a:defRPr/>
              </a:pPr>
              <a:t>‹#›</a:t>
            </a:fld>
            <a:endParaRPr lang="en-US" dirty="0"/>
          </a:p>
        </p:txBody>
      </p:sp>
    </p:spTree>
    <p:extLst>
      <p:ext uri="{BB962C8B-B14F-4D97-AF65-F5344CB8AC3E}">
        <p14:creationId xmlns:p14="http://schemas.microsoft.com/office/powerpoint/2010/main" val="1101384690"/>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2B4B2A18-E697-4D1F-BA16-2B4AE876E1CE}" type="slidenum">
              <a:rPr lang="en-US"/>
              <a:pPr>
                <a:defRPr/>
              </a:pPr>
              <a:t>‹#›</a:t>
            </a:fld>
            <a:endParaRPr lang="en-US" dirty="0"/>
          </a:p>
        </p:txBody>
      </p:sp>
    </p:spTree>
    <p:extLst>
      <p:ext uri="{BB962C8B-B14F-4D97-AF65-F5344CB8AC3E}">
        <p14:creationId xmlns:p14="http://schemas.microsoft.com/office/powerpoint/2010/main" val="21323850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E7F9B1B6-C006-4810-BC38-B8FE02AFF8CC}" type="slidenum">
              <a:rPr lang="en-US"/>
              <a:pPr>
                <a:defRPr/>
              </a:pPr>
              <a:t>‹#›</a:t>
            </a:fld>
            <a:endParaRPr lang="en-US" dirty="0"/>
          </a:p>
        </p:txBody>
      </p:sp>
    </p:spTree>
    <p:extLst>
      <p:ext uri="{BB962C8B-B14F-4D97-AF65-F5344CB8AC3E}">
        <p14:creationId xmlns:p14="http://schemas.microsoft.com/office/powerpoint/2010/main" val="3276817306"/>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5BF9DE4-6688-4431-9685-25DBA2897A80}" type="slidenum">
              <a:rPr lang="en-US"/>
              <a:pPr>
                <a:defRPr/>
              </a:pPr>
              <a:t>‹#›</a:t>
            </a:fld>
            <a:endParaRPr lang="en-US" dirty="0"/>
          </a:p>
        </p:txBody>
      </p:sp>
    </p:spTree>
    <p:extLst>
      <p:ext uri="{BB962C8B-B14F-4D97-AF65-F5344CB8AC3E}">
        <p14:creationId xmlns:p14="http://schemas.microsoft.com/office/powerpoint/2010/main" val="1368117924"/>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780A67B-3244-449F-A2AF-EBD18B5D5794}" type="slidenum">
              <a:rPr lang="en-US"/>
              <a:pPr>
                <a:defRPr/>
              </a:pPr>
              <a:t>‹#›</a:t>
            </a:fld>
            <a:endParaRPr lang="en-US" dirty="0"/>
          </a:p>
        </p:txBody>
      </p:sp>
    </p:spTree>
    <p:extLst>
      <p:ext uri="{BB962C8B-B14F-4D97-AF65-F5344CB8AC3E}">
        <p14:creationId xmlns:p14="http://schemas.microsoft.com/office/powerpoint/2010/main" val="3919508743"/>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F952899C-A37F-43D4-AAED-E44EBB7F294A}" type="slidenum">
              <a:rPr lang="en-US"/>
              <a:pPr>
                <a:defRPr/>
              </a:pPr>
              <a:t>‹#›</a:t>
            </a:fld>
            <a:endParaRPr lang="en-US" dirty="0"/>
          </a:p>
        </p:txBody>
      </p:sp>
    </p:spTree>
    <p:extLst>
      <p:ext uri="{BB962C8B-B14F-4D97-AF65-F5344CB8AC3E}">
        <p14:creationId xmlns:p14="http://schemas.microsoft.com/office/powerpoint/2010/main" val="501251284"/>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9ADA295-E8F7-44E2-92E9-A777BB07F623}" type="slidenum">
              <a:rPr lang="en-US"/>
              <a:pPr>
                <a:defRPr/>
              </a:pPr>
              <a:t>‹#›</a:t>
            </a:fld>
            <a:endParaRPr lang="en-US" dirty="0"/>
          </a:p>
        </p:txBody>
      </p:sp>
    </p:spTree>
    <p:extLst>
      <p:ext uri="{BB962C8B-B14F-4D97-AF65-F5344CB8AC3E}">
        <p14:creationId xmlns:p14="http://schemas.microsoft.com/office/powerpoint/2010/main" val="550566154"/>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A366B52-EECA-4246-9FAC-8B3A4523EBAF}" type="slidenum">
              <a:rPr lang="en-US"/>
              <a:pPr>
                <a:defRPr/>
              </a:pPr>
              <a:t>‹#›</a:t>
            </a:fld>
            <a:endParaRPr lang="en-US" dirty="0"/>
          </a:p>
        </p:txBody>
      </p:sp>
    </p:spTree>
    <p:extLst>
      <p:ext uri="{BB962C8B-B14F-4D97-AF65-F5344CB8AC3E}">
        <p14:creationId xmlns:p14="http://schemas.microsoft.com/office/powerpoint/2010/main" val="1059348428"/>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33738CE0-76E6-49DC-865C-11E1EC43E631}" type="slidenum">
              <a:rPr lang="en-US"/>
              <a:pPr>
                <a:defRPr/>
              </a:pPr>
              <a:t>‹#›</a:t>
            </a:fld>
            <a:endParaRPr lang="en-US" dirty="0"/>
          </a:p>
        </p:txBody>
      </p:sp>
    </p:spTree>
    <p:extLst>
      <p:ext uri="{BB962C8B-B14F-4D97-AF65-F5344CB8AC3E}">
        <p14:creationId xmlns:p14="http://schemas.microsoft.com/office/powerpoint/2010/main" val="3330515753"/>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D3D2D7DB-6506-47C4-A794-F526B5A963FF}" type="slidenum">
              <a:rPr lang="en-US"/>
              <a:pPr>
                <a:defRPr/>
              </a:pPr>
              <a:t>‹#›</a:t>
            </a:fld>
            <a:endParaRPr lang="en-US" dirty="0"/>
          </a:p>
        </p:txBody>
      </p:sp>
    </p:spTree>
    <p:extLst>
      <p:ext uri="{BB962C8B-B14F-4D97-AF65-F5344CB8AC3E}">
        <p14:creationId xmlns:p14="http://schemas.microsoft.com/office/powerpoint/2010/main" val="2403057916"/>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A1C6A660-31D5-4681-9116-6900779C53D8}" type="slidenum">
              <a:rPr lang="en-US"/>
              <a:pPr>
                <a:defRPr/>
              </a:pPr>
              <a:t>‹#›</a:t>
            </a:fld>
            <a:endParaRPr lang="en-US" dirty="0"/>
          </a:p>
        </p:txBody>
      </p:sp>
    </p:spTree>
    <p:extLst>
      <p:ext uri="{BB962C8B-B14F-4D97-AF65-F5344CB8AC3E}">
        <p14:creationId xmlns:p14="http://schemas.microsoft.com/office/powerpoint/2010/main" val="2279983903"/>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398A8F58-0466-4FE6-81B4-615CEA9B78D3}" type="slidenum">
              <a:rPr lang="en-US"/>
              <a:pPr>
                <a:defRPr/>
              </a:pPr>
              <a:t>‹#›</a:t>
            </a:fld>
            <a:endParaRPr lang="en-US" dirty="0"/>
          </a:p>
        </p:txBody>
      </p:sp>
    </p:spTree>
    <p:extLst>
      <p:ext uri="{BB962C8B-B14F-4D97-AF65-F5344CB8AC3E}">
        <p14:creationId xmlns:p14="http://schemas.microsoft.com/office/powerpoint/2010/main" val="4144860025"/>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37C756E3-5A2D-4A99-B6EE-28C4C79E3FEA}" type="slidenum">
              <a:rPr lang="en-US"/>
              <a:pPr>
                <a:defRPr/>
              </a:pPr>
              <a:t>‹#›</a:t>
            </a:fld>
            <a:endParaRPr lang="en-US" dirty="0"/>
          </a:p>
        </p:txBody>
      </p:sp>
    </p:spTree>
    <p:extLst>
      <p:ext uri="{BB962C8B-B14F-4D97-AF65-F5344CB8AC3E}">
        <p14:creationId xmlns:p14="http://schemas.microsoft.com/office/powerpoint/2010/main" val="42635385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9F5CABCC-1B5B-4AD6-9F45-3FC1B8770DF1}" type="slidenum">
              <a:rPr lang="en-US"/>
              <a:pPr>
                <a:defRPr/>
              </a:pPr>
              <a:t>‹#›</a:t>
            </a:fld>
            <a:endParaRPr lang="en-US" dirty="0"/>
          </a:p>
        </p:txBody>
      </p:sp>
    </p:spTree>
    <p:extLst>
      <p:ext uri="{BB962C8B-B14F-4D97-AF65-F5344CB8AC3E}">
        <p14:creationId xmlns:p14="http://schemas.microsoft.com/office/powerpoint/2010/main" val="2167221099"/>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A9B2E29C-8E39-4FC6-A39C-E11AB3BF455A}" type="slidenum">
              <a:rPr lang="en-US"/>
              <a:pPr>
                <a:defRPr/>
              </a:pPr>
              <a:t>‹#›</a:t>
            </a:fld>
            <a:endParaRPr lang="en-US" dirty="0"/>
          </a:p>
        </p:txBody>
      </p:sp>
    </p:spTree>
    <p:extLst>
      <p:ext uri="{BB962C8B-B14F-4D97-AF65-F5344CB8AC3E}">
        <p14:creationId xmlns:p14="http://schemas.microsoft.com/office/powerpoint/2010/main" val="200244055"/>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ABF7AA17-5FD8-47B4-A696-9ECB0C6C9626}" type="slidenum">
              <a:rPr lang="en-US"/>
              <a:pPr>
                <a:defRPr/>
              </a:pPr>
              <a:t>‹#›</a:t>
            </a:fld>
            <a:endParaRPr lang="en-US" dirty="0"/>
          </a:p>
        </p:txBody>
      </p:sp>
    </p:spTree>
    <p:extLst>
      <p:ext uri="{BB962C8B-B14F-4D97-AF65-F5344CB8AC3E}">
        <p14:creationId xmlns:p14="http://schemas.microsoft.com/office/powerpoint/2010/main" val="1683839457"/>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9A03490B-90B7-4587-A4EB-37E2516EB1A1}" type="slidenum">
              <a:rPr lang="en-US"/>
              <a:pPr>
                <a:defRPr/>
              </a:pPr>
              <a:t>‹#›</a:t>
            </a:fld>
            <a:endParaRPr lang="en-US" dirty="0"/>
          </a:p>
        </p:txBody>
      </p:sp>
    </p:spTree>
    <p:extLst>
      <p:ext uri="{BB962C8B-B14F-4D97-AF65-F5344CB8AC3E}">
        <p14:creationId xmlns:p14="http://schemas.microsoft.com/office/powerpoint/2010/main" val="1622012441"/>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8B4B1F7C-D379-4A5A-9B46-A2E068DD9207}" type="slidenum">
              <a:rPr lang="en-US"/>
              <a:pPr>
                <a:defRPr/>
              </a:pPr>
              <a:t>‹#›</a:t>
            </a:fld>
            <a:endParaRPr lang="en-US" dirty="0"/>
          </a:p>
        </p:txBody>
      </p:sp>
    </p:spTree>
    <p:extLst>
      <p:ext uri="{BB962C8B-B14F-4D97-AF65-F5344CB8AC3E}">
        <p14:creationId xmlns:p14="http://schemas.microsoft.com/office/powerpoint/2010/main" val="2702096393"/>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E3B0FB5C-0A3B-4873-91D9-A73711F92202}" type="slidenum">
              <a:rPr lang="en-US"/>
              <a:pPr>
                <a:defRPr/>
              </a:pPr>
              <a:t>‹#›</a:t>
            </a:fld>
            <a:endParaRPr lang="en-US" dirty="0"/>
          </a:p>
        </p:txBody>
      </p:sp>
    </p:spTree>
    <p:extLst>
      <p:ext uri="{BB962C8B-B14F-4D97-AF65-F5344CB8AC3E}">
        <p14:creationId xmlns:p14="http://schemas.microsoft.com/office/powerpoint/2010/main" val="3942559107"/>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B1B0C7EF-42A2-487F-A079-C6E0C58BB866}" type="slidenum">
              <a:rPr lang="en-US"/>
              <a:pPr>
                <a:defRPr/>
              </a:pPr>
              <a:t>‹#›</a:t>
            </a:fld>
            <a:endParaRPr lang="en-US" dirty="0"/>
          </a:p>
        </p:txBody>
      </p:sp>
    </p:spTree>
    <p:extLst>
      <p:ext uri="{BB962C8B-B14F-4D97-AF65-F5344CB8AC3E}">
        <p14:creationId xmlns:p14="http://schemas.microsoft.com/office/powerpoint/2010/main" val="1241764396"/>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67006E71-7CC1-4940-9754-026B959AEAE2}" type="slidenum">
              <a:rPr lang="en-US"/>
              <a:pPr>
                <a:defRPr/>
              </a:pPr>
              <a:t>‹#›</a:t>
            </a:fld>
            <a:endParaRPr lang="en-US" dirty="0"/>
          </a:p>
        </p:txBody>
      </p:sp>
    </p:spTree>
    <p:extLst>
      <p:ext uri="{BB962C8B-B14F-4D97-AF65-F5344CB8AC3E}">
        <p14:creationId xmlns:p14="http://schemas.microsoft.com/office/powerpoint/2010/main" val="3143204309"/>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F75806D4-69DB-4D35-84AB-B68778A23266}" type="slidenum">
              <a:rPr lang="en-US"/>
              <a:pPr>
                <a:defRPr/>
              </a:pPr>
              <a:t>‹#›</a:t>
            </a:fld>
            <a:endParaRPr lang="en-US" dirty="0"/>
          </a:p>
        </p:txBody>
      </p:sp>
    </p:spTree>
    <p:extLst>
      <p:ext uri="{BB962C8B-B14F-4D97-AF65-F5344CB8AC3E}">
        <p14:creationId xmlns:p14="http://schemas.microsoft.com/office/powerpoint/2010/main" val="3941160165"/>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3495ECF9-C375-49B9-BC22-0ECD368BCD77}" type="slidenum">
              <a:rPr lang="en-US"/>
              <a:pPr>
                <a:defRPr/>
              </a:pPr>
              <a:t>‹#›</a:t>
            </a:fld>
            <a:endParaRPr lang="en-US" dirty="0"/>
          </a:p>
        </p:txBody>
      </p:sp>
    </p:spTree>
    <p:extLst>
      <p:ext uri="{BB962C8B-B14F-4D97-AF65-F5344CB8AC3E}">
        <p14:creationId xmlns:p14="http://schemas.microsoft.com/office/powerpoint/2010/main" val="274152313"/>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DC396AC6-DD7A-49ED-AC5E-A0F8522A6931}" type="slidenum">
              <a:rPr lang="en-US"/>
              <a:pPr>
                <a:defRPr/>
              </a:pPr>
              <a:t>‹#›</a:t>
            </a:fld>
            <a:endParaRPr lang="en-US" dirty="0"/>
          </a:p>
        </p:txBody>
      </p:sp>
    </p:spTree>
    <p:extLst>
      <p:ext uri="{BB962C8B-B14F-4D97-AF65-F5344CB8AC3E}">
        <p14:creationId xmlns:p14="http://schemas.microsoft.com/office/powerpoint/2010/main" val="24282832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4B6CA94-A62C-40A7-941A-831DB5BA1A1A}" type="slidenum">
              <a:rPr lang="en-US"/>
              <a:pPr>
                <a:defRPr/>
              </a:pPr>
              <a:t>‹#›</a:t>
            </a:fld>
            <a:endParaRPr lang="en-US" dirty="0"/>
          </a:p>
        </p:txBody>
      </p:sp>
    </p:spTree>
    <p:extLst>
      <p:ext uri="{BB962C8B-B14F-4D97-AF65-F5344CB8AC3E}">
        <p14:creationId xmlns:p14="http://schemas.microsoft.com/office/powerpoint/2010/main" val="1478878699"/>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0083E6D5-4C4D-406A-9646-F58E93581352}" type="slidenum">
              <a:rPr lang="en-US"/>
              <a:pPr>
                <a:defRPr/>
              </a:pPr>
              <a:t>‹#›</a:t>
            </a:fld>
            <a:endParaRPr lang="en-US" dirty="0"/>
          </a:p>
        </p:txBody>
      </p:sp>
    </p:spTree>
    <p:extLst>
      <p:ext uri="{BB962C8B-B14F-4D97-AF65-F5344CB8AC3E}">
        <p14:creationId xmlns:p14="http://schemas.microsoft.com/office/powerpoint/2010/main" val="2815743347"/>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9ED35AF5-FEFE-4431-83F0-913DD69C3E3D}" type="slidenum">
              <a:rPr lang="en-US"/>
              <a:pPr>
                <a:defRPr/>
              </a:pPr>
              <a:t>‹#›</a:t>
            </a:fld>
            <a:endParaRPr lang="en-US" dirty="0"/>
          </a:p>
        </p:txBody>
      </p:sp>
    </p:spTree>
    <p:extLst>
      <p:ext uri="{BB962C8B-B14F-4D97-AF65-F5344CB8AC3E}">
        <p14:creationId xmlns:p14="http://schemas.microsoft.com/office/powerpoint/2010/main" val="3038086317"/>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249A3AF1-F63C-433E-8E21-6428A7FE2DC2}" type="slidenum">
              <a:rPr lang="en-US"/>
              <a:pPr>
                <a:defRPr/>
              </a:pPr>
              <a:t>‹#›</a:t>
            </a:fld>
            <a:endParaRPr lang="en-US" dirty="0"/>
          </a:p>
        </p:txBody>
      </p:sp>
    </p:spTree>
    <p:extLst>
      <p:ext uri="{BB962C8B-B14F-4D97-AF65-F5344CB8AC3E}">
        <p14:creationId xmlns:p14="http://schemas.microsoft.com/office/powerpoint/2010/main" val="3836152154"/>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A9DEAA4-B2E5-4D30-AAD5-3AA1CA5727BF}" type="slidenum">
              <a:rPr lang="en-US"/>
              <a:pPr>
                <a:defRPr/>
              </a:pPr>
              <a:t>‹#›</a:t>
            </a:fld>
            <a:endParaRPr lang="en-US" dirty="0"/>
          </a:p>
        </p:txBody>
      </p:sp>
    </p:spTree>
    <p:extLst>
      <p:ext uri="{BB962C8B-B14F-4D97-AF65-F5344CB8AC3E}">
        <p14:creationId xmlns:p14="http://schemas.microsoft.com/office/powerpoint/2010/main" val="3138659650"/>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FA922468-1C34-4F6C-BCFB-740A28EC168C}" type="slidenum">
              <a:rPr lang="en-US"/>
              <a:pPr>
                <a:defRPr/>
              </a:pPr>
              <a:t>‹#›</a:t>
            </a:fld>
            <a:endParaRPr lang="en-US" dirty="0"/>
          </a:p>
        </p:txBody>
      </p:sp>
    </p:spTree>
    <p:extLst>
      <p:ext uri="{BB962C8B-B14F-4D97-AF65-F5344CB8AC3E}">
        <p14:creationId xmlns:p14="http://schemas.microsoft.com/office/powerpoint/2010/main" val="3983249969"/>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EDFB3BBE-4EAF-4566-BDE1-9011E6F1C57A}" type="slidenum">
              <a:rPr lang="en-US"/>
              <a:pPr>
                <a:defRPr/>
              </a:pPr>
              <a:t>‹#›</a:t>
            </a:fld>
            <a:endParaRPr lang="en-US" dirty="0"/>
          </a:p>
        </p:txBody>
      </p:sp>
    </p:spTree>
    <p:extLst>
      <p:ext uri="{BB962C8B-B14F-4D97-AF65-F5344CB8AC3E}">
        <p14:creationId xmlns:p14="http://schemas.microsoft.com/office/powerpoint/2010/main" val="4231110641"/>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E1FFCA84-3876-47C7-99AA-5B2022ABA065}" type="slidenum">
              <a:rPr lang="en-US"/>
              <a:pPr>
                <a:defRPr/>
              </a:pPr>
              <a:t>‹#›</a:t>
            </a:fld>
            <a:endParaRPr lang="en-US" dirty="0"/>
          </a:p>
        </p:txBody>
      </p:sp>
    </p:spTree>
    <p:extLst>
      <p:ext uri="{BB962C8B-B14F-4D97-AF65-F5344CB8AC3E}">
        <p14:creationId xmlns:p14="http://schemas.microsoft.com/office/powerpoint/2010/main" val="122977001"/>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10D6AAFA-D61B-4AF9-A8C1-A0E1FBDB144E}" type="slidenum">
              <a:rPr lang="en-US"/>
              <a:pPr>
                <a:defRPr/>
              </a:pPr>
              <a:t>‹#›</a:t>
            </a:fld>
            <a:endParaRPr lang="en-US" dirty="0"/>
          </a:p>
        </p:txBody>
      </p:sp>
    </p:spTree>
    <p:extLst>
      <p:ext uri="{BB962C8B-B14F-4D97-AF65-F5344CB8AC3E}">
        <p14:creationId xmlns:p14="http://schemas.microsoft.com/office/powerpoint/2010/main" val="2168772949"/>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96457B70-81E2-4110-AC6D-81249E30D88B}" type="slidenum">
              <a:rPr lang="en-US"/>
              <a:pPr>
                <a:defRPr/>
              </a:pPr>
              <a:t>‹#›</a:t>
            </a:fld>
            <a:endParaRPr lang="en-US" dirty="0"/>
          </a:p>
        </p:txBody>
      </p:sp>
    </p:spTree>
    <p:extLst>
      <p:ext uri="{BB962C8B-B14F-4D97-AF65-F5344CB8AC3E}">
        <p14:creationId xmlns:p14="http://schemas.microsoft.com/office/powerpoint/2010/main" val="2208574453"/>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B1045291-7AC7-435F-8ACB-4D19B09B7D6B}" type="slidenum">
              <a:rPr lang="en-US"/>
              <a:pPr>
                <a:defRPr/>
              </a:pPr>
              <a:t>‹#›</a:t>
            </a:fld>
            <a:endParaRPr lang="en-US" dirty="0"/>
          </a:p>
        </p:txBody>
      </p:sp>
    </p:spTree>
    <p:extLst>
      <p:ext uri="{BB962C8B-B14F-4D97-AF65-F5344CB8AC3E}">
        <p14:creationId xmlns:p14="http://schemas.microsoft.com/office/powerpoint/2010/main" val="3689391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138A27EA-C61C-4D5B-863B-5008D738D004}" type="slidenum">
              <a:rPr lang="en-US"/>
              <a:pPr>
                <a:defRPr/>
              </a:pPr>
              <a:t>‹#›</a:t>
            </a:fld>
            <a:endParaRPr lang="en-US" dirty="0"/>
          </a:p>
        </p:txBody>
      </p:sp>
    </p:spTree>
    <p:extLst>
      <p:ext uri="{BB962C8B-B14F-4D97-AF65-F5344CB8AC3E}">
        <p14:creationId xmlns:p14="http://schemas.microsoft.com/office/powerpoint/2010/main" val="38572910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EADEF1C2-6555-41CD-B5FC-B27CBAA4F8CD}" type="slidenum">
              <a:rPr lang="en-US"/>
              <a:pPr>
                <a:defRPr/>
              </a:pPr>
              <a:t>‹#›</a:t>
            </a:fld>
            <a:endParaRPr lang="en-US" dirty="0"/>
          </a:p>
        </p:txBody>
      </p:sp>
    </p:spTree>
    <p:extLst>
      <p:ext uri="{BB962C8B-B14F-4D97-AF65-F5344CB8AC3E}">
        <p14:creationId xmlns:p14="http://schemas.microsoft.com/office/powerpoint/2010/main" val="4288083058"/>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41487D50-72C2-4E2E-801A-E170A58197BF}" type="slidenum">
              <a:rPr lang="en-US"/>
              <a:pPr>
                <a:defRPr/>
              </a:pPr>
              <a:t>‹#›</a:t>
            </a:fld>
            <a:endParaRPr lang="en-US" dirty="0"/>
          </a:p>
        </p:txBody>
      </p:sp>
    </p:spTree>
    <p:extLst>
      <p:ext uri="{BB962C8B-B14F-4D97-AF65-F5344CB8AC3E}">
        <p14:creationId xmlns:p14="http://schemas.microsoft.com/office/powerpoint/2010/main" val="2158334865"/>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A540FC66-F780-4575-B5CA-CA8416ABD8B7}" type="slidenum">
              <a:rPr lang="en-US"/>
              <a:pPr>
                <a:defRPr/>
              </a:pPr>
              <a:t>‹#›</a:t>
            </a:fld>
            <a:endParaRPr lang="en-US" dirty="0"/>
          </a:p>
        </p:txBody>
      </p:sp>
    </p:spTree>
    <p:extLst>
      <p:ext uri="{BB962C8B-B14F-4D97-AF65-F5344CB8AC3E}">
        <p14:creationId xmlns:p14="http://schemas.microsoft.com/office/powerpoint/2010/main" val="1823374686"/>
      </p:ext>
    </p:extLst>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ECC43189-9AE2-4B8B-A0B9-2EE2EE0FB5FA}" type="slidenum">
              <a:rPr lang="en-US"/>
              <a:pPr>
                <a:defRPr/>
              </a:pPr>
              <a:t>‹#›</a:t>
            </a:fld>
            <a:endParaRPr lang="en-US" dirty="0"/>
          </a:p>
        </p:txBody>
      </p:sp>
    </p:spTree>
    <p:extLst>
      <p:ext uri="{BB962C8B-B14F-4D97-AF65-F5344CB8AC3E}">
        <p14:creationId xmlns:p14="http://schemas.microsoft.com/office/powerpoint/2010/main" val="3210359070"/>
      </p:ext>
    </p:extLst>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3A794997-0A6F-4F7D-B7DB-35707BD0A0D8}" type="slidenum">
              <a:rPr lang="en-US"/>
              <a:pPr>
                <a:defRPr/>
              </a:pPr>
              <a:t>‹#›</a:t>
            </a:fld>
            <a:endParaRPr lang="en-US" dirty="0"/>
          </a:p>
        </p:txBody>
      </p:sp>
    </p:spTree>
    <p:extLst>
      <p:ext uri="{BB962C8B-B14F-4D97-AF65-F5344CB8AC3E}">
        <p14:creationId xmlns:p14="http://schemas.microsoft.com/office/powerpoint/2010/main" val="2576786431"/>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E6C83991-D004-4861-B5AE-C791587D3E5F}" type="slidenum">
              <a:rPr lang="en-US"/>
              <a:pPr>
                <a:defRPr/>
              </a:pPr>
              <a:t>‹#›</a:t>
            </a:fld>
            <a:endParaRPr lang="en-US" dirty="0"/>
          </a:p>
        </p:txBody>
      </p:sp>
    </p:spTree>
    <p:extLst>
      <p:ext uri="{BB962C8B-B14F-4D97-AF65-F5344CB8AC3E}">
        <p14:creationId xmlns:p14="http://schemas.microsoft.com/office/powerpoint/2010/main" val="723801470"/>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5E33D8E2-F367-4155-A764-E0EA7FBA1A4F}" type="slidenum">
              <a:rPr lang="en-US"/>
              <a:pPr>
                <a:defRPr/>
              </a:pPr>
              <a:t>‹#›</a:t>
            </a:fld>
            <a:endParaRPr lang="en-US" dirty="0"/>
          </a:p>
        </p:txBody>
      </p:sp>
    </p:spTree>
    <p:extLst>
      <p:ext uri="{BB962C8B-B14F-4D97-AF65-F5344CB8AC3E}">
        <p14:creationId xmlns:p14="http://schemas.microsoft.com/office/powerpoint/2010/main" val="2759029744"/>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97796249-70A4-4D2C-9F41-41048879FE61}" type="slidenum">
              <a:rPr lang="en-US"/>
              <a:pPr>
                <a:defRPr/>
              </a:pPr>
              <a:t>‹#›</a:t>
            </a:fld>
            <a:endParaRPr lang="en-US" dirty="0"/>
          </a:p>
        </p:txBody>
      </p:sp>
    </p:spTree>
    <p:extLst>
      <p:ext uri="{BB962C8B-B14F-4D97-AF65-F5344CB8AC3E}">
        <p14:creationId xmlns:p14="http://schemas.microsoft.com/office/powerpoint/2010/main" val="1920484236"/>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697FA861-304A-452F-A459-522D2AFF6C3C}" type="slidenum">
              <a:rPr lang="en-US"/>
              <a:pPr>
                <a:defRPr/>
              </a:pPr>
              <a:t>‹#›</a:t>
            </a:fld>
            <a:endParaRPr lang="en-US" dirty="0"/>
          </a:p>
        </p:txBody>
      </p:sp>
    </p:spTree>
    <p:extLst>
      <p:ext uri="{BB962C8B-B14F-4D97-AF65-F5344CB8AC3E}">
        <p14:creationId xmlns:p14="http://schemas.microsoft.com/office/powerpoint/2010/main" val="406507025"/>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4A03E84B-7B03-431D-B02E-854B88E9597B}" type="slidenum">
              <a:rPr lang="en-US"/>
              <a:pPr>
                <a:defRPr/>
              </a:pPr>
              <a:t>‹#›</a:t>
            </a:fld>
            <a:endParaRPr lang="en-US" dirty="0"/>
          </a:p>
        </p:txBody>
      </p:sp>
    </p:spTree>
    <p:extLst>
      <p:ext uri="{BB962C8B-B14F-4D97-AF65-F5344CB8AC3E}">
        <p14:creationId xmlns:p14="http://schemas.microsoft.com/office/powerpoint/2010/main" val="2506317587"/>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D9042307-47A3-4F42-AD02-D4EEADC2396D}" type="slidenum">
              <a:rPr lang="en-US"/>
              <a:pPr>
                <a:defRPr/>
              </a:pPr>
              <a:t>‹#›</a:t>
            </a:fld>
            <a:endParaRPr lang="en-US" dirty="0"/>
          </a:p>
        </p:txBody>
      </p:sp>
    </p:spTree>
    <p:extLst>
      <p:ext uri="{BB962C8B-B14F-4D97-AF65-F5344CB8AC3E}">
        <p14:creationId xmlns:p14="http://schemas.microsoft.com/office/powerpoint/2010/main" val="22313876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2F14845B-A26D-49B9-A8A7-B86CF81A80DD}" type="slidenum">
              <a:rPr lang="en-US"/>
              <a:pPr>
                <a:defRPr/>
              </a:pPr>
              <a:t>‹#›</a:t>
            </a:fld>
            <a:endParaRPr lang="en-US" dirty="0"/>
          </a:p>
        </p:txBody>
      </p:sp>
    </p:spTree>
    <p:extLst>
      <p:ext uri="{BB962C8B-B14F-4D97-AF65-F5344CB8AC3E}">
        <p14:creationId xmlns:p14="http://schemas.microsoft.com/office/powerpoint/2010/main" val="4200898791"/>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DF9D22C3-F337-42E9-96F5-9CC2BAECE1D7}" type="slidenum">
              <a:rPr lang="en-US"/>
              <a:pPr>
                <a:defRPr/>
              </a:pPr>
              <a:t>‹#›</a:t>
            </a:fld>
            <a:endParaRPr lang="en-US" dirty="0"/>
          </a:p>
        </p:txBody>
      </p:sp>
    </p:spTree>
    <p:extLst>
      <p:ext uri="{BB962C8B-B14F-4D97-AF65-F5344CB8AC3E}">
        <p14:creationId xmlns:p14="http://schemas.microsoft.com/office/powerpoint/2010/main" val="730863349"/>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E6D4713E-D256-4C27-90AD-AC533009034F}" type="slidenum">
              <a:rPr lang="en-US"/>
              <a:pPr>
                <a:defRPr/>
              </a:pPr>
              <a:t>‹#›</a:t>
            </a:fld>
            <a:endParaRPr lang="en-US" dirty="0"/>
          </a:p>
        </p:txBody>
      </p:sp>
    </p:spTree>
    <p:extLst>
      <p:ext uri="{BB962C8B-B14F-4D97-AF65-F5344CB8AC3E}">
        <p14:creationId xmlns:p14="http://schemas.microsoft.com/office/powerpoint/2010/main" val="1460022563"/>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F2E369BB-B616-4A23-BBEC-CFFD4440D92F}" type="slidenum">
              <a:rPr lang="en-US"/>
              <a:pPr>
                <a:defRPr/>
              </a:pPr>
              <a:t>‹#›</a:t>
            </a:fld>
            <a:endParaRPr lang="en-US" dirty="0"/>
          </a:p>
        </p:txBody>
      </p:sp>
    </p:spTree>
    <p:extLst>
      <p:ext uri="{BB962C8B-B14F-4D97-AF65-F5344CB8AC3E}">
        <p14:creationId xmlns:p14="http://schemas.microsoft.com/office/powerpoint/2010/main" val="3571027475"/>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B6581769-EE71-4BB7-B248-E63279E20F13}" type="slidenum">
              <a:rPr lang="en-US"/>
              <a:pPr>
                <a:defRPr/>
              </a:pPr>
              <a:t>‹#›</a:t>
            </a:fld>
            <a:endParaRPr lang="en-US" dirty="0"/>
          </a:p>
        </p:txBody>
      </p:sp>
    </p:spTree>
    <p:extLst>
      <p:ext uri="{BB962C8B-B14F-4D97-AF65-F5344CB8AC3E}">
        <p14:creationId xmlns:p14="http://schemas.microsoft.com/office/powerpoint/2010/main" val="3308412436"/>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ADAD6E50-203A-4734-93F0-A455C4A540AB}" type="slidenum">
              <a:rPr lang="en-US"/>
              <a:pPr>
                <a:defRPr/>
              </a:pPr>
              <a:t>‹#›</a:t>
            </a:fld>
            <a:endParaRPr lang="en-US" dirty="0"/>
          </a:p>
        </p:txBody>
      </p:sp>
    </p:spTree>
    <p:extLst>
      <p:ext uri="{BB962C8B-B14F-4D97-AF65-F5344CB8AC3E}">
        <p14:creationId xmlns:p14="http://schemas.microsoft.com/office/powerpoint/2010/main" val="1231592762"/>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42613BE-173B-4592-B178-4A3CFC17C9AE}" type="slidenum">
              <a:rPr lang="en-US"/>
              <a:pPr>
                <a:defRPr/>
              </a:pPr>
              <a:t>‹#›</a:t>
            </a:fld>
            <a:endParaRPr lang="en-US" dirty="0"/>
          </a:p>
        </p:txBody>
      </p:sp>
    </p:spTree>
    <p:extLst>
      <p:ext uri="{BB962C8B-B14F-4D97-AF65-F5344CB8AC3E}">
        <p14:creationId xmlns:p14="http://schemas.microsoft.com/office/powerpoint/2010/main" val="4277600891"/>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B44BAACA-D67B-4821-AF1A-14AF27469F2A}" type="slidenum">
              <a:rPr lang="en-US"/>
              <a:pPr>
                <a:defRPr/>
              </a:pPr>
              <a:t>‹#›</a:t>
            </a:fld>
            <a:endParaRPr lang="en-US" dirty="0"/>
          </a:p>
        </p:txBody>
      </p:sp>
    </p:spTree>
    <p:extLst>
      <p:ext uri="{BB962C8B-B14F-4D97-AF65-F5344CB8AC3E}">
        <p14:creationId xmlns:p14="http://schemas.microsoft.com/office/powerpoint/2010/main" val="2540477209"/>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920425A6-6F40-43CE-B9AF-B60383777E9D}" type="slidenum">
              <a:rPr lang="en-US"/>
              <a:pPr>
                <a:defRPr/>
              </a:pPr>
              <a:t>‹#›</a:t>
            </a:fld>
            <a:endParaRPr lang="en-US" dirty="0"/>
          </a:p>
        </p:txBody>
      </p:sp>
    </p:spTree>
    <p:extLst>
      <p:ext uri="{BB962C8B-B14F-4D97-AF65-F5344CB8AC3E}">
        <p14:creationId xmlns:p14="http://schemas.microsoft.com/office/powerpoint/2010/main" val="2665537473"/>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22D0354-8B9A-4015-BED6-AC4131709F79}" type="slidenum">
              <a:rPr lang="en-US"/>
              <a:pPr>
                <a:defRPr/>
              </a:pPr>
              <a:t>‹#›</a:t>
            </a:fld>
            <a:endParaRPr lang="en-US" dirty="0"/>
          </a:p>
        </p:txBody>
      </p:sp>
    </p:spTree>
    <p:extLst>
      <p:ext uri="{BB962C8B-B14F-4D97-AF65-F5344CB8AC3E}">
        <p14:creationId xmlns:p14="http://schemas.microsoft.com/office/powerpoint/2010/main" val="3424308268"/>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553684DD-D324-4880-A613-6B2A103339CB}" type="slidenum">
              <a:rPr lang="en-US"/>
              <a:pPr>
                <a:defRPr/>
              </a:pPr>
              <a:t>‹#›</a:t>
            </a:fld>
            <a:endParaRPr lang="en-US" dirty="0"/>
          </a:p>
        </p:txBody>
      </p:sp>
    </p:spTree>
    <p:extLst>
      <p:ext uri="{BB962C8B-B14F-4D97-AF65-F5344CB8AC3E}">
        <p14:creationId xmlns:p14="http://schemas.microsoft.com/office/powerpoint/2010/main" val="8116276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9F1E0963-D0B4-4639-BA41-0AC653D2743E}" type="slidenum">
              <a:rPr lang="en-US"/>
              <a:pPr>
                <a:defRPr/>
              </a:pPr>
              <a:t>‹#›</a:t>
            </a:fld>
            <a:endParaRPr lang="en-US" dirty="0"/>
          </a:p>
        </p:txBody>
      </p:sp>
    </p:spTree>
    <p:extLst>
      <p:ext uri="{BB962C8B-B14F-4D97-AF65-F5344CB8AC3E}">
        <p14:creationId xmlns:p14="http://schemas.microsoft.com/office/powerpoint/2010/main" val="480158995"/>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9F8FF764-99E9-4F42-B6C4-C6B0FC55C779}" type="slidenum">
              <a:rPr lang="en-US"/>
              <a:pPr>
                <a:defRPr/>
              </a:pPr>
              <a:t>‹#›</a:t>
            </a:fld>
            <a:endParaRPr lang="en-US" dirty="0"/>
          </a:p>
        </p:txBody>
      </p:sp>
    </p:spTree>
    <p:extLst>
      <p:ext uri="{BB962C8B-B14F-4D97-AF65-F5344CB8AC3E}">
        <p14:creationId xmlns:p14="http://schemas.microsoft.com/office/powerpoint/2010/main" val="1952716578"/>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D6A99EB8-FDB5-4448-BDC4-0A71D31951B5}" type="slidenum">
              <a:rPr lang="en-US"/>
              <a:pPr>
                <a:defRPr/>
              </a:pPr>
              <a:t>‹#›</a:t>
            </a:fld>
            <a:endParaRPr lang="en-US" dirty="0"/>
          </a:p>
        </p:txBody>
      </p:sp>
    </p:spTree>
    <p:extLst>
      <p:ext uri="{BB962C8B-B14F-4D97-AF65-F5344CB8AC3E}">
        <p14:creationId xmlns:p14="http://schemas.microsoft.com/office/powerpoint/2010/main" val="4092958214"/>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CC48E38C-B41C-43B0-8122-A6C09A5B3E64}" type="slidenum">
              <a:rPr lang="en-US"/>
              <a:pPr>
                <a:defRPr/>
              </a:pPr>
              <a:t>‹#›</a:t>
            </a:fld>
            <a:endParaRPr lang="en-US" dirty="0"/>
          </a:p>
        </p:txBody>
      </p:sp>
    </p:spTree>
    <p:extLst>
      <p:ext uri="{BB962C8B-B14F-4D97-AF65-F5344CB8AC3E}">
        <p14:creationId xmlns:p14="http://schemas.microsoft.com/office/powerpoint/2010/main" val="715614289"/>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D8B2DD4A-B6E4-49C1-98C3-F06977896467}" type="slidenum">
              <a:rPr lang="en-US"/>
              <a:pPr>
                <a:defRPr/>
              </a:pPr>
              <a:t>‹#›</a:t>
            </a:fld>
            <a:endParaRPr lang="en-US" dirty="0"/>
          </a:p>
        </p:txBody>
      </p:sp>
    </p:spTree>
    <p:extLst>
      <p:ext uri="{BB962C8B-B14F-4D97-AF65-F5344CB8AC3E}">
        <p14:creationId xmlns:p14="http://schemas.microsoft.com/office/powerpoint/2010/main" val="587912472"/>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7FB510AD-C58F-449E-8E1C-2C6003C1F60E}" type="slidenum">
              <a:rPr lang="en-US"/>
              <a:pPr>
                <a:defRPr/>
              </a:pPr>
              <a:t>‹#›</a:t>
            </a:fld>
            <a:endParaRPr lang="en-US" dirty="0"/>
          </a:p>
        </p:txBody>
      </p:sp>
    </p:spTree>
    <p:extLst>
      <p:ext uri="{BB962C8B-B14F-4D97-AF65-F5344CB8AC3E}">
        <p14:creationId xmlns:p14="http://schemas.microsoft.com/office/powerpoint/2010/main" val="3083678212"/>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5E2B421-2C79-467B-BAA9-4F275D6280CF}" type="slidenum">
              <a:rPr lang="en-US"/>
              <a:pPr>
                <a:defRPr/>
              </a:pPr>
              <a:t>‹#›</a:t>
            </a:fld>
            <a:endParaRPr lang="en-US" dirty="0"/>
          </a:p>
        </p:txBody>
      </p:sp>
    </p:spTree>
    <p:extLst>
      <p:ext uri="{BB962C8B-B14F-4D97-AF65-F5344CB8AC3E}">
        <p14:creationId xmlns:p14="http://schemas.microsoft.com/office/powerpoint/2010/main" val="418492259"/>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3BC1A255-6880-4619-8504-06D53D1A3E26}" type="slidenum">
              <a:rPr lang="en-US"/>
              <a:pPr>
                <a:defRPr/>
              </a:pPr>
              <a:t>‹#›</a:t>
            </a:fld>
            <a:endParaRPr lang="en-US" dirty="0"/>
          </a:p>
        </p:txBody>
      </p:sp>
    </p:spTree>
    <p:extLst>
      <p:ext uri="{BB962C8B-B14F-4D97-AF65-F5344CB8AC3E}">
        <p14:creationId xmlns:p14="http://schemas.microsoft.com/office/powerpoint/2010/main" val="658901455"/>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3D8F1084-AE86-418A-93E7-C1CC8ECF3F68}" type="slidenum">
              <a:rPr lang="en-US"/>
              <a:pPr>
                <a:defRPr/>
              </a:pPr>
              <a:t>‹#›</a:t>
            </a:fld>
            <a:endParaRPr lang="en-US" dirty="0"/>
          </a:p>
        </p:txBody>
      </p:sp>
    </p:spTree>
    <p:extLst>
      <p:ext uri="{BB962C8B-B14F-4D97-AF65-F5344CB8AC3E}">
        <p14:creationId xmlns:p14="http://schemas.microsoft.com/office/powerpoint/2010/main" val="1604541560"/>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F3466C85-6529-447B-9C03-223BDF0E32C2}" type="slidenum">
              <a:rPr lang="en-US"/>
              <a:pPr>
                <a:defRPr/>
              </a:pPr>
              <a:t>‹#›</a:t>
            </a:fld>
            <a:endParaRPr lang="en-US" dirty="0"/>
          </a:p>
        </p:txBody>
      </p:sp>
    </p:spTree>
    <p:extLst>
      <p:ext uri="{BB962C8B-B14F-4D97-AF65-F5344CB8AC3E}">
        <p14:creationId xmlns:p14="http://schemas.microsoft.com/office/powerpoint/2010/main" val="3902048618"/>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7CFF62F9-F80D-4740-9069-299E25AFEAFF}" type="slidenum">
              <a:rPr lang="en-US"/>
              <a:pPr>
                <a:defRPr/>
              </a:pPr>
              <a:t>‹#›</a:t>
            </a:fld>
            <a:endParaRPr lang="en-US" dirty="0"/>
          </a:p>
        </p:txBody>
      </p:sp>
    </p:spTree>
    <p:extLst>
      <p:ext uri="{BB962C8B-B14F-4D97-AF65-F5344CB8AC3E}">
        <p14:creationId xmlns:p14="http://schemas.microsoft.com/office/powerpoint/2010/main" val="33561015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FDB48C87-2D1D-4227-8810-F2D8D95F96AC}" type="slidenum">
              <a:rPr lang="en-US"/>
              <a:pPr>
                <a:defRPr/>
              </a:pPr>
              <a:t>‹#›</a:t>
            </a:fld>
            <a:endParaRPr lang="en-US" dirty="0"/>
          </a:p>
        </p:txBody>
      </p:sp>
    </p:spTree>
    <p:extLst>
      <p:ext uri="{BB962C8B-B14F-4D97-AF65-F5344CB8AC3E}">
        <p14:creationId xmlns:p14="http://schemas.microsoft.com/office/powerpoint/2010/main" val="1422415292"/>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1791275C-4BE9-46D9-922B-D4E0E1FE185E}" type="slidenum">
              <a:rPr lang="en-US"/>
              <a:pPr>
                <a:defRPr/>
              </a:pPr>
              <a:t>‹#›</a:t>
            </a:fld>
            <a:endParaRPr lang="en-US" dirty="0"/>
          </a:p>
        </p:txBody>
      </p:sp>
    </p:spTree>
    <p:extLst>
      <p:ext uri="{BB962C8B-B14F-4D97-AF65-F5344CB8AC3E}">
        <p14:creationId xmlns:p14="http://schemas.microsoft.com/office/powerpoint/2010/main" val="107955940"/>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5E38262F-946D-405B-9D42-8E6D025192C9}" type="slidenum">
              <a:rPr lang="en-US"/>
              <a:pPr>
                <a:defRPr/>
              </a:pPr>
              <a:t>‹#›</a:t>
            </a:fld>
            <a:endParaRPr lang="en-US" dirty="0"/>
          </a:p>
        </p:txBody>
      </p:sp>
    </p:spTree>
    <p:extLst>
      <p:ext uri="{BB962C8B-B14F-4D97-AF65-F5344CB8AC3E}">
        <p14:creationId xmlns:p14="http://schemas.microsoft.com/office/powerpoint/2010/main" val="722896990"/>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BD9B0FAD-CD40-41F9-B2A4-8B7EBBE7B1AD}" type="slidenum">
              <a:rPr lang="en-US"/>
              <a:pPr>
                <a:defRPr/>
              </a:pPr>
              <a:t>‹#›</a:t>
            </a:fld>
            <a:endParaRPr lang="en-US" dirty="0"/>
          </a:p>
        </p:txBody>
      </p:sp>
    </p:spTree>
    <p:extLst>
      <p:ext uri="{BB962C8B-B14F-4D97-AF65-F5344CB8AC3E}">
        <p14:creationId xmlns:p14="http://schemas.microsoft.com/office/powerpoint/2010/main" val="776143573"/>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D7004ECE-9A19-40F0-807B-9C620D0E0349}" type="slidenum">
              <a:rPr lang="en-US"/>
              <a:pPr>
                <a:defRPr/>
              </a:pPr>
              <a:t>‹#›</a:t>
            </a:fld>
            <a:endParaRPr lang="en-US" dirty="0"/>
          </a:p>
        </p:txBody>
      </p:sp>
    </p:spTree>
    <p:extLst>
      <p:ext uri="{BB962C8B-B14F-4D97-AF65-F5344CB8AC3E}">
        <p14:creationId xmlns:p14="http://schemas.microsoft.com/office/powerpoint/2010/main" val="3242196700"/>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79006BA3-B9A1-4C8F-9DD6-5F80A180CECE}" type="slidenum">
              <a:rPr lang="en-US"/>
              <a:pPr>
                <a:defRPr/>
              </a:pPr>
              <a:t>‹#›</a:t>
            </a:fld>
            <a:endParaRPr lang="en-US" dirty="0"/>
          </a:p>
        </p:txBody>
      </p:sp>
    </p:spTree>
    <p:extLst>
      <p:ext uri="{BB962C8B-B14F-4D97-AF65-F5344CB8AC3E}">
        <p14:creationId xmlns:p14="http://schemas.microsoft.com/office/powerpoint/2010/main" val="291603049"/>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7FDFDEDF-3478-4D05-833E-BF000875CBAE}" type="slidenum">
              <a:rPr lang="en-US"/>
              <a:pPr>
                <a:defRPr/>
              </a:pPr>
              <a:t>‹#›</a:t>
            </a:fld>
            <a:endParaRPr lang="en-US" dirty="0"/>
          </a:p>
        </p:txBody>
      </p:sp>
    </p:spTree>
    <p:extLst>
      <p:ext uri="{BB962C8B-B14F-4D97-AF65-F5344CB8AC3E}">
        <p14:creationId xmlns:p14="http://schemas.microsoft.com/office/powerpoint/2010/main" val="1167837825"/>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35818460-60F7-4010-A401-D9DF9AF5355F}" type="slidenum">
              <a:rPr lang="en-US"/>
              <a:pPr>
                <a:defRPr/>
              </a:pPr>
              <a:t>‹#›</a:t>
            </a:fld>
            <a:endParaRPr lang="en-US" dirty="0"/>
          </a:p>
        </p:txBody>
      </p:sp>
    </p:spTree>
    <p:extLst>
      <p:ext uri="{BB962C8B-B14F-4D97-AF65-F5344CB8AC3E}">
        <p14:creationId xmlns:p14="http://schemas.microsoft.com/office/powerpoint/2010/main" val="620739326"/>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FBA2FD97-818C-454B-BAF0-458ECD2BD829}" type="slidenum">
              <a:rPr lang="en-US"/>
              <a:pPr>
                <a:defRPr/>
              </a:pPr>
              <a:t>‹#›</a:t>
            </a:fld>
            <a:endParaRPr lang="en-US" dirty="0"/>
          </a:p>
        </p:txBody>
      </p:sp>
    </p:spTree>
    <p:extLst>
      <p:ext uri="{BB962C8B-B14F-4D97-AF65-F5344CB8AC3E}">
        <p14:creationId xmlns:p14="http://schemas.microsoft.com/office/powerpoint/2010/main" val="939781180"/>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AD2F776C-0EC4-4E03-BE93-47B384DC5E99}" type="slidenum">
              <a:rPr lang="en-US"/>
              <a:pPr>
                <a:defRPr/>
              </a:pPr>
              <a:t>‹#›</a:t>
            </a:fld>
            <a:endParaRPr lang="en-US" dirty="0"/>
          </a:p>
        </p:txBody>
      </p:sp>
    </p:spTree>
    <p:extLst>
      <p:ext uri="{BB962C8B-B14F-4D97-AF65-F5344CB8AC3E}">
        <p14:creationId xmlns:p14="http://schemas.microsoft.com/office/powerpoint/2010/main" val="397832175"/>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B9E302C5-AD42-464B-98CF-E41E725DE3E8}" type="slidenum">
              <a:rPr lang="en-US"/>
              <a:pPr>
                <a:defRPr/>
              </a:pPr>
              <a:t>‹#›</a:t>
            </a:fld>
            <a:endParaRPr lang="en-US" dirty="0"/>
          </a:p>
        </p:txBody>
      </p:sp>
    </p:spTree>
    <p:extLst>
      <p:ext uri="{BB962C8B-B14F-4D97-AF65-F5344CB8AC3E}">
        <p14:creationId xmlns:p14="http://schemas.microsoft.com/office/powerpoint/2010/main" val="15916512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A9201123-6B83-496A-8F95-6047A354199F}" type="slidenum">
              <a:rPr lang="en-US"/>
              <a:pPr>
                <a:defRPr/>
              </a:pPr>
              <a:t>‹#›</a:t>
            </a:fld>
            <a:endParaRPr lang="en-US" dirty="0"/>
          </a:p>
        </p:txBody>
      </p:sp>
    </p:spTree>
    <p:extLst>
      <p:ext uri="{BB962C8B-B14F-4D97-AF65-F5344CB8AC3E}">
        <p14:creationId xmlns:p14="http://schemas.microsoft.com/office/powerpoint/2010/main" val="3764154458"/>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DE7B75B3-7AF7-489A-A35E-CA7D2951F500}" type="slidenum">
              <a:rPr lang="en-US"/>
              <a:pPr>
                <a:defRPr/>
              </a:pPr>
              <a:t>‹#›</a:t>
            </a:fld>
            <a:endParaRPr lang="en-US" dirty="0"/>
          </a:p>
        </p:txBody>
      </p:sp>
    </p:spTree>
    <p:extLst>
      <p:ext uri="{BB962C8B-B14F-4D97-AF65-F5344CB8AC3E}">
        <p14:creationId xmlns:p14="http://schemas.microsoft.com/office/powerpoint/2010/main" val="1101501374"/>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F8065A8F-D15E-4558-9367-6FB12A2AFC16}" type="slidenum">
              <a:rPr lang="en-US"/>
              <a:pPr>
                <a:defRPr/>
              </a:pPr>
              <a:t>‹#›</a:t>
            </a:fld>
            <a:endParaRPr lang="en-US" dirty="0"/>
          </a:p>
        </p:txBody>
      </p:sp>
    </p:spTree>
    <p:extLst>
      <p:ext uri="{BB962C8B-B14F-4D97-AF65-F5344CB8AC3E}">
        <p14:creationId xmlns:p14="http://schemas.microsoft.com/office/powerpoint/2010/main" val="3209371473"/>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2AC3F1A7-12C8-4DCC-A177-2446843EE16F}" type="slidenum">
              <a:rPr lang="en-US"/>
              <a:pPr>
                <a:defRPr/>
              </a:pPr>
              <a:t>‹#›</a:t>
            </a:fld>
            <a:endParaRPr lang="en-US" dirty="0"/>
          </a:p>
        </p:txBody>
      </p:sp>
    </p:spTree>
    <p:extLst>
      <p:ext uri="{BB962C8B-B14F-4D97-AF65-F5344CB8AC3E}">
        <p14:creationId xmlns:p14="http://schemas.microsoft.com/office/powerpoint/2010/main" val="3284763635"/>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DD75B730-823C-4B9A-9440-7507C3A515A3}" type="slidenum">
              <a:rPr lang="en-US"/>
              <a:pPr>
                <a:defRPr/>
              </a:pPr>
              <a:t>‹#›</a:t>
            </a:fld>
            <a:endParaRPr lang="en-US" dirty="0"/>
          </a:p>
        </p:txBody>
      </p:sp>
    </p:spTree>
    <p:extLst>
      <p:ext uri="{BB962C8B-B14F-4D97-AF65-F5344CB8AC3E}">
        <p14:creationId xmlns:p14="http://schemas.microsoft.com/office/powerpoint/2010/main" val="970973411"/>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E6746EE7-0F48-4612-BEB7-CB10B3A01566}" type="slidenum">
              <a:rPr lang="en-US"/>
              <a:pPr>
                <a:defRPr/>
              </a:pPr>
              <a:t>‹#›</a:t>
            </a:fld>
            <a:endParaRPr lang="en-US" dirty="0"/>
          </a:p>
        </p:txBody>
      </p:sp>
    </p:spTree>
    <p:extLst>
      <p:ext uri="{BB962C8B-B14F-4D97-AF65-F5344CB8AC3E}">
        <p14:creationId xmlns:p14="http://schemas.microsoft.com/office/powerpoint/2010/main" val="3079689242"/>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8801C69B-8804-4E5B-B075-A2CAEA9CB80B}" type="slidenum">
              <a:rPr lang="en-US"/>
              <a:pPr>
                <a:defRPr/>
              </a:pPr>
              <a:t>‹#›</a:t>
            </a:fld>
            <a:endParaRPr lang="en-US" dirty="0"/>
          </a:p>
        </p:txBody>
      </p:sp>
    </p:spTree>
    <p:extLst>
      <p:ext uri="{BB962C8B-B14F-4D97-AF65-F5344CB8AC3E}">
        <p14:creationId xmlns:p14="http://schemas.microsoft.com/office/powerpoint/2010/main" val="1048765572"/>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10CFD641-B5BB-4BC2-9C36-A581A5456EFC}" type="slidenum">
              <a:rPr lang="en-US"/>
              <a:pPr>
                <a:defRPr/>
              </a:pPr>
              <a:t>‹#›</a:t>
            </a:fld>
            <a:endParaRPr lang="en-US" dirty="0"/>
          </a:p>
        </p:txBody>
      </p:sp>
    </p:spTree>
    <p:extLst>
      <p:ext uri="{BB962C8B-B14F-4D97-AF65-F5344CB8AC3E}">
        <p14:creationId xmlns:p14="http://schemas.microsoft.com/office/powerpoint/2010/main" val="3886635153"/>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750FB143-563E-4A6D-A7F7-CEAC444817F0}" type="slidenum">
              <a:rPr lang="en-US"/>
              <a:pPr>
                <a:defRPr/>
              </a:pPr>
              <a:t>‹#›</a:t>
            </a:fld>
            <a:endParaRPr lang="en-US" dirty="0"/>
          </a:p>
        </p:txBody>
      </p:sp>
    </p:spTree>
    <p:extLst>
      <p:ext uri="{BB962C8B-B14F-4D97-AF65-F5344CB8AC3E}">
        <p14:creationId xmlns:p14="http://schemas.microsoft.com/office/powerpoint/2010/main" val="2534991961"/>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52C28EB-4C89-478F-9867-446B3F53D2B7}" type="slidenum">
              <a:rPr lang="en-US"/>
              <a:pPr>
                <a:defRPr/>
              </a:pPr>
              <a:t>‹#›</a:t>
            </a:fld>
            <a:endParaRPr lang="en-US" dirty="0"/>
          </a:p>
        </p:txBody>
      </p:sp>
    </p:spTree>
    <p:extLst>
      <p:ext uri="{BB962C8B-B14F-4D97-AF65-F5344CB8AC3E}">
        <p14:creationId xmlns:p14="http://schemas.microsoft.com/office/powerpoint/2010/main" val="971123216"/>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9DA61622-35AD-45E7-90F5-0E7309C22AB9}" type="slidenum">
              <a:rPr lang="en-US"/>
              <a:pPr>
                <a:defRPr/>
              </a:pPr>
              <a:t>‹#›</a:t>
            </a:fld>
            <a:endParaRPr lang="en-US" dirty="0"/>
          </a:p>
        </p:txBody>
      </p:sp>
    </p:spTree>
    <p:extLst>
      <p:ext uri="{BB962C8B-B14F-4D97-AF65-F5344CB8AC3E}">
        <p14:creationId xmlns:p14="http://schemas.microsoft.com/office/powerpoint/2010/main" val="31308530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3238905B-B96C-410C-8822-224A91975F27}" type="slidenum">
              <a:rPr lang="en-US"/>
              <a:pPr>
                <a:defRPr/>
              </a:pPr>
              <a:t>‹#›</a:t>
            </a:fld>
            <a:endParaRPr lang="en-US" dirty="0"/>
          </a:p>
        </p:txBody>
      </p:sp>
    </p:spTree>
    <p:extLst>
      <p:ext uri="{BB962C8B-B14F-4D97-AF65-F5344CB8AC3E}">
        <p14:creationId xmlns:p14="http://schemas.microsoft.com/office/powerpoint/2010/main" val="2308315120"/>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ACDB7D0C-8FDA-4BFE-8941-E6D72BCF6BA8}" type="slidenum">
              <a:rPr lang="en-US"/>
              <a:pPr>
                <a:defRPr/>
              </a:pPr>
              <a:t>‹#›</a:t>
            </a:fld>
            <a:endParaRPr lang="en-US" dirty="0"/>
          </a:p>
        </p:txBody>
      </p:sp>
    </p:spTree>
    <p:extLst>
      <p:ext uri="{BB962C8B-B14F-4D97-AF65-F5344CB8AC3E}">
        <p14:creationId xmlns:p14="http://schemas.microsoft.com/office/powerpoint/2010/main" val="136285757"/>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A90E2141-0364-4785-992D-19E4D709F747}" type="slidenum">
              <a:rPr lang="en-US"/>
              <a:pPr>
                <a:defRPr/>
              </a:pPr>
              <a:t>‹#›</a:t>
            </a:fld>
            <a:endParaRPr lang="en-US" dirty="0"/>
          </a:p>
        </p:txBody>
      </p:sp>
    </p:spTree>
    <p:extLst>
      <p:ext uri="{BB962C8B-B14F-4D97-AF65-F5344CB8AC3E}">
        <p14:creationId xmlns:p14="http://schemas.microsoft.com/office/powerpoint/2010/main" val="1806230343"/>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3017838"/>
            <a:ext cx="3810000" cy="3459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017838"/>
            <a:ext cx="3810000" cy="3459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86B65F0B-B71C-425A-83AA-0D6FAA146279}" type="slidenum">
              <a:rPr lang="en-US"/>
              <a:pPr>
                <a:defRPr/>
              </a:pPr>
              <a:t>‹#›</a:t>
            </a:fld>
            <a:endParaRPr lang="en-US" dirty="0"/>
          </a:p>
        </p:txBody>
      </p:sp>
    </p:spTree>
    <p:extLst>
      <p:ext uri="{BB962C8B-B14F-4D97-AF65-F5344CB8AC3E}">
        <p14:creationId xmlns:p14="http://schemas.microsoft.com/office/powerpoint/2010/main" val="228396501"/>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69FA2A36-A5FD-47E9-8E37-3ABD7B24DE6C}" type="slidenum">
              <a:rPr lang="en-US"/>
              <a:pPr>
                <a:defRPr/>
              </a:pPr>
              <a:t>‹#›</a:t>
            </a:fld>
            <a:endParaRPr lang="en-US" dirty="0"/>
          </a:p>
        </p:txBody>
      </p:sp>
    </p:spTree>
    <p:extLst>
      <p:ext uri="{BB962C8B-B14F-4D97-AF65-F5344CB8AC3E}">
        <p14:creationId xmlns:p14="http://schemas.microsoft.com/office/powerpoint/2010/main" val="2626771037"/>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6FCA4D65-34B5-4BC5-8457-E44D2FD2099E}" type="slidenum">
              <a:rPr lang="en-US"/>
              <a:pPr>
                <a:defRPr/>
              </a:pPr>
              <a:t>‹#›</a:t>
            </a:fld>
            <a:endParaRPr lang="en-US" dirty="0"/>
          </a:p>
        </p:txBody>
      </p:sp>
    </p:spTree>
    <p:extLst>
      <p:ext uri="{BB962C8B-B14F-4D97-AF65-F5344CB8AC3E}">
        <p14:creationId xmlns:p14="http://schemas.microsoft.com/office/powerpoint/2010/main" val="3451012405"/>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EB862AC4-39D7-4A1A-9963-C6186A443CAB}" type="slidenum">
              <a:rPr lang="en-US"/>
              <a:pPr>
                <a:defRPr/>
              </a:pPr>
              <a:t>‹#›</a:t>
            </a:fld>
            <a:endParaRPr lang="en-US" dirty="0"/>
          </a:p>
        </p:txBody>
      </p:sp>
    </p:spTree>
    <p:extLst>
      <p:ext uri="{BB962C8B-B14F-4D97-AF65-F5344CB8AC3E}">
        <p14:creationId xmlns:p14="http://schemas.microsoft.com/office/powerpoint/2010/main" val="737136005"/>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10F78A57-5C89-44EF-B6EE-C9B7E384F6DB}" type="slidenum">
              <a:rPr lang="en-US"/>
              <a:pPr>
                <a:defRPr/>
              </a:pPr>
              <a:t>‹#›</a:t>
            </a:fld>
            <a:endParaRPr lang="en-US" dirty="0"/>
          </a:p>
        </p:txBody>
      </p:sp>
    </p:spTree>
    <p:extLst>
      <p:ext uri="{BB962C8B-B14F-4D97-AF65-F5344CB8AC3E}">
        <p14:creationId xmlns:p14="http://schemas.microsoft.com/office/powerpoint/2010/main" val="864189484"/>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95E5980F-21B4-4941-AAA8-47BA0F8EA5BC}" type="slidenum">
              <a:rPr lang="en-US"/>
              <a:pPr>
                <a:defRPr/>
              </a:pPr>
              <a:t>‹#›</a:t>
            </a:fld>
            <a:endParaRPr lang="en-US" dirty="0"/>
          </a:p>
        </p:txBody>
      </p:sp>
    </p:spTree>
    <p:extLst>
      <p:ext uri="{BB962C8B-B14F-4D97-AF65-F5344CB8AC3E}">
        <p14:creationId xmlns:p14="http://schemas.microsoft.com/office/powerpoint/2010/main" val="4251267781"/>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3BBD86E-9915-46F7-9380-7B3386A076CF}" type="slidenum">
              <a:rPr lang="en-US"/>
              <a:pPr>
                <a:defRPr/>
              </a:pPr>
              <a:t>‹#›</a:t>
            </a:fld>
            <a:endParaRPr lang="en-US" dirty="0"/>
          </a:p>
        </p:txBody>
      </p:sp>
    </p:spTree>
    <p:extLst>
      <p:ext uri="{BB962C8B-B14F-4D97-AF65-F5344CB8AC3E}">
        <p14:creationId xmlns:p14="http://schemas.microsoft.com/office/powerpoint/2010/main" val="2788390574"/>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46238"/>
            <a:ext cx="2057400" cy="4830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46238"/>
            <a:ext cx="6019800" cy="4830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86EAAB6-EC2C-4144-B7C1-BB8911F56889}" type="slidenum">
              <a:rPr lang="en-US"/>
              <a:pPr>
                <a:defRPr/>
              </a:pPr>
              <a:t>‹#›</a:t>
            </a:fld>
            <a:endParaRPr lang="en-US" dirty="0"/>
          </a:p>
        </p:txBody>
      </p:sp>
    </p:spTree>
    <p:extLst>
      <p:ext uri="{BB962C8B-B14F-4D97-AF65-F5344CB8AC3E}">
        <p14:creationId xmlns:p14="http://schemas.microsoft.com/office/powerpoint/2010/main" val="37344149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896B2B5A-2424-45B3-A997-9232D7E31947}" type="slidenum">
              <a:rPr lang="en-US"/>
              <a:pPr>
                <a:defRPr/>
              </a:pPr>
              <a:t>‹#›</a:t>
            </a:fld>
            <a:endParaRPr lang="en-US" dirty="0"/>
          </a:p>
        </p:txBody>
      </p:sp>
    </p:spTree>
    <p:extLst>
      <p:ext uri="{BB962C8B-B14F-4D97-AF65-F5344CB8AC3E}">
        <p14:creationId xmlns:p14="http://schemas.microsoft.com/office/powerpoint/2010/main" val="225457880"/>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B6AADF38-954F-415C-AE25-E35CF59E702E}" type="slidenum">
              <a:rPr lang="en-US"/>
              <a:pPr>
                <a:defRPr/>
              </a:pPr>
              <a:t>‹#›</a:t>
            </a:fld>
            <a:endParaRPr lang="en-US" dirty="0"/>
          </a:p>
        </p:txBody>
      </p:sp>
    </p:spTree>
    <p:extLst>
      <p:ext uri="{BB962C8B-B14F-4D97-AF65-F5344CB8AC3E}">
        <p14:creationId xmlns:p14="http://schemas.microsoft.com/office/powerpoint/2010/main" val="4140339608"/>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039CF47-333A-468F-8EDC-4721A7EF88C9}" type="slidenum">
              <a:rPr lang="en-US"/>
              <a:pPr>
                <a:defRPr/>
              </a:pPr>
              <a:t>‹#›</a:t>
            </a:fld>
            <a:endParaRPr lang="en-US" dirty="0"/>
          </a:p>
        </p:txBody>
      </p:sp>
    </p:spTree>
    <p:extLst>
      <p:ext uri="{BB962C8B-B14F-4D97-AF65-F5344CB8AC3E}">
        <p14:creationId xmlns:p14="http://schemas.microsoft.com/office/powerpoint/2010/main" val="1049216120"/>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2B9BEFED-A66F-48F9-82FF-7C9DD98A6880}" type="slidenum">
              <a:rPr lang="en-US"/>
              <a:pPr>
                <a:defRPr/>
              </a:pPr>
              <a:t>‹#›</a:t>
            </a:fld>
            <a:endParaRPr lang="en-US" dirty="0"/>
          </a:p>
        </p:txBody>
      </p:sp>
    </p:spTree>
    <p:extLst>
      <p:ext uri="{BB962C8B-B14F-4D97-AF65-F5344CB8AC3E}">
        <p14:creationId xmlns:p14="http://schemas.microsoft.com/office/powerpoint/2010/main" val="197800769"/>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C7982491-345D-47BC-8D34-35C1397A86AD}" type="slidenum">
              <a:rPr lang="en-US"/>
              <a:pPr>
                <a:defRPr/>
              </a:pPr>
              <a:t>‹#›</a:t>
            </a:fld>
            <a:endParaRPr lang="en-US" dirty="0"/>
          </a:p>
        </p:txBody>
      </p:sp>
    </p:spTree>
    <p:extLst>
      <p:ext uri="{BB962C8B-B14F-4D97-AF65-F5344CB8AC3E}">
        <p14:creationId xmlns:p14="http://schemas.microsoft.com/office/powerpoint/2010/main" val="1320789244"/>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DA0F7685-0951-4AB9-A169-6F6921D91043}" type="slidenum">
              <a:rPr lang="en-US"/>
              <a:pPr>
                <a:defRPr/>
              </a:pPr>
              <a:t>‹#›</a:t>
            </a:fld>
            <a:endParaRPr lang="en-US" dirty="0"/>
          </a:p>
        </p:txBody>
      </p:sp>
    </p:spTree>
    <p:extLst>
      <p:ext uri="{BB962C8B-B14F-4D97-AF65-F5344CB8AC3E}">
        <p14:creationId xmlns:p14="http://schemas.microsoft.com/office/powerpoint/2010/main" val="1159277133"/>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C5B3F6EA-2AA0-4D10-B115-155E4A75A501}" type="slidenum">
              <a:rPr lang="en-US"/>
              <a:pPr>
                <a:defRPr/>
              </a:pPr>
              <a:t>‹#›</a:t>
            </a:fld>
            <a:endParaRPr lang="en-US" dirty="0"/>
          </a:p>
        </p:txBody>
      </p:sp>
    </p:spTree>
    <p:extLst>
      <p:ext uri="{BB962C8B-B14F-4D97-AF65-F5344CB8AC3E}">
        <p14:creationId xmlns:p14="http://schemas.microsoft.com/office/powerpoint/2010/main" val="651343799"/>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ECDDCA7B-2AEB-496C-8E6D-2BEBD57C10BA}" type="slidenum">
              <a:rPr lang="en-US"/>
              <a:pPr>
                <a:defRPr/>
              </a:pPr>
              <a:t>‹#›</a:t>
            </a:fld>
            <a:endParaRPr lang="en-US" dirty="0"/>
          </a:p>
        </p:txBody>
      </p:sp>
    </p:spTree>
    <p:extLst>
      <p:ext uri="{BB962C8B-B14F-4D97-AF65-F5344CB8AC3E}">
        <p14:creationId xmlns:p14="http://schemas.microsoft.com/office/powerpoint/2010/main" val="2338386597"/>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797E89AC-4C0F-442A-A390-C2C7156760AA}" type="slidenum">
              <a:rPr lang="en-US"/>
              <a:pPr>
                <a:defRPr/>
              </a:pPr>
              <a:t>‹#›</a:t>
            </a:fld>
            <a:endParaRPr lang="en-US" dirty="0"/>
          </a:p>
        </p:txBody>
      </p:sp>
    </p:spTree>
    <p:extLst>
      <p:ext uri="{BB962C8B-B14F-4D97-AF65-F5344CB8AC3E}">
        <p14:creationId xmlns:p14="http://schemas.microsoft.com/office/powerpoint/2010/main" val="437309780"/>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BC639914-19F7-4C2B-B925-F22921CF8465}" type="slidenum">
              <a:rPr lang="en-US"/>
              <a:pPr>
                <a:defRPr/>
              </a:pPr>
              <a:t>‹#›</a:t>
            </a:fld>
            <a:endParaRPr lang="en-US" dirty="0"/>
          </a:p>
        </p:txBody>
      </p:sp>
    </p:spTree>
    <p:extLst>
      <p:ext uri="{BB962C8B-B14F-4D97-AF65-F5344CB8AC3E}">
        <p14:creationId xmlns:p14="http://schemas.microsoft.com/office/powerpoint/2010/main" val="2715599781"/>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0EA5F17-E6A7-4BF2-84C0-DC328886A135}" type="slidenum">
              <a:rPr lang="en-US"/>
              <a:pPr>
                <a:defRPr/>
              </a:pPr>
              <a:t>‹#›</a:t>
            </a:fld>
            <a:endParaRPr lang="en-US" dirty="0"/>
          </a:p>
        </p:txBody>
      </p:sp>
    </p:spTree>
    <p:extLst>
      <p:ext uri="{BB962C8B-B14F-4D97-AF65-F5344CB8AC3E}">
        <p14:creationId xmlns:p14="http://schemas.microsoft.com/office/powerpoint/2010/main" val="30562304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EEF198D9-6522-4CCC-ABC3-E929FFF5FC6B}" type="slidenum">
              <a:rPr lang="en-US"/>
              <a:pPr>
                <a:defRPr/>
              </a:pPr>
              <a:t>‹#›</a:t>
            </a:fld>
            <a:endParaRPr lang="en-US" dirty="0"/>
          </a:p>
        </p:txBody>
      </p:sp>
    </p:spTree>
    <p:extLst>
      <p:ext uri="{BB962C8B-B14F-4D97-AF65-F5344CB8AC3E}">
        <p14:creationId xmlns:p14="http://schemas.microsoft.com/office/powerpoint/2010/main" val="1493842604"/>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79E4136B-3FD8-4496-AA5B-D39DFBA1C99B}" type="slidenum">
              <a:rPr lang="en-US"/>
              <a:pPr>
                <a:defRPr/>
              </a:pPr>
              <a:t>‹#›</a:t>
            </a:fld>
            <a:endParaRPr lang="en-US" dirty="0"/>
          </a:p>
        </p:txBody>
      </p:sp>
    </p:spTree>
    <p:extLst>
      <p:ext uri="{BB962C8B-B14F-4D97-AF65-F5344CB8AC3E}">
        <p14:creationId xmlns:p14="http://schemas.microsoft.com/office/powerpoint/2010/main" val="3696493204"/>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7029DFFA-E194-4CDD-9CB8-E172F50B08B4}" type="slidenum">
              <a:rPr lang="en-US"/>
              <a:pPr>
                <a:defRPr/>
              </a:pPr>
              <a:t>‹#›</a:t>
            </a:fld>
            <a:endParaRPr lang="en-US" dirty="0"/>
          </a:p>
        </p:txBody>
      </p:sp>
    </p:spTree>
    <p:extLst>
      <p:ext uri="{BB962C8B-B14F-4D97-AF65-F5344CB8AC3E}">
        <p14:creationId xmlns:p14="http://schemas.microsoft.com/office/powerpoint/2010/main" val="528676897"/>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312E4BE-86BD-4677-8CE6-44E0DF92DD59}" type="slidenum">
              <a:rPr lang="en-US"/>
              <a:pPr>
                <a:defRPr/>
              </a:pPr>
              <a:t>‹#›</a:t>
            </a:fld>
            <a:endParaRPr lang="en-US" dirty="0"/>
          </a:p>
        </p:txBody>
      </p:sp>
    </p:spTree>
    <p:extLst>
      <p:ext uri="{BB962C8B-B14F-4D97-AF65-F5344CB8AC3E}">
        <p14:creationId xmlns:p14="http://schemas.microsoft.com/office/powerpoint/2010/main" val="4100738375"/>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8D7A4C5D-40FE-44C2-9EF4-A7FFB6FD5108}" type="slidenum">
              <a:rPr lang="en-US"/>
              <a:pPr>
                <a:defRPr/>
              </a:pPr>
              <a:t>‹#›</a:t>
            </a:fld>
            <a:endParaRPr lang="en-US" dirty="0"/>
          </a:p>
        </p:txBody>
      </p:sp>
    </p:spTree>
    <p:extLst>
      <p:ext uri="{BB962C8B-B14F-4D97-AF65-F5344CB8AC3E}">
        <p14:creationId xmlns:p14="http://schemas.microsoft.com/office/powerpoint/2010/main" val="1463083904"/>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3C3C27A8-C72A-4631-80C4-1ABA3C64E7AE}" type="slidenum">
              <a:rPr lang="en-US"/>
              <a:pPr>
                <a:defRPr/>
              </a:pPr>
              <a:t>‹#›</a:t>
            </a:fld>
            <a:endParaRPr lang="en-US" dirty="0"/>
          </a:p>
        </p:txBody>
      </p:sp>
    </p:spTree>
    <p:extLst>
      <p:ext uri="{BB962C8B-B14F-4D97-AF65-F5344CB8AC3E}">
        <p14:creationId xmlns:p14="http://schemas.microsoft.com/office/powerpoint/2010/main" val="3939949798"/>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AF12D09C-4318-494C-B51F-579CC348776E}" type="slidenum">
              <a:rPr lang="en-US"/>
              <a:pPr>
                <a:defRPr/>
              </a:pPr>
              <a:t>‹#›</a:t>
            </a:fld>
            <a:endParaRPr lang="en-US" dirty="0"/>
          </a:p>
        </p:txBody>
      </p:sp>
    </p:spTree>
    <p:extLst>
      <p:ext uri="{BB962C8B-B14F-4D97-AF65-F5344CB8AC3E}">
        <p14:creationId xmlns:p14="http://schemas.microsoft.com/office/powerpoint/2010/main" val="3876779349"/>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8337FA65-BF1C-47E9-9165-67023686D7F5}" type="slidenum">
              <a:rPr lang="en-US"/>
              <a:pPr>
                <a:defRPr/>
              </a:pPr>
              <a:t>‹#›</a:t>
            </a:fld>
            <a:endParaRPr lang="en-US" dirty="0"/>
          </a:p>
        </p:txBody>
      </p:sp>
    </p:spTree>
    <p:extLst>
      <p:ext uri="{BB962C8B-B14F-4D97-AF65-F5344CB8AC3E}">
        <p14:creationId xmlns:p14="http://schemas.microsoft.com/office/powerpoint/2010/main" val="3063780696"/>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61FE0716-ED14-45BB-8B10-5F8BA9DA2F4E}" type="slidenum">
              <a:rPr lang="en-US"/>
              <a:pPr>
                <a:defRPr/>
              </a:pPr>
              <a:t>‹#›</a:t>
            </a:fld>
            <a:endParaRPr lang="en-US" dirty="0"/>
          </a:p>
        </p:txBody>
      </p:sp>
    </p:spTree>
    <p:extLst>
      <p:ext uri="{BB962C8B-B14F-4D97-AF65-F5344CB8AC3E}">
        <p14:creationId xmlns:p14="http://schemas.microsoft.com/office/powerpoint/2010/main" val="3621786488"/>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C7C84614-13FB-4F3A-9F2D-40BD2CB2DCB3}" type="slidenum">
              <a:rPr lang="en-US"/>
              <a:pPr>
                <a:defRPr/>
              </a:pPr>
              <a:t>‹#›</a:t>
            </a:fld>
            <a:endParaRPr lang="en-US" dirty="0"/>
          </a:p>
        </p:txBody>
      </p:sp>
    </p:spTree>
    <p:extLst>
      <p:ext uri="{BB962C8B-B14F-4D97-AF65-F5344CB8AC3E}">
        <p14:creationId xmlns:p14="http://schemas.microsoft.com/office/powerpoint/2010/main" val="637330845"/>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2E4FA62C-0ED5-4A0F-A70B-871FD8D78A95}" type="slidenum">
              <a:rPr lang="en-US"/>
              <a:pPr>
                <a:defRPr/>
              </a:pPr>
              <a:t>‹#›</a:t>
            </a:fld>
            <a:endParaRPr lang="en-US" dirty="0"/>
          </a:p>
        </p:txBody>
      </p:sp>
    </p:spTree>
    <p:extLst>
      <p:ext uri="{BB962C8B-B14F-4D97-AF65-F5344CB8AC3E}">
        <p14:creationId xmlns:p14="http://schemas.microsoft.com/office/powerpoint/2010/main" val="40127021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216E056C-E467-4A88-99EF-71C1037A46DF}" type="slidenum">
              <a:rPr lang="en-US"/>
              <a:pPr>
                <a:defRPr/>
              </a:pPr>
              <a:t>‹#›</a:t>
            </a:fld>
            <a:endParaRPr lang="en-US" dirty="0"/>
          </a:p>
        </p:txBody>
      </p:sp>
    </p:spTree>
    <p:extLst>
      <p:ext uri="{BB962C8B-B14F-4D97-AF65-F5344CB8AC3E}">
        <p14:creationId xmlns:p14="http://schemas.microsoft.com/office/powerpoint/2010/main" val="3088636777"/>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F6EDFB43-DCF0-4446-AEBB-335F1E190144}" type="slidenum">
              <a:rPr lang="en-US"/>
              <a:pPr>
                <a:defRPr/>
              </a:pPr>
              <a:t>‹#›</a:t>
            </a:fld>
            <a:endParaRPr lang="en-US" dirty="0"/>
          </a:p>
        </p:txBody>
      </p:sp>
    </p:spTree>
    <p:extLst>
      <p:ext uri="{BB962C8B-B14F-4D97-AF65-F5344CB8AC3E}">
        <p14:creationId xmlns:p14="http://schemas.microsoft.com/office/powerpoint/2010/main" val="67661488"/>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3DB7089F-B3E9-45ED-8CB3-D1F646E3C104}" type="slidenum">
              <a:rPr lang="en-US"/>
              <a:pPr>
                <a:defRPr/>
              </a:pPr>
              <a:t>‹#›</a:t>
            </a:fld>
            <a:endParaRPr lang="en-US" dirty="0"/>
          </a:p>
        </p:txBody>
      </p:sp>
    </p:spTree>
    <p:extLst>
      <p:ext uri="{BB962C8B-B14F-4D97-AF65-F5344CB8AC3E}">
        <p14:creationId xmlns:p14="http://schemas.microsoft.com/office/powerpoint/2010/main" val="3906881447"/>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95DF068-CEC9-45DF-83EB-7179172F9913}" type="slidenum">
              <a:rPr lang="en-US"/>
              <a:pPr>
                <a:defRPr/>
              </a:pPr>
              <a:t>‹#›</a:t>
            </a:fld>
            <a:endParaRPr lang="en-US" dirty="0"/>
          </a:p>
        </p:txBody>
      </p:sp>
    </p:spTree>
    <p:extLst>
      <p:ext uri="{BB962C8B-B14F-4D97-AF65-F5344CB8AC3E}">
        <p14:creationId xmlns:p14="http://schemas.microsoft.com/office/powerpoint/2010/main" val="1953250329"/>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E5F63322-F05A-41C8-BAB5-2B1FFCDF9AA7}" type="slidenum">
              <a:rPr lang="en-US"/>
              <a:pPr>
                <a:defRPr/>
              </a:pPr>
              <a:t>‹#›</a:t>
            </a:fld>
            <a:endParaRPr lang="en-US" dirty="0"/>
          </a:p>
        </p:txBody>
      </p:sp>
    </p:spTree>
    <p:extLst>
      <p:ext uri="{BB962C8B-B14F-4D97-AF65-F5344CB8AC3E}">
        <p14:creationId xmlns:p14="http://schemas.microsoft.com/office/powerpoint/2010/main" val="523920838"/>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E0A36CC-C0A3-4D59-BA30-993533EA9B3C}" type="slidenum">
              <a:rPr lang="en-US"/>
              <a:pPr>
                <a:defRPr/>
              </a:pPr>
              <a:t>‹#›</a:t>
            </a:fld>
            <a:endParaRPr lang="en-US" dirty="0"/>
          </a:p>
        </p:txBody>
      </p:sp>
    </p:spTree>
    <p:extLst>
      <p:ext uri="{BB962C8B-B14F-4D97-AF65-F5344CB8AC3E}">
        <p14:creationId xmlns:p14="http://schemas.microsoft.com/office/powerpoint/2010/main" val="462801098"/>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3017838"/>
            <a:ext cx="3810000" cy="3459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017838"/>
            <a:ext cx="3810000" cy="3459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72E96699-C37A-4711-A3F0-F6642A1B4659}" type="slidenum">
              <a:rPr lang="en-US"/>
              <a:pPr>
                <a:defRPr/>
              </a:pPr>
              <a:t>‹#›</a:t>
            </a:fld>
            <a:endParaRPr lang="en-US" dirty="0"/>
          </a:p>
        </p:txBody>
      </p:sp>
    </p:spTree>
    <p:extLst>
      <p:ext uri="{BB962C8B-B14F-4D97-AF65-F5344CB8AC3E}">
        <p14:creationId xmlns:p14="http://schemas.microsoft.com/office/powerpoint/2010/main" val="1456197873"/>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60F40578-EF0D-4DAF-A8FF-02C72F8105B1}" type="slidenum">
              <a:rPr lang="en-US"/>
              <a:pPr>
                <a:defRPr/>
              </a:pPr>
              <a:t>‹#›</a:t>
            </a:fld>
            <a:endParaRPr lang="en-US" dirty="0"/>
          </a:p>
        </p:txBody>
      </p:sp>
    </p:spTree>
    <p:extLst>
      <p:ext uri="{BB962C8B-B14F-4D97-AF65-F5344CB8AC3E}">
        <p14:creationId xmlns:p14="http://schemas.microsoft.com/office/powerpoint/2010/main" val="1850961775"/>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38B76EF7-C8DE-4ABB-8767-9A1DC8EFFAB6}" type="slidenum">
              <a:rPr lang="en-US"/>
              <a:pPr>
                <a:defRPr/>
              </a:pPr>
              <a:t>‹#›</a:t>
            </a:fld>
            <a:endParaRPr lang="en-US" dirty="0"/>
          </a:p>
        </p:txBody>
      </p:sp>
    </p:spTree>
    <p:extLst>
      <p:ext uri="{BB962C8B-B14F-4D97-AF65-F5344CB8AC3E}">
        <p14:creationId xmlns:p14="http://schemas.microsoft.com/office/powerpoint/2010/main" val="3162124045"/>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B5DFABA4-AD7C-4E52-B513-D2291201423E}" type="slidenum">
              <a:rPr lang="en-US"/>
              <a:pPr>
                <a:defRPr/>
              </a:pPr>
              <a:t>‹#›</a:t>
            </a:fld>
            <a:endParaRPr lang="en-US" dirty="0"/>
          </a:p>
        </p:txBody>
      </p:sp>
    </p:spTree>
    <p:extLst>
      <p:ext uri="{BB962C8B-B14F-4D97-AF65-F5344CB8AC3E}">
        <p14:creationId xmlns:p14="http://schemas.microsoft.com/office/powerpoint/2010/main" val="1661111521"/>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657020CB-E7A3-4690-84E1-C522F13006FB}" type="slidenum">
              <a:rPr lang="en-US"/>
              <a:pPr>
                <a:defRPr/>
              </a:pPr>
              <a:t>‹#›</a:t>
            </a:fld>
            <a:endParaRPr lang="en-US" dirty="0"/>
          </a:p>
        </p:txBody>
      </p:sp>
    </p:spTree>
    <p:extLst>
      <p:ext uri="{BB962C8B-B14F-4D97-AF65-F5344CB8AC3E}">
        <p14:creationId xmlns:p14="http://schemas.microsoft.com/office/powerpoint/2010/main" val="11977317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978A400-54AA-467D-BE53-5A5F26D897C1}" type="slidenum">
              <a:rPr lang="en-US"/>
              <a:pPr>
                <a:defRPr/>
              </a:pPr>
              <a:t>‹#›</a:t>
            </a:fld>
            <a:endParaRPr lang="en-US" dirty="0"/>
          </a:p>
        </p:txBody>
      </p:sp>
    </p:spTree>
    <p:extLst>
      <p:ext uri="{BB962C8B-B14F-4D97-AF65-F5344CB8AC3E}">
        <p14:creationId xmlns:p14="http://schemas.microsoft.com/office/powerpoint/2010/main" val="606562644"/>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480BD725-9873-46F0-88F0-F9FC663E0C03}" type="slidenum">
              <a:rPr lang="en-US"/>
              <a:pPr>
                <a:defRPr/>
              </a:pPr>
              <a:t>‹#›</a:t>
            </a:fld>
            <a:endParaRPr lang="en-US" dirty="0"/>
          </a:p>
        </p:txBody>
      </p:sp>
    </p:spTree>
    <p:extLst>
      <p:ext uri="{BB962C8B-B14F-4D97-AF65-F5344CB8AC3E}">
        <p14:creationId xmlns:p14="http://schemas.microsoft.com/office/powerpoint/2010/main" val="2220343369"/>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588CD80C-27E8-4A15-B5E1-D0ECD7FE66A2}" type="slidenum">
              <a:rPr lang="en-US"/>
              <a:pPr>
                <a:defRPr/>
              </a:pPr>
              <a:t>‹#›</a:t>
            </a:fld>
            <a:endParaRPr lang="en-US" dirty="0"/>
          </a:p>
        </p:txBody>
      </p:sp>
    </p:spTree>
    <p:extLst>
      <p:ext uri="{BB962C8B-B14F-4D97-AF65-F5344CB8AC3E}">
        <p14:creationId xmlns:p14="http://schemas.microsoft.com/office/powerpoint/2010/main" val="3997379331"/>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46238"/>
            <a:ext cx="2057400" cy="4830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46238"/>
            <a:ext cx="6019800" cy="4830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C172A615-4029-484F-8EF7-5F40285A16D2}" type="slidenum">
              <a:rPr lang="en-US"/>
              <a:pPr>
                <a:defRPr/>
              </a:pPr>
              <a:t>‹#›</a:t>
            </a:fld>
            <a:endParaRPr lang="en-US" dirty="0"/>
          </a:p>
        </p:txBody>
      </p:sp>
    </p:spTree>
    <p:extLst>
      <p:ext uri="{BB962C8B-B14F-4D97-AF65-F5344CB8AC3E}">
        <p14:creationId xmlns:p14="http://schemas.microsoft.com/office/powerpoint/2010/main" val="3389505249"/>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1BD07519-7176-4DD3-81DC-BEBB2A0EB799}" type="slidenum">
              <a:rPr lang="en-US"/>
              <a:pPr>
                <a:defRPr/>
              </a:pPr>
              <a:t>‹#›</a:t>
            </a:fld>
            <a:endParaRPr lang="en-US" dirty="0"/>
          </a:p>
        </p:txBody>
      </p:sp>
    </p:spTree>
    <p:extLst>
      <p:ext uri="{BB962C8B-B14F-4D97-AF65-F5344CB8AC3E}">
        <p14:creationId xmlns:p14="http://schemas.microsoft.com/office/powerpoint/2010/main" val="1623250971"/>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C777F82C-F853-43A9-B051-E3081EECDD94}" type="slidenum">
              <a:rPr lang="en-US"/>
              <a:pPr>
                <a:defRPr/>
              </a:pPr>
              <a:t>‹#›</a:t>
            </a:fld>
            <a:endParaRPr lang="en-US" dirty="0"/>
          </a:p>
        </p:txBody>
      </p:sp>
    </p:spTree>
    <p:extLst>
      <p:ext uri="{BB962C8B-B14F-4D97-AF65-F5344CB8AC3E}">
        <p14:creationId xmlns:p14="http://schemas.microsoft.com/office/powerpoint/2010/main" val="1901233280"/>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55E2A921-638D-4886-9E66-1EAC497C413C}" type="slidenum">
              <a:rPr lang="en-US"/>
              <a:pPr>
                <a:defRPr/>
              </a:pPr>
              <a:t>‹#›</a:t>
            </a:fld>
            <a:endParaRPr lang="en-US" dirty="0"/>
          </a:p>
        </p:txBody>
      </p:sp>
    </p:spTree>
    <p:extLst>
      <p:ext uri="{BB962C8B-B14F-4D97-AF65-F5344CB8AC3E}">
        <p14:creationId xmlns:p14="http://schemas.microsoft.com/office/powerpoint/2010/main" val="1834910159"/>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B5E82172-E4D3-4732-8C99-9963E9B16F15}" type="slidenum">
              <a:rPr lang="en-US"/>
              <a:pPr>
                <a:defRPr/>
              </a:pPr>
              <a:t>‹#›</a:t>
            </a:fld>
            <a:endParaRPr lang="en-US" dirty="0"/>
          </a:p>
        </p:txBody>
      </p:sp>
    </p:spTree>
    <p:extLst>
      <p:ext uri="{BB962C8B-B14F-4D97-AF65-F5344CB8AC3E}">
        <p14:creationId xmlns:p14="http://schemas.microsoft.com/office/powerpoint/2010/main" val="1772815116"/>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E66E6437-61E4-4FB7-99E4-E38E9BD58E29}" type="slidenum">
              <a:rPr lang="en-US"/>
              <a:pPr>
                <a:defRPr/>
              </a:pPr>
              <a:t>‹#›</a:t>
            </a:fld>
            <a:endParaRPr lang="en-US" dirty="0"/>
          </a:p>
        </p:txBody>
      </p:sp>
    </p:spTree>
    <p:extLst>
      <p:ext uri="{BB962C8B-B14F-4D97-AF65-F5344CB8AC3E}">
        <p14:creationId xmlns:p14="http://schemas.microsoft.com/office/powerpoint/2010/main" val="2774286731"/>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8E7315BA-ADB8-40E7-931A-52AE95AF352A}" type="slidenum">
              <a:rPr lang="en-US"/>
              <a:pPr>
                <a:defRPr/>
              </a:pPr>
              <a:t>‹#›</a:t>
            </a:fld>
            <a:endParaRPr lang="en-US" dirty="0"/>
          </a:p>
        </p:txBody>
      </p:sp>
    </p:spTree>
    <p:extLst>
      <p:ext uri="{BB962C8B-B14F-4D97-AF65-F5344CB8AC3E}">
        <p14:creationId xmlns:p14="http://schemas.microsoft.com/office/powerpoint/2010/main" val="1510790305"/>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2C9A25AE-1BD6-45CF-AEF0-A3742BD14251}" type="slidenum">
              <a:rPr lang="en-US"/>
              <a:pPr>
                <a:defRPr/>
              </a:pPr>
              <a:t>‹#›</a:t>
            </a:fld>
            <a:endParaRPr lang="en-US" dirty="0"/>
          </a:p>
        </p:txBody>
      </p:sp>
    </p:spTree>
    <p:extLst>
      <p:ext uri="{BB962C8B-B14F-4D97-AF65-F5344CB8AC3E}">
        <p14:creationId xmlns:p14="http://schemas.microsoft.com/office/powerpoint/2010/main" val="326437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ABF1D790-E5DB-487D-8B56-D94A85F4E5EA}" type="slidenum">
              <a:rPr lang="en-US"/>
              <a:pPr>
                <a:defRPr/>
              </a:pPr>
              <a:t>‹#›</a:t>
            </a:fld>
            <a:endParaRPr lang="en-US" dirty="0"/>
          </a:p>
        </p:txBody>
      </p:sp>
    </p:spTree>
    <p:extLst>
      <p:ext uri="{BB962C8B-B14F-4D97-AF65-F5344CB8AC3E}">
        <p14:creationId xmlns:p14="http://schemas.microsoft.com/office/powerpoint/2010/main" val="11519738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72C03506-13EA-4FBE-B84E-F85A5803C718}" type="slidenum">
              <a:rPr lang="en-US"/>
              <a:pPr>
                <a:defRPr/>
              </a:pPr>
              <a:t>‹#›</a:t>
            </a:fld>
            <a:endParaRPr lang="en-US" dirty="0"/>
          </a:p>
        </p:txBody>
      </p:sp>
    </p:spTree>
    <p:extLst>
      <p:ext uri="{BB962C8B-B14F-4D97-AF65-F5344CB8AC3E}">
        <p14:creationId xmlns:p14="http://schemas.microsoft.com/office/powerpoint/2010/main" val="1307692475"/>
      </p:ext>
    </p:extLst>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C18A0D0B-C2A8-4097-B8C6-8C9D2A5D9F2D}" type="slidenum">
              <a:rPr lang="en-US"/>
              <a:pPr>
                <a:defRPr/>
              </a:pPr>
              <a:t>‹#›</a:t>
            </a:fld>
            <a:endParaRPr lang="en-US" dirty="0"/>
          </a:p>
        </p:txBody>
      </p:sp>
    </p:spTree>
    <p:extLst>
      <p:ext uri="{BB962C8B-B14F-4D97-AF65-F5344CB8AC3E}">
        <p14:creationId xmlns:p14="http://schemas.microsoft.com/office/powerpoint/2010/main" val="2768989428"/>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344BD28B-7894-48F1-BFC0-EDD6D61B94DC}" type="slidenum">
              <a:rPr lang="en-US"/>
              <a:pPr>
                <a:defRPr/>
              </a:pPr>
              <a:t>‹#›</a:t>
            </a:fld>
            <a:endParaRPr lang="en-US" dirty="0"/>
          </a:p>
        </p:txBody>
      </p:sp>
    </p:spTree>
    <p:extLst>
      <p:ext uri="{BB962C8B-B14F-4D97-AF65-F5344CB8AC3E}">
        <p14:creationId xmlns:p14="http://schemas.microsoft.com/office/powerpoint/2010/main" val="1810974881"/>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D08CAE14-8946-4A3B-BC57-2C595B3645F2}" type="slidenum">
              <a:rPr lang="en-US"/>
              <a:pPr>
                <a:defRPr/>
              </a:pPr>
              <a:t>‹#›</a:t>
            </a:fld>
            <a:endParaRPr lang="en-US" dirty="0"/>
          </a:p>
        </p:txBody>
      </p:sp>
    </p:spTree>
    <p:extLst>
      <p:ext uri="{BB962C8B-B14F-4D97-AF65-F5344CB8AC3E}">
        <p14:creationId xmlns:p14="http://schemas.microsoft.com/office/powerpoint/2010/main" val="1525343403"/>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F07E09E5-86F5-442C-A4A7-9E4A5460F281}" type="slidenum">
              <a:rPr lang="en-US"/>
              <a:pPr>
                <a:defRPr/>
              </a:pPr>
              <a:t>‹#›</a:t>
            </a:fld>
            <a:endParaRPr lang="en-US" dirty="0"/>
          </a:p>
        </p:txBody>
      </p:sp>
    </p:spTree>
    <p:extLst>
      <p:ext uri="{BB962C8B-B14F-4D97-AF65-F5344CB8AC3E}">
        <p14:creationId xmlns:p14="http://schemas.microsoft.com/office/powerpoint/2010/main" val="4045224178"/>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EE34909-7B88-4712-8E7D-4797AC479E25}" type="slidenum">
              <a:rPr lang="en-US"/>
              <a:pPr>
                <a:defRPr/>
              </a:pPr>
              <a:t>‹#›</a:t>
            </a:fld>
            <a:endParaRPr lang="en-US" dirty="0"/>
          </a:p>
        </p:txBody>
      </p:sp>
    </p:spTree>
    <p:extLst>
      <p:ext uri="{BB962C8B-B14F-4D97-AF65-F5344CB8AC3E}">
        <p14:creationId xmlns:p14="http://schemas.microsoft.com/office/powerpoint/2010/main" val="78397261"/>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94871AB1-A9FA-4C2A-97AF-1E3550BAE20E}" type="slidenum">
              <a:rPr lang="en-US"/>
              <a:pPr>
                <a:defRPr/>
              </a:pPr>
              <a:t>‹#›</a:t>
            </a:fld>
            <a:endParaRPr lang="en-US" dirty="0"/>
          </a:p>
        </p:txBody>
      </p:sp>
    </p:spTree>
    <p:extLst>
      <p:ext uri="{BB962C8B-B14F-4D97-AF65-F5344CB8AC3E}">
        <p14:creationId xmlns:p14="http://schemas.microsoft.com/office/powerpoint/2010/main" val="1354670473"/>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78BB6596-D07A-4004-89E8-446110B12B8B}" type="slidenum">
              <a:rPr lang="en-US"/>
              <a:pPr>
                <a:defRPr/>
              </a:pPr>
              <a:t>‹#›</a:t>
            </a:fld>
            <a:endParaRPr lang="en-US" dirty="0"/>
          </a:p>
        </p:txBody>
      </p:sp>
    </p:spTree>
    <p:extLst>
      <p:ext uri="{BB962C8B-B14F-4D97-AF65-F5344CB8AC3E}">
        <p14:creationId xmlns:p14="http://schemas.microsoft.com/office/powerpoint/2010/main" val="2860063955"/>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A733314F-A406-4A68-9ED4-71717AB55F5E}" type="slidenum">
              <a:rPr lang="en-US"/>
              <a:pPr>
                <a:defRPr/>
              </a:pPr>
              <a:t>‹#›</a:t>
            </a:fld>
            <a:endParaRPr lang="en-US" dirty="0"/>
          </a:p>
        </p:txBody>
      </p:sp>
    </p:spTree>
    <p:extLst>
      <p:ext uri="{BB962C8B-B14F-4D97-AF65-F5344CB8AC3E}">
        <p14:creationId xmlns:p14="http://schemas.microsoft.com/office/powerpoint/2010/main" val="418157775"/>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CC6F62B2-86E8-4A35-A949-E1B525E6D444}" type="slidenum">
              <a:rPr lang="en-US"/>
              <a:pPr>
                <a:defRPr/>
              </a:pPr>
              <a:t>‹#›</a:t>
            </a:fld>
            <a:endParaRPr lang="en-US" dirty="0"/>
          </a:p>
        </p:txBody>
      </p:sp>
    </p:spTree>
    <p:extLst>
      <p:ext uri="{BB962C8B-B14F-4D97-AF65-F5344CB8AC3E}">
        <p14:creationId xmlns:p14="http://schemas.microsoft.com/office/powerpoint/2010/main" val="765346388"/>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3CB76A4E-ED91-42DB-9DC4-0F927CCBAA41}" type="slidenum">
              <a:rPr lang="en-US"/>
              <a:pPr>
                <a:defRPr/>
              </a:pPr>
              <a:t>‹#›</a:t>
            </a:fld>
            <a:endParaRPr lang="en-US" dirty="0"/>
          </a:p>
        </p:txBody>
      </p:sp>
    </p:spTree>
    <p:extLst>
      <p:ext uri="{BB962C8B-B14F-4D97-AF65-F5344CB8AC3E}">
        <p14:creationId xmlns:p14="http://schemas.microsoft.com/office/powerpoint/2010/main" val="32292210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8E10539D-3BD0-4490-A62D-E6F98B351FFE}" type="slidenum">
              <a:rPr lang="en-US"/>
              <a:pPr>
                <a:defRPr/>
              </a:pPr>
              <a:t>‹#›</a:t>
            </a:fld>
            <a:endParaRPr lang="en-US" dirty="0"/>
          </a:p>
        </p:txBody>
      </p:sp>
    </p:spTree>
    <p:extLst>
      <p:ext uri="{BB962C8B-B14F-4D97-AF65-F5344CB8AC3E}">
        <p14:creationId xmlns:p14="http://schemas.microsoft.com/office/powerpoint/2010/main" val="2936675278"/>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787CFED7-4147-487B-B946-84A813DBF549}" type="slidenum">
              <a:rPr lang="en-US"/>
              <a:pPr>
                <a:defRPr/>
              </a:pPr>
              <a:t>‹#›</a:t>
            </a:fld>
            <a:endParaRPr lang="en-US" dirty="0"/>
          </a:p>
        </p:txBody>
      </p:sp>
    </p:spTree>
    <p:extLst>
      <p:ext uri="{BB962C8B-B14F-4D97-AF65-F5344CB8AC3E}">
        <p14:creationId xmlns:p14="http://schemas.microsoft.com/office/powerpoint/2010/main" val="2762016685"/>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CB045371-EB31-4247-AE6D-02ED0D4B6B9D}" type="slidenum">
              <a:rPr lang="en-US"/>
              <a:pPr>
                <a:defRPr/>
              </a:pPr>
              <a:t>‹#›</a:t>
            </a:fld>
            <a:endParaRPr lang="en-US" dirty="0"/>
          </a:p>
        </p:txBody>
      </p:sp>
    </p:spTree>
    <p:extLst>
      <p:ext uri="{BB962C8B-B14F-4D97-AF65-F5344CB8AC3E}">
        <p14:creationId xmlns:p14="http://schemas.microsoft.com/office/powerpoint/2010/main" val="2626370468"/>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BCACE90F-EA69-48FF-AD93-56EC0B3C20D5}" type="slidenum">
              <a:rPr lang="en-US"/>
              <a:pPr>
                <a:defRPr/>
              </a:pPr>
              <a:t>‹#›</a:t>
            </a:fld>
            <a:endParaRPr lang="en-US" dirty="0"/>
          </a:p>
        </p:txBody>
      </p:sp>
    </p:spTree>
    <p:extLst>
      <p:ext uri="{BB962C8B-B14F-4D97-AF65-F5344CB8AC3E}">
        <p14:creationId xmlns:p14="http://schemas.microsoft.com/office/powerpoint/2010/main" val="2714761880"/>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78C54BB9-2DC3-4BDC-ACE3-CF0781709A3C}" type="slidenum">
              <a:rPr lang="en-US"/>
              <a:pPr>
                <a:defRPr/>
              </a:pPr>
              <a:t>‹#›</a:t>
            </a:fld>
            <a:endParaRPr lang="en-US" dirty="0"/>
          </a:p>
        </p:txBody>
      </p:sp>
    </p:spTree>
    <p:extLst>
      <p:ext uri="{BB962C8B-B14F-4D97-AF65-F5344CB8AC3E}">
        <p14:creationId xmlns:p14="http://schemas.microsoft.com/office/powerpoint/2010/main" val="1748272286"/>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7F55BEE4-27EC-4C9B-9422-05AE81BFB922}" type="slidenum">
              <a:rPr lang="en-US"/>
              <a:pPr>
                <a:defRPr/>
              </a:pPr>
              <a:t>‹#›</a:t>
            </a:fld>
            <a:endParaRPr lang="en-US" dirty="0"/>
          </a:p>
        </p:txBody>
      </p:sp>
    </p:spTree>
    <p:extLst>
      <p:ext uri="{BB962C8B-B14F-4D97-AF65-F5344CB8AC3E}">
        <p14:creationId xmlns:p14="http://schemas.microsoft.com/office/powerpoint/2010/main" val="1173661200"/>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CC2C22E3-8B2F-4402-B69C-2D4450D450FC}" type="slidenum">
              <a:rPr lang="en-US"/>
              <a:pPr>
                <a:defRPr/>
              </a:pPr>
              <a:t>‹#›</a:t>
            </a:fld>
            <a:endParaRPr lang="en-US" dirty="0"/>
          </a:p>
        </p:txBody>
      </p:sp>
    </p:spTree>
    <p:extLst>
      <p:ext uri="{BB962C8B-B14F-4D97-AF65-F5344CB8AC3E}">
        <p14:creationId xmlns:p14="http://schemas.microsoft.com/office/powerpoint/2010/main" val="917602334"/>
      </p:ext>
    </p:extLst>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B0193BEF-9DDA-44CA-BEA2-AF05CE4B594E}" type="slidenum">
              <a:rPr lang="en-US"/>
              <a:pPr>
                <a:defRPr/>
              </a:pPr>
              <a:t>‹#›</a:t>
            </a:fld>
            <a:endParaRPr lang="en-US" dirty="0"/>
          </a:p>
        </p:txBody>
      </p:sp>
    </p:spTree>
    <p:extLst>
      <p:ext uri="{BB962C8B-B14F-4D97-AF65-F5344CB8AC3E}">
        <p14:creationId xmlns:p14="http://schemas.microsoft.com/office/powerpoint/2010/main" val="3612418170"/>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9579B369-2EF1-4413-8B74-F82544F60C35}" type="slidenum">
              <a:rPr lang="en-US"/>
              <a:pPr>
                <a:defRPr/>
              </a:pPr>
              <a:t>‹#›</a:t>
            </a:fld>
            <a:endParaRPr lang="en-US" dirty="0"/>
          </a:p>
        </p:txBody>
      </p:sp>
    </p:spTree>
    <p:extLst>
      <p:ext uri="{BB962C8B-B14F-4D97-AF65-F5344CB8AC3E}">
        <p14:creationId xmlns:p14="http://schemas.microsoft.com/office/powerpoint/2010/main" val="2272457660"/>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3017838"/>
            <a:ext cx="3810000" cy="3459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017838"/>
            <a:ext cx="3810000" cy="3459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9FBC9348-B54E-45E7-A244-22A1DFC5F621}" type="slidenum">
              <a:rPr lang="en-US"/>
              <a:pPr>
                <a:defRPr/>
              </a:pPr>
              <a:t>‹#›</a:t>
            </a:fld>
            <a:endParaRPr lang="en-US" dirty="0"/>
          </a:p>
        </p:txBody>
      </p:sp>
    </p:spTree>
    <p:extLst>
      <p:ext uri="{BB962C8B-B14F-4D97-AF65-F5344CB8AC3E}">
        <p14:creationId xmlns:p14="http://schemas.microsoft.com/office/powerpoint/2010/main" val="1491167434"/>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1C64D74F-5E81-4AF6-969C-50A5E0446634}" type="slidenum">
              <a:rPr lang="en-US"/>
              <a:pPr>
                <a:defRPr/>
              </a:pPr>
              <a:t>‹#›</a:t>
            </a:fld>
            <a:endParaRPr lang="en-US" dirty="0"/>
          </a:p>
        </p:txBody>
      </p:sp>
    </p:spTree>
    <p:extLst>
      <p:ext uri="{BB962C8B-B14F-4D97-AF65-F5344CB8AC3E}">
        <p14:creationId xmlns:p14="http://schemas.microsoft.com/office/powerpoint/2010/main" val="34418063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82A692E3-37A8-4E2C-9D26-E03DFBB1CDA4}" type="slidenum">
              <a:rPr lang="en-US"/>
              <a:pPr>
                <a:defRPr/>
              </a:pPr>
              <a:t>‹#›</a:t>
            </a:fld>
            <a:endParaRPr lang="en-US" dirty="0"/>
          </a:p>
        </p:txBody>
      </p:sp>
    </p:spTree>
    <p:extLst>
      <p:ext uri="{BB962C8B-B14F-4D97-AF65-F5344CB8AC3E}">
        <p14:creationId xmlns:p14="http://schemas.microsoft.com/office/powerpoint/2010/main" val="4123737719"/>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2068EAB9-5D0C-4F07-8070-EA2F728F85AB}" type="slidenum">
              <a:rPr lang="en-US"/>
              <a:pPr>
                <a:defRPr/>
              </a:pPr>
              <a:t>‹#›</a:t>
            </a:fld>
            <a:endParaRPr lang="en-US" dirty="0"/>
          </a:p>
        </p:txBody>
      </p:sp>
    </p:spTree>
    <p:extLst>
      <p:ext uri="{BB962C8B-B14F-4D97-AF65-F5344CB8AC3E}">
        <p14:creationId xmlns:p14="http://schemas.microsoft.com/office/powerpoint/2010/main" val="1148226950"/>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DCA4D879-141B-46B4-8DF7-99F393759B76}" type="slidenum">
              <a:rPr lang="en-US"/>
              <a:pPr>
                <a:defRPr/>
              </a:pPr>
              <a:t>‹#›</a:t>
            </a:fld>
            <a:endParaRPr lang="en-US" dirty="0"/>
          </a:p>
        </p:txBody>
      </p:sp>
    </p:spTree>
    <p:extLst>
      <p:ext uri="{BB962C8B-B14F-4D97-AF65-F5344CB8AC3E}">
        <p14:creationId xmlns:p14="http://schemas.microsoft.com/office/powerpoint/2010/main" val="435021520"/>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548C0EE7-A37C-4FEE-A056-BF896704E56F}" type="slidenum">
              <a:rPr lang="en-US"/>
              <a:pPr>
                <a:defRPr/>
              </a:pPr>
              <a:t>‹#›</a:t>
            </a:fld>
            <a:endParaRPr lang="en-US" dirty="0"/>
          </a:p>
        </p:txBody>
      </p:sp>
    </p:spTree>
    <p:extLst>
      <p:ext uri="{BB962C8B-B14F-4D97-AF65-F5344CB8AC3E}">
        <p14:creationId xmlns:p14="http://schemas.microsoft.com/office/powerpoint/2010/main" val="1947825289"/>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0DF6971E-AD54-4FF3-B40F-1D6959732DCC}" type="slidenum">
              <a:rPr lang="en-US"/>
              <a:pPr>
                <a:defRPr/>
              </a:pPr>
              <a:t>‹#›</a:t>
            </a:fld>
            <a:endParaRPr lang="en-US" dirty="0"/>
          </a:p>
        </p:txBody>
      </p:sp>
    </p:spTree>
    <p:extLst>
      <p:ext uri="{BB962C8B-B14F-4D97-AF65-F5344CB8AC3E}">
        <p14:creationId xmlns:p14="http://schemas.microsoft.com/office/powerpoint/2010/main" val="3931585785"/>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6427FB83-A671-459A-96F7-56D5C7A833CB}" type="slidenum">
              <a:rPr lang="en-US"/>
              <a:pPr>
                <a:defRPr/>
              </a:pPr>
              <a:t>‹#›</a:t>
            </a:fld>
            <a:endParaRPr lang="en-US" dirty="0"/>
          </a:p>
        </p:txBody>
      </p:sp>
    </p:spTree>
    <p:extLst>
      <p:ext uri="{BB962C8B-B14F-4D97-AF65-F5344CB8AC3E}">
        <p14:creationId xmlns:p14="http://schemas.microsoft.com/office/powerpoint/2010/main" val="1330131588"/>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46238"/>
            <a:ext cx="2057400" cy="4830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46238"/>
            <a:ext cx="6019800" cy="4830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60C3700B-B316-481E-8E60-377D9FAEA9B2}" type="slidenum">
              <a:rPr lang="en-US"/>
              <a:pPr>
                <a:defRPr/>
              </a:pPr>
              <a:t>‹#›</a:t>
            </a:fld>
            <a:endParaRPr lang="en-US" dirty="0"/>
          </a:p>
        </p:txBody>
      </p:sp>
    </p:spTree>
    <p:extLst>
      <p:ext uri="{BB962C8B-B14F-4D97-AF65-F5344CB8AC3E}">
        <p14:creationId xmlns:p14="http://schemas.microsoft.com/office/powerpoint/2010/main" val="2518570474"/>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Salvation Came To His House</a:t>
            </a:r>
          </a:p>
        </p:txBody>
      </p:sp>
      <p:sp>
        <p:nvSpPr>
          <p:cNvPr id="6" name="Slide Number Placeholder 5"/>
          <p:cNvSpPr>
            <a:spLocks noGrp="1"/>
          </p:cNvSpPr>
          <p:nvPr>
            <p:ph type="sldNum" sz="quarter" idx="12"/>
          </p:nvPr>
        </p:nvSpPr>
        <p:spPr/>
        <p:txBody>
          <a:bodyPr/>
          <a:lstStyle/>
          <a:p>
            <a:pPr>
              <a:defRPr/>
            </a:pPr>
            <a:fld id="{4F7D7029-E7F9-4A07-846D-8F1957507370}" type="slidenum">
              <a:rPr lang="en-US" smtClean="0"/>
              <a:pPr>
                <a:defRPr/>
              </a:pPr>
              <a:t>‹#›</a:t>
            </a:fld>
            <a:endParaRPr lang="en-US" dirty="0"/>
          </a:p>
        </p:txBody>
      </p:sp>
    </p:spTree>
    <p:extLst>
      <p:ext uri="{BB962C8B-B14F-4D97-AF65-F5344CB8AC3E}">
        <p14:creationId xmlns:p14="http://schemas.microsoft.com/office/powerpoint/2010/main" val="430152522"/>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Salvation Came To His House</a:t>
            </a:r>
          </a:p>
        </p:txBody>
      </p:sp>
      <p:sp>
        <p:nvSpPr>
          <p:cNvPr id="6" name="Slide Number Placeholder 5"/>
          <p:cNvSpPr>
            <a:spLocks noGrp="1"/>
          </p:cNvSpPr>
          <p:nvPr>
            <p:ph type="sldNum" sz="quarter" idx="12"/>
          </p:nvPr>
        </p:nvSpPr>
        <p:spPr/>
        <p:txBody>
          <a:bodyPr/>
          <a:lstStyle/>
          <a:p>
            <a:pPr>
              <a:defRPr/>
            </a:pPr>
            <a:fld id="{8923247A-4B1C-44CE-99B4-242AC06D603D}" type="slidenum">
              <a:rPr lang="en-US" smtClean="0"/>
              <a:pPr>
                <a:defRPr/>
              </a:pPr>
              <a:t>‹#›</a:t>
            </a:fld>
            <a:endParaRPr lang="en-US" dirty="0"/>
          </a:p>
        </p:txBody>
      </p:sp>
    </p:spTree>
    <p:extLst>
      <p:ext uri="{BB962C8B-B14F-4D97-AF65-F5344CB8AC3E}">
        <p14:creationId xmlns:p14="http://schemas.microsoft.com/office/powerpoint/2010/main" val="216733515"/>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Salvation Came To His House</a:t>
            </a:r>
          </a:p>
        </p:txBody>
      </p:sp>
      <p:sp>
        <p:nvSpPr>
          <p:cNvPr id="6" name="Slide Number Placeholder 5"/>
          <p:cNvSpPr>
            <a:spLocks noGrp="1"/>
          </p:cNvSpPr>
          <p:nvPr>
            <p:ph type="sldNum" sz="quarter" idx="12"/>
          </p:nvPr>
        </p:nvSpPr>
        <p:spPr/>
        <p:txBody>
          <a:bodyPr/>
          <a:lstStyle/>
          <a:p>
            <a:pPr>
              <a:defRPr/>
            </a:pPr>
            <a:fld id="{BF89D5AC-80B6-4275-BA09-687E366FCAC1}" type="slidenum">
              <a:rPr lang="en-US" smtClean="0"/>
              <a:pPr>
                <a:defRPr/>
              </a:pPr>
              <a:t>‹#›</a:t>
            </a:fld>
            <a:endParaRPr lang="en-US" dirty="0"/>
          </a:p>
        </p:txBody>
      </p:sp>
    </p:spTree>
    <p:extLst>
      <p:ext uri="{BB962C8B-B14F-4D97-AF65-F5344CB8AC3E}">
        <p14:creationId xmlns:p14="http://schemas.microsoft.com/office/powerpoint/2010/main" val="3601698120"/>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Salvation Came To His House</a:t>
            </a:r>
          </a:p>
        </p:txBody>
      </p:sp>
      <p:sp>
        <p:nvSpPr>
          <p:cNvPr id="7" name="Slide Number Placeholder 6"/>
          <p:cNvSpPr>
            <a:spLocks noGrp="1"/>
          </p:cNvSpPr>
          <p:nvPr>
            <p:ph type="sldNum" sz="quarter" idx="12"/>
          </p:nvPr>
        </p:nvSpPr>
        <p:spPr/>
        <p:txBody>
          <a:bodyPr/>
          <a:lstStyle/>
          <a:p>
            <a:pPr>
              <a:defRPr/>
            </a:pPr>
            <a:fld id="{0BFB083A-356A-4828-924B-45234B93F6C8}" type="slidenum">
              <a:rPr lang="en-US" smtClean="0"/>
              <a:pPr>
                <a:defRPr/>
              </a:pPr>
              <a:t>‹#›</a:t>
            </a:fld>
            <a:endParaRPr lang="en-US" dirty="0"/>
          </a:p>
        </p:txBody>
      </p:sp>
    </p:spTree>
    <p:extLst>
      <p:ext uri="{BB962C8B-B14F-4D97-AF65-F5344CB8AC3E}">
        <p14:creationId xmlns:p14="http://schemas.microsoft.com/office/powerpoint/2010/main" val="9411829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E25DF477-2A32-45A7-94D4-221B332C5B6F}" type="slidenum">
              <a:rPr lang="en-US"/>
              <a:pPr>
                <a:defRPr/>
              </a:pPr>
              <a:t>‹#›</a:t>
            </a:fld>
            <a:endParaRPr lang="en-US" dirty="0"/>
          </a:p>
        </p:txBody>
      </p:sp>
    </p:spTree>
    <p:extLst>
      <p:ext uri="{BB962C8B-B14F-4D97-AF65-F5344CB8AC3E}">
        <p14:creationId xmlns:p14="http://schemas.microsoft.com/office/powerpoint/2010/main" val="3666178413"/>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Salvation Came To His House</a:t>
            </a:r>
          </a:p>
        </p:txBody>
      </p:sp>
      <p:sp>
        <p:nvSpPr>
          <p:cNvPr id="9" name="Slide Number Placeholder 8"/>
          <p:cNvSpPr>
            <a:spLocks noGrp="1"/>
          </p:cNvSpPr>
          <p:nvPr>
            <p:ph type="sldNum" sz="quarter" idx="12"/>
          </p:nvPr>
        </p:nvSpPr>
        <p:spPr/>
        <p:txBody>
          <a:bodyPr/>
          <a:lstStyle/>
          <a:p>
            <a:pPr>
              <a:defRPr/>
            </a:pPr>
            <a:fld id="{02E5D386-E0DC-481A-A24C-528E827ACCBF}" type="slidenum">
              <a:rPr lang="en-US" smtClean="0"/>
              <a:pPr>
                <a:defRPr/>
              </a:pPr>
              <a:t>‹#›</a:t>
            </a:fld>
            <a:endParaRPr lang="en-US" dirty="0"/>
          </a:p>
        </p:txBody>
      </p:sp>
    </p:spTree>
    <p:extLst>
      <p:ext uri="{BB962C8B-B14F-4D97-AF65-F5344CB8AC3E}">
        <p14:creationId xmlns:p14="http://schemas.microsoft.com/office/powerpoint/2010/main" val="1334588991"/>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Salvation Came To His House</a:t>
            </a:r>
          </a:p>
        </p:txBody>
      </p:sp>
      <p:sp>
        <p:nvSpPr>
          <p:cNvPr id="5" name="Slide Number Placeholder 4"/>
          <p:cNvSpPr>
            <a:spLocks noGrp="1"/>
          </p:cNvSpPr>
          <p:nvPr>
            <p:ph type="sldNum" sz="quarter" idx="12"/>
          </p:nvPr>
        </p:nvSpPr>
        <p:spPr/>
        <p:txBody>
          <a:bodyPr/>
          <a:lstStyle/>
          <a:p>
            <a:pPr>
              <a:defRPr/>
            </a:pPr>
            <a:fld id="{E1B1F854-98C8-412F-89A4-8C79418465D1}" type="slidenum">
              <a:rPr lang="en-US" smtClean="0"/>
              <a:pPr>
                <a:defRPr/>
              </a:pPr>
              <a:t>‹#›</a:t>
            </a:fld>
            <a:endParaRPr lang="en-US" dirty="0"/>
          </a:p>
        </p:txBody>
      </p:sp>
    </p:spTree>
    <p:extLst>
      <p:ext uri="{BB962C8B-B14F-4D97-AF65-F5344CB8AC3E}">
        <p14:creationId xmlns:p14="http://schemas.microsoft.com/office/powerpoint/2010/main" val="3102046771"/>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Salvation Came To His House</a:t>
            </a:r>
          </a:p>
        </p:txBody>
      </p:sp>
      <p:sp>
        <p:nvSpPr>
          <p:cNvPr id="4" name="Slide Number Placeholder 3"/>
          <p:cNvSpPr>
            <a:spLocks noGrp="1"/>
          </p:cNvSpPr>
          <p:nvPr>
            <p:ph type="sldNum" sz="quarter" idx="12"/>
          </p:nvPr>
        </p:nvSpPr>
        <p:spPr/>
        <p:txBody>
          <a:bodyPr/>
          <a:lstStyle/>
          <a:p>
            <a:pPr>
              <a:defRPr/>
            </a:pPr>
            <a:fld id="{75738DB7-6607-4EB8-9727-609E22ACA961}" type="slidenum">
              <a:rPr lang="en-US" smtClean="0"/>
              <a:pPr>
                <a:defRPr/>
              </a:pPr>
              <a:t>‹#›</a:t>
            </a:fld>
            <a:endParaRPr lang="en-US" dirty="0"/>
          </a:p>
        </p:txBody>
      </p:sp>
    </p:spTree>
    <p:extLst>
      <p:ext uri="{BB962C8B-B14F-4D97-AF65-F5344CB8AC3E}">
        <p14:creationId xmlns:p14="http://schemas.microsoft.com/office/powerpoint/2010/main" val="1516138963"/>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Salvation Came To His House</a:t>
            </a:r>
          </a:p>
        </p:txBody>
      </p:sp>
      <p:sp>
        <p:nvSpPr>
          <p:cNvPr id="7" name="Slide Number Placeholder 6"/>
          <p:cNvSpPr>
            <a:spLocks noGrp="1"/>
          </p:cNvSpPr>
          <p:nvPr>
            <p:ph type="sldNum" sz="quarter" idx="12"/>
          </p:nvPr>
        </p:nvSpPr>
        <p:spPr/>
        <p:txBody>
          <a:bodyPr/>
          <a:lstStyle/>
          <a:p>
            <a:pPr>
              <a:defRPr/>
            </a:pPr>
            <a:fld id="{BB085288-60F2-4170-AB7E-2C8646CE3CAF}" type="slidenum">
              <a:rPr lang="en-US" smtClean="0"/>
              <a:pPr>
                <a:defRPr/>
              </a:pPr>
              <a:t>‹#›</a:t>
            </a:fld>
            <a:endParaRPr lang="en-US" dirty="0"/>
          </a:p>
        </p:txBody>
      </p:sp>
    </p:spTree>
    <p:extLst>
      <p:ext uri="{BB962C8B-B14F-4D97-AF65-F5344CB8AC3E}">
        <p14:creationId xmlns:p14="http://schemas.microsoft.com/office/powerpoint/2010/main" val="1171814132"/>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Salvation Came To His House</a:t>
            </a:r>
          </a:p>
        </p:txBody>
      </p:sp>
      <p:sp>
        <p:nvSpPr>
          <p:cNvPr id="7" name="Slide Number Placeholder 6"/>
          <p:cNvSpPr>
            <a:spLocks noGrp="1"/>
          </p:cNvSpPr>
          <p:nvPr>
            <p:ph type="sldNum" sz="quarter" idx="12"/>
          </p:nvPr>
        </p:nvSpPr>
        <p:spPr/>
        <p:txBody>
          <a:bodyPr/>
          <a:lstStyle/>
          <a:p>
            <a:pPr>
              <a:defRPr/>
            </a:pPr>
            <a:fld id="{FD585F1C-5343-4EEF-9E15-F88D8F7B4597}" type="slidenum">
              <a:rPr lang="en-US" smtClean="0"/>
              <a:pPr>
                <a:defRPr/>
              </a:pPr>
              <a:t>‹#›</a:t>
            </a:fld>
            <a:endParaRPr lang="en-US" dirty="0"/>
          </a:p>
        </p:txBody>
      </p:sp>
    </p:spTree>
    <p:extLst>
      <p:ext uri="{BB962C8B-B14F-4D97-AF65-F5344CB8AC3E}">
        <p14:creationId xmlns:p14="http://schemas.microsoft.com/office/powerpoint/2010/main" val="2596238296"/>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Salvation Came To His House</a:t>
            </a:r>
          </a:p>
        </p:txBody>
      </p:sp>
      <p:sp>
        <p:nvSpPr>
          <p:cNvPr id="7" name="Slide Number Placeholder 6"/>
          <p:cNvSpPr>
            <a:spLocks noGrp="1"/>
          </p:cNvSpPr>
          <p:nvPr>
            <p:ph type="sldNum" sz="quarter" idx="12"/>
          </p:nvPr>
        </p:nvSpPr>
        <p:spPr/>
        <p:txBody>
          <a:bodyPr/>
          <a:lstStyle/>
          <a:p>
            <a:pPr>
              <a:defRPr/>
            </a:pPr>
            <a:fld id="{A7BB1527-37A0-4785-B865-61327D0C900D}" type="slidenum">
              <a:rPr lang="en-US" smtClean="0"/>
              <a:pPr>
                <a:defRPr/>
              </a:pPr>
              <a:t>‹#›</a:t>
            </a:fld>
            <a:endParaRPr lang="en-US" dirty="0"/>
          </a:p>
        </p:txBody>
      </p:sp>
    </p:spTree>
    <p:extLst>
      <p:ext uri="{BB962C8B-B14F-4D97-AF65-F5344CB8AC3E}">
        <p14:creationId xmlns:p14="http://schemas.microsoft.com/office/powerpoint/2010/main" val="1303866385"/>
      </p:ext>
    </p:extLst>
  </p:cSld>
  <p:clrMapOvr>
    <a:masterClrMapping/>
  </p:clrMapOvr>
  <p:hf sldNum="0" hdr="0" dt="0"/>
</p:sldLayout>
</file>

<file path=ppt/slideLayouts/slideLayout8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Salvation Came To His House</a:t>
            </a:r>
          </a:p>
        </p:txBody>
      </p:sp>
      <p:sp>
        <p:nvSpPr>
          <p:cNvPr id="7" name="Slide Number Placeholder 6"/>
          <p:cNvSpPr>
            <a:spLocks noGrp="1"/>
          </p:cNvSpPr>
          <p:nvPr>
            <p:ph type="sldNum" sz="quarter" idx="12"/>
          </p:nvPr>
        </p:nvSpPr>
        <p:spPr/>
        <p:txBody>
          <a:bodyPr/>
          <a:lstStyle/>
          <a:p>
            <a:pPr>
              <a:defRPr/>
            </a:pPr>
            <a:fld id="{A7BB1527-37A0-4785-B865-61327D0C900D}" type="slidenum">
              <a:rPr lang="en-US" smtClean="0"/>
              <a:pPr>
                <a:defRPr/>
              </a:pPr>
              <a:t>‹#›</a:t>
            </a:fld>
            <a:endParaRPr lang="en-US" dirty="0"/>
          </a:p>
        </p:txBody>
      </p:sp>
    </p:spTree>
    <p:extLst>
      <p:ext uri="{BB962C8B-B14F-4D97-AF65-F5344CB8AC3E}">
        <p14:creationId xmlns:p14="http://schemas.microsoft.com/office/powerpoint/2010/main" val="2444583098"/>
      </p:ext>
    </p:extLst>
  </p:cSld>
  <p:clrMapOvr>
    <a:masterClrMapping/>
  </p:clrMapOvr>
  <p:hf sldNum="0" hdr="0" dt="0"/>
</p:sldLayout>
</file>

<file path=ppt/slideLayouts/slideLayout8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Salvation Came To His House</a:t>
            </a:r>
          </a:p>
        </p:txBody>
      </p:sp>
      <p:sp>
        <p:nvSpPr>
          <p:cNvPr id="7" name="Slide Number Placeholder 6"/>
          <p:cNvSpPr>
            <a:spLocks noGrp="1"/>
          </p:cNvSpPr>
          <p:nvPr>
            <p:ph type="sldNum" sz="quarter" idx="12"/>
          </p:nvPr>
        </p:nvSpPr>
        <p:spPr/>
        <p:txBody>
          <a:bodyPr/>
          <a:lstStyle/>
          <a:p>
            <a:pPr>
              <a:defRPr/>
            </a:pPr>
            <a:fld id="{A7BB1527-37A0-4785-B865-61327D0C900D}" type="slidenum">
              <a:rPr lang="en-US" smtClean="0"/>
              <a:pPr>
                <a:defRPr/>
              </a:pPr>
              <a:t>‹#›</a:t>
            </a:fld>
            <a:endParaRPr lang="en-US" dirty="0"/>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51632547"/>
      </p:ext>
    </p:extLst>
  </p:cSld>
  <p:clrMapOvr>
    <a:masterClrMapping/>
  </p:clrMapOvr>
  <p:hf sldNum="0" hdr="0" dt="0"/>
</p:sldLayout>
</file>

<file path=ppt/slideLayouts/slideLayout8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Salvation Came To His House</a:t>
            </a:r>
          </a:p>
        </p:txBody>
      </p:sp>
      <p:sp>
        <p:nvSpPr>
          <p:cNvPr id="7" name="Slide Number Placeholder 6"/>
          <p:cNvSpPr>
            <a:spLocks noGrp="1"/>
          </p:cNvSpPr>
          <p:nvPr>
            <p:ph type="sldNum" sz="quarter" idx="12"/>
          </p:nvPr>
        </p:nvSpPr>
        <p:spPr/>
        <p:txBody>
          <a:bodyPr/>
          <a:lstStyle/>
          <a:p>
            <a:pPr>
              <a:defRPr/>
            </a:pPr>
            <a:fld id="{A7BB1527-37A0-4785-B865-61327D0C900D}" type="slidenum">
              <a:rPr lang="en-US" smtClean="0"/>
              <a:pPr>
                <a:defRPr/>
              </a:pPr>
              <a:t>‹#›</a:t>
            </a:fld>
            <a:endParaRPr lang="en-US" dirty="0"/>
          </a:p>
        </p:txBody>
      </p:sp>
    </p:spTree>
    <p:extLst>
      <p:ext uri="{BB962C8B-B14F-4D97-AF65-F5344CB8AC3E}">
        <p14:creationId xmlns:p14="http://schemas.microsoft.com/office/powerpoint/2010/main" val="2527280519"/>
      </p:ext>
    </p:extLst>
  </p:cSld>
  <p:clrMapOvr>
    <a:masterClrMapping/>
  </p:clrMapOvr>
  <p:hf sldNum="0" hdr="0" dt="0"/>
</p:sldLayout>
</file>

<file path=ppt/slideLayouts/slideLayout83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Salvation Came To His House</a:t>
            </a:r>
          </a:p>
        </p:txBody>
      </p:sp>
      <p:sp>
        <p:nvSpPr>
          <p:cNvPr id="5" name="Slide Number Placeholder 4"/>
          <p:cNvSpPr>
            <a:spLocks noGrp="1"/>
          </p:cNvSpPr>
          <p:nvPr>
            <p:ph type="sldNum" sz="quarter" idx="12"/>
          </p:nvPr>
        </p:nvSpPr>
        <p:spPr/>
        <p:txBody>
          <a:bodyPr/>
          <a:lstStyle/>
          <a:p>
            <a:pPr>
              <a:defRPr/>
            </a:pPr>
            <a:fld id="{A7BB1527-37A0-4785-B865-61327D0C900D}" type="slidenum">
              <a:rPr lang="en-US" smtClean="0"/>
              <a:pPr>
                <a:defRPr/>
              </a:pPr>
              <a:t>‹#›</a:t>
            </a:fld>
            <a:endParaRPr lang="en-US" dirty="0"/>
          </a:p>
        </p:txBody>
      </p:sp>
    </p:spTree>
    <p:extLst>
      <p:ext uri="{BB962C8B-B14F-4D97-AF65-F5344CB8AC3E}">
        <p14:creationId xmlns:p14="http://schemas.microsoft.com/office/powerpoint/2010/main" val="994159195"/>
      </p:ext>
    </p:extLst>
  </p:cSld>
  <p:clrMapOvr>
    <a:masterClrMapping/>
  </p:clrMapOvr>
  <p:hf sldNum="0" hd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BA033AE1-BC1D-475F-A283-763EFA9AC482}" type="slidenum">
              <a:rPr lang="en-US"/>
              <a:pPr>
                <a:defRPr/>
              </a:pPr>
              <a:t>‹#›</a:t>
            </a:fld>
            <a:endParaRPr lang="en-US" dirty="0"/>
          </a:p>
        </p:txBody>
      </p:sp>
    </p:spTree>
    <p:extLst>
      <p:ext uri="{BB962C8B-B14F-4D97-AF65-F5344CB8AC3E}">
        <p14:creationId xmlns:p14="http://schemas.microsoft.com/office/powerpoint/2010/main" val="1411478099"/>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Salvation Came To His House</a:t>
            </a:r>
          </a:p>
        </p:txBody>
      </p:sp>
      <p:sp>
        <p:nvSpPr>
          <p:cNvPr id="5" name="Slide Number Placeholder 4"/>
          <p:cNvSpPr>
            <a:spLocks noGrp="1"/>
          </p:cNvSpPr>
          <p:nvPr>
            <p:ph type="sldNum" sz="quarter" idx="12"/>
          </p:nvPr>
        </p:nvSpPr>
        <p:spPr/>
        <p:txBody>
          <a:bodyPr/>
          <a:lstStyle/>
          <a:p>
            <a:pPr>
              <a:defRPr/>
            </a:pPr>
            <a:fld id="{A7BB1527-37A0-4785-B865-61327D0C900D}" type="slidenum">
              <a:rPr lang="en-US" smtClean="0"/>
              <a:pPr>
                <a:defRPr/>
              </a:pPr>
              <a:t>‹#›</a:t>
            </a:fld>
            <a:endParaRPr lang="en-US" dirty="0"/>
          </a:p>
        </p:txBody>
      </p:sp>
    </p:spTree>
    <p:extLst>
      <p:ext uri="{BB962C8B-B14F-4D97-AF65-F5344CB8AC3E}">
        <p14:creationId xmlns:p14="http://schemas.microsoft.com/office/powerpoint/2010/main" val="1728648120"/>
      </p:ext>
    </p:extLst>
  </p:cSld>
  <p:clrMapOvr>
    <a:masterClrMapping/>
  </p:clrMapOvr>
  <p:hf sldNum="0" hdr="0" dt="0"/>
</p:sldLayout>
</file>

<file path=ppt/slideLayouts/slideLayout8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Salvation Came To His House</a:t>
            </a:r>
          </a:p>
        </p:txBody>
      </p:sp>
      <p:sp>
        <p:nvSpPr>
          <p:cNvPr id="6" name="Slide Number Placeholder 5"/>
          <p:cNvSpPr>
            <a:spLocks noGrp="1"/>
          </p:cNvSpPr>
          <p:nvPr>
            <p:ph type="sldNum" sz="quarter" idx="12"/>
          </p:nvPr>
        </p:nvSpPr>
        <p:spPr/>
        <p:txBody>
          <a:bodyPr/>
          <a:lstStyle/>
          <a:p>
            <a:pPr>
              <a:defRPr/>
            </a:pPr>
            <a:fld id="{E459F060-D339-4D56-836E-FC9A48C50080}" type="slidenum">
              <a:rPr lang="en-US" smtClean="0"/>
              <a:pPr>
                <a:defRPr/>
              </a:pPr>
              <a:t>‹#›</a:t>
            </a:fld>
            <a:endParaRPr lang="en-US" dirty="0"/>
          </a:p>
        </p:txBody>
      </p:sp>
    </p:spTree>
    <p:extLst>
      <p:ext uri="{BB962C8B-B14F-4D97-AF65-F5344CB8AC3E}">
        <p14:creationId xmlns:p14="http://schemas.microsoft.com/office/powerpoint/2010/main" val="3053602591"/>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Salvation Came To His House</a:t>
            </a:r>
          </a:p>
        </p:txBody>
      </p:sp>
      <p:sp>
        <p:nvSpPr>
          <p:cNvPr id="6" name="Slide Number Placeholder 5"/>
          <p:cNvSpPr>
            <a:spLocks noGrp="1"/>
          </p:cNvSpPr>
          <p:nvPr>
            <p:ph type="sldNum" sz="quarter" idx="12"/>
          </p:nvPr>
        </p:nvSpPr>
        <p:spPr/>
        <p:txBody>
          <a:bodyPr/>
          <a:lstStyle/>
          <a:p>
            <a:pPr>
              <a:defRPr/>
            </a:pPr>
            <a:fld id="{45EF9DFF-6808-4239-A8A6-031BE862E255}" type="slidenum">
              <a:rPr lang="en-US" smtClean="0"/>
              <a:pPr>
                <a:defRPr/>
              </a:pPr>
              <a:t>‹#›</a:t>
            </a:fld>
            <a:endParaRPr lang="en-US" dirty="0"/>
          </a:p>
        </p:txBody>
      </p:sp>
    </p:spTree>
    <p:extLst>
      <p:ext uri="{BB962C8B-B14F-4D97-AF65-F5344CB8AC3E}">
        <p14:creationId xmlns:p14="http://schemas.microsoft.com/office/powerpoint/2010/main" val="15827811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767D308B-D42B-4825-828F-AA3BFD5FFEA3}" type="slidenum">
              <a:rPr lang="en-US"/>
              <a:pPr>
                <a:defRPr/>
              </a:pPr>
              <a:t>‹#›</a:t>
            </a:fld>
            <a:endParaRPr lang="en-US" dirty="0"/>
          </a:p>
        </p:txBody>
      </p:sp>
    </p:spTree>
    <p:extLst>
      <p:ext uri="{BB962C8B-B14F-4D97-AF65-F5344CB8AC3E}">
        <p14:creationId xmlns:p14="http://schemas.microsoft.com/office/powerpoint/2010/main" val="9087684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5D003C6F-6CB1-4CBC-9772-A6A8F6089F6D}" type="slidenum">
              <a:rPr lang="en-US"/>
              <a:pPr>
                <a:defRPr/>
              </a:pPr>
              <a:t>‹#›</a:t>
            </a:fld>
            <a:endParaRPr lang="en-US" dirty="0"/>
          </a:p>
        </p:txBody>
      </p:sp>
    </p:spTree>
    <p:extLst>
      <p:ext uri="{BB962C8B-B14F-4D97-AF65-F5344CB8AC3E}">
        <p14:creationId xmlns:p14="http://schemas.microsoft.com/office/powerpoint/2010/main" val="2094677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6A919EB6-DF82-4446-AC3F-CA64099611DA}" type="slidenum">
              <a:rPr lang="en-US"/>
              <a:pPr>
                <a:defRPr/>
              </a:pPr>
              <a:t>‹#›</a:t>
            </a:fld>
            <a:endParaRPr lang="en-US" dirty="0"/>
          </a:p>
        </p:txBody>
      </p:sp>
    </p:spTree>
    <p:extLst>
      <p:ext uri="{BB962C8B-B14F-4D97-AF65-F5344CB8AC3E}">
        <p14:creationId xmlns:p14="http://schemas.microsoft.com/office/powerpoint/2010/main" val="7195065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0D6E904A-190C-421C-8872-0622ACE0FEE4}" type="slidenum">
              <a:rPr lang="en-US"/>
              <a:pPr>
                <a:defRPr/>
              </a:pPr>
              <a:t>‹#›</a:t>
            </a:fld>
            <a:endParaRPr lang="en-US" dirty="0"/>
          </a:p>
        </p:txBody>
      </p:sp>
    </p:spTree>
    <p:extLst>
      <p:ext uri="{BB962C8B-B14F-4D97-AF65-F5344CB8AC3E}">
        <p14:creationId xmlns:p14="http://schemas.microsoft.com/office/powerpoint/2010/main" val="28816903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79F6CAB1-9982-4A1B-ADBB-56A08481EB80}" type="slidenum">
              <a:rPr lang="en-US"/>
              <a:pPr>
                <a:defRPr/>
              </a:pPr>
              <a:t>‹#›</a:t>
            </a:fld>
            <a:endParaRPr lang="en-US" dirty="0"/>
          </a:p>
        </p:txBody>
      </p:sp>
    </p:spTree>
    <p:extLst>
      <p:ext uri="{BB962C8B-B14F-4D97-AF65-F5344CB8AC3E}">
        <p14:creationId xmlns:p14="http://schemas.microsoft.com/office/powerpoint/2010/main" val="239701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2665319E-F3A5-463B-9565-6B572578CDB3}" type="slidenum">
              <a:rPr lang="en-US"/>
              <a:pPr>
                <a:defRPr/>
              </a:pPr>
              <a:t>‹#›</a:t>
            </a:fld>
            <a:endParaRPr lang="en-US" dirty="0"/>
          </a:p>
        </p:txBody>
      </p:sp>
    </p:spTree>
    <p:extLst>
      <p:ext uri="{BB962C8B-B14F-4D97-AF65-F5344CB8AC3E}">
        <p14:creationId xmlns:p14="http://schemas.microsoft.com/office/powerpoint/2010/main" val="17896655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2108BF6E-4ED8-4793-BBEC-D0232E6E1B45}" type="slidenum">
              <a:rPr lang="en-US"/>
              <a:pPr>
                <a:defRPr/>
              </a:pPr>
              <a:t>‹#›</a:t>
            </a:fld>
            <a:endParaRPr lang="en-US" dirty="0"/>
          </a:p>
        </p:txBody>
      </p:sp>
    </p:spTree>
    <p:extLst>
      <p:ext uri="{BB962C8B-B14F-4D97-AF65-F5344CB8AC3E}">
        <p14:creationId xmlns:p14="http://schemas.microsoft.com/office/powerpoint/2010/main" val="19245330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BB9CC919-AD90-4DE4-9FF4-35FAC9BA2836}" type="slidenum">
              <a:rPr lang="en-US"/>
              <a:pPr>
                <a:defRPr/>
              </a:pPr>
              <a:t>‹#›</a:t>
            </a:fld>
            <a:endParaRPr lang="en-US" dirty="0"/>
          </a:p>
        </p:txBody>
      </p:sp>
    </p:spTree>
    <p:extLst>
      <p:ext uri="{BB962C8B-B14F-4D97-AF65-F5344CB8AC3E}">
        <p14:creationId xmlns:p14="http://schemas.microsoft.com/office/powerpoint/2010/main" val="28869325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B9C85873-F68B-4F75-881C-2C14222F8B92}" type="slidenum">
              <a:rPr lang="en-US"/>
              <a:pPr>
                <a:defRPr/>
              </a:pPr>
              <a:t>‹#›</a:t>
            </a:fld>
            <a:endParaRPr lang="en-US" dirty="0"/>
          </a:p>
        </p:txBody>
      </p:sp>
    </p:spTree>
    <p:extLst>
      <p:ext uri="{BB962C8B-B14F-4D97-AF65-F5344CB8AC3E}">
        <p14:creationId xmlns:p14="http://schemas.microsoft.com/office/powerpoint/2010/main" val="17872451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9" name="Rectangle 6"/>
          <p:cNvSpPr>
            <a:spLocks noGrp="1" noChangeArrowheads="1"/>
          </p:cNvSpPr>
          <p:nvPr>
            <p:ph type="sldNum" sz="quarter" idx="12"/>
          </p:nvPr>
        </p:nvSpPr>
        <p:spPr>
          <a:ln/>
        </p:spPr>
        <p:txBody>
          <a:bodyPr/>
          <a:lstStyle>
            <a:lvl1pPr>
              <a:defRPr/>
            </a:lvl1pPr>
          </a:lstStyle>
          <a:p>
            <a:pPr>
              <a:defRPr/>
            </a:pPr>
            <a:fld id="{96047EAF-8536-4313-BB75-0F63D1EE0C1F}" type="slidenum">
              <a:rPr lang="en-US"/>
              <a:pPr>
                <a:defRPr/>
              </a:pPr>
              <a:t>‹#›</a:t>
            </a:fld>
            <a:endParaRPr lang="en-US" dirty="0"/>
          </a:p>
        </p:txBody>
      </p:sp>
    </p:spTree>
    <p:extLst>
      <p:ext uri="{BB962C8B-B14F-4D97-AF65-F5344CB8AC3E}">
        <p14:creationId xmlns:p14="http://schemas.microsoft.com/office/powerpoint/2010/main" val="41110646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5" name="Rectangle 6"/>
          <p:cNvSpPr>
            <a:spLocks noGrp="1" noChangeArrowheads="1"/>
          </p:cNvSpPr>
          <p:nvPr>
            <p:ph type="sldNum" sz="quarter" idx="12"/>
          </p:nvPr>
        </p:nvSpPr>
        <p:spPr>
          <a:ln/>
        </p:spPr>
        <p:txBody>
          <a:bodyPr/>
          <a:lstStyle>
            <a:lvl1pPr>
              <a:defRPr/>
            </a:lvl1pPr>
          </a:lstStyle>
          <a:p>
            <a:pPr>
              <a:defRPr/>
            </a:pPr>
            <a:fld id="{4E35B857-AE26-487D-AA30-67AC08E24ECE}" type="slidenum">
              <a:rPr lang="en-US"/>
              <a:pPr>
                <a:defRPr/>
              </a:pPr>
              <a:t>‹#›</a:t>
            </a:fld>
            <a:endParaRPr lang="en-US" dirty="0"/>
          </a:p>
        </p:txBody>
      </p:sp>
    </p:spTree>
    <p:extLst>
      <p:ext uri="{BB962C8B-B14F-4D97-AF65-F5344CB8AC3E}">
        <p14:creationId xmlns:p14="http://schemas.microsoft.com/office/powerpoint/2010/main" val="32372434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4" name="Rectangle 6"/>
          <p:cNvSpPr>
            <a:spLocks noGrp="1" noChangeArrowheads="1"/>
          </p:cNvSpPr>
          <p:nvPr>
            <p:ph type="sldNum" sz="quarter" idx="12"/>
          </p:nvPr>
        </p:nvSpPr>
        <p:spPr>
          <a:ln/>
        </p:spPr>
        <p:txBody>
          <a:bodyPr/>
          <a:lstStyle>
            <a:lvl1pPr>
              <a:defRPr/>
            </a:lvl1pPr>
          </a:lstStyle>
          <a:p>
            <a:pPr>
              <a:defRPr/>
            </a:pPr>
            <a:fld id="{C4F3CF7E-1742-4C67-8FFC-790C2DDE7528}" type="slidenum">
              <a:rPr lang="en-US"/>
              <a:pPr>
                <a:defRPr/>
              </a:pPr>
              <a:t>‹#›</a:t>
            </a:fld>
            <a:endParaRPr lang="en-US" dirty="0"/>
          </a:p>
        </p:txBody>
      </p:sp>
    </p:spTree>
    <p:extLst>
      <p:ext uri="{BB962C8B-B14F-4D97-AF65-F5344CB8AC3E}">
        <p14:creationId xmlns:p14="http://schemas.microsoft.com/office/powerpoint/2010/main" val="23480745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88F06685-A013-4B8F-AC23-E7765F772D61}" type="slidenum">
              <a:rPr lang="en-US"/>
              <a:pPr>
                <a:defRPr/>
              </a:pPr>
              <a:t>‹#›</a:t>
            </a:fld>
            <a:endParaRPr lang="en-US" dirty="0"/>
          </a:p>
        </p:txBody>
      </p:sp>
    </p:spTree>
    <p:extLst>
      <p:ext uri="{BB962C8B-B14F-4D97-AF65-F5344CB8AC3E}">
        <p14:creationId xmlns:p14="http://schemas.microsoft.com/office/powerpoint/2010/main" val="10620305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7" name="Rectangle 6"/>
          <p:cNvSpPr>
            <a:spLocks noGrp="1" noChangeArrowheads="1"/>
          </p:cNvSpPr>
          <p:nvPr>
            <p:ph type="sldNum" sz="quarter" idx="12"/>
          </p:nvPr>
        </p:nvSpPr>
        <p:spPr>
          <a:ln/>
        </p:spPr>
        <p:txBody>
          <a:bodyPr/>
          <a:lstStyle>
            <a:lvl1pPr>
              <a:defRPr/>
            </a:lvl1pPr>
          </a:lstStyle>
          <a:p>
            <a:pPr>
              <a:defRPr/>
            </a:pPr>
            <a:fld id="{DE8DE185-A9AD-42E5-B25C-49004F9FFC12}" type="slidenum">
              <a:rPr lang="en-US"/>
              <a:pPr>
                <a:defRPr/>
              </a:pPr>
              <a:t>‹#›</a:t>
            </a:fld>
            <a:endParaRPr lang="en-US" dirty="0"/>
          </a:p>
        </p:txBody>
      </p:sp>
    </p:spTree>
    <p:extLst>
      <p:ext uri="{BB962C8B-B14F-4D97-AF65-F5344CB8AC3E}">
        <p14:creationId xmlns:p14="http://schemas.microsoft.com/office/powerpoint/2010/main" val="22488227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B7894D40-10F2-4AA4-8B1F-E8BD2EB60A0B}" type="slidenum">
              <a:rPr lang="en-US"/>
              <a:pPr>
                <a:defRPr/>
              </a:pPr>
              <a:t>‹#›</a:t>
            </a:fld>
            <a:endParaRPr lang="en-US" dirty="0"/>
          </a:p>
        </p:txBody>
      </p:sp>
    </p:spTree>
    <p:extLst>
      <p:ext uri="{BB962C8B-B14F-4D97-AF65-F5344CB8AC3E}">
        <p14:creationId xmlns:p14="http://schemas.microsoft.com/office/powerpoint/2010/main" val="35565192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Salvation Came To His House</a:t>
            </a:r>
          </a:p>
        </p:txBody>
      </p:sp>
      <p:sp>
        <p:nvSpPr>
          <p:cNvPr id="6" name="Rectangle 6"/>
          <p:cNvSpPr>
            <a:spLocks noGrp="1" noChangeArrowheads="1"/>
          </p:cNvSpPr>
          <p:nvPr>
            <p:ph type="sldNum" sz="quarter" idx="12"/>
          </p:nvPr>
        </p:nvSpPr>
        <p:spPr>
          <a:ln/>
        </p:spPr>
        <p:txBody>
          <a:bodyPr/>
          <a:lstStyle>
            <a:lvl1pPr>
              <a:defRPr/>
            </a:lvl1pPr>
          </a:lstStyle>
          <a:p>
            <a:pPr>
              <a:defRPr/>
            </a:pPr>
            <a:fld id="{4CD5CE6E-AAF8-4188-89E3-D01AC1EB543A}" type="slidenum">
              <a:rPr lang="en-US"/>
              <a:pPr>
                <a:defRPr/>
              </a:pPr>
              <a:t>‹#›</a:t>
            </a:fld>
            <a:endParaRPr lang="en-US" dirty="0"/>
          </a:p>
        </p:txBody>
      </p:sp>
    </p:spTree>
    <p:extLst>
      <p:ext uri="{BB962C8B-B14F-4D97-AF65-F5344CB8AC3E}">
        <p14:creationId xmlns:p14="http://schemas.microsoft.com/office/powerpoint/2010/main" val="126638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4.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5.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6.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7.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8.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9.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20.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2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22.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23.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24.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5.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26.jpe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27.jpe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28.jpe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29.jpe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30.jpe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31.jpe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32.jpe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33.jpe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34.jpeg"/><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image" Target="../media/image35.jpeg"/><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36.jpe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37.jpe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image" Target="../media/image38.jpeg"/><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image" Target="../media/image39.jpeg"/><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image" Target="../media/image40.jpeg"/><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13" Type="http://schemas.openxmlformats.org/officeDocument/2006/relationships/image" Target="../media/image41.jpeg"/><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13" Type="http://schemas.openxmlformats.org/officeDocument/2006/relationships/image" Target="../media/image42.jpeg"/><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13" Type="http://schemas.openxmlformats.org/officeDocument/2006/relationships/image" Target="../media/image43.jpeg"/><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13" Type="http://schemas.openxmlformats.org/officeDocument/2006/relationships/image" Target="../media/image44.jpeg"/><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13" Type="http://schemas.openxmlformats.org/officeDocument/2006/relationships/image" Target="../media/image45.jpeg"/><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image" Target="../media/image46.jpeg"/><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image" Target="../media/image47.jpeg"/><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13" Type="http://schemas.openxmlformats.org/officeDocument/2006/relationships/image" Target="../media/image48.jpeg"/><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image" Target="../media/image49.jpeg"/><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13" Type="http://schemas.openxmlformats.org/officeDocument/2006/relationships/image" Target="../media/image50.jpeg"/><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13" Type="http://schemas.openxmlformats.org/officeDocument/2006/relationships/image" Target="../media/image51.jpeg"/><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13" Type="http://schemas.openxmlformats.org/officeDocument/2006/relationships/image" Target="../media/image52.jpeg"/><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image" Target="../media/image53.jpeg"/><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1.xml"/><Relationship Id="rId13" Type="http://schemas.openxmlformats.org/officeDocument/2006/relationships/image" Target="../media/image54.jpeg"/><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54.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2.xml"/><Relationship Id="rId13" Type="http://schemas.openxmlformats.org/officeDocument/2006/relationships/image" Target="../media/image55.jpeg"/><Relationship Id="rId3" Type="http://schemas.openxmlformats.org/officeDocument/2006/relationships/slideLayout" Target="../slideLayouts/slideLayout597.xml"/><Relationship Id="rId7" Type="http://schemas.openxmlformats.org/officeDocument/2006/relationships/slideLayout" Target="../slideLayouts/slideLayout601.xml"/><Relationship Id="rId12" Type="http://schemas.openxmlformats.org/officeDocument/2006/relationships/theme" Target="../theme/theme55.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11" Type="http://schemas.openxmlformats.org/officeDocument/2006/relationships/slideLayout" Target="../slideLayouts/slideLayout605.xml"/><Relationship Id="rId5" Type="http://schemas.openxmlformats.org/officeDocument/2006/relationships/slideLayout" Target="../slideLayouts/slideLayout599.xml"/><Relationship Id="rId10" Type="http://schemas.openxmlformats.org/officeDocument/2006/relationships/slideLayout" Target="../slideLayouts/slideLayout604.xml"/><Relationship Id="rId4" Type="http://schemas.openxmlformats.org/officeDocument/2006/relationships/slideLayout" Target="../slideLayouts/slideLayout598.xml"/><Relationship Id="rId9" Type="http://schemas.openxmlformats.org/officeDocument/2006/relationships/slideLayout" Target="../slideLayouts/slideLayout603.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3.xml"/><Relationship Id="rId13" Type="http://schemas.openxmlformats.org/officeDocument/2006/relationships/image" Target="../media/image56.jpeg"/><Relationship Id="rId3" Type="http://schemas.openxmlformats.org/officeDocument/2006/relationships/slideLayout" Target="../slideLayouts/slideLayout608.xml"/><Relationship Id="rId7" Type="http://schemas.openxmlformats.org/officeDocument/2006/relationships/slideLayout" Target="../slideLayouts/slideLayout612.xml"/><Relationship Id="rId12" Type="http://schemas.openxmlformats.org/officeDocument/2006/relationships/theme" Target="../theme/theme56.xml"/><Relationship Id="rId2" Type="http://schemas.openxmlformats.org/officeDocument/2006/relationships/slideLayout" Target="../slideLayouts/slideLayout607.xml"/><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0" Type="http://schemas.openxmlformats.org/officeDocument/2006/relationships/slideLayout" Target="../slideLayouts/slideLayout615.xml"/><Relationship Id="rId4" Type="http://schemas.openxmlformats.org/officeDocument/2006/relationships/slideLayout" Target="../slideLayouts/slideLayout609.xml"/><Relationship Id="rId9" Type="http://schemas.openxmlformats.org/officeDocument/2006/relationships/slideLayout" Target="../slideLayouts/slideLayout614.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image" Target="../media/image57.jpeg"/><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theme" Target="../theme/theme57.xml"/><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5" Type="http://schemas.openxmlformats.org/officeDocument/2006/relationships/slideLayout" Target="../slideLayouts/slideLayout621.xml"/><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5.xml"/><Relationship Id="rId13" Type="http://schemas.openxmlformats.org/officeDocument/2006/relationships/image" Target="../media/image58.jpeg"/><Relationship Id="rId3" Type="http://schemas.openxmlformats.org/officeDocument/2006/relationships/slideLayout" Target="../slideLayouts/slideLayout630.xml"/><Relationship Id="rId7" Type="http://schemas.openxmlformats.org/officeDocument/2006/relationships/slideLayout" Target="../slideLayouts/slideLayout634.xml"/><Relationship Id="rId12" Type="http://schemas.openxmlformats.org/officeDocument/2006/relationships/theme" Target="../theme/theme58.xml"/><Relationship Id="rId2" Type="http://schemas.openxmlformats.org/officeDocument/2006/relationships/slideLayout" Target="../slideLayouts/slideLayout629.xml"/><Relationship Id="rId1" Type="http://schemas.openxmlformats.org/officeDocument/2006/relationships/slideLayout" Target="../slideLayouts/slideLayout628.xml"/><Relationship Id="rId6" Type="http://schemas.openxmlformats.org/officeDocument/2006/relationships/slideLayout" Target="../slideLayouts/slideLayout633.xml"/><Relationship Id="rId11" Type="http://schemas.openxmlformats.org/officeDocument/2006/relationships/slideLayout" Target="../slideLayouts/slideLayout638.xml"/><Relationship Id="rId5" Type="http://schemas.openxmlformats.org/officeDocument/2006/relationships/slideLayout" Target="../slideLayouts/slideLayout632.xml"/><Relationship Id="rId10" Type="http://schemas.openxmlformats.org/officeDocument/2006/relationships/slideLayout" Target="../slideLayouts/slideLayout637.xml"/><Relationship Id="rId4" Type="http://schemas.openxmlformats.org/officeDocument/2006/relationships/slideLayout" Target="../slideLayouts/slideLayout631.xml"/><Relationship Id="rId9" Type="http://schemas.openxmlformats.org/officeDocument/2006/relationships/slideLayout" Target="../slideLayouts/slideLayout636.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6.xml"/><Relationship Id="rId13" Type="http://schemas.openxmlformats.org/officeDocument/2006/relationships/image" Target="../media/image59.jpeg"/><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theme" Target="../theme/theme59.xml"/><Relationship Id="rId2" Type="http://schemas.openxmlformats.org/officeDocument/2006/relationships/slideLayout" Target="../slideLayouts/slideLayout640.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7.xml"/><Relationship Id="rId13" Type="http://schemas.openxmlformats.org/officeDocument/2006/relationships/image" Target="../media/image60.jpeg"/><Relationship Id="rId3" Type="http://schemas.openxmlformats.org/officeDocument/2006/relationships/slideLayout" Target="../slideLayouts/slideLayout652.xml"/><Relationship Id="rId7" Type="http://schemas.openxmlformats.org/officeDocument/2006/relationships/slideLayout" Target="../slideLayouts/slideLayout656.xml"/><Relationship Id="rId12" Type="http://schemas.openxmlformats.org/officeDocument/2006/relationships/theme" Target="../theme/theme60.xml"/><Relationship Id="rId2" Type="http://schemas.openxmlformats.org/officeDocument/2006/relationships/slideLayout" Target="../slideLayouts/slideLayout651.xml"/><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5" Type="http://schemas.openxmlformats.org/officeDocument/2006/relationships/slideLayout" Target="../slideLayouts/slideLayout654.xml"/><Relationship Id="rId10" Type="http://schemas.openxmlformats.org/officeDocument/2006/relationships/slideLayout" Target="../slideLayouts/slideLayout659.xml"/><Relationship Id="rId4" Type="http://schemas.openxmlformats.org/officeDocument/2006/relationships/slideLayout" Target="../slideLayouts/slideLayout653.xml"/><Relationship Id="rId9" Type="http://schemas.openxmlformats.org/officeDocument/2006/relationships/slideLayout" Target="../slideLayouts/slideLayout658.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8.xml"/><Relationship Id="rId13" Type="http://schemas.openxmlformats.org/officeDocument/2006/relationships/image" Target="../media/image61.jpeg"/><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theme" Target="../theme/theme61.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79.xml"/><Relationship Id="rId13" Type="http://schemas.openxmlformats.org/officeDocument/2006/relationships/image" Target="../media/image62.jpeg"/><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theme" Target="../theme/theme62.xml"/><Relationship Id="rId2" Type="http://schemas.openxmlformats.org/officeDocument/2006/relationships/slideLayout" Target="../slideLayouts/slideLayout673.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90.xml"/><Relationship Id="rId13" Type="http://schemas.openxmlformats.org/officeDocument/2006/relationships/image" Target="../media/image63.jpeg"/><Relationship Id="rId3" Type="http://schemas.openxmlformats.org/officeDocument/2006/relationships/slideLayout" Target="../slideLayouts/slideLayout685.xml"/><Relationship Id="rId7" Type="http://schemas.openxmlformats.org/officeDocument/2006/relationships/slideLayout" Target="../slideLayouts/slideLayout689.xml"/><Relationship Id="rId12" Type="http://schemas.openxmlformats.org/officeDocument/2006/relationships/theme" Target="../theme/theme63.xml"/><Relationship Id="rId2" Type="http://schemas.openxmlformats.org/officeDocument/2006/relationships/slideLayout" Target="../slideLayouts/slideLayout684.xml"/><Relationship Id="rId1" Type="http://schemas.openxmlformats.org/officeDocument/2006/relationships/slideLayout" Target="../slideLayouts/slideLayout683.xml"/><Relationship Id="rId6" Type="http://schemas.openxmlformats.org/officeDocument/2006/relationships/slideLayout" Target="../slideLayouts/slideLayout688.xml"/><Relationship Id="rId11" Type="http://schemas.openxmlformats.org/officeDocument/2006/relationships/slideLayout" Target="../slideLayouts/slideLayout693.xml"/><Relationship Id="rId5" Type="http://schemas.openxmlformats.org/officeDocument/2006/relationships/slideLayout" Target="../slideLayouts/slideLayout687.xml"/><Relationship Id="rId10" Type="http://schemas.openxmlformats.org/officeDocument/2006/relationships/slideLayout" Target="../slideLayouts/slideLayout692.xml"/><Relationship Id="rId4" Type="http://schemas.openxmlformats.org/officeDocument/2006/relationships/slideLayout" Target="../slideLayouts/slideLayout686.xml"/><Relationship Id="rId9" Type="http://schemas.openxmlformats.org/officeDocument/2006/relationships/slideLayout" Target="../slideLayouts/slideLayout691.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701.xml"/><Relationship Id="rId13" Type="http://schemas.openxmlformats.org/officeDocument/2006/relationships/image" Target="../media/image64.jpeg"/><Relationship Id="rId3" Type="http://schemas.openxmlformats.org/officeDocument/2006/relationships/slideLayout" Target="../slideLayouts/slideLayout696.xml"/><Relationship Id="rId7" Type="http://schemas.openxmlformats.org/officeDocument/2006/relationships/slideLayout" Target="../slideLayouts/slideLayout700.xml"/><Relationship Id="rId12" Type="http://schemas.openxmlformats.org/officeDocument/2006/relationships/theme" Target="../theme/theme64.xml"/><Relationship Id="rId2" Type="http://schemas.openxmlformats.org/officeDocument/2006/relationships/slideLayout" Target="../slideLayouts/slideLayout695.xml"/><Relationship Id="rId1" Type="http://schemas.openxmlformats.org/officeDocument/2006/relationships/slideLayout" Target="../slideLayouts/slideLayout694.xml"/><Relationship Id="rId6" Type="http://schemas.openxmlformats.org/officeDocument/2006/relationships/slideLayout" Target="../slideLayouts/slideLayout699.xml"/><Relationship Id="rId11" Type="http://schemas.openxmlformats.org/officeDocument/2006/relationships/slideLayout" Target="../slideLayouts/slideLayout704.xml"/><Relationship Id="rId5" Type="http://schemas.openxmlformats.org/officeDocument/2006/relationships/slideLayout" Target="../slideLayouts/slideLayout698.xml"/><Relationship Id="rId10" Type="http://schemas.openxmlformats.org/officeDocument/2006/relationships/slideLayout" Target="../slideLayouts/slideLayout703.xml"/><Relationship Id="rId4" Type="http://schemas.openxmlformats.org/officeDocument/2006/relationships/slideLayout" Target="../slideLayouts/slideLayout697.xml"/><Relationship Id="rId9" Type="http://schemas.openxmlformats.org/officeDocument/2006/relationships/slideLayout" Target="../slideLayouts/slideLayout702.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712.xml"/><Relationship Id="rId13" Type="http://schemas.openxmlformats.org/officeDocument/2006/relationships/image" Target="../media/image65.jpeg"/><Relationship Id="rId3" Type="http://schemas.openxmlformats.org/officeDocument/2006/relationships/slideLayout" Target="../slideLayouts/slideLayout707.xml"/><Relationship Id="rId7" Type="http://schemas.openxmlformats.org/officeDocument/2006/relationships/slideLayout" Target="../slideLayouts/slideLayout711.xml"/><Relationship Id="rId12" Type="http://schemas.openxmlformats.org/officeDocument/2006/relationships/theme" Target="../theme/theme65.xml"/><Relationship Id="rId2" Type="http://schemas.openxmlformats.org/officeDocument/2006/relationships/slideLayout" Target="../slideLayouts/slideLayout706.xml"/><Relationship Id="rId1" Type="http://schemas.openxmlformats.org/officeDocument/2006/relationships/slideLayout" Target="../slideLayouts/slideLayout705.xml"/><Relationship Id="rId6" Type="http://schemas.openxmlformats.org/officeDocument/2006/relationships/slideLayout" Target="../slideLayouts/slideLayout710.xml"/><Relationship Id="rId11" Type="http://schemas.openxmlformats.org/officeDocument/2006/relationships/slideLayout" Target="../slideLayouts/slideLayout715.xml"/><Relationship Id="rId5" Type="http://schemas.openxmlformats.org/officeDocument/2006/relationships/slideLayout" Target="../slideLayouts/slideLayout709.xml"/><Relationship Id="rId10" Type="http://schemas.openxmlformats.org/officeDocument/2006/relationships/slideLayout" Target="../slideLayouts/slideLayout714.xml"/><Relationship Id="rId4" Type="http://schemas.openxmlformats.org/officeDocument/2006/relationships/slideLayout" Target="../slideLayouts/slideLayout708.xml"/><Relationship Id="rId9" Type="http://schemas.openxmlformats.org/officeDocument/2006/relationships/slideLayout" Target="../slideLayouts/slideLayout713.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23.xml"/><Relationship Id="rId13" Type="http://schemas.openxmlformats.org/officeDocument/2006/relationships/image" Target="../media/image66.jpeg"/><Relationship Id="rId3" Type="http://schemas.openxmlformats.org/officeDocument/2006/relationships/slideLayout" Target="../slideLayouts/slideLayout718.xml"/><Relationship Id="rId7" Type="http://schemas.openxmlformats.org/officeDocument/2006/relationships/slideLayout" Target="../slideLayouts/slideLayout722.xml"/><Relationship Id="rId12" Type="http://schemas.openxmlformats.org/officeDocument/2006/relationships/theme" Target="../theme/theme66.xml"/><Relationship Id="rId2" Type="http://schemas.openxmlformats.org/officeDocument/2006/relationships/slideLayout" Target="../slideLayouts/slideLayout717.xml"/><Relationship Id="rId1" Type="http://schemas.openxmlformats.org/officeDocument/2006/relationships/slideLayout" Target="../slideLayouts/slideLayout716.xml"/><Relationship Id="rId6" Type="http://schemas.openxmlformats.org/officeDocument/2006/relationships/slideLayout" Target="../slideLayouts/slideLayout721.xml"/><Relationship Id="rId11" Type="http://schemas.openxmlformats.org/officeDocument/2006/relationships/slideLayout" Target="../slideLayouts/slideLayout726.xml"/><Relationship Id="rId5" Type="http://schemas.openxmlformats.org/officeDocument/2006/relationships/slideLayout" Target="../slideLayouts/slideLayout720.xml"/><Relationship Id="rId10" Type="http://schemas.openxmlformats.org/officeDocument/2006/relationships/slideLayout" Target="../slideLayouts/slideLayout725.xml"/><Relationship Id="rId4" Type="http://schemas.openxmlformats.org/officeDocument/2006/relationships/slideLayout" Target="../slideLayouts/slideLayout719.xml"/><Relationship Id="rId9" Type="http://schemas.openxmlformats.org/officeDocument/2006/relationships/slideLayout" Target="../slideLayouts/slideLayout724.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734.xml"/><Relationship Id="rId13" Type="http://schemas.openxmlformats.org/officeDocument/2006/relationships/image" Target="../media/image67.jpeg"/><Relationship Id="rId3" Type="http://schemas.openxmlformats.org/officeDocument/2006/relationships/slideLayout" Target="../slideLayouts/slideLayout729.xml"/><Relationship Id="rId7" Type="http://schemas.openxmlformats.org/officeDocument/2006/relationships/slideLayout" Target="../slideLayouts/slideLayout733.xml"/><Relationship Id="rId12" Type="http://schemas.openxmlformats.org/officeDocument/2006/relationships/theme" Target="../theme/theme67.xml"/><Relationship Id="rId2" Type="http://schemas.openxmlformats.org/officeDocument/2006/relationships/slideLayout" Target="../slideLayouts/slideLayout728.xml"/><Relationship Id="rId1" Type="http://schemas.openxmlformats.org/officeDocument/2006/relationships/slideLayout" Target="../slideLayouts/slideLayout727.xml"/><Relationship Id="rId6" Type="http://schemas.openxmlformats.org/officeDocument/2006/relationships/slideLayout" Target="../slideLayouts/slideLayout732.xml"/><Relationship Id="rId11" Type="http://schemas.openxmlformats.org/officeDocument/2006/relationships/slideLayout" Target="../slideLayouts/slideLayout737.xml"/><Relationship Id="rId5" Type="http://schemas.openxmlformats.org/officeDocument/2006/relationships/slideLayout" Target="../slideLayouts/slideLayout731.xml"/><Relationship Id="rId10" Type="http://schemas.openxmlformats.org/officeDocument/2006/relationships/slideLayout" Target="../slideLayouts/slideLayout736.xml"/><Relationship Id="rId4" Type="http://schemas.openxmlformats.org/officeDocument/2006/relationships/slideLayout" Target="../slideLayouts/slideLayout730.xml"/><Relationship Id="rId9" Type="http://schemas.openxmlformats.org/officeDocument/2006/relationships/slideLayout" Target="../slideLayouts/slideLayout735.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745.xml"/><Relationship Id="rId13" Type="http://schemas.openxmlformats.org/officeDocument/2006/relationships/image" Target="../media/image68.jpeg"/><Relationship Id="rId3" Type="http://schemas.openxmlformats.org/officeDocument/2006/relationships/slideLayout" Target="../slideLayouts/slideLayout740.xml"/><Relationship Id="rId7" Type="http://schemas.openxmlformats.org/officeDocument/2006/relationships/slideLayout" Target="../slideLayouts/slideLayout744.xml"/><Relationship Id="rId12" Type="http://schemas.openxmlformats.org/officeDocument/2006/relationships/theme" Target="../theme/theme68.xml"/><Relationship Id="rId2" Type="http://schemas.openxmlformats.org/officeDocument/2006/relationships/slideLayout" Target="../slideLayouts/slideLayout739.xml"/><Relationship Id="rId1" Type="http://schemas.openxmlformats.org/officeDocument/2006/relationships/slideLayout" Target="../slideLayouts/slideLayout738.xml"/><Relationship Id="rId6" Type="http://schemas.openxmlformats.org/officeDocument/2006/relationships/slideLayout" Target="../slideLayouts/slideLayout743.xml"/><Relationship Id="rId11" Type="http://schemas.openxmlformats.org/officeDocument/2006/relationships/slideLayout" Target="../slideLayouts/slideLayout748.xml"/><Relationship Id="rId5" Type="http://schemas.openxmlformats.org/officeDocument/2006/relationships/slideLayout" Target="../slideLayouts/slideLayout742.xml"/><Relationship Id="rId10" Type="http://schemas.openxmlformats.org/officeDocument/2006/relationships/slideLayout" Target="../slideLayouts/slideLayout747.xml"/><Relationship Id="rId4" Type="http://schemas.openxmlformats.org/officeDocument/2006/relationships/slideLayout" Target="../slideLayouts/slideLayout741.xml"/><Relationship Id="rId9" Type="http://schemas.openxmlformats.org/officeDocument/2006/relationships/slideLayout" Target="../slideLayouts/slideLayout746.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756.xml"/><Relationship Id="rId13" Type="http://schemas.openxmlformats.org/officeDocument/2006/relationships/image" Target="../media/image69.jpeg"/><Relationship Id="rId3" Type="http://schemas.openxmlformats.org/officeDocument/2006/relationships/slideLayout" Target="../slideLayouts/slideLayout751.xml"/><Relationship Id="rId7" Type="http://schemas.openxmlformats.org/officeDocument/2006/relationships/slideLayout" Target="../slideLayouts/slideLayout755.xml"/><Relationship Id="rId12" Type="http://schemas.openxmlformats.org/officeDocument/2006/relationships/theme" Target="../theme/theme69.xml"/><Relationship Id="rId2" Type="http://schemas.openxmlformats.org/officeDocument/2006/relationships/slideLayout" Target="../slideLayouts/slideLayout750.xml"/><Relationship Id="rId1" Type="http://schemas.openxmlformats.org/officeDocument/2006/relationships/slideLayout" Target="../slideLayouts/slideLayout749.xml"/><Relationship Id="rId6" Type="http://schemas.openxmlformats.org/officeDocument/2006/relationships/slideLayout" Target="../slideLayouts/slideLayout754.xml"/><Relationship Id="rId11" Type="http://schemas.openxmlformats.org/officeDocument/2006/relationships/slideLayout" Target="../slideLayouts/slideLayout759.xml"/><Relationship Id="rId5" Type="http://schemas.openxmlformats.org/officeDocument/2006/relationships/slideLayout" Target="../slideLayouts/slideLayout753.xml"/><Relationship Id="rId10" Type="http://schemas.openxmlformats.org/officeDocument/2006/relationships/slideLayout" Target="../slideLayouts/slideLayout758.xml"/><Relationship Id="rId4" Type="http://schemas.openxmlformats.org/officeDocument/2006/relationships/slideLayout" Target="../slideLayouts/slideLayout752.xml"/><Relationship Id="rId9" Type="http://schemas.openxmlformats.org/officeDocument/2006/relationships/slideLayout" Target="../slideLayouts/slideLayout7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67.xml"/><Relationship Id="rId13" Type="http://schemas.openxmlformats.org/officeDocument/2006/relationships/image" Target="../media/image70.jpeg"/><Relationship Id="rId3" Type="http://schemas.openxmlformats.org/officeDocument/2006/relationships/slideLayout" Target="../slideLayouts/slideLayout762.xml"/><Relationship Id="rId7" Type="http://schemas.openxmlformats.org/officeDocument/2006/relationships/slideLayout" Target="../slideLayouts/slideLayout766.xml"/><Relationship Id="rId12" Type="http://schemas.openxmlformats.org/officeDocument/2006/relationships/theme" Target="../theme/theme70.xml"/><Relationship Id="rId2" Type="http://schemas.openxmlformats.org/officeDocument/2006/relationships/slideLayout" Target="../slideLayouts/slideLayout761.xml"/><Relationship Id="rId1" Type="http://schemas.openxmlformats.org/officeDocument/2006/relationships/slideLayout" Target="../slideLayouts/slideLayout760.xml"/><Relationship Id="rId6" Type="http://schemas.openxmlformats.org/officeDocument/2006/relationships/slideLayout" Target="../slideLayouts/slideLayout765.xml"/><Relationship Id="rId11" Type="http://schemas.openxmlformats.org/officeDocument/2006/relationships/slideLayout" Target="../slideLayouts/slideLayout770.xml"/><Relationship Id="rId5" Type="http://schemas.openxmlformats.org/officeDocument/2006/relationships/slideLayout" Target="../slideLayouts/slideLayout764.xml"/><Relationship Id="rId10" Type="http://schemas.openxmlformats.org/officeDocument/2006/relationships/slideLayout" Target="../slideLayouts/slideLayout769.xml"/><Relationship Id="rId4" Type="http://schemas.openxmlformats.org/officeDocument/2006/relationships/slideLayout" Target="../slideLayouts/slideLayout763.xml"/><Relationship Id="rId9" Type="http://schemas.openxmlformats.org/officeDocument/2006/relationships/slideLayout" Target="../slideLayouts/slideLayout768.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778.xml"/><Relationship Id="rId13" Type="http://schemas.openxmlformats.org/officeDocument/2006/relationships/image" Target="../media/image71.jpeg"/><Relationship Id="rId3" Type="http://schemas.openxmlformats.org/officeDocument/2006/relationships/slideLayout" Target="../slideLayouts/slideLayout773.xml"/><Relationship Id="rId7" Type="http://schemas.openxmlformats.org/officeDocument/2006/relationships/slideLayout" Target="../slideLayouts/slideLayout777.xml"/><Relationship Id="rId12" Type="http://schemas.openxmlformats.org/officeDocument/2006/relationships/theme" Target="../theme/theme71.xml"/><Relationship Id="rId2" Type="http://schemas.openxmlformats.org/officeDocument/2006/relationships/slideLayout" Target="../slideLayouts/slideLayout772.xml"/><Relationship Id="rId1" Type="http://schemas.openxmlformats.org/officeDocument/2006/relationships/slideLayout" Target="../slideLayouts/slideLayout771.xml"/><Relationship Id="rId6" Type="http://schemas.openxmlformats.org/officeDocument/2006/relationships/slideLayout" Target="../slideLayouts/slideLayout776.xml"/><Relationship Id="rId11" Type="http://schemas.openxmlformats.org/officeDocument/2006/relationships/slideLayout" Target="../slideLayouts/slideLayout781.xml"/><Relationship Id="rId5" Type="http://schemas.openxmlformats.org/officeDocument/2006/relationships/slideLayout" Target="../slideLayouts/slideLayout775.xml"/><Relationship Id="rId10" Type="http://schemas.openxmlformats.org/officeDocument/2006/relationships/slideLayout" Target="../slideLayouts/slideLayout780.xml"/><Relationship Id="rId4" Type="http://schemas.openxmlformats.org/officeDocument/2006/relationships/slideLayout" Target="../slideLayouts/slideLayout774.xml"/><Relationship Id="rId9" Type="http://schemas.openxmlformats.org/officeDocument/2006/relationships/slideLayout" Target="../slideLayouts/slideLayout779.xm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789.xml"/><Relationship Id="rId13" Type="http://schemas.openxmlformats.org/officeDocument/2006/relationships/image" Target="../media/image72.jpeg"/><Relationship Id="rId3" Type="http://schemas.openxmlformats.org/officeDocument/2006/relationships/slideLayout" Target="../slideLayouts/slideLayout784.xml"/><Relationship Id="rId7" Type="http://schemas.openxmlformats.org/officeDocument/2006/relationships/slideLayout" Target="../slideLayouts/slideLayout788.xml"/><Relationship Id="rId12" Type="http://schemas.openxmlformats.org/officeDocument/2006/relationships/theme" Target="../theme/theme72.xml"/><Relationship Id="rId2" Type="http://schemas.openxmlformats.org/officeDocument/2006/relationships/slideLayout" Target="../slideLayouts/slideLayout783.xml"/><Relationship Id="rId1" Type="http://schemas.openxmlformats.org/officeDocument/2006/relationships/slideLayout" Target="../slideLayouts/slideLayout782.xml"/><Relationship Id="rId6" Type="http://schemas.openxmlformats.org/officeDocument/2006/relationships/slideLayout" Target="../slideLayouts/slideLayout787.xml"/><Relationship Id="rId11" Type="http://schemas.openxmlformats.org/officeDocument/2006/relationships/slideLayout" Target="../slideLayouts/slideLayout792.xml"/><Relationship Id="rId5" Type="http://schemas.openxmlformats.org/officeDocument/2006/relationships/slideLayout" Target="../slideLayouts/slideLayout786.xml"/><Relationship Id="rId10" Type="http://schemas.openxmlformats.org/officeDocument/2006/relationships/slideLayout" Target="../slideLayouts/slideLayout791.xml"/><Relationship Id="rId4" Type="http://schemas.openxmlformats.org/officeDocument/2006/relationships/slideLayout" Target="../slideLayouts/slideLayout785.xml"/><Relationship Id="rId9" Type="http://schemas.openxmlformats.org/officeDocument/2006/relationships/slideLayout" Target="../slideLayouts/slideLayout790.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800.xml"/><Relationship Id="rId13" Type="http://schemas.openxmlformats.org/officeDocument/2006/relationships/image" Target="../media/image73.jpeg"/><Relationship Id="rId3" Type="http://schemas.openxmlformats.org/officeDocument/2006/relationships/slideLayout" Target="../slideLayouts/slideLayout795.xml"/><Relationship Id="rId7" Type="http://schemas.openxmlformats.org/officeDocument/2006/relationships/slideLayout" Target="../slideLayouts/slideLayout799.xml"/><Relationship Id="rId12" Type="http://schemas.openxmlformats.org/officeDocument/2006/relationships/theme" Target="../theme/theme73.xml"/><Relationship Id="rId2" Type="http://schemas.openxmlformats.org/officeDocument/2006/relationships/slideLayout" Target="../slideLayouts/slideLayout794.xml"/><Relationship Id="rId1" Type="http://schemas.openxmlformats.org/officeDocument/2006/relationships/slideLayout" Target="../slideLayouts/slideLayout793.xml"/><Relationship Id="rId6" Type="http://schemas.openxmlformats.org/officeDocument/2006/relationships/slideLayout" Target="../slideLayouts/slideLayout798.xml"/><Relationship Id="rId11" Type="http://schemas.openxmlformats.org/officeDocument/2006/relationships/slideLayout" Target="../slideLayouts/slideLayout803.xml"/><Relationship Id="rId5" Type="http://schemas.openxmlformats.org/officeDocument/2006/relationships/slideLayout" Target="../slideLayouts/slideLayout797.xml"/><Relationship Id="rId10" Type="http://schemas.openxmlformats.org/officeDocument/2006/relationships/slideLayout" Target="../slideLayouts/slideLayout802.xml"/><Relationship Id="rId4" Type="http://schemas.openxmlformats.org/officeDocument/2006/relationships/slideLayout" Target="../slideLayouts/slideLayout796.xml"/><Relationship Id="rId9" Type="http://schemas.openxmlformats.org/officeDocument/2006/relationships/slideLayout" Target="../slideLayouts/slideLayout801.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811.xml"/><Relationship Id="rId13" Type="http://schemas.openxmlformats.org/officeDocument/2006/relationships/image" Target="../media/image74.jpeg"/><Relationship Id="rId3" Type="http://schemas.openxmlformats.org/officeDocument/2006/relationships/slideLayout" Target="../slideLayouts/slideLayout806.xml"/><Relationship Id="rId7" Type="http://schemas.openxmlformats.org/officeDocument/2006/relationships/slideLayout" Target="../slideLayouts/slideLayout810.xml"/><Relationship Id="rId12" Type="http://schemas.openxmlformats.org/officeDocument/2006/relationships/theme" Target="../theme/theme74.xml"/><Relationship Id="rId2" Type="http://schemas.openxmlformats.org/officeDocument/2006/relationships/slideLayout" Target="../slideLayouts/slideLayout805.xml"/><Relationship Id="rId1" Type="http://schemas.openxmlformats.org/officeDocument/2006/relationships/slideLayout" Target="../slideLayouts/slideLayout804.xml"/><Relationship Id="rId6" Type="http://schemas.openxmlformats.org/officeDocument/2006/relationships/slideLayout" Target="../slideLayouts/slideLayout809.xml"/><Relationship Id="rId11" Type="http://schemas.openxmlformats.org/officeDocument/2006/relationships/slideLayout" Target="../slideLayouts/slideLayout814.xml"/><Relationship Id="rId5" Type="http://schemas.openxmlformats.org/officeDocument/2006/relationships/slideLayout" Target="../slideLayouts/slideLayout808.xml"/><Relationship Id="rId10" Type="http://schemas.openxmlformats.org/officeDocument/2006/relationships/slideLayout" Target="../slideLayouts/slideLayout813.xml"/><Relationship Id="rId4" Type="http://schemas.openxmlformats.org/officeDocument/2006/relationships/slideLayout" Target="../slideLayouts/slideLayout807.xml"/><Relationship Id="rId9" Type="http://schemas.openxmlformats.org/officeDocument/2006/relationships/slideLayout" Target="../slideLayouts/slideLayout812.xml"/></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822.xml"/><Relationship Id="rId13" Type="http://schemas.openxmlformats.org/officeDocument/2006/relationships/image" Target="../media/image75.jpeg"/><Relationship Id="rId3" Type="http://schemas.openxmlformats.org/officeDocument/2006/relationships/slideLayout" Target="../slideLayouts/slideLayout817.xml"/><Relationship Id="rId7" Type="http://schemas.openxmlformats.org/officeDocument/2006/relationships/slideLayout" Target="../slideLayouts/slideLayout821.xml"/><Relationship Id="rId12" Type="http://schemas.openxmlformats.org/officeDocument/2006/relationships/theme" Target="../theme/theme75.xml"/><Relationship Id="rId2" Type="http://schemas.openxmlformats.org/officeDocument/2006/relationships/slideLayout" Target="../slideLayouts/slideLayout816.xml"/><Relationship Id="rId1" Type="http://schemas.openxmlformats.org/officeDocument/2006/relationships/slideLayout" Target="../slideLayouts/slideLayout815.xml"/><Relationship Id="rId6" Type="http://schemas.openxmlformats.org/officeDocument/2006/relationships/slideLayout" Target="../slideLayouts/slideLayout820.xml"/><Relationship Id="rId11" Type="http://schemas.openxmlformats.org/officeDocument/2006/relationships/slideLayout" Target="../slideLayouts/slideLayout825.xml"/><Relationship Id="rId5" Type="http://schemas.openxmlformats.org/officeDocument/2006/relationships/slideLayout" Target="../slideLayouts/slideLayout819.xml"/><Relationship Id="rId10" Type="http://schemas.openxmlformats.org/officeDocument/2006/relationships/slideLayout" Target="../slideLayouts/slideLayout824.xml"/><Relationship Id="rId4" Type="http://schemas.openxmlformats.org/officeDocument/2006/relationships/slideLayout" Target="../slideLayouts/slideLayout818.xml"/><Relationship Id="rId9" Type="http://schemas.openxmlformats.org/officeDocument/2006/relationships/slideLayout" Target="../slideLayouts/slideLayout823.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833.xml"/><Relationship Id="rId13" Type="http://schemas.openxmlformats.org/officeDocument/2006/relationships/slideLayout" Target="../slideLayouts/slideLayout838.xml"/><Relationship Id="rId18" Type="http://schemas.openxmlformats.org/officeDocument/2006/relationships/theme" Target="../theme/theme76.xml"/><Relationship Id="rId3" Type="http://schemas.openxmlformats.org/officeDocument/2006/relationships/slideLayout" Target="../slideLayouts/slideLayout828.xml"/><Relationship Id="rId7" Type="http://schemas.openxmlformats.org/officeDocument/2006/relationships/slideLayout" Target="../slideLayouts/slideLayout832.xml"/><Relationship Id="rId12" Type="http://schemas.openxmlformats.org/officeDocument/2006/relationships/slideLayout" Target="../slideLayouts/slideLayout837.xml"/><Relationship Id="rId17" Type="http://schemas.openxmlformats.org/officeDocument/2006/relationships/slideLayout" Target="../slideLayouts/slideLayout842.xml"/><Relationship Id="rId2" Type="http://schemas.openxmlformats.org/officeDocument/2006/relationships/slideLayout" Target="../slideLayouts/slideLayout827.xml"/><Relationship Id="rId16" Type="http://schemas.openxmlformats.org/officeDocument/2006/relationships/slideLayout" Target="../slideLayouts/slideLayout841.xml"/><Relationship Id="rId1" Type="http://schemas.openxmlformats.org/officeDocument/2006/relationships/slideLayout" Target="../slideLayouts/slideLayout826.xml"/><Relationship Id="rId6" Type="http://schemas.openxmlformats.org/officeDocument/2006/relationships/slideLayout" Target="../slideLayouts/slideLayout831.xml"/><Relationship Id="rId11" Type="http://schemas.openxmlformats.org/officeDocument/2006/relationships/slideLayout" Target="../slideLayouts/slideLayout836.xml"/><Relationship Id="rId5" Type="http://schemas.openxmlformats.org/officeDocument/2006/relationships/slideLayout" Target="../slideLayouts/slideLayout830.xml"/><Relationship Id="rId15" Type="http://schemas.openxmlformats.org/officeDocument/2006/relationships/slideLayout" Target="../slideLayouts/slideLayout840.xml"/><Relationship Id="rId10" Type="http://schemas.openxmlformats.org/officeDocument/2006/relationships/slideLayout" Target="../slideLayouts/slideLayout835.xml"/><Relationship Id="rId4" Type="http://schemas.openxmlformats.org/officeDocument/2006/relationships/slideLayout" Target="../slideLayouts/slideLayout829.xml"/><Relationship Id="rId9" Type="http://schemas.openxmlformats.org/officeDocument/2006/relationships/slideLayout" Target="../slideLayouts/slideLayout834.xml"/><Relationship Id="rId14" Type="http://schemas.openxmlformats.org/officeDocument/2006/relationships/slideLayout" Target="../slideLayouts/slideLayout83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6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06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06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B75EA655-20B2-4A0D-808D-3B088982D52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685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457200" y="3322638"/>
            <a:ext cx="8229600"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11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211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211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138756F9-B11E-44BF-A0D8-24998E136A5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22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222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222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949CDE7C-0019-49D5-9CB9-64D6C66F5D6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Rectangle 3"/>
          <p:cNvSpPr>
            <a:spLocks noGrp="1" noChangeArrowheads="1"/>
          </p:cNvSpPr>
          <p:nvPr>
            <p:ph type="body" idx="1"/>
          </p:nvPr>
        </p:nvSpPr>
        <p:spPr bwMode="auto">
          <a:xfrm>
            <a:off x="838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32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232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232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A322E449-0DD2-4BA0-83D7-6C83FDE91FC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685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p:cNvSpPr>
            <a:spLocks noGrp="1" noChangeArrowheads="1"/>
          </p:cNvSpPr>
          <p:nvPr>
            <p:ph type="body" idx="1"/>
          </p:nvPr>
        </p:nvSpPr>
        <p:spPr bwMode="auto">
          <a:xfrm>
            <a:off x="457200" y="3322638"/>
            <a:ext cx="8229600"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4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24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24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2C5C0B6E-66F1-43F4-B3C1-E1808B70D9C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34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334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334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6D765DE2-2AE3-4804-9828-2C5CE8230312}"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Rectangle 3"/>
          <p:cNvSpPr>
            <a:spLocks noGrp="1" noChangeArrowheads="1"/>
          </p:cNvSpPr>
          <p:nvPr>
            <p:ph type="body" idx="1"/>
          </p:nvPr>
        </p:nvSpPr>
        <p:spPr bwMode="auto">
          <a:xfrm>
            <a:off x="838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55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355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355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F9430AE4-9237-49F2-A182-1FA54B69504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685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7" name="Rectangle 3"/>
          <p:cNvSpPr>
            <a:spLocks noGrp="1" noChangeArrowheads="1"/>
          </p:cNvSpPr>
          <p:nvPr>
            <p:ph type="body" idx="1"/>
          </p:nvPr>
        </p:nvSpPr>
        <p:spPr bwMode="auto">
          <a:xfrm>
            <a:off x="457200" y="3322638"/>
            <a:ext cx="8229600"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65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365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365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98D8EEC1-50F2-410C-8516-F103D5CF17E2}"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75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375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375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670C9196-7BC3-498E-B0FE-8B28BAA5D84D}"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35" name="Rectangle 3"/>
          <p:cNvSpPr>
            <a:spLocks noGrp="1" noChangeArrowheads="1"/>
          </p:cNvSpPr>
          <p:nvPr>
            <p:ph type="body" idx="1"/>
          </p:nvPr>
        </p:nvSpPr>
        <p:spPr bwMode="auto">
          <a:xfrm>
            <a:off x="838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85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385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385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73CC4F35-7A26-4A1D-A545-06878454228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685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9" name="Rectangle 3"/>
          <p:cNvSpPr>
            <a:spLocks noGrp="1" noChangeArrowheads="1"/>
          </p:cNvSpPr>
          <p:nvPr>
            <p:ph type="body" idx="1"/>
          </p:nvPr>
        </p:nvSpPr>
        <p:spPr bwMode="auto">
          <a:xfrm>
            <a:off x="457200" y="3322638"/>
            <a:ext cx="8229600"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9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39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39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E08620C4-414D-4680-AE55-6A886D752282}"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89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089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089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465ED609-D228-4996-AD9E-88AE5DE5553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06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406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406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A511B948-2986-4A44-AA51-837F2CB67E83}"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1507" name="Rectangle 3"/>
          <p:cNvSpPr>
            <a:spLocks noGrp="1" noChangeArrowheads="1"/>
          </p:cNvSpPr>
          <p:nvPr>
            <p:ph type="body" idx="1"/>
          </p:nvPr>
        </p:nvSpPr>
        <p:spPr bwMode="auto">
          <a:xfrm>
            <a:off x="838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16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416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416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59CFC7AC-321F-4D19-9CA8-6B804A543ED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685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2531" name="Rectangle 3"/>
          <p:cNvSpPr>
            <a:spLocks noGrp="1" noChangeArrowheads="1"/>
          </p:cNvSpPr>
          <p:nvPr>
            <p:ph type="body" idx="1"/>
          </p:nvPr>
        </p:nvSpPr>
        <p:spPr bwMode="auto">
          <a:xfrm>
            <a:off x="457200" y="3322638"/>
            <a:ext cx="8229600"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26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426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426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60195A71-FB3D-4041-B56A-675A2758729A}"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78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478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478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B42E50C5-4399-454C-A128-3CCD1FE8750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98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498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498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9A78D85A-56AD-44C9-AA7E-B67A9B389C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08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508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508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2CA1A7C7-4577-4525-B48F-C8EA5D4A576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39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539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539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09FB02E1-6CD3-49B2-ABE9-D418F1748983}"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60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560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560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B0F5D9B4-FE7B-4DFC-A946-B2C83365129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8675" name="Rectangle 3"/>
          <p:cNvSpPr>
            <a:spLocks noGrp="1" noChangeArrowheads="1"/>
          </p:cNvSpPr>
          <p:nvPr>
            <p:ph type="body" idx="1"/>
          </p:nvPr>
        </p:nvSpPr>
        <p:spPr bwMode="auto">
          <a:xfrm>
            <a:off x="1143000" y="2971800"/>
            <a:ext cx="68580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7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57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57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B4F5B8A5-5755-47B1-B283-B6A0FE11348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96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8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58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58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E9FECEA6-B98C-4071-A70D-04FE7D0CFA8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99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09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099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DADD1E60-3593-4172-B276-4F9D6304E7F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9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59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59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85635918-C2AF-42D8-81C2-6D9897F5199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1747" name="Rectangle 3"/>
          <p:cNvSpPr>
            <a:spLocks noGrp="1" noChangeArrowheads="1"/>
          </p:cNvSpPr>
          <p:nvPr>
            <p:ph type="body" idx="1"/>
          </p:nvPr>
        </p:nvSpPr>
        <p:spPr bwMode="auto">
          <a:xfrm>
            <a:off x="1143000" y="2971800"/>
            <a:ext cx="68580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0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60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60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603905CE-03AF-4258-98E7-20EACF66456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7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1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61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61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E18FC4DB-7CC0-4E3B-8FB7-8C23B5AC1E7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2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62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62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BEC967BA-D10F-4941-9CDF-8760D4B8770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4819" name="Rectangle 3"/>
          <p:cNvSpPr>
            <a:spLocks noGrp="1" noChangeArrowheads="1"/>
          </p:cNvSpPr>
          <p:nvPr>
            <p:ph type="body" idx="1"/>
          </p:nvPr>
        </p:nvSpPr>
        <p:spPr bwMode="auto">
          <a:xfrm>
            <a:off x="1143000" y="2971800"/>
            <a:ext cx="68580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3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63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63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DB78C5BC-E3D4-4559-BFD9-0043ECC7C36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23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72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723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F26BCA22-9A32-4F61-B3FA-59229036C935}"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68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4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74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74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06310605-EEFC-4796-AF74-468EA2F4AAB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6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76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76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91FA550D-5907-47F1-8659-DBF0A1F700F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8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78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78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D4B42276-90AB-4A56-9D78-C63E68D52F8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9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79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79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CDFBA32D-EDB4-42D2-9513-A498041D599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0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10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10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977EB103-8A83-4F8A-83F6-AD8D9D64D21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63" name="Rectangle 3"/>
          <p:cNvSpPr>
            <a:spLocks noGrp="1" noChangeArrowheads="1"/>
          </p:cNvSpPr>
          <p:nvPr>
            <p:ph type="body" idx="1"/>
          </p:nvPr>
        </p:nvSpPr>
        <p:spPr bwMode="auto">
          <a:xfrm>
            <a:off x="762000" y="16002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0580" name="Rectangle 4"/>
          <p:cNvSpPr>
            <a:spLocks noGrp="1" noChangeArrowheads="1"/>
          </p:cNvSpPr>
          <p:nvPr>
            <p:ph type="dt" sz="half" idx="2"/>
          </p:nvPr>
        </p:nvSpPr>
        <p:spPr bwMode="auto">
          <a:xfrm>
            <a:off x="457200" y="6096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80581" name="Rectangle 5"/>
          <p:cNvSpPr>
            <a:spLocks noGrp="1" noChangeArrowheads="1"/>
          </p:cNvSpPr>
          <p:nvPr>
            <p:ph type="ftr" sz="quarter" idx="3"/>
          </p:nvPr>
        </p:nvSpPr>
        <p:spPr bwMode="auto">
          <a:xfrm>
            <a:off x="3124200" y="60960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80582" name="Rectangle 6"/>
          <p:cNvSpPr>
            <a:spLocks noGrp="1" noChangeArrowheads="1"/>
          </p:cNvSpPr>
          <p:nvPr>
            <p:ph type="sldNum" sz="quarter" idx="4"/>
          </p:nvPr>
        </p:nvSpPr>
        <p:spPr bwMode="auto">
          <a:xfrm>
            <a:off x="6553200" y="6096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623A853A-90D8-4E69-9D74-A3A20B2D2D8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98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46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846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846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A7BB1527-37A0-4785-B865-61327D0C900D}"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30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6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86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86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A2D6BA82-3461-4A5D-AA58-C3FC47F7712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457200" y="1219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4035" name="Rectangle 3"/>
          <p:cNvSpPr>
            <a:spLocks noGrp="1" noChangeArrowheads="1"/>
          </p:cNvSpPr>
          <p:nvPr>
            <p:ph type="body" idx="1"/>
          </p:nvPr>
        </p:nvSpPr>
        <p:spPr bwMode="auto">
          <a:xfrm>
            <a:off x="457200" y="2514600"/>
            <a:ext cx="8229600"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15437618-A142-40E2-A59B-E6D7B3EE493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505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96C07656-9F62-403A-91B8-CB68CD93F464}"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608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97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897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89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BF5BFA9F-7ECA-4293-9A17-5F5097E32F5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457200" y="1219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7107" name="Rectangle 3"/>
          <p:cNvSpPr>
            <a:spLocks noGrp="1" noChangeArrowheads="1"/>
          </p:cNvSpPr>
          <p:nvPr>
            <p:ph type="body" idx="1"/>
          </p:nvPr>
        </p:nvSpPr>
        <p:spPr bwMode="auto">
          <a:xfrm>
            <a:off x="457200" y="2514600"/>
            <a:ext cx="8229600"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90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90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2F5B549B-2A35-4EAB-8ABB-85296D0FED2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81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83FECA56-E8EB-4A42-8874-C1A87B092955}"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91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92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92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B72637DD-FC2A-41EA-9AFB-F1A6A748F00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1219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179" name="Rectangle 3"/>
          <p:cNvSpPr>
            <a:spLocks noGrp="1" noChangeArrowheads="1"/>
          </p:cNvSpPr>
          <p:nvPr>
            <p:ph type="body" idx="1"/>
          </p:nvPr>
        </p:nvSpPr>
        <p:spPr bwMode="auto">
          <a:xfrm>
            <a:off x="457200" y="2514600"/>
            <a:ext cx="8229600"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93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93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4C7AFAA9-F5F6-488B-B7E6-0CBE4010E7E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5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150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150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521E714F-6918-439F-B80F-1D44841E6B0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95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95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8E6A350D-84CA-4701-8951-759D0F48A94D}"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2227" name="Rectangle 3"/>
          <p:cNvSpPr>
            <a:spLocks noGrp="1" noChangeArrowheads="1"/>
          </p:cNvSpPr>
          <p:nvPr>
            <p:ph type="body" idx="1"/>
          </p:nvPr>
        </p:nvSpPr>
        <p:spPr bwMode="auto">
          <a:xfrm>
            <a:off x="838200" y="1600200"/>
            <a:ext cx="7620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9012" name="Rectangle 4"/>
          <p:cNvSpPr>
            <a:spLocks noGrp="1" noChangeArrowheads="1"/>
          </p:cNvSpPr>
          <p:nvPr>
            <p:ph type="dt" sz="half" idx="2"/>
          </p:nvPr>
        </p:nvSpPr>
        <p:spPr bwMode="auto">
          <a:xfrm>
            <a:off x="838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99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99014" name="Rectangle 6"/>
          <p:cNvSpPr>
            <a:spLocks noGrp="1" noChangeArrowheads="1"/>
          </p:cNvSpPr>
          <p:nvPr>
            <p:ph type="sldNum" sz="quarter" idx="4"/>
          </p:nvPr>
        </p:nvSpPr>
        <p:spPr bwMode="auto">
          <a:xfrm>
            <a:off x="6172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505E031D-974D-490D-B591-5A2A41C9982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32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10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3010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3010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A2B154D6-9DF3-4B3C-9640-44084A43B1BE}"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31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3031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3031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03F7D1DF-7475-4BB9-BFF3-D4C74C4BA0DF}"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52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41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3041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3041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E9A7EF19-0017-426F-AB80-43890E6EA79E}"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1828800" y="503238"/>
            <a:ext cx="5181600"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6323" name="Rectangle 3"/>
          <p:cNvSpPr>
            <a:spLocks noGrp="1" noChangeArrowheads="1"/>
          </p:cNvSpPr>
          <p:nvPr>
            <p:ph type="body" idx="1"/>
          </p:nvPr>
        </p:nvSpPr>
        <p:spPr bwMode="auto">
          <a:xfrm>
            <a:off x="1371600" y="2743200"/>
            <a:ext cx="62484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5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305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305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C30C2F84-A696-4E5D-B7A2-19488302FAA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73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92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3092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3092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66465D41-78E8-4C7B-96B1-E7BA3B06A96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83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1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311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311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9C6B5CD6-D2FE-417B-859C-EB51CE3E5AB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93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3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313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313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B51D4333-9361-42C8-A0BD-ED5B0764936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0419" name="Rectangle 3"/>
          <p:cNvSpPr>
            <a:spLocks noGrp="1" noChangeArrowheads="1"/>
          </p:cNvSpPr>
          <p:nvPr>
            <p:ph type="body" idx="1"/>
          </p:nvPr>
        </p:nvSpPr>
        <p:spPr bwMode="auto">
          <a:xfrm>
            <a:off x="838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53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3153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3153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1545B0F7-8477-42E4-ADAB-1EF84AA8A6E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08"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 id="214748441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838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70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170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170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A5DB4DEB-DE60-4501-A645-CC830FAA626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457200" y="685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43" name="Rectangle 3"/>
          <p:cNvSpPr>
            <a:spLocks noGrp="1" noChangeArrowheads="1"/>
          </p:cNvSpPr>
          <p:nvPr>
            <p:ph type="body" idx="1"/>
          </p:nvPr>
        </p:nvSpPr>
        <p:spPr bwMode="auto">
          <a:xfrm>
            <a:off x="457200" y="3322638"/>
            <a:ext cx="8229600"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6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316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316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6D22F69D-F44F-4A38-B65D-73FAB4A90B3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4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3174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3174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54277017-BB32-4431-8363-A94D8EABD37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30" r:id="rId1"/>
    <p:sldLayoutId id="2147484431" r:id="rId2"/>
    <p:sldLayoutId id="2147484432" r:id="rId3"/>
    <p:sldLayoutId id="2147484433" r:id="rId4"/>
    <p:sldLayoutId id="2147484434" r:id="rId5"/>
    <p:sldLayoutId id="2147484435" r:id="rId6"/>
    <p:sldLayoutId id="2147484436" r:id="rId7"/>
    <p:sldLayoutId id="2147484437" r:id="rId8"/>
    <p:sldLayoutId id="2147484438" r:id="rId9"/>
    <p:sldLayoutId id="2147484439" r:id="rId10"/>
    <p:sldLayoutId id="214748444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3491" name="Rectangle 3"/>
          <p:cNvSpPr>
            <a:spLocks noGrp="1" noChangeArrowheads="1"/>
          </p:cNvSpPr>
          <p:nvPr>
            <p:ph type="body" idx="1"/>
          </p:nvPr>
        </p:nvSpPr>
        <p:spPr bwMode="auto">
          <a:xfrm>
            <a:off x="838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8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318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318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9B2C8265-1A91-4A2A-8E94-AB51B3AC38D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685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4515" name="Rectangle 3"/>
          <p:cNvSpPr>
            <a:spLocks noGrp="1" noChangeArrowheads="1"/>
          </p:cNvSpPr>
          <p:nvPr>
            <p:ph type="body" idx="1"/>
          </p:nvPr>
        </p:nvSpPr>
        <p:spPr bwMode="auto">
          <a:xfrm>
            <a:off x="457200" y="3322638"/>
            <a:ext cx="8229600"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9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319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319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759F599D-555E-4675-A8CC-8456A600F8B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55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0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320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320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95E2DA93-FD8E-4051-A9F5-94A5961AFE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6563" name="Rectangle 3"/>
          <p:cNvSpPr>
            <a:spLocks noGrp="1" noChangeArrowheads="1"/>
          </p:cNvSpPr>
          <p:nvPr>
            <p:ph type="body" idx="1"/>
          </p:nvPr>
        </p:nvSpPr>
        <p:spPr bwMode="auto">
          <a:xfrm>
            <a:off x="838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15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3215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3215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CFC8A5C8-241D-4EF2-BE5F-7F8714C907F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74" r:id="rId1"/>
    <p:sldLayoutId id="2147484475" r:id="rId2"/>
    <p:sldLayoutId id="2147484476" r:id="rId3"/>
    <p:sldLayoutId id="2147484477" r:id="rId4"/>
    <p:sldLayoutId id="2147484478" r:id="rId5"/>
    <p:sldLayoutId id="2147484479" r:id="rId6"/>
    <p:sldLayoutId id="2147484480" r:id="rId7"/>
    <p:sldLayoutId id="2147484481" r:id="rId8"/>
    <p:sldLayoutId id="2147484482" r:id="rId9"/>
    <p:sldLayoutId id="2147484483" r:id="rId10"/>
    <p:sldLayoutId id="214748448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457200" y="685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7587" name="Rectangle 3"/>
          <p:cNvSpPr>
            <a:spLocks noGrp="1" noChangeArrowheads="1"/>
          </p:cNvSpPr>
          <p:nvPr>
            <p:ph type="body" idx="1"/>
          </p:nvPr>
        </p:nvSpPr>
        <p:spPr bwMode="auto">
          <a:xfrm>
            <a:off x="457200" y="3322638"/>
            <a:ext cx="8229600"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2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322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322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B9DAFB01-561B-4C3B-B1AC-A4BB18CF85B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86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1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331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331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E1F70DA7-1C69-40F3-995F-14A9863DB33E}"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96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38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3338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3338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3FAAA488-E580-40E8-8F2B-88C34447568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457200" y="16462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0659" name="Rectangle 3"/>
          <p:cNvSpPr>
            <a:spLocks noGrp="1" noChangeArrowheads="1"/>
          </p:cNvSpPr>
          <p:nvPr>
            <p:ph type="body" idx="1"/>
          </p:nvPr>
        </p:nvSpPr>
        <p:spPr bwMode="auto">
          <a:xfrm>
            <a:off x="685800" y="3017838"/>
            <a:ext cx="7772400"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4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334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334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A1688FDD-9011-4A35-A8C3-DD2A2ECAC40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18" r:id="rId1"/>
    <p:sldLayoutId id="2147484519" r:id="rId2"/>
    <p:sldLayoutId id="2147484520" r:id="rId3"/>
    <p:sldLayoutId id="2147484521" r:id="rId4"/>
    <p:sldLayoutId id="2147484522" r:id="rId5"/>
    <p:sldLayoutId id="2147484523" r:id="rId6"/>
    <p:sldLayoutId id="2147484524" r:id="rId7"/>
    <p:sldLayoutId id="2147484525" r:id="rId8"/>
    <p:sldLayoutId id="2147484526" r:id="rId9"/>
    <p:sldLayoutId id="2147484527" r:id="rId10"/>
    <p:sldLayoutId id="214748452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685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457200" y="3322638"/>
            <a:ext cx="8229600"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81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181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181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BE3AB9B1-F95B-4F14-AB43-8DC3ABD4AF1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68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5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3358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335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84A44510-65D7-4483-A07D-8A42E22D8D43}"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270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69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3369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3369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ED774896-A94C-42FD-8112-56CDC390DB4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40" r:id="rId1"/>
    <p:sldLayoutId id="2147484541" r:id="rId2"/>
    <p:sldLayoutId id="2147484542" r:id="rId3"/>
    <p:sldLayoutId id="2147484543" r:id="rId4"/>
    <p:sldLayoutId id="2147484544" r:id="rId5"/>
    <p:sldLayoutId id="2147484545" r:id="rId6"/>
    <p:sldLayoutId id="2147484546" r:id="rId7"/>
    <p:sldLayoutId id="2147484547" r:id="rId8"/>
    <p:sldLayoutId id="2147484548" r:id="rId9"/>
    <p:sldLayoutId id="2147484549" r:id="rId10"/>
    <p:sldLayoutId id="214748455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457200" y="16462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3731" name="Rectangle 3"/>
          <p:cNvSpPr>
            <a:spLocks noGrp="1" noChangeArrowheads="1"/>
          </p:cNvSpPr>
          <p:nvPr>
            <p:ph type="body" idx="1"/>
          </p:nvPr>
        </p:nvSpPr>
        <p:spPr bwMode="auto">
          <a:xfrm>
            <a:off x="685800" y="3017838"/>
            <a:ext cx="7772400"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79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337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3379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85B7EC60-CB32-4B0C-9841-4D103869F38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8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338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338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F829AE70-7E6B-40E2-AB52-38ECCFB8ECA7}"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562" r:id="rId1"/>
    <p:sldLayoutId id="2147484563" r:id="rId2"/>
    <p:sldLayoutId id="2147484564" r:id="rId3"/>
    <p:sldLayoutId id="2147484565" r:id="rId4"/>
    <p:sldLayoutId id="2147484566" r:id="rId5"/>
    <p:sldLayoutId id="2147484567" r:id="rId6"/>
    <p:sldLayoutId id="2147484568" r:id="rId7"/>
    <p:sldLayoutId id="2147484569" r:id="rId8"/>
    <p:sldLayoutId id="2147484570" r:id="rId9"/>
    <p:sldLayoutId id="2147484571" r:id="rId10"/>
    <p:sldLayoutId id="214748457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57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99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3399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3399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523FD5E2-C5C7-46ED-BCA3-F91A27CBD5D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57200" y="16462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6803" name="Rectangle 3"/>
          <p:cNvSpPr>
            <a:spLocks noGrp="1" noChangeArrowheads="1"/>
          </p:cNvSpPr>
          <p:nvPr>
            <p:ph type="body" idx="1"/>
          </p:nvPr>
        </p:nvSpPr>
        <p:spPr bwMode="auto">
          <a:xfrm>
            <a:off x="685800" y="3017838"/>
            <a:ext cx="7772400"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409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3409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3409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D0BECED6-5003-43B7-BE31-08000269CE6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Salvation Came To His House</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75EA655-20B2-4A0D-808D-3B088982D52F}" type="slidenum">
              <a:rPr lang="en-US" smtClean="0"/>
              <a:pPr>
                <a:defRPr/>
              </a:pPr>
              <a:t>‹#›</a:t>
            </a:fld>
            <a:endParaRPr lang="en-US" dirty="0"/>
          </a:p>
        </p:txBody>
      </p:sp>
    </p:spTree>
    <p:extLst>
      <p:ext uri="{BB962C8B-B14F-4D97-AF65-F5344CB8AC3E}">
        <p14:creationId xmlns:p14="http://schemas.microsoft.com/office/powerpoint/2010/main" val="2599877612"/>
      </p:ext>
    </p:extLst>
  </p:cSld>
  <p:clrMap bg1="dk1" tx1="lt1" bg2="dk2" tx2="lt2" accent1="accent1" accent2="accent2" accent3="accent3" accent4="accent4" accent5="accent5" accent6="accent6" hlink="hlink" folHlink="folHlink"/>
  <p:sldLayoutIdLst>
    <p:sldLayoutId id="2147484596" r:id="rId1"/>
    <p:sldLayoutId id="2147484597" r:id="rId2"/>
    <p:sldLayoutId id="2147484598" r:id="rId3"/>
    <p:sldLayoutId id="2147484599" r:id="rId4"/>
    <p:sldLayoutId id="2147484600" r:id="rId5"/>
    <p:sldLayoutId id="2147484601" r:id="rId6"/>
    <p:sldLayoutId id="2147484602" r:id="rId7"/>
    <p:sldLayoutId id="2147484603" r:id="rId8"/>
    <p:sldLayoutId id="2147484604" r:id="rId9"/>
    <p:sldLayoutId id="2147484605" r:id="rId10"/>
    <p:sldLayoutId id="2147484606" r:id="rId11"/>
    <p:sldLayoutId id="2147484607" r:id="rId12"/>
    <p:sldLayoutId id="2147484608" r:id="rId13"/>
    <p:sldLayoutId id="2147484609" r:id="rId14"/>
    <p:sldLayoutId id="2147484610" r:id="rId15"/>
    <p:sldLayoutId id="2147484611" r:id="rId16"/>
    <p:sldLayoutId id="2147484612"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9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19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19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E6FCB976-4275-4DE7-8923-67915F58814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p:cNvSpPr>
            <a:spLocks noGrp="1" noChangeArrowheads="1"/>
          </p:cNvSpPr>
          <p:nvPr>
            <p:ph type="body" idx="1"/>
          </p:nvPr>
        </p:nvSpPr>
        <p:spPr bwMode="auto">
          <a:xfrm>
            <a:off x="838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01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n-lt"/>
              </a:defRPr>
            </a:lvl1pPr>
          </a:lstStyle>
          <a:p>
            <a:pPr>
              <a:defRPr/>
            </a:pPr>
            <a:endParaRPr lang="en-US"/>
          </a:p>
        </p:txBody>
      </p:sp>
      <p:sp>
        <p:nvSpPr>
          <p:cNvPr id="2201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a:solidFill>
                  <a:schemeClr val="tx1"/>
                </a:solidFill>
                <a:latin typeface="+mn-lt"/>
              </a:defRPr>
            </a:lvl1pPr>
          </a:lstStyle>
          <a:p>
            <a:pPr>
              <a:defRPr/>
            </a:pPr>
            <a:r>
              <a:rPr lang="en-US"/>
              <a:t>Salvation Came To His House</a:t>
            </a:r>
          </a:p>
        </p:txBody>
      </p:sp>
      <p:sp>
        <p:nvSpPr>
          <p:cNvPr id="2201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31C89CA5-0CA6-41D2-968A-A764811CA72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xml"/><Relationship Id="rId1" Type="http://schemas.openxmlformats.org/officeDocument/2006/relationships/slideLayout" Target="../slideLayouts/slideLayout441.xml"/></Relationships>
</file>

<file path=ppt/slides/_rels/slide1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827.xml"/></Relationships>
</file>

<file path=ppt/slides/_rels/slide1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827.xml"/></Relationships>
</file>

<file path=ppt/slides/_rels/slide1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827.xml"/></Relationships>
</file>

<file path=ppt/slides/_rels/slide1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827.xml"/></Relationships>
</file>

<file path=ppt/slides/_rels/slide14.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4.xml"/><Relationship Id="rId1" Type="http://schemas.openxmlformats.org/officeDocument/2006/relationships/slideLayout" Target="../slideLayouts/slideLayout442.xml"/></Relationships>
</file>

<file path=ppt/slides/_rels/slide15.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4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6.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442.xml"/></Relationships>
</file>

<file path=ppt/slides/_rels/slide7.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2.xml"/><Relationship Id="rId1" Type="http://schemas.openxmlformats.org/officeDocument/2006/relationships/slideLayout" Target="../slideLayouts/slideLayout453.xml"/></Relationships>
</file>

<file path=ppt/slides/_rels/slide8.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3.xml"/><Relationship Id="rId1" Type="http://schemas.openxmlformats.org/officeDocument/2006/relationships/slideLayout" Target="../slideLayouts/slideLayout453.xml"/></Relationships>
</file>

<file path=ppt/slides/_rels/slide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8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descr="sycamore-tre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78000"/>
            <a:ext cx="66294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76200" y="457200"/>
            <a:ext cx="8991600" cy="914400"/>
          </a:xfrm>
        </p:spPr>
        <p:txBody>
          <a:bodyPr>
            <a:prstTxWarp prst="textDeflate">
              <a:avLst/>
            </a:prstTxWarp>
            <a:scene3d>
              <a:camera prst="perspectiveRelaxedModerately"/>
              <a:lightRig rig="threePt" dir="t"/>
            </a:scene3d>
          </a:bodyPr>
          <a:lstStyle/>
          <a:p>
            <a:pPr eaLnBrk="1" hangingPunct="1">
              <a:defRPr/>
            </a:pPr>
            <a:r>
              <a:rPr lang="en-US" sz="4800" b="1" u="sng" dirty="0">
                <a:solidFill>
                  <a:schemeClr val="accent4"/>
                </a:solidFill>
                <a:cs typeface="Times New Roman" pitchFamily="18" charset="0"/>
              </a:rPr>
              <a:t>Salvation Came To His House</a:t>
            </a:r>
          </a:p>
        </p:txBody>
      </p:sp>
      <p:sp>
        <p:nvSpPr>
          <p:cNvPr id="77828" name="Rectangle 3"/>
          <p:cNvSpPr>
            <a:spLocks noGrp="1" noChangeArrowheads="1"/>
          </p:cNvSpPr>
          <p:nvPr>
            <p:ph type="subTitle" idx="1"/>
          </p:nvPr>
        </p:nvSpPr>
        <p:spPr>
          <a:xfrm>
            <a:off x="1302774" y="1676400"/>
            <a:ext cx="6629400" cy="965200"/>
          </a:xfrm>
        </p:spPr>
        <p:txBody>
          <a:bodyPr/>
          <a:lstStyle/>
          <a:p>
            <a:pPr eaLnBrk="1" hangingPunct="1"/>
            <a:r>
              <a:rPr lang="en-US" altLang="en-US" sz="4000" b="1" dirty="0">
                <a:solidFill>
                  <a:srgbClr val="006600"/>
                </a:solidFill>
                <a:cs typeface="Times New Roman" pitchFamily="18" charset="0"/>
              </a:rPr>
              <a:t>Text: Luke 19:1-10</a:t>
            </a:r>
          </a:p>
        </p:txBody>
      </p:sp>
      <p:sp>
        <p:nvSpPr>
          <p:cNvPr id="5" name="Rectangle 3"/>
          <p:cNvSpPr txBox="1">
            <a:spLocks noChangeArrowheads="1"/>
          </p:cNvSpPr>
          <p:nvPr/>
        </p:nvSpPr>
        <p:spPr bwMode="auto">
          <a:xfrm>
            <a:off x="1292942" y="6400800"/>
            <a:ext cx="6629400" cy="457200"/>
          </a:xfrm>
          <a:prstGeom prst="rect">
            <a:avLst/>
          </a:prstGeom>
          <a:noFill/>
          <a:ln w="9525">
            <a:noFill/>
            <a:miter lim="800000"/>
            <a:headEnd/>
            <a:tailEnd/>
          </a:ln>
          <a:effectLst/>
        </p:spPr>
        <p:txBody>
          <a:bodyPr/>
          <a:lstStyle/>
          <a:p>
            <a:pPr algn="ctr">
              <a:spcBef>
                <a:spcPct val="20000"/>
              </a:spcBef>
              <a:defRPr/>
            </a:pPr>
            <a:r>
              <a:rPr lang="en-US" sz="1800" kern="0" dirty="0">
                <a:solidFill>
                  <a:schemeClr val="bg1"/>
                </a:solidFill>
                <a:latin typeface="+mn-lt"/>
              </a:rPr>
              <a:t>Sycamore Tree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4655101" y="10312"/>
            <a:ext cx="4488874" cy="799373"/>
          </a:xfrm>
        </p:spPr>
        <p:txBody>
          <a:bodyPr vert="horz" lIns="91440" tIns="45720" rIns="91440" bIns="45720" rtlCol="0" anchor="ctr">
            <a:normAutofit/>
          </a:bodyPr>
          <a:lstStyle/>
          <a:p>
            <a:pPr>
              <a:defRPr/>
            </a:pPr>
            <a:r>
              <a:rPr lang="en-US" u="sng" dirty="0"/>
              <a:t>Zaccheus</a:t>
            </a:r>
            <a:endParaRPr lang="en-US" dirty="0"/>
          </a:p>
        </p:txBody>
      </p:sp>
      <p:pic>
        <p:nvPicPr>
          <p:cNvPr id="3" name="Picture 2" descr="A group of people around each other&#10;&#10;Description generated with high confidence">
            <a:extLst>
              <a:ext uri="{FF2B5EF4-FFF2-40B4-BE49-F238E27FC236}">
                <a16:creationId xmlns:a16="http://schemas.microsoft.com/office/drawing/2014/main" id="{541F777C-1700-42E9-A1F0-B78E8C29A8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250"/>
          <a:stretch/>
        </p:blipFill>
        <p:spPr>
          <a:xfrm>
            <a:off x="20" y="10"/>
            <a:ext cx="4571980" cy="6857990"/>
          </a:xfrm>
          <a:prstGeom prst="rect">
            <a:avLst/>
          </a:prstGeom>
        </p:spPr>
      </p:pic>
      <p:sp>
        <p:nvSpPr>
          <p:cNvPr id="4" name="Footer Placeholder 4"/>
          <p:cNvSpPr>
            <a:spLocks noGrp="1"/>
          </p:cNvSpPr>
          <p:nvPr>
            <p:ph type="ftr" sz="quarter" idx="11"/>
          </p:nvPr>
        </p:nvSpPr>
        <p:spPr>
          <a:xfrm>
            <a:off x="7010399" y="6482563"/>
            <a:ext cx="2133575" cy="365125"/>
          </a:xfrm>
        </p:spPr>
        <p:txBody>
          <a:bodyPr vert="horz" lIns="91440" tIns="45720" rIns="91440" bIns="45720" rtlCol="0" anchor="ctr">
            <a:normAutofit/>
          </a:bodyPr>
          <a:lstStyle/>
          <a:p>
            <a:pPr>
              <a:spcAft>
                <a:spcPts val="600"/>
              </a:spcAft>
              <a:defRPr/>
            </a:pPr>
            <a:r>
              <a:rPr lang="en-US" kern="1200" dirty="0">
                <a:solidFill>
                  <a:schemeClr val="tx1">
                    <a:tint val="75000"/>
                  </a:schemeClr>
                </a:solidFill>
                <a:latin typeface="+mn-lt"/>
                <a:ea typeface="+mn-ea"/>
                <a:cs typeface="+mn-cs"/>
              </a:rPr>
              <a:t>Salvation Came To His House</a:t>
            </a:r>
          </a:p>
        </p:txBody>
      </p:sp>
      <p:cxnSp>
        <p:nvCxnSpPr>
          <p:cNvPr id="71" name="Straight Connector 70">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9" name="Text Box 5">
            <a:extLst>
              <a:ext uri="{FF2B5EF4-FFF2-40B4-BE49-F238E27FC236}">
                <a16:creationId xmlns:a16="http://schemas.microsoft.com/office/drawing/2014/main" id="{F6ACBC52-B726-4768-A9B1-C40B7B6A42CE}"/>
              </a:ext>
            </a:extLst>
          </p:cNvPr>
          <p:cNvSpPr txBox="1">
            <a:spLocks noChangeArrowheads="1"/>
          </p:cNvSpPr>
          <p:nvPr/>
        </p:nvSpPr>
        <p:spPr bwMode="auto">
          <a:xfrm>
            <a:off x="4655101" y="1166842"/>
            <a:ext cx="452475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eaLnBrk="1" hangingPunct="1"/>
            <a:r>
              <a:rPr lang="en-US" altLang="en-US" dirty="0">
                <a:solidFill>
                  <a:srgbClr val="FFFF00"/>
                </a:solidFill>
              </a:rPr>
              <a:t>Indifferent Points – </a:t>
            </a:r>
          </a:p>
          <a:p>
            <a:pPr eaLnBrk="1" hangingPunct="1"/>
            <a:r>
              <a:rPr lang="en-US" altLang="en-US" dirty="0">
                <a:solidFill>
                  <a:srgbClr val="FFFF00"/>
                </a:solidFill>
              </a:rPr>
              <a:t>Luke 19:1-10</a:t>
            </a:r>
          </a:p>
          <a:p>
            <a:pPr>
              <a:buClr>
                <a:schemeClr val="accent1"/>
              </a:buClr>
              <a:buSzPct val="115000"/>
              <a:buFont typeface="Wingdings" pitchFamily="2" charset="2"/>
              <a:buChar char="Ø"/>
            </a:pPr>
            <a:r>
              <a:rPr lang="en-US" altLang="en-US" sz="2000" dirty="0">
                <a:solidFill>
                  <a:srgbClr val="FFFFCC"/>
                </a:solidFill>
              </a:rPr>
              <a:t>Rich</a:t>
            </a:r>
            <a:r>
              <a:rPr lang="en-US" altLang="en-US" sz="2000" b="0" dirty="0">
                <a:solidFill>
                  <a:srgbClr val="FFFFCC"/>
                </a:solidFill>
              </a:rPr>
              <a:t> – didn’t make him good or bad (Vs. 2): </a:t>
            </a:r>
            <a:r>
              <a:rPr lang="en-US" altLang="en-US" sz="2000" b="0" i="1" dirty="0">
                <a:solidFill>
                  <a:srgbClr val="FFFFCC"/>
                </a:solidFill>
              </a:rPr>
              <a:t>I Tim. 6:10, 17-19: </a:t>
            </a:r>
            <a:r>
              <a:rPr lang="en-US" altLang="en-US" sz="2000" b="0" dirty="0">
                <a:solidFill>
                  <a:srgbClr val="FFFFCC"/>
                </a:solidFill>
              </a:rPr>
              <a:t>“Love” of money is evil.</a:t>
            </a:r>
          </a:p>
          <a:p>
            <a:pPr>
              <a:buClr>
                <a:schemeClr val="accent1"/>
              </a:buClr>
              <a:buSzPct val="115000"/>
              <a:buFont typeface="Wingdings" pitchFamily="2" charset="2"/>
              <a:buChar char="Ø"/>
            </a:pPr>
            <a:r>
              <a:rPr lang="en-US" altLang="en-US" sz="2000" dirty="0">
                <a:solidFill>
                  <a:srgbClr val="FFFFCC"/>
                </a:solidFill>
              </a:rPr>
              <a:t>Short</a:t>
            </a:r>
            <a:r>
              <a:rPr lang="en-US" altLang="en-US" sz="2000" b="0" dirty="0">
                <a:solidFill>
                  <a:srgbClr val="FFFFCC"/>
                </a:solidFill>
              </a:rPr>
              <a:t> – didn’t make him good or bad (Vs. 3)</a:t>
            </a:r>
          </a:p>
          <a:p>
            <a:pPr>
              <a:buClr>
                <a:schemeClr val="accent1"/>
              </a:buClr>
              <a:buSzPct val="115000"/>
              <a:buFont typeface="Wingdings" pitchFamily="2" charset="2"/>
              <a:buChar char="Ø"/>
            </a:pPr>
            <a:r>
              <a:rPr lang="en-US" altLang="en-US" sz="2000" dirty="0">
                <a:solidFill>
                  <a:srgbClr val="FFFFCC"/>
                </a:solidFill>
              </a:rPr>
              <a:t>Looked down on by others </a:t>
            </a:r>
            <a:r>
              <a:rPr lang="en-US" altLang="en-US" sz="2000" b="0" dirty="0">
                <a:solidFill>
                  <a:srgbClr val="FFFFCC"/>
                </a:solidFill>
              </a:rPr>
              <a:t>(Vs. 7)</a:t>
            </a:r>
          </a:p>
          <a:p>
            <a:pPr>
              <a:buClr>
                <a:schemeClr val="accent1"/>
              </a:buClr>
              <a:buSzPct val="115000"/>
              <a:buFont typeface="Wingdings" pitchFamily="2" charset="2"/>
              <a:buChar char="Ø"/>
            </a:pPr>
            <a:r>
              <a:rPr lang="en-US" altLang="en-US" sz="2000" dirty="0">
                <a:solidFill>
                  <a:srgbClr val="FFFFCC"/>
                </a:solidFill>
              </a:rPr>
              <a:t>He was a Jew</a:t>
            </a:r>
            <a:r>
              <a:rPr lang="en-US" altLang="en-US" sz="2000" b="0" dirty="0">
                <a:solidFill>
                  <a:srgbClr val="FFFFCC"/>
                </a:solidFill>
              </a:rPr>
              <a:t> (Vs. 9) and a </a:t>
            </a:r>
            <a:r>
              <a:rPr lang="en-US" altLang="en-US" sz="2000" dirty="0">
                <a:solidFill>
                  <a:srgbClr val="FFFFCC"/>
                </a:solidFill>
              </a:rPr>
              <a:t>chief tax collector</a:t>
            </a:r>
            <a:r>
              <a:rPr lang="en-US" altLang="en-US" sz="2000" b="0" dirty="0">
                <a:solidFill>
                  <a:srgbClr val="FFFFCC"/>
                </a:solidFill>
              </a:rPr>
              <a:t> (Vs. 2)</a:t>
            </a:r>
          </a:p>
          <a:p>
            <a:pPr>
              <a:buClr>
                <a:schemeClr val="accent1"/>
              </a:buClr>
              <a:buSzPct val="115000"/>
              <a:buFont typeface="Wingdings" pitchFamily="2" charset="2"/>
              <a:buChar char="Ø"/>
            </a:pPr>
            <a:r>
              <a:rPr lang="en-US" altLang="en-US" sz="2000" dirty="0">
                <a:solidFill>
                  <a:srgbClr val="FFFFCC"/>
                </a:solidFill>
              </a:rPr>
              <a:t>His job didn’t make him good or bad</a:t>
            </a:r>
            <a:r>
              <a:rPr lang="en-US" altLang="en-US" sz="2000" b="0" dirty="0">
                <a:solidFill>
                  <a:srgbClr val="FFFFCC"/>
                </a:solidFill>
              </a:rPr>
              <a:t> – Matthew was an apostle and a tax collector! (Mt. 9:9)</a:t>
            </a:r>
          </a:p>
        </p:txBody>
      </p:sp>
    </p:spTree>
    <p:extLst>
      <p:ext uri="{BB962C8B-B14F-4D97-AF65-F5344CB8AC3E}">
        <p14:creationId xmlns:p14="http://schemas.microsoft.com/office/powerpoint/2010/main" val="42898377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4724402" y="1"/>
            <a:ext cx="4415990" cy="685800"/>
          </a:xfrm>
        </p:spPr>
        <p:txBody>
          <a:bodyPr vert="horz" lIns="91440" tIns="45720" rIns="91440" bIns="45720" rtlCol="0" anchor="ctr">
            <a:normAutofit/>
          </a:bodyPr>
          <a:lstStyle/>
          <a:p>
            <a:pPr>
              <a:defRPr/>
            </a:pPr>
            <a:r>
              <a:rPr lang="en-US" u="sng" dirty="0"/>
              <a:t>Zaccheus</a:t>
            </a:r>
            <a:endParaRPr lang="en-US" dirty="0"/>
          </a:p>
        </p:txBody>
      </p:sp>
      <p:pic>
        <p:nvPicPr>
          <p:cNvPr id="3" name="Picture 2" descr="A group of people around each other&#10;&#10;Description generated with high confidence">
            <a:extLst>
              <a:ext uri="{FF2B5EF4-FFF2-40B4-BE49-F238E27FC236}">
                <a16:creationId xmlns:a16="http://schemas.microsoft.com/office/drawing/2014/main" id="{541F777C-1700-42E9-A1F0-B78E8C29A8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250"/>
          <a:stretch/>
        </p:blipFill>
        <p:spPr>
          <a:xfrm>
            <a:off x="20" y="10"/>
            <a:ext cx="4571980" cy="6857990"/>
          </a:xfrm>
          <a:prstGeom prst="rect">
            <a:avLst/>
          </a:prstGeom>
        </p:spPr>
      </p:pic>
      <p:sp>
        <p:nvSpPr>
          <p:cNvPr id="4" name="Footer Placeholder 4"/>
          <p:cNvSpPr>
            <a:spLocks noGrp="1"/>
          </p:cNvSpPr>
          <p:nvPr>
            <p:ph type="ftr" sz="quarter" idx="11"/>
          </p:nvPr>
        </p:nvSpPr>
        <p:spPr>
          <a:xfrm>
            <a:off x="7086599" y="6497619"/>
            <a:ext cx="2038551" cy="365125"/>
          </a:xfrm>
        </p:spPr>
        <p:txBody>
          <a:bodyPr vert="horz" lIns="91440" tIns="45720" rIns="91440" bIns="45720" rtlCol="0" anchor="ctr">
            <a:normAutofit/>
          </a:bodyPr>
          <a:lstStyle/>
          <a:p>
            <a:pPr>
              <a:spcAft>
                <a:spcPts val="600"/>
              </a:spcAft>
              <a:defRPr/>
            </a:pPr>
            <a:r>
              <a:rPr lang="en-US" kern="1200" dirty="0">
                <a:solidFill>
                  <a:schemeClr val="tx1">
                    <a:tint val="75000"/>
                  </a:schemeClr>
                </a:solidFill>
                <a:latin typeface="+mn-lt"/>
                <a:ea typeface="+mn-ea"/>
                <a:cs typeface="+mn-cs"/>
              </a:rPr>
              <a:t>Salvation Came To His House</a:t>
            </a:r>
          </a:p>
        </p:txBody>
      </p:sp>
      <p:cxnSp>
        <p:nvCxnSpPr>
          <p:cNvPr id="71" name="Straight Connector 70">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7" name="Text Box 5">
            <a:extLst>
              <a:ext uri="{FF2B5EF4-FFF2-40B4-BE49-F238E27FC236}">
                <a16:creationId xmlns:a16="http://schemas.microsoft.com/office/drawing/2014/main" id="{CD54C27E-A4B0-4632-8FD0-3BA1B35BD10C}"/>
              </a:ext>
            </a:extLst>
          </p:cNvPr>
          <p:cNvSpPr txBox="1">
            <a:spLocks noChangeArrowheads="1"/>
          </p:cNvSpPr>
          <p:nvPr/>
        </p:nvSpPr>
        <p:spPr bwMode="auto">
          <a:xfrm>
            <a:off x="4615633" y="2428726"/>
            <a:ext cx="4524758"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eaLnBrk="1" hangingPunct="1"/>
            <a:r>
              <a:rPr lang="en-US" altLang="en-US" dirty="0">
                <a:solidFill>
                  <a:srgbClr val="FFFF00"/>
                </a:solidFill>
              </a:rPr>
              <a:t>Bad Points – Luke 19:1-10</a:t>
            </a:r>
          </a:p>
          <a:p>
            <a:pPr>
              <a:buClr>
                <a:schemeClr val="accent1"/>
              </a:buClr>
              <a:buSzPct val="115000"/>
              <a:buFont typeface="Wingdings" pitchFamily="2" charset="2"/>
              <a:buChar char="Ø"/>
            </a:pPr>
            <a:r>
              <a:rPr lang="en-US" altLang="en-US" sz="2000" dirty="0">
                <a:solidFill>
                  <a:srgbClr val="FFFFCC"/>
                </a:solidFill>
              </a:rPr>
              <a:t>May have become rich at the cost of others</a:t>
            </a:r>
            <a:r>
              <a:rPr lang="en-US" altLang="en-US" sz="2000" b="0" dirty="0">
                <a:solidFill>
                  <a:srgbClr val="FFFFCC"/>
                </a:solidFill>
              </a:rPr>
              <a:t> (Vs. 8)</a:t>
            </a:r>
          </a:p>
          <a:p>
            <a:pPr>
              <a:buClr>
                <a:schemeClr val="accent1"/>
              </a:buClr>
              <a:buSzPct val="115000"/>
              <a:buFont typeface="Wingdings" pitchFamily="2" charset="2"/>
              <a:buChar char="Ø"/>
            </a:pPr>
            <a:r>
              <a:rPr lang="en-US" altLang="en-US" sz="2000" dirty="0">
                <a:solidFill>
                  <a:srgbClr val="FFFFCC"/>
                </a:solidFill>
              </a:rPr>
              <a:t>May have been uncharitable</a:t>
            </a:r>
            <a:r>
              <a:rPr lang="en-US" altLang="en-US" sz="2000" b="0" dirty="0">
                <a:solidFill>
                  <a:srgbClr val="FFFFCC"/>
                </a:solidFill>
              </a:rPr>
              <a:t> (Vs. 8)</a:t>
            </a:r>
          </a:p>
          <a:p>
            <a:pPr>
              <a:buClr>
                <a:schemeClr val="accent1"/>
              </a:buClr>
              <a:buSzPct val="115000"/>
              <a:buFont typeface="Wingdings" pitchFamily="2" charset="2"/>
              <a:buChar char="Ø"/>
            </a:pPr>
            <a:r>
              <a:rPr lang="en-US" altLang="en-US" sz="2000" dirty="0">
                <a:solidFill>
                  <a:srgbClr val="FFFFCC"/>
                </a:solidFill>
              </a:rPr>
              <a:t>Was lost </a:t>
            </a:r>
            <a:r>
              <a:rPr lang="en-US" altLang="en-US" sz="2000" b="0" dirty="0">
                <a:solidFill>
                  <a:srgbClr val="FFFFCC"/>
                </a:solidFill>
              </a:rPr>
              <a:t>(Vs. 10)</a:t>
            </a:r>
          </a:p>
        </p:txBody>
      </p:sp>
      <p:sp>
        <p:nvSpPr>
          <p:cNvPr id="10" name="Text Box 4">
            <a:extLst>
              <a:ext uri="{FF2B5EF4-FFF2-40B4-BE49-F238E27FC236}">
                <a16:creationId xmlns:a16="http://schemas.microsoft.com/office/drawing/2014/main" id="{1B932A84-95E1-486F-AF3A-AC5FF6F27F6A}"/>
              </a:ext>
            </a:extLst>
          </p:cNvPr>
          <p:cNvSpPr txBox="1">
            <a:spLocks noChangeArrowheads="1"/>
          </p:cNvSpPr>
          <p:nvPr/>
        </p:nvSpPr>
        <p:spPr bwMode="auto">
          <a:xfrm>
            <a:off x="-7919" y="5334000"/>
            <a:ext cx="9144000" cy="1077218"/>
          </a:xfrm>
          <a:prstGeom prst="rect">
            <a:avLst/>
          </a:prstGeom>
          <a:solidFill>
            <a:srgbClr val="8AB9E7">
              <a:lumMod val="60000"/>
              <a:lumOff val="4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marL="457200" marR="0" lvl="0" indent="-457200" algn="ctr" defTabSz="91440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a:ln>
                  <a:noFill/>
                </a:ln>
                <a:solidFill>
                  <a:srgbClr val="000099">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Zaccheus was a “lost” man </a:t>
            </a:r>
            <a:r>
              <a:rPr kumimoji="0" lang="en-US" sz="3200" i="1" u="none" strike="noStrike" kern="0" cap="none" spc="0" normalizeH="0" baseline="0" noProof="0" dirty="0">
                <a:ln>
                  <a:noFill/>
                </a:ln>
                <a:solidFill>
                  <a:srgbClr val="000099">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diligently seeking</a:t>
            </a:r>
            <a:r>
              <a:rPr kumimoji="0" lang="en-US" sz="3200" i="0" u="none" strike="noStrike" kern="0" cap="none" spc="0" normalizeH="0" baseline="0" noProof="0" dirty="0">
                <a:ln>
                  <a:noFill/>
                </a:ln>
                <a:solidFill>
                  <a:srgbClr val="000099">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to be found!</a:t>
            </a:r>
          </a:p>
        </p:txBody>
      </p:sp>
    </p:spTree>
    <p:extLst>
      <p:ext uri="{BB962C8B-B14F-4D97-AF65-F5344CB8AC3E}">
        <p14:creationId xmlns:p14="http://schemas.microsoft.com/office/powerpoint/2010/main" val="7194657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3" name="Picture 2" descr="A group of people around each other&#10;&#10;Description generated with high confidence">
            <a:extLst>
              <a:ext uri="{FF2B5EF4-FFF2-40B4-BE49-F238E27FC236}">
                <a16:creationId xmlns:a16="http://schemas.microsoft.com/office/drawing/2014/main" id="{541F777C-1700-42E9-A1F0-B78E8C29A847}"/>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t="7319" b="45820"/>
          <a:stretch/>
        </p:blipFill>
        <p:spPr>
          <a:xfrm>
            <a:off x="20" y="0"/>
            <a:ext cx="9143980" cy="6855970"/>
          </a:xfrm>
          <a:prstGeom prst="rect">
            <a:avLst/>
          </a:prstGeom>
        </p:spPr>
      </p:pic>
      <p:sp>
        <p:nvSpPr>
          <p:cNvPr id="71" name="Rectangle 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7074" name="Rectangle 2"/>
          <p:cNvSpPr>
            <a:spLocks noGrp="1" noChangeArrowheads="1"/>
          </p:cNvSpPr>
          <p:nvPr>
            <p:ph type="title"/>
          </p:nvPr>
        </p:nvSpPr>
        <p:spPr>
          <a:xfrm>
            <a:off x="-7918" y="2031"/>
            <a:ext cx="9151918" cy="607570"/>
          </a:xfrm>
        </p:spPr>
        <p:txBody>
          <a:bodyPr vert="horz" lIns="91440" tIns="45720" rIns="91440" bIns="45720" rtlCol="0" anchor="ctr">
            <a:normAutofit/>
          </a:bodyPr>
          <a:lstStyle/>
          <a:p>
            <a:pPr>
              <a:defRPr/>
            </a:pPr>
            <a:r>
              <a:rPr lang="en-US" u="sng" dirty="0"/>
              <a:t>Zaccheus: His Great Change</a:t>
            </a:r>
            <a:endParaRPr lang="en-US" dirty="0"/>
          </a:p>
        </p:txBody>
      </p:sp>
      <p:sp>
        <p:nvSpPr>
          <p:cNvPr id="4" name="Footer Placeholder 4"/>
          <p:cNvSpPr>
            <a:spLocks noGrp="1"/>
          </p:cNvSpPr>
          <p:nvPr>
            <p:ph type="ftr" sz="quarter" idx="11"/>
          </p:nvPr>
        </p:nvSpPr>
        <p:spPr>
          <a:xfrm>
            <a:off x="20" y="6588375"/>
            <a:ext cx="5004649" cy="267595"/>
          </a:xfrm>
        </p:spPr>
        <p:txBody>
          <a:bodyPr vert="horz" lIns="91440" tIns="45720" rIns="91440" bIns="45720" rtlCol="0" anchor="ctr">
            <a:normAutofit/>
          </a:bodyPr>
          <a:lstStyle/>
          <a:p>
            <a:pPr>
              <a:spcAft>
                <a:spcPts val="600"/>
              </a:spcAft>
              <a:defRPr/>
            </a:pPr>
            <a:r>
              <a:rPr lang="en-US" kern="1200" dirty="0">
                <a:solidFill>
                  <a:schemeClr val="tx1">
                    <a:tint val="75000"/>
                  </a:schemeClr>
                </a:solidFill>
                <a:latin typeface="+mn-lt"/>
                <a:ea typeface="+mn-ea"/>
                <a:cs typeface="+mn-cs"/>
              </a:rPr>
              <a:t>Salvation Came To His House</a:t>
            </a:r>
          </a:p>
        </p:txBody>
      </p:sp>
      <p:sp>
        <p:nvSpPr>
          <p:cNvPr id="9" name="Text Box 5">
            <a:extLst>
              <a:ext uri="{FF2B5EF4-FFF2-40B4-BE49-F238E27FC236}">
                <a16:creationId xmlns:a16="http://schemas.microsoft.com/office/drawing/2014/main" id="{FB982BDE-C39E-4D7D-A444-9D8E0B78E48A}"/>
              </a:ext>
            </a:extLst>
          </p:cNvPr>
          <p:cNvSpPr txBox="1">
            <a:spLocks noChangeArrowheads="1"/>
          </p:cNvSpPr>
          <p:nvPr/>
        </p:nvSpPr>
        <p:spPr bwMode="auto">
          <a:xfrm>
            <a:off x="20" y="754340"/>
            <a:ext cx="91439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eaLnBrk="1" hangingPunct="1"/>
            <a:r>
              <a:rPr lang="en-US" altLang="en-US" dirty="0">
                <a:solidFill>
                  <a:srgbClr val="FFFF00"/>
                </a:solidFill>
              </a:rPr>
              <a:t>Began with curiosity (wanted to see Who He is) – Lk. 19:3</a:t>
            </a:r>
          </a:p>
          <a:p>
            <a:pPr>
              <a:buClr>
                <a:schemeClr val="accent1"/>
              </a:buClr>
              <a:buSzPct val="115000"/>
              <a:buFont typeface="Wingdings" pitchFamily="2" charset="2"/>
              <a:buChar char="Ø"/>
            </a:pPr>
            <a:r>
              <a:rPr lang="en-US" altLang="en-US" sz="2000" b="0" dirty="0">
                <a:solidFill>
                  <a:srgbClr val="FFFFCC"/>
                </a:solidFill>
              </a:rPr>
              <a:t>No interest = No salvation!</a:t>
            </a:r>
          </a:p>
        </p:txBody>
      </p:sp>
      <p:sp>
        <p:nvSpPr>
          <p:cNvPr id="10" name="Text Box 5">
            <a:extLst>
              <a:ext uri="{FF2B5EF4-FFF2-40B4-BE49-F238E27FC236}">
                <a16:creationId xmlns:a16="http://schemas.microsoft.com/office/drawing/2014/main" id="{761D4D23-9402-416D-85F1-6B55F6D9433D}"/>
              </a:ext>
            </a:extLst>
          </p:cNvPr>
          <p:cNvSpPr txBox="1">
            <a:spLocks noChangeArrowheads="1"/>
          </p:cNvSpPr>
          <p:nvPr/>
        </p:nvSpPr>
        <p:spPr bwMode="auto">
          <a:xfrm>
            <a:off x="-16293" y="1664570"/>
            <a:ext cx="91439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eaLnBrk="1" hangingPunct="1"/>
            <a:r>
              <a:rPr lang="en-US" altLang="en-US" dirty="0">
                <a:solidFill>
                  <a:srgbClr val="FFFF00"/>
                </a:solidFill>
              </a:rPr>
              <a:t>Received Jesus gladly – Lk. 19:5-6</a:t>
            </a:r>
          </a:p>
          <a:p>
            <a:pPr>
              <a:buClr>
                <a:schemeClr val="accent1"/>
              </a:buClr>
              <a:buSzPct val="115000"/>
              <a:buFont typeface="Wingdings" pitchFamily="2" charset="2"/>
              <a:buChar char="Ø"/>
            </a:pPr>
            <a:r>
              <a:rPr lang="en-US" altLang="en-US" sz="2000" b="0" dirty="0">
                <a:solidFill>
                  <a:srgbClr val="FFFFCC"/>
                </a:solidFill>
              </a:rPr>
              <a:t>Out of everyone in the crowd, Jesus wanted to see Zaccheus (19:5: looked up), and to meet him, and stay with him at his house! (Eph. 3:20-21: Super-Abundant!)</a:t>
            </a:r>
          </a:p>
        </p:txBody>
      </p:sp>
      <p:sp>
        <p:nvSpPr>
          <p:cNvPr id="11" name="Text Box 5">
            <a:extLst>
              <a:ext uri="{FF2B5EF4-FFF2-40B4-BE49-F238E27FC236}">
                <a16:creationId xmlns:a16="http://schemas.microsoft.com/office/drawing/2014/main" id="{5B6D9833-6CD8-4E16-9460-5F337F612E5B}"/>
              </a:ext>
            </a:extLst>
          </p:cNvPr>
          <p:cNvSpPr txBox="1">
            <a:spLocks noChangeArrowheads="1"/>
          </p:cNvSpPr>
          <p:nvPr/>
        </p:nvSpPr>
        <p:spPr bwMode="auto">
          <a:xfrm>
            <a:off x="12125" y="3196323"/>
            <a:ext cx="91439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eaLnBrk="1" hangingPunct="1"/>
            <a:r>
              <a:rPr lang="en-US" altLang="en-US" dirty="0">
                <a:solidFill>
                  <a:srgbClr val="FFFF00"/>
                </a:solidFill>
              </a:rPr>
              <a:t>His Repentance – Lk. 19:8</a:t>
            </a:r>
          </a:p>
          <a:p>
            <a:pPr>
              <a:buClr>
                <a:schemeClr val="accent1"/>
              </a:buClr>
              <a:buSzPct val="115000"/>
              <a:buFont typeface="Wingdings" pitchFamily="2" charset="2"/>
              <a:buChar char="Ø"/>
            </a:pPr>
            <a:r>
              <a:rPr lang="en-US" altLang="en-US" sz="2000" b="0" dirty="0">
                <a:solidFill>
                  <a:srgbClr val="FFFFCC"/>
                </a:solidFill>
              </a:rPr>
              <a:t>“Stood and said” (NKJV) = A public declaration</a:t>
            </a:r>
          </a:p>
          <a:p>
            <a:pPr>
              <a:buClr>
                <a:schemeClr val="accent1"/>
              </a:buClr>
              <a:buSzPct val="115000"/>
              <a:buFont typeface="Wingdings" pitchFamily="2" charset="2"/>
              <a:buChar char="Ø"/>
            </a:pPr>
            <a:r>
              <a:rPr lang="en-US" altLang="en-US" sz="2000" b="0" dirty="0">
                <a:solidFill>
                  <a:srgbClr val="FFFFCC"/>
                </a:solidFill>
              </a:rPr>
              <a:t>Resolved to be charitable (Contrast with Rich Young Ruler – Luke 18:18-23)</a:t>
            </a:r>
          </a:p>
          <a:p>
            <a:pPr>
              <a:buClr>
                <a:schemeClr val="accent1"/>
              </a:buClr>
              <a:buSzPct val="115000"/>
              <a:buFont typeface="Wingdings" pitchFamily="2" charset="2"/>
              <a:buChar char="Ø"/>
            </a:pPr>
            <a:r>
              <a:rPr lang="en-US" altLang="en-US" sz="2000" b="0" dirty="0">
                <a:solidFill>
                  <a:srgbClr val="FFFFCC"/>
                </a:solidFill>
              </a:rPr>
              <a:t>Vowed to make restitution fourfold – Ex. 22:1; Eph. 4:28</a:t>
            </a:r>
          </a:p>
        </p:txBody>
      </p:sp>
      <p:sp>
        <p:nvSpPr>
          <p:cNvPr id="12" name="Text Box 4">
            <a:extLst>
              <a:ext uri="{FF2B5EF4-FFF2-40B4-BE49-F238E27FC236}">
                <a16:creationId xmlns:a16="http://schemas.microsoft.com/office/drawing/2014/main" id="{A9493B0B-61F8-49CA-8881-A391406B7D56}"/>
              </a:ext>
            </a:extLst>
          </p:cNvPr>
          <p:cNvSpPr txBox="1">
            <a:spLocks noChangeArrowheads="1"/>
          </p:cNvSpPr>
          <p:nvPr/>
        </p:nvSpPr>
        <p:spPr bwMode="auto">
          <a:xfrm>
            <a:off x="-7919" y="5018715"/>
            <a:ext cx="9144000" cy="1569660"/>
          </a:xfrm>
          <a:prstGeom prst="rect">
            <a:avLst/>
          </a:prstGeom>
          <a:solidFill>
            <a:srgbClr val="8AB9E7">
              <a:lumMod val="60000"/>
              <a:lumOff val="4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marL="457200" marR="0" lvl="0" indent="-457200" algn="ctr" defTabSz="914400" eaLnBrk="1" fontAlgn="auto" latinLnBrk="0" hangingPunct="1">
              <a:lnSpc>
                <a:spcPct val="100000"/>
              </a:lnSpc>
              <a:spcBef>
                <a:spcPts val="0"/>
              </a:spcBef>
              <a:spcAft>
                <a:spcPts val="0"/>
              </a:spcAft>
              <a:buClrTx/>
              <a:buSzTx/>
              <a:buFontTx/>
              <a:buNone/>
              <a:tabLst/>
              <a:defRPr/>
            </a:pPr>
            <a:r>
              <a:rPr lang="en-US" sz="3200" kern="0" dirty="0">
                <a:solidFill>
                  <a:srgbClr val="000099">
                    <a:lumMod val="75000"/>
                  </a:srgbClr>
                </a:solidFill>
                <a:ea typeface="Tahoma" panose="020B0604030504040204" pitchFamily="34" charset="0"/>
                <a:cs typeface="Tahoma" panose="020B0604030504040204" pitchFamily="34" charset="0"/>
              </a:rPr>
              <a:t>He was a “lost” man desiring to be saved, and when found he accepted the terms for salvation!</a:t>
            </a:r>
            <a:endParaRPr kumimoji="0" lang="en-US" sz="3200" i="0" u="none" strike="noStrike" kern="0" cap="none" spc="0" normalizeH="0" baseline="0" noProof="0" dirty="0">
              <a:ln>
                <a:noFill/>
              </a:ln>
              <a:solidFill>
                <a:srgbClr val="000099">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263671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500"/>
                                        <p:tgtEl>
                                          <p:spTgt spid="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wipe(left)">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500"/>
                                        <p:tgtEl>
                                          <p:spTgt spid="11">
                                            <p:txEl>
                                              <p:pRg st="0" end="0"/>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wipe(left)">
                                      <p:cBhvr>
                                        <p:cTn id="29" dur="5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wipe(left)">
                                      <p:cBhvr>
                                        <p:cTn id="34" dur="500"/>
                                        <p:tgtEl>
                                          <p:spTgt spid="1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Effect transition="in" filter="wipe(left)">
                                      <p:cBhvr>
                                        <p:cTn id="39" dur="500"/>
                                        <p:tgtEl>
                                          <p:spTgt spid="11">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around each other&#10;&#10;Description generated with high confidence">
            <a:extLst>
              <a:ext uri="{FF2B5EF4-FFF2-40B4-BE49-F238E27FC236}">
                <a16:creationId xmlns:a16="http://schemas.microsoft.com/office/drawing/2014/main" id="{541F777C-1700-42E9-A1F0-B78E8C29A847}"/>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t="7319" b="45820"/>
          <a:stretch/>
        </p:blipFill>
        <p:spPr>
          <a:xfrm>
            <a:off x="20" y="0"/>
            <a:ext cx="9143980" cy="6855970"/>
          </a:xfrm>
          <a:prstGeom prst="rect">
            <a:avLst/>
          </a:prstGeom>
        </p:spPr>
      </p:pic>
      <p:sp>
        <p:nvSpPr>
          <p:cNvPr id="387074" name="Rectangle 2"/>
          <p:cNvSpPr>
            <a:spLocks noGrp="1" noChangeArrowheads="1"/>
          </p:cNvSpPr>
          <p:nvPr>
            <p:ph type="title"/>
          </p:nvPr>
        </p:nvSpPr>
        <p:spPr>
          <a:xfrm>
            <a:off x="-7918" y="2031"/>
            <a:ext cx="9151918" cy="607570"/>
          </a:xfrm>
        </p:spPr>
        <p:txBody>
          <a:bodyPr vert="horz" lIns="91440" tIns="45720" rIns="91440" bIns="45720" rtlCol="0" anchor="ctr">
            <a:noAutofit/>
          </a:bodyPr>
          <a:lstStyle/>
          <a:p>
            <a:pPr>
              <a:defRPr/>
            </a:pPr>
            <a:r>
              <a:rPr lang="en-US" sz="2800" u="sng" dirty="0"/>
              <a:t>Zaccheus: Salvation Came to His House</a:t>
            </a:r>
            <a:endParaRPr lang="en-US" sz="2800" dirty="0"/>
          </a:p>
        </p:txBody>
      </p:sp>
      <p:sp>
        <p:nvSpPr>
          <p:cNvPr id="4" name="Footer Placeholder 4"/>
          <p:cNvSpPr>
            <a:spLocks noGrp="1"/>
          </p:cNvSpPr>
          <p:nvPr>
            <p:ph type="ftr" sz="quarter" idx="11"/>
          </p:nvPr>
        </p:nvSpPr>
        <p:spPr>
          <a:xfrm>
            <a:off x="20" y="6588375"/>
            <a:ext cx="5004649" cy="267595"/>
          </a:xfrm>
        </p:spPr>
        <p:txBody>
          <a:bodyPr vert="horz" lIns="91440" tIns="45720" rIns="91440" bIns="45720" rtlCol="0" anchor="ctr">
            <a:normAutofit/>
          </a:bodyPr>
          <a:lstStyle/>
          <a:p>
            <a:pPr>
              <a:spcAft>
                <a:spcPts val="600"/>
              </a:spcAft>
              <a:defRPr/>
            </a:pPr>
            <a:r>
              <a:rPr lang="en-US" kern="1200" dirty="0">
                <a:solidFill>
                  <a:schemeClr val="tx1">
                    <a:tint val="75000"/>
                  </a:schemeClr>
                </a:solidFill>
                <a:latin typeface="+mn-lt"/>
                <a:ea typeface="+mn-ea"/>
                <a:cs typeface="+mn-cs"/>
              </a:rPr>
              <a:t>Salvation Came To His House</a:t>
            </a:r>
          </a:p>
        </p:txBody>
      </p:sp>
      <p:sp>
        <p:nvSpPr>
          <p:cNvPr id="9" name="Text Box 5">
            <a:extLst>
              <a:ext uri="{FF2B5EF4-FFF2-40B4-BE49-F238E27FC236}">
                <a16:creationId xmlns:a16="http://schemas.microsoft.com/office/drawing/2014/main" id="{FB982BDE-C39E-4D7D-A444-9D8E0B78E48A}"/>
              </a:ext>
            </a:extLst>
          </p:cNvPr>
          <p:cNvSpPr txBox="1">
            <a:spLocks noChangeArrowheads="1"/>
          </p:cNvSpPr>
          <p:nvPr/>
        </p:nvSpPr>
        <p:spPr bwMode="auto">
          <a:xfrm>
            <a:off x="20" y="754340"/>
            <a:ext cx="91439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eaLnBrk="1" hangingPunct="1"/>
            <a:r>
              <a:rPr lang="en-US" altLang="en-US" dirty="0">
                <a:solidFill>
                  <a:srgbClr val="FFFF00"/>
                </a:solidFill>
              </a:rPr>
              <a:t>Pronounced by the Lord – Lk. 19:9</a:t>
            </a:r>
          </a:p>
          <a:p>
            <a:pPr>
              <a:buClr>
                <a:schemeClr val="accent1"/>
              </a:buClr>
              <a:buSzPct val="115000"/>
              <a:buFont typeface="Wingdings" pitchFamily="2" charset="2"/>
              <a:buChar char="Ø"/>
            </a:pPr>
            <a:r>
              <a:rPr lang="en-US" altLang="en-US" sz="2000" b="0" i="1" dirty="0">
                <a:solidFill>
                  <a:srgbClr val="FFFFCC"/>
                </a:solidFill>
              </a:rPr>
              <a:t>Wouldn’t we want to hear such a pronouncement?</a:t>
            </a:r>
          </a:p>
        </p:txBody>
      </p:sp>
      <p:sp>
        <p:nvSpPr>
          <p:cNvPr id="10" name="Text Box 5">
            <a:extLst>
              <a:ext uri="{FF2B5EF4-FFF2-40B4-BE49-F238E27FC236}">
                <a16:creationId xmlns:a16="http://schemas.microsoft.com/office/drawing/2014/main" id="{761D4D23-9402-416D-85F1-6B55F6D9433D}"/>
              </a:ext>
            </a:extLst>
          </p:cNvPr>
          <p:cNvSpPr txBox="1">
            <a:spLocks noChangeArrowheads="1"/>
          </p:cNvSpPr>
          <p:nvPr/>
        </p:nvSpPr>
        <p:spPr bwMode="auto">
          <a:xfrm>
            <a:off x="-16293" y="1664570"/>
            <a:ext cx="91439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eaLnBrk="1" hangingPunct="1"/>
            <a:r>
              <a:rPr lang="en-US" altLang="en-US" dirty="0">
                <a:solidFill>
                  <a:srgbClr val="FFFF00"/>
                </a:solidFill>
              </a:rPr>
              <a:t>The terms</a:t>
            </a:r>
          </a:p>
          <a:p>
            <a:pPr>
              <a:buClr>
                <a:schemeClr val="accent1"/>
              </a:buClr>
              <a:buSzPct val="115000"/>
              <a:buFont typeface="Wingdings" pitchFamily="2" charset="2"/>
              <a:buChar char="Ø"/>
            </a:pPr>
            <a:r>
              <a:rPr lang="en-US" altLang="en-US" sz="2000" b="0" dirty="0">
                <a:solidFill>
                  <a:srgbClr val="FFFFCC"/>
                </a:solidFill>
              </a:rPr>
              <a:t>Forsake old sin</a:t>
            </a:r>
          </a:p>
          <a:p>
            <a:pPr>
              <a:buClr>
                <a:schemeClr val="accent1"/>
              </a:buClr>
              <a:buSzPct val="115000"/>
              <a:buFont typeface="Wingdings" pitchFamily="2" charset="2"/>
              <a:buChar char="Ø"/>
            </a:pPr>
            <a:r>
              <a:rPr lang="en-US" altLang="en-US" sz="2000" b="0" dirty="0">
                <a:solidFill>
                  <a:srgbClr val="FFFFCC"/>
                </a:solidFill>
              </a:rPr>
              <a:t>Resolve to do good – </a:t>
            </a:r>
            <a:r>
              <a:rPr lang="en-US" altLang="en-US" sz="2000" dirty="0">
                <a:solidFill>
                  <a:srgbClr val="FFFFCC"/>
                </a:solidFill>
              </a:rPr>
              <a:t>Is. 55:7</a:t>
            </a:r>
          </a:p>
        </p:txBody>
      </p:sp>
      <p:sp>
        <p:nvSpPr>
          <p:cNvPr id="11" name="Text Box 5">
            <a:extLst>
              <a:ext uri="{FF2B5EF4-FFF2-40B4-BE49-F238E27FC236}">
                <a16:creationId xmlns:a16="http://schemas.microsoft.com/office/drawing/2014/main" id="{5B6D9833-6CD8-4E16-9460-5F337F612E5B}"/>
              </a:ext>
            </a:extLst>
          </p:cNvPr>
          <p:cNvSpPr txBox="1">
            <a:spLocks noChangeArrowheads="1"/>
          </p:cNvSpPr>
          <p:nvPr/>
        </p:nvSpPr>
        <p:spPr bwMode="auto">
          <a:xfrm>
            <a:off x="20" y="2853379"/>
            <a:ext cx="914398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marL="0" indent="0" eaLnBrk="1" hangingPunct="1"/>
            <a:r>
              <a:rPr lang="en-US" altLang="en-US" dirty="0">
                <a:solidFill>
                  <a:srgbClr val="FFFF00"/>
                </a:solidFill>
              </a:rPr>
              <a:t>Lessons we can learn today from the man who climbed a tree to see Jesus</a:t>
            </a:r>
          </a:p>
          <a:p>
            <a:pPr>
              <a:buClr>
                <a:schemeClr val="accent1"/>
              </a:buClr>
              <a:buSzPct val="115000"/>
              <a:buFont typeface="Wingdings" pitchFamily="2" charset="2"/>
              <a:buChar char="Ø"/>
            </a:pPr>
            <a:r>
              <a:rPr lang="en-US" altLang="en-US" sz="2000" b="0" dirty="0">
                <a:solidFill>
                  <a:srgbClr val="FFFFCC"/>
                </a:solidFill>
              </a:rPr>
              <a:t>We need to seek Jesus and let nothing get in our way of being “found” – Js. 4:8 (Heb. 11:6)</a:t>
            </a:r>
          </a:p>
          <a:p>
            <a:pPr>
              <a:buClr>
                <a:schemeClr val="accent1"/>
              </a:buClr>
              <a:buSzPct val="115000"/>
              <a:buFont typeface="Wingdings" pitchFamily="2" charset="2"/>
              <a:buChar char="Ø"/>
            </a:pPr>
            <a:r>
              <a:rPr lang="en-US" altLang="en-US" sz="2000" b="0" dirty="0">
                <a:solidFill>
                  <a:srgbClr val="FFFFCC"/>
                </a:solidFill>
              </a:rPr>
              <a:t>Once “found” accept the terms and obey the gospel – Acts 2:38; 8:36-38; 22:16</a:t>
            </a:r>
          </a:p>
          <a:p>
            <a:pPr>
              <a:buClr>
                <a:schemeClr val="accent1"/>
              </a:buClr>
              <a:buSzPct val="115000"/>
              <a:buFont typeface="Wingdings" pitchFamily="2" charset="2"/>
              <a:buChar char="Ø"/>
            </a:pPr>
            <a:r>
              <a:rPr lang="en-US" altLang="en-US" sz="2000" b="0" dirty="0">
                <a:solidFill>
                  <a:srgbClr val="FFFFCC"/>
                </a:solidFill>
              </a:rPr>
              <a:t>When we sin we need to repent – I Jn. 1:9 (Lk. 3:8; Acts 26:19-20)</a:t>
            </a:r>
          </a:p>
        </p:txBody>
      </p:sp>
      <p:sp>
        <p:nvSpPr>
          <p:cNvPr id="12" name="Text Box 4">
            <a:extLst>
              <a:ext uri="{FF2B5EF4-FFF2-40B4-BE49-F238E27FC236}">
                <a16:creationId xmlns:a16="http://schemas.microsoft.com/office/drawing/2014/main" id="{A9493B0B-61F8-49CA-8881-A391406B7D56}"/>
              </a:ext>
            </a:extLst>
          </p:cNvPr>
          <p:cNvSpPr txBox="1">
            <a:spLocks noChangeArrowheads="1"/>
          </p:cNvSpPr>
          <p:nvPr/>
        </p:nvSpPr>
        <p:spPr bwMode="auto">
          <a:xfrm>
            <a:off x="456" y="5511157"/>
            <a:ext cx="9144000" cy="1077218"/>
          </a:xfrm>
          <a:prstGeom prst="rect">
            <a:avLst/>
          </a:prstGeom>
          <a:solidFill>
            <a:srgbClr val="8AB9E7">
              <a:lumMod val="60000"/>
              <a:lumOff val="4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marL="457200" marR="0" lvl="0" indent="-457200" algn="ctr" defTabSz="914400" eaLnBrk="1" fontAlgn="auto" latinLnBrk="0" hangingPunct="1">
              <a:lnSpc>
                <a:spcPct val="100000"/>
              </a:lnSpc>
              <a:spcBef>
                <a:spcPts val="0"/>
              </a:spcBef>
              <a:spcAft>
                <a:spcPts val="0"/>
              </a:spcAft>
              <a:buClrTx/>
              <a:buSzTx/>
              <a:buFontTx/>
              <a:buNone/>
              <a:tabLst/>
              <a:defRPr/>
            </a:pPr>
            <a:r>
              <a:rPr lang="en-US" sz="3200" kern="0" dirty="0">
                <a:solidFill>
                  <a:srgbClr val="000099">
                    <a:lumMod val="75000"/>
                  </a:srgbClr>
                </a:solidFill>
                <a:ea typeface="Tahoma" panose="020B0604030504040204" pitchFamily="34" charset="0"/>
                <a:cs typeface="Tahoma" panose="020B0604030504040204" pitchFamily="34" charset="0"/>
              </a:rPr>
              <a:t>He was a “lost” man who became “found” and “salvation came to his house!”</a:t>
            </a:r>
            <a:endParaRPr kumimoji="0" lang="en-US" sz="3200" i="0" u="none" strike="noStrike" kern="0" cap="none" spc="0" normalizeH="0" baseline="0" noProof="0" dirty="0">
              <a:ln>
                <a:noFill/>
              </a:ln>
              <a:solidFill>
                <a:srgbClr val="000099">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301170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500"/>
                                        <p:tgtEl>
                                          <p:spTgt spid="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wipe(left)">
                                      <p:cBhvr>
                                        <p:cTn id="20" dur="500"/>
                                        <p:tgtEl>
                                          <p:spTgt spid="10">
                                            <p:txEl>
                                              <p:pRg st="1" end="1"/>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wipe(left)">
                                      <p:cBhvr>
                                        <p:cTn id="24" dur="500"/>
                                        <p:tgtEl>
                                          <p:spTgt spid="1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500"/>
                                        <p:tgtEl>
                                          <p:spTgt spid="11">
                                            <p:txEl>
                                              <p:pRg st="0" end="0"/>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animEffect transition="in" filter="wipe(left)">
                                      <p:cBhvr>
                                        <p:cTn id="33" dur="500"/>
                                        <p:tgtEl>
                                          <p:spTgt spid="11">
                                            <p:txEl>
                                              <p:pRg st="1" end="1"/>
                                            </p:txEl>
                                          </p:spTgt>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wipe(left)">
                                      <p:cBhvr>
                                        <p:cTn id="37" dur="500"/>
                                        <p:tgtEl>
                                          <p:spTgt spid="11">
                                            <p:txEl>
                                              <p:pRg st="2" end="2"/>
                                            </p:txEl>
                                          </p:spTgt>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11">
                                            <p:txEl>
                                              <p:pRg st="3" end="3"/>
                                            </p:txEl>
                                          </p:spTgt>
                                        </p:tgtEl>
                                        <p:attrNameLst>
                                          <p:attrName>style.visibility</p:attrName>
                                        </p:attrNameLst>
                                      </p:cBhvr>
                                      <p:to>
                                        <p:strVal val="visible"/>
                                      </p:to>
                                    </p:set>
                                    <p:animEffect transition="in" filter="wipe(left)">
                                      <p:cBhvr>
                                        <p:cTn id="41" dur="500"/>
                                        <p:tgtEl>
                                          <p:spTgt spid="11">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0" y="0"/>
            <a:ext cx="9144000" cy="381000"/>
          </a:xfrm>
        </p:spPr>
        <p:txBody>
          <a:bodyPr/>
          <a:lstStyle/>
          <a:p>
            <a:pPr eaLnBrk="1" hangingPunct="1">
              <a:defRPr/>
            </a:pPr>
            <a:r>
              <a:rPr lang="en-US" sz="3600" b="1" u="sng" dirty="0">
                <a:solidFill>
                  <a:schemeClr val="tx1"/>
                </a:solidFill>
                <a:cs typeface="Times New Roman" pitchFamily="18" charset="0"/>
              </a:rPr>
              <a:t>Conclusion </a:t>
            </a:r>
          </a:p>
        </p:txBody>
      </p:sp>
      <p:sp>
        <p:nvSpPr>
          <p:cNvPr id="6" name="Footer Placeholder 4"/>
          <p:cNvSpPr>
            <a:spLocks noGrp="1"/>
          </p:cNvSpPr>
          <p:nvPr>
            <p:ph type="ftr" sz="quarter" idx="11"/>
          </p:nvPr>
        </p:nvSpPr>
        <p:spPr>
          <a:xfrm>
            <a:off x="0" y="6553200"/>
            <a:ext cx="2895600" cy="304800"/>
          </a:xfrm>
        </p:spPr>
        <p:txBody>
          <a:bodyPr/>
          <a:lstStyle/>
          <a:p>
            <a:pPr>
              <a:defRPr/>
            </a:pPr>
            <a:r>
              <a:rPr lang="en-US" dirty="0">
                <a:solidFill>
                  <a:srgbClr val="FFFFFF"/>
                </a:solidFill>
              </a:rPr>
              <a:t>Salvation Came To His House</a:t>
            </a:r>
          </a:p>
        </p:txBody>
      </p:sp>
      <p:sp>
        <p:nvSpPr>
          <p:cNvPr id="479235" name="Text Box 3"/>
          <p:cNvSpPr txBox="1">
            <a:spLocks noChangeArrowheads="1"/>
          </p:cNvSpPr>
          <p:nvPr/>
        </p:nvSpPr>
        <p:spPr bwMode="auto">
          <a:xfrm>
            <a:off x="-3587" y="533400"/>
            <a:ext cx="9115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algn="ctr" eaLnBrk="1" hangingPunct="1"/>
            <a:r>
              <a:rPr lang="en-US" altLang="en-US" dirty="0">
                <a:solidFill>
                  <a:srgbClr val="FFFF00"/>
                </a:solidFill>
              </a:rPr>
              <a:t>Anyone can be saved who will pay the price: </a:t>
            </a:r>
          </a:p>
          <a:p>
            <a:pPr algn="ctr" eaLnBrk="1" hangingPunct="1"/>
            <a:r>
              <a:rPr lang="en-US" altLang="en-US" dirty="0">
                <a:solidFill>
                  <a:srgbClr val="FFFF00"/>
                </a:solidFill>
              </a:rPr>
              <a:t>Obedience to the gospel! (Heb. 5:9)</a:t>
            </a:r>
          </a:p>
        </p:txBody>
      </p:sp>
      <p:sp>
        <p:nvSpPr>
          <p:cNvPr id="7" name="Text Box 3"/>
          <p:cNvSpPr txBox="1">
            <a:spLocks noChangeArrowheads="1"/>
          </p:cNvSpPr>
          <p:nvPr/>
        </p:nvSpPr>
        <p:spPr bwMode="auto">
          <a:xfrm>
            <a:off x="0" y="1509331"/>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algn="ctr" eaLnBrk="1" hangingPunct="1"/>
            <a:r>
              <a:rPr lang="en-US" altLang="en-US" dirty="0">
                <a:solidFill>
                  <a:srgbClr val="FFFF00"/>
                </a:solidFill>
              </a:rPr>
              <a:t>It is scary to be lost – Great rejoicing when one who is</a:t>
            </a:r>
          </a:p>
          <a:p>
            <a:pPr algn="ctr" eaLnBrk="1" hangingPunct="1"/>
            <a:r>
              <a:rPr lang="en-US" altLang="en-US" dirty="0">
                <a:solidFill>
                  <a:srgbClr val="FFFF00"/>
                </a:solidFill>
              </a:rPr>
              <a:t>lost is found! (Men and angels rejoice)</a:t>
            </a:r>
          </a:p>
        </p:txBody>
      </p:sp>
      <p:sp>
        <p:nvSpPr>
          <p:cNvPr id="9" name="Text Box 5">
            <a:extLst>
              <a:ext uri="{FF2B5EF4-FFF2-40B4-BE49-F238E27FC236}">
                <a16:creationId xmlns:a16="http://schemas.microsoft.com/office/drawing/2014/main" id="{D23F2501-DEE0-4B82-92F4-FC30732CE83D}"/>
              </a:ext>
            </a:extLst>
          </p:cNvPr>
          <p:cNvSpPr txBox="1">
            <a:spLocks noChangeArrowheads="1"/>
          </p:cNvSpPr>
          <p:nvPr/>
        </p:nvSpPr>
        <p:spPr bwMode="auto">
          <a:xfrm>
            <a:off x="19987" y="2503933"/>
            <a:ext cx="914398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marL="0" indent="0" eaLnBrk="1" hangingPunct="1"/>
            <a:r>
              <a:rPr lang="en-US" altLang="en-US" dirty="0">
                <a:solidFill>
                  <a:srgbClr val="FFFF00"/>
                </a:solidFill>
              </a:rPr>
              <a:t>Zaccheus was lost (Luke 19:10) but didn’t let obstacles or distractions get in the way of his Savior</a:t>
            </a:r>
          </a:p>
          <a:p>
            <a:pPr>
              <a:buClr>
                <a:schemeClr val="accent1"/>
              </a:buClr>
              <a:buSzPct val="115000"/>
              <a:buFont typeface="Wingdings" pitchFamily="2" charset="2"/>
              <a:buChar char="Ø"/>
            </a:pPr>
            <a:r>
              <a:rPr lang="en-US" altLang="en-US" sz="2000" b="0" dirty="0">
                <a:solidFill>
                  <a:srgbClr val="FFFFCC"/>
                </a:solidFill>
              </a:rPr>
              <a:t>He just wanted to see Jesus </a:t>
            </a:r>
          </a:p>
          <a:p>
            <a:pPr marL="457200" lvl="1" indent="0">
              <a:buClr>
                <a:schemeClr val="accent1"/>
              </a:buClr>
              <a:buSzPct val="115000"/>
            </a:pPr>
            <a:r>
              <a:rPr lang="en-US" altLang="en-US" sz="2000" b="0" dirty="0">
                <a:solidFill>
                  <a:srgbClr val="FFFFCC"/>
                </a:solidFill>
              </a:rPr>
              <a:t>(Luke 19:3)</a:t>
            </a:r>
          </a:p>
          <a:p>
            <a:pPr>
              <a:buClr>
                <a:schemeClr val="accent1"/>
              </a:buClr>
              <a:buSzPct val="115000"/>
              <a:buFont typeface="Wingdings" pitchFamily="2" charset="2"/>
              <a:buChar char="Ø"/>
            </a:pPr>
            <a:r>
              <a:rPr lang="en-US" altLang="en-US" sz="2000" b="0" dirty="0">
                <a:solidFill>
                  <a:srgbClr val="FFFFCC"/>
                </a:solidFill>
              </a:rPr>
              <a:t>He climbed up into a tree to get a </a:t>
            </a:r>
          </a:p>
          <a:p>
            <a:pPr marL="457200" lvl="1" indent="0">
              <a:buClr>
                <a:schemeClr val="accent1"/>
              </a:buClr>
              <a:buSzPct val="115000"/>
            </a:pPr>
            <a:r>
              <a:rPr lang="en-US" altLang="en-US" sz="2000" b="0" dirty="0">
                <a:solidFill>
                  <a:srgbClr val="FFFFCC"/>
                </a:solidFill>
              </a:rPr>
              <a:t>better view and was rewarded </a:t>
            </a:r>
          </a:p>
          <a:p>
            <a:pPr marL="457200" lvl="1" indent="0">
              <a:buClr>
                <a:schemeClr val="accent1"/>
              </a:buClr>
              <a:buSzPct val="115000"/>
            </a:pPr>
            <a:r>
              <a:rPr lang="en-US" altLang="en-US" sz="2000" b="0" dirty="0">
                <a:solidFill>
                  <a:srgbClr val="FFFFCC"/>
                </a:solidFill>
              </a:rPr>
              <a:t>beyond what he thought by Jesus </a:t>
            </a:r>
          </a:p>
          <a:p>
            <a:pPr marL="457200" lvl="1" indent="0">
              <a:buClr>
                <a:schemeClr val="accent1"/>
              </a:buClr>
              <a:buSzPct val="115000"/>
            </a:pPr>
            <a:r>
              <a:rPr lang="en-US" altLang="en-US" sz="2000" b="0" dirty="0">
                <a:solidFill>
                  <a:srgbClr val="FFFFCC"/>
                </a:solidFill>
              </a:rPr>
              <a:t>taking notice and becoming a </a:t>
            </a:r>
          </a:p>
          <a:p>
            <a:pPr marL="457200" lvl="1" indent="0">
              <a:buClr>
                <a:schemeClr val="accent1"/>
              </a:buClr>
              <a:buSzPct val="115000"/>
            </a:pPr>
            <a:r>
              <a:rPr lang="en-US" altLang="en-US" sz="2000" b="0" dirty="0">
                <a:solidFill>
                  <a:srgbClr val="FFFFCC"/>
                </a:solidFill>
              </a:rPr>
              <a:t>guest at his house </a:t>
            </a:r>
          </a:p>
          <a:p>
            <a:pPr marL="457200" lvl="1" indent="0">
              <a:buClr>
                <a:schemeClr val="accent1"/>
              </a:buClr>
              <a:buSzPct val="115000"/>
            </a:pPr>
            <a:r>
              <a:rPr lang="en-US" altLang="en-US" sz="2000" b="0" dirty="0">
                <a:solidFill>
                  <a:srgbClr val="FFFFCC"/>
                </a:solidFill>
              </a:rPr>
              <a:t>(Luke 19:5-6; Eph. 3:20-21). </a:t>
            </a:r>
          </a:p>
          <a:p>
            <a:pPr>
              <a:buClr>
                <a:schemeClr val="accent1"/>
              </a:buClr>
              <a:buSzPct val="115000"/>
              <a:buFont typeface="Wingdings" pitchFamily="2" charset="2"/>
              <a:buChar char="Ø"/>
            </a:pPr>
            <a:r>
              <a:rPr lang="en-US" altLang="en-US" sz="2000" b="0" dirty="0">
                <a:solidFill>
                  <a:srgbClr val="FFFFCC"/>
                </a:solidFill>
              </a:rPr>
              <a:t>God rewards “those who diligently </a:t>
            </a:r>
          </a:p>
          <a:p>
            <a:pPr marL="457200" lvl="1" indent="0">
              <a:buClr>
                <a:schemeClr val="accent1"/>
              </a:buClr>
              <a:buSzPct val="115000"/>
            </a:pPr>
            <a:r>
              <a:rPr lang="en-US" altLang="en-US" sz="2000" b="0" dirty="0">
                <a:solidFill>
                  <a:srgbClr val="FFFFCC"/>
                </a:solidFill>
              </a:rPr>
              <a:t>seek Him” (NKJV Heb. 11:6).</a:t>
            </a:r>
          </a:p>
        </p:txBody>
      </p:sp>
      <p:pic>
        <p:nvPicPr>
          <p:cNvPr id="11" name="Picture 10">
            <a:extLst>
              <a:ext uri="{FF2B5EF4-FFF2-40B4-BE49-F238E27FC236}">
                <a16:creationId xmlns:a16="http://schemas.microsoft.com/office/drawing/2014/main" id="{28A34929-F7C5-47A8-ADE9-FA727DAAE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484" y="3810000"/>
            <a:ext cx="4622516" cy="30521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9235"/>
                                        </p:tgtEl>
                                        <p:attrNameLst>
                                          <p:attrName>style.visibility</p:attrName>
                                        </p:attrNameLst>
                                      </p:cBhvr>
                                      <p:to>
                                        <p:strVal val="visible"/>
                                      </p:to>
                                    </p:set>
                                    <p:animEffect transition="in" filter="fade">
                                      <p:cBhvr>
                                        <p:cTn id="7" dur="500"/>
                                        <p:tgtEl>
                                          <p:spTgt spid="479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left)">
                                      <p:cBhvr>
                                        <p:cTn id="27" dur="500"/>
                                        <p:tgtEl>
                                          <p:spTgt spid="9">
                                            <p:txEl>
                                              <p:pRg st="1" end="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wipe(left)">
                                      <p:cBhvr>
                                        <p:cTn id="30" dur="500"/>
                                        <p:tgtEl>
                                          <p:spTgt spid="9">
                                            <p:txEl>
                                              <p:pRg st="2" end="2"/>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wipe(left)">
                                      <p:cBhvr>
                                        <p:cTn id="33" dur="500"/>
                                        <p:tgtEl>
                                          <p:spTgt spid="9">
                                            <p:txEl>
                                              <p:pRg st="3" end="3"/>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wipe(left)">
                                      <p:cBhvr>
                                        <p:cTn id="36" dur="500"/>
                                        <p:tgtEl>
                                          <p:spTgt spid="9">
                                            <p:txEl>
                                              <p:pRg st="4" end="4"/>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animEffect transition="in" filter="wipe(left)">
                                      <p:cBhvr>
                                        <p:cTn id="39" dur="500"/>
                                        <p:tgtEl>
                                          <p:spTgt spid="9">
                                            <p:txEl>
                                              <p:pRg st="5" end="5"/>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wipe(left)">
                                      <p:cBhvr>
                                        <p:cTn id="42" dur="500"/>
                                        <p:tgtEl>
                                          <p:spTgt spid="9">
                                            <p:txEl>
                                              <p:pRg st="6" end="6"/>
                                            </p:txEl>
                                          </p:spTgt>
                                        </p:tgtEl>
                                      </p:cBhvr>
                                    </p:animEffect>
                                  </p:childTnLst>
                                </p:cTn>
                              </p:par>
                              <p:par>
                                <p:cTn id="43" presetID="22" presetClass="entr" presetSubtype="8" fill="hold" nodeType="withEffect">
                                  <p:stCondLst>
                                    <p:cond delay="0"/>
                                  </p:stCondLst>
                                  <p:childTnLst>
                                    <p:set>
                                      <p:cBhvr>
                                        <p:cTn id="44" dur="1" fill="hold">
                                          <p:stCondLst>
                                            <p:cond delay="0"/>
                                          </p:stCondLst>
                                        </p:cTn>
                                        <p:tgtEl>
                                          <p:spTgt spid="9">
                                            <p:txEl>
                                              <p:pRg st="7" end="7"/>
                                            </p:txEl>
                                          </p:spTgt>
                                        </p:tgtEl>
                                        <p:attrNameLst>
                                          <p:attrName>style.visibility</p:attrName>
                                        </p:attrNameLst>
                                      </p:cBhvr>
                                      <p:to>
                                        <p:strVal val="visible"/>
                                      </p:to>
                                    </p:set>
                                    <p:animEffect transition="in" filter="wipe(left)">
                                      <p:cBhvr>
                                        <p:cTn id="45" dur="500"/>
                                        <p:tgtEl>
                                          <p:spTgt spid="9">
                                            <p:txEl>
                                              <p:pRg st="7" end="7"/>
                                            </p:txEl>
                                          </p:spTgt>
                                        </p:tgtEl>
                                      </p:cBhvr>
                                    </p:animEffect>
                                  </p:childTnLst>
                                </p:cTn>
                              </p:par>
                              <p:par>
                                <p:cTn id="46" presetID="22" presetClass="entr" presetSubtype="8" fill="hold" nodeType="withEffect">
                                  <p:stCondLst>
                                    <p:cond delay="0"/>
                                  </p:stCondLst>
                                  <p:childTnLst>
                                    <p:set>
                                      <p:cBhvr>
                                        <p:cTn id="47" dur="1" fill="hold">
                                          <p:stCondLst>
                                            <p:cond delay="0"/>
                                          </p:stCondLst>
                                        </p:cTn>
                                        <p:tgtEl>
                                          <p:spTgt spid="9">
                                            <p:txEl>
                                              <p:pRg st="8" end="8"/>
                                            </p:txEl>
                                          </p:spTgt>
                                        </p:tgtEl>
                                        <p:attrNameLst>
                                          <p:attrName>style.visibility</p:attrName>
                                        </p:attrNameLst>
                                      </p:cBhvr>
                                      <p:to>
                                        <p:strVal val="visible"/>
                                      </p:to>
                                    </p:set>
                                    <p:animEffect transition="in" filter="wipe(left)">
                                      <p:cBhvr>
                                        <p:cTn id="48" dur="500"/>
                                        <p:tgtEl>
                                          <p:spTgt spid="9">
                                            <p:txEl>
                                              <p:pRg st="8" end="8"/>
                                            </p:txEl>
                                          </p:spTgt>
                                        </p:tgtEl>
                                      </p:cBhvr>
                                    </p:animEffect>
                                  </p:childTnLst>
                                </p:cTn>
                              </p:par>
                              <p:par>
                                <p:cTn id="49" presetID="22" presetClass="entr" presetSubtype="8" fill="hold" nodeType="withEffect">
                                  <p:stCondLst>
                                    <p:cond delay="0"/>
                                  </p:stCondLst>
                                  <p:childTnLst>
                                    <p:set>
                                      <p:cBhvr>
                                        <p:cTn id="50" dur="1" fill="hold">
                                          <p:stCondLst>
                                            <p:cond delay="0"/>
                                          </p:stCondLst>
                                        </p:cTn>
                                        <p:tgtEl>
                                          <p:spTgt spid="9">
                                            <p:txEl>
                                              <p:pRg st="9" end="9"/>
                                            </p:txEl>
                                          </p:spTgt>
                                        </p:tgtEl>
                                        <p:attrNameLst>
                                          <p:attrName>style.visibility</p:attrName>
                                        </p:attrNameLst>
                                      </p:cBhvr>
                                      <p:to>
                                        <p:strVal val="visible"/>
                                      </p:to>
                                    </p:set>
                                    <p:animEffect transition="in" filter="wipe(left)">
                                      <p:cBhvr>
                                        <p:cTn id="51" dur="500"/>
                                        <p:tgtEl>
                                          <p:spTgt spid="9">
                                            <p:txEl>
                                              <p:pRg st="9" end="9"/>
                                            </p:txEl>
                                          </p:spTgt>
                                        </p:tgtEl>
                                      </p:cBhvr>
                                    </p:animEffect>
                                  </p:childTnLst>
                                </p:cTn>
                              </p:par>
                              <p:par>
                                <p:cTn id="52" presetID="22" presetClass="entr" presetSubtype="8" fill="hold" nodeType="withEffect">
                                  <p:stCondLst>
                                    <p:cond delay="0"/>
                                  </p:stCondLst>
                                  <p:childTnLst>
                                    <p:set>
                                      <p:cBhvr>
                                        <p:cTn id="53" dur="1" fill="hold">
                                          <p:stCondLst>
                                            <p:cond delay="0"/>
                                          </p:stCondLst>
                                        </p:cTn>
                                        <p:tgtEl>
                                          <p:spTgt spid="9">
                                            <p:txEl>
                                              <p:pRg st="10" end="10"/>
                                            </p:txEl>
                                          </p:spTgt>
                                        </p:tgtEl>
                                        <p:attrNameLst>
                                          <p:attrName>style.visibility</p:attrName>
                                        </p:attrNameLst>
                                      </p:cBhvr>
                                      <p:to>
                                        <p:strVal val="visible"/>
                                      </p:to>
                                    </p:set>
                                    <p:animEffect transition="in" filter="wipe(left)">
                                      <p:cBhvr>
                                        <p:cTn id="54"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0" y="0"/>
            <a:ext cx="9144000" cy="381000"/>
          </a:xfrm>
        </p:spPr>
        <p:txBody>
          <a:bodyPr/>
          <a:lstStyle/>
          <a:p>
            <a:pPr eaLnBrk="1" hangingPunct="1">
              <a:defRPr/>
            </a:pPr>
            <a:r>
              <a:rPr lang="en-US" sz="3600" b="1" u="sng" dirty="0">
                <a:solidFill>
                  <a:schemeClr val="tx1"/>
                </a:solidFill>
                <a:cs typeface="Times New Roman" pitchFamily="18" charset="0"/>
              </a:rPr>
              <a:t>Conclusion </a:t>
            </a:r>
          </a:p>
        </p:txBody>
      </p:sp>
      <p:sp>
        <p:nvSpPr>
          <p:cNvPr id="6" name="Footer Placeholder 4"/>
          <p:cNvSpPr>
            <a:spLocks noGrp="1"/>
          </p:cNvSpPr>
          <p:nvPr>
            <p:ph type="ftr" sz="quarter" idx="11"/>
          </p:nvPr>
        </p:nvSpPr>
        <p:spPr>
          <a:xfrm>
            <a:off x="3124200" y="6629400"/>
            <a:ext cx="2895600" cy="228600"/>
          </a:xfrm>
        </p:spPr>
        <p:txBody>
          <a:bodyPr/>
          <a:lstStyle/>
          <a:p>
            <a:pPr>
              <a:defRPr/>
            </a:pPr>
            <a:r>
              <a:rPr lang="en-US" dirty="0">
                <a:solidFill>
                  <a:srgbClr val="FFFFFF"/>
                </a:solidFill>
              </a:rPr>
              <a:t>Salvation Came To His House</a:t>
            </a:r>
          </a:p>
        </p:txBody>
      </p:sp>
      <p:sp>
        <p:nvSpPr>
          <p:cNvPr id="9" name="Text Box 3"/>
          <p:cNvSpPr txBox="1">
            <a:spLocks noChangeArrowheads="1"/>
          </p:cNvSpPr>
          <p:nvPr/>
        </p:nvSpPr>
        <p:spPr bwMode="auto">
          <a:xfrm>
            <a:off x="0" y="6858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algn="ctr" eaLnBrk="1" hangingPunct="1"/>
            <a:r>
              <a:rPr lang="en-US" altLang="en-US" dirty="0">
                <a:solidFill>
                  <a:srgbClr val="FFFF00"/>
                </a:solidFill>
              </a:rPr>
              <a:t>Think of how many “lost” there were in the crowd on that day and how many easily saw Jesus but turned away at His teachings, like the Rich Young Ruler (Luke 18:18-23), and stayed “lost!”</a:t>
            </a:r>
          </a:p>
        </p:txBody>
      </p:sp>
      <p:pic>
        <p:nvPicPr>
          <p:cNvPr id="3" name="Picture 2" descr="A group of people posing for the camera&#10;&#10;Description generated with very high confidence">
            <a:extLst>
              <a:ext uri="{FF2B5EF4-FFF2-40B4-BE49-F238E27FC236}">
                <a16:creationId xmlns:a16="http://schemas.microsoft.com/office/drawing/2014/main" id="{2FF6AC71-1D6A-4036-9693-41DAB1E23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489" y="2301334"/>
            <a:ext cx="6191250" cy="4362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0" y="0"/>
            <a:ext cx="9144000" cy="381000"/>
          </a:xfrm>
        </p:spPr>
        <p:txBody>
          <a:bodyPr/>
          <a:lstStyle/>
          <a:p>
            <a:pPr eaLnBrk="1" hangingPunct="1">
              <a:defRPr/>
            </a:pPr>
            <a:r>
              <a:rPr lang="en-US" sz="3600" b="1" u="sng" dirty="0">
                <a:solidFill>
                  <a:schemeClr val="tx1"/>
                </a:solidFill>
                <a:cs typeface="Times New Roman" pitchFamily="18" charset="0"/>
              </a:rPr>
              <a:t>Conclusion </a:t>
            </a:r>
          </a:p>
        </p:txBody>
      </p:sp>
      <p:sp>
        <p:nvSpPr>
          <p:cNvPr id="6" name="Footer Placeholder 4"/>
          <p:cNvSpPr>
            <a:spLocks noGrp="1"/>
          </p:cNvSpPr>
          <p:nvPr>
            <p:ph type="ftr" sz="quarter" idx="11"/>
          </p:nvPr>
        </p:nvSpPr>
        <p:spPr>
          <a:xfrm>
            <a:off x="3124200" y="6553199"/>
            <a:ext cx="2895600" cy="296709"/>
          </a:xfrm>
        </p:spPr>
        <p:txBody>
          <a:bodyPr/>
          <a:lstStyle/>
          <a:p>
            <a:pPr>
              <a:defRPr/>
            </a:pPr>
            <a:r>
              <a:rPr lang="en-US"/>
              <a:t>Salvation Came To His House</a:t>
            </a:r>
            <a:endParaRPr lang="en-US" dirty="0"/>
          </a:p>
        </p:txBody>
      </p:sp>
      <p:sp>
        <p:nvSpPr>
          <p:cNvPr id="481283" name="Text Box 3"/>
          <p:cNvSpPr txBox="1">
            <a:spLocks noChangeArrowheads="1"/>
          </p:cNvSpPr>
          <p:nvPr/>
        </p:nvSpPr>
        <p:spPr bwMode="auto">
          <a:xfrm>
            <a:off x="0" y="836613"/>
            <a:ext cx="9144000" cy="460375"/>
          </a:xfrm>
          <a:prstGeom prst="rect">
            <a:avLst/>
          </a:prstGeom>
          <a:noFill/>
          <a:ln w="9525">
            <a:noFill/>
            <a:miter lim="800000"/>
            <a:headEnd/>
            <a:tailEnd/>
          </a:ln>
        </p:spPr>
        <p:txBody>
          <a:bodyPr>
            <a:spAutoFit/>
          </a:bodyPr>
          <a:lstStyle/>
          <a:p>
            <a:pPr marL="457200" indent="-457200" algn="ctr">
              <a:defRPr/>
            </a:pPr>
            <a:r>
              <a:rPr lang="en-US" dirty="0">
                <a:solidFill>
                  <a:srgbClr val="FFFF00"/>
                </a:solidFill>
              </a:rPr>
              <a:t>Do you seek after the Lord?</a:t>
            </a:r>
          </a:p>
        </p:txBody>
      </p:sp>
      <p:sp>
        <p:nvSpPr>
          <p:cNvPr id="8" name="Text Box 3"/>
          <p:cNvSpPr txBox="1">
            <a:spLocks noChangeArrowheads="1"/>
          </p:cNvSpPr>
          <p:nvPr/>
        </p:nvSpPr>
        <p:spPr bwMode="auto">
          <a:xfrm>
            <a:off x="0" y="2362200"/>
            <a:ext cx="9144000" cy="461962"/>
          </a:xfrm>
          <a:prstGeom prst="rect">
            <a:avLst/>
          </a:prstGeom>
          <a:noFill/>
          <a:ln w="9525">
            <a:noFill/>
            <a:miter lim="800000"/>
            <a:headEnd/>
            <a:tailEnd/>
          </a:ln>
        </p:spPr>
        <p:txBody>
          <a:bodyPr>
            <a:spAutoFit/>
          </a:bodyPr>
          <a:lstStyle/>
          <a:p>
            <a:pPr marL="457200" indent="-457200" algn="ctr">
              <a:defRPr/>
            </a:pPr>
            <a:r>
              <a:rPr lang="en-US" dirty="0">
                <a:solidFill>
                  <a:srgbClr val="FFFF00"/>
                </a:solidFill>
              </a:rPr>
              <a:t>Do you want to see Jesus?</a:t>
            </a:r>
          </a:p>
        </p:txBody>
      </p:sp>
      <p:sp>
        <p:nvSpPr>
          <p:cNvPr id="10" name="Text Box 4"/>
          <p:cNvSpPr txBox="1">
            <a:spLocks noChangeArrowheads="1"/>
          </p:cNvSpPr>
          <p:nvPr/>
        </p:nvSpPr>
        <p:spPr bwMode="auto">
          <a:xfrm>
            <a:off x="456" y="1447800"/>
            <a:ext cx="9143544" cy="461665"/>
          </a:xfrm>
          <a:prstGeom prst="rect">
            <a:avLst/>
          </a:prstGeom>
          <a:solidFill>
            <a:schemeClr val="accent1">
              <a:lumMod val="20000"/>
              <a:lumOff val="80000"/>
            </a:schemeClr>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algn="ctr" eaLnBrk="1" hangingPunct="1"/>
            <a:r>
              <a:rPr lang="en-US" altLang="en-US" dirty="0">
                <a:solidFill>
                  <a:srgbClr val="FF0000"/>
                </a:solidFill>
              </a:rPr>
              <a:t>Zaccheus let nothing get in his way! (Heb. 12:1) </a:t>
            </a:r>
          </a:p>
        </p:txBody>
      </p:sp>
      <p:sp>
        <p:nvSpPr>
          <p:cNvPr id="11" name="Text Box 4"/>
          <p:cNvSpPr txBox="1">
            <a:spLocks noChangeArrowheads="1"/>
          </p:cNvSpPr>
          <p:nvPr/>
        </p:nvSpPr>
        <p:spPr bwMode="auto">
          <a:xfrm>
            <a:off x="0" y="3124200"/>
            <a:ext cx="9144000" cy="461665"/>
          </a:xfrm>
          <a:prstGeom prst="rect">
            <a:avLst/>
          </a:prstGeom>
          <a:solidFill>
            <a:schemeClr val="accent1">
              <a:lumMod val="20000"/>
              <a:lumOff val="80000"/>
            </a:schemeClr>
          </a:solidFill>
          <a:ln>
            <a:headEnd/>
            <a:tailEnd/>
          </a:ln>
        </p:spPr>
        <p:style>
          <a:lnRef idx="0">
            <a:schemeClr val="accent5"/>
          </a:lnRef>
          <a:fillRef idx="3">
            <a:schemeClr val="accent5"/>
          </a:fillRef>
          <a:effectRef idx="3">
            <a:schemeClr val="accent5"/>
          </a:effectRef>
          <a:fontRef idx="minor">
            <a:schemeClr val="lt1"/>
          </a:fontRef>
        </p:style>
        <p:txBody>
          <a:bodyPr>
            <a:spAutoFit/>
          </a:bodyPr>
          <a:lstStyle>
            <a:lvl1pPr marL="457200" indent="-457200"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algn="ctr" eaLnBrk="1" hangingPunct="1"/>
            <a:r>
              <a:rPr lang="en-US" altLang="en-US" dirty="0">
                <a:solidFill>
                  <a:srgbClr val="FF0000"/>
                </a:solidFill>
              </a:rPr>
              <a:t>Zaccheus overcame obstacles to see Him! – Heb. 12:2-3 </a:t>
            </a:r>
          </a:p>
        </p:txBody>
      </p:sp>
      <p:sp>
        <p:nvSpPr>
          <p:cNvPr id="12" name="Text Box 4">
            <a:extLst>
              <a:ext uri="{FF2B5EF4-FFF2-40B4-BE49-F238E27FC236}">
                <a16:creationId xmlns:a16="http://schemas.microsoft.com/office/drawing/2014/main" id="{1A3C7705-6FC9-4045-8913-F35D551BA7EC}"/>
              </a:ext>
            </a:extLst>
          </p:cNvPr>
          <p:cNvSpPr txBox="1">
            <a:spLocks noChangeArrowheads="1"/>
          </p:cNvSpPr>
          <p:nvPr/>
        </p:nvSpPr>
        <p:spPr bwMode="auto">
          <a:xfrm>
            <a:off x="0" y="4419600"/>
            <a:ext cx="9144000" cy="1815882"/>
          </a:xfrm>
          <a:prstGeom prst="rect">
            <a:avLst/>
          </a:prstGeom>
          <a:solidFill>
            <a:srgbClr val="8AB9E7">
              <a:lumMod val="60000"/>
              <a:lumOff val="4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marL="457200" marR="0" lvl="0" indent="-457200" algn="ctr" defTabSz="914400" eaLnBrk="1" fontAlgn="auto" latinLnBrk="0" hangingPunct="1">
              <a:lnSpc>
                <a:spcPct val="100000"/>
              </a:lnSpc>
              <a:spcBef>
                <a:spcPts val="0"/>
              </a:spcBef>
              <a:spcAft>
                <a:spcPts val="0"/>
              </a:spcAft>
              <a:buClrTx/>
              <a:buSzTx/>
              <a:buFontTx/>
              <a:buNone/>
              <a:tabLst/>
              <a:defRPr/>
            </a:pPr>
            <a:r>
              <a:rPr lang="en-US" sz="3200" kern="0" dirty="0">
                <a:solidFill>
                  <a:srgbClr val="000099">
                    <a:lumMod val="75000"/>
                  </a:srgbClr>
                </a:solidFill>
                <a:ea typeface="Tahoma" panose="020B0604030504040204" pitchFamily="34" charset="0"/>
                <a:cs typeface="Tahoma" panose="020B0604030504040204" pitchFamily="34" charset="0"/>
              </a:rPr>
              <a:t>Salvation comes to the house of those who</a:t>
            </a:r>
          </a:p>
          <a:p>
            <a:pPr marL="457200" marR="0" lvl="0" indent="-457200" algn="ctr" defTabSz="914400" eaLnBrk="1" fontAlgn="auto" latinLnBrk="0" hangingPunct="1">
              <a:lnSpc>
                <a:spcPct val="100000"/>
              </a:lnSpc>
              <a:spcBef>
                <a:spcPts val="0"/>
              </a:spcBef>
              <a:spcAft>
                <a:spcPts val="0"/>
              </a:spcAft>
              <a:buClrTx/>
              <a:buSzTx/>
              <a:buFontTx/>
              <a:buNone/>
              <a:tabLst/>
              <a:defRPr/>
            </a:pPr>
            <a:r>
              <a:rPr lang="en-US" sz="3200" i="1" kern="0" dirty="0">
                <a:solidFill>
                  <a:srgbClr val="000099">
                    <a:lumMod val="75000"/>
                  </a:srgbClr>
                </a:solidFill>
                <a:ea typeface="Tahoma" panose="020B0604030504040204" pitchFamily="34" charset="0"/>
                <a:cs typeface="Tahoma" panose="020B0604030504040204" pitchFamily="34" charset="0"/>
              </a:rPr>
              <a:t>diligently seek </a:t>
            </a:r>
            <a:r>
              <a:rPr lang="en-US" sz="3200" kern="0" dirty="0">
                <a:solidFill>
                  <a:srgbClr val="000099">
                    <a:lumMod val="75000"/>
                  </a:srgbClr>
                </a:solidFill>
                <a:ea typeface="Tahoma" panose="020B0604030504040204" pitchFamily="34" charset="0"/>
                <a:cs typeface="Tahoma" panose="020B0604030504040204" pitchFamily="34" charset="0"/>
              </a:rPr>
              <a:t>God and obey Him! </a:t>
            </a:r>
          </a:p>
          <a:p>
            <a:pPr marL="457200" marR="0" lvl="0" indent="-457200" algn="ctr" defTabSz="914400" eaLnBrk="1" fontAlgn="auto" latinLnBrk="0" hangingPunct="1">
              <a:lnSpc>
                <a:spcPct val="100000"/>
              </a:lnSpc>
              <a:spcBef>
                <a:spcPts val="0"/>
              </a:spcBef>
              <a:spcAft>
                <a:spcPts val="0"/>
              </a:spcAft>
              <a:buClrTx/>
              <a:buSzTx/>
              <a:buFontTx/>
              <a:buNone/>
              <a:tabLst/>
              <a:defRPr/>
            </a:pPr>
            <a:r>
              <a:rPr lang="en-US" i="1" kern="0" dirty="0">
                <a:solidFill>
                  <a:srgbClr val="000099">
                    <a:lumMod val="75000"/>
                  </a:srgbClr>
                </a:solidFill>
                <a:ea typeface="Tahoma" panose="020B0604030504040204" pitchFamily="34" charset="0"/>
                <a:cs typeface="Tahoma" panose="020B0604030504040204" pitchFamily="34" charset="0"/>
              </a:rPr>
              <a:t>(Heb. 5:9; 11:6: Rewards eternal life; Eph. 3:20-21: Above and beyond what we think or ask!)</a:t>
            </a:r>
            <a:endParaRPr kumimoji="0" lang="en-US" i="1" u="none" strike="noStrike" kern="0" cap="none" spc="0" normalizeH="0" baseline="0" noProof="0" dirty="0">
              <a:ln>
                <a:noFill/>
              </a:ln>
              <a:solidFill>
                <a:srgbClr val="000099">
                  <a:lumMod val="75000"/>
                </a:srgbClr>
              </a:solidFill>
              <a:effectLst/>
              <a:uLnTx/>
              <a:uFillTx/>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81283"/>
                                        </p:tgtEl>
                                        <p:attrNameLst>
                                          <p:attrName>style.visibility</p:attrName>
                                        </p:attrNameLst>
                                      </p:cBhvr>
                                      <p:to>
                                        <p:strVal val="visible"/>
                                      </p:to>
                                    </p:set>
                                    <p:animEffect transition="in" filter="fade">
                                      <p:cBhvr>
                                        <p:cTn id="7" dur="2000"/>
                                        <p:tgtEl>
                                          <p:spTgt spid="481283"/>
                                        </p:tgtEl>
                                      </p:cBhvr>
                                    </p:animEffect>
                                    <p:anim calcmode="lin" valueType="num">
                                      <p:cBhvr>
                                        <p:cTn id="8" dur="2000" fill="hold"/>
                                        <p:tgtEl>
                                          <p:spTgt spid="481283"/>
                                        </p:tgtEl>
                                        <p:attrNameLst>
                                          <p:attrName>ppt_w</p:attrName>
                                        </p:attrNameLst>
                                      </p:cBhvr>
                                      <p:tavLst>
                                        <p:tav tm="0" fmla="#ppt_w*sin(2.5*pi*$)">
                                          <p:val>
                                            <p:fltVal val="0"/>
                                          </p:val>
                                        </p:tav>
                                        <p:tav tm="100000">
                                          <p:val>
                                            <p:fltVal val="1"/>
                                          </p:val>
                                        </p:tav>
                                      </p:tavLst>
                                    </p:anim>
                                    <p:anim calcmode="lin" valueType="num">
                                      <p:cBhvr>
                                        <p:cTn id="9" dur="2000" fill="hold"/>
                                        <p:tgtEl>
                                          <p:spTgt spid="48128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3" grpId="0"/>
      <p:bldP spid="8" grpId="0"/>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194706093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0" y="0"/>
            <a:ext cx="9144000" cy="609600"/>
          </a:xfrm>
        </p:spPr>
        <p:txBody>
          <a:bodyPr/>
          <a:lstStyle/>
          <a:p>
            <a:pPr eaLnBrk="1" hangingPunct="1">
              <a:defRPr/>
            </a:pPr>
            <a:r>
              <a:rPr lang="en-US" sz="3600" b="1" u="sng" dirty="0">
                <a:solidFill>
                  <a:schemeClr val="tx1"/>
                </a:solidFill>
                <a:cs typeface="Times New Roman" pitchFamily="18" charset="0"/>
              </a:rPr>
              <a:t>Intro  </a:t>
            </a:r>
          </a:p>
        </p:txBody>
      </p:sp>
      <p:sp>
        <p:nvSpPr>
          <p:cNvPr id="5" name="Footer Placeholder 4"/>
          <p:cNvSpPr>
            <a:spLocks noGrp="1"/>
          </p:cNvSpPr>
          <p:nvPr>
            <p:ph type="ftr" sz="quarter" idx="11"/>
          </p:nvPr>
        </p:nvSpPr>
        <p:spPr>
          <a:xfrm>
            <a:off x="3048000" y="6558116"/>
            <a:ext cx="2895600" cy="299884"/>
          </a:xfrm>
        </p:spPr>
        <p:txBody>
          <a:bodyPr/>
          <a:lstStyle/>
          <a:p>
            <a:pPr>
              <a:defRPr/>
            </a:pPr>
            <a:r>
              <a:rPr lang="en-US"/>
              <a:t>Salvation Came To His House</a:t>
            </a:r>
            <a:endParaRPr lang="en-US" dirty="0"/>
          </a:p>
        </p:txBody>
      </p:sp>
      <p:sp>
        <p:nvSpPr>
          <p:cNvPr id="7" name="Text Box 4"/>
          <p:cNvSpPr txBox="1">
            <a:spLocks noChangeArrowheads="1"/>
          </p:cNvSpPr>
          <p:nvPr/>
        </p:nvSpPr>
        <p:spPr bwMode="auto">
          <a:xfrm>
            <a:off x="609600" y="838200"/>
            <a:ext cx="8001000" cy="2000548"/>
          </a:xfrm>
          <a:prstGeom prst="rect">
            <a:avLst/>
          </a:prstGeom>
          <a:solidFill>
            <a:srgbClr val="66FFFF"/>
          </a:solidFill>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Ephesians 3:20-21</a:t>
            </a:r>
          </a:p>
          <a:p>
            <a:pPr eaLnBrk="1" hangingPunct="1"/>
            <a:r>
              <a:rPr lang="en-US" sz="2000" b="0" dirty="0">
                <a:solidFill>
                  <a:srgbClr val="002060"/>
                </a:solidFill>
              </a:rPr>
              <a:t>20.  Now to Him who is able to do far more abundantly beyond all that we ask or think, according to the power that works within us,</a:t>
            </a:r>
          </a:p>
          <a:p>
            <a:pPr eaLnBrk="1" hangingPunct="1"/>
            <a:r>
              <a:rPr lang="en-US" sz="2000" b="0" dirty="0">
                <a:solidFill>
                  <a:srgbClr val="002060"/>
                </a:solidFill>
              </a:rPr>
              <a:t>21.  to Him be the glory in the church and in Christ Jesus to all generations forever and ever. Amen.</a:t>
            </a:r>
          </a:p>
        </p:txBody>
      </p:sp>
      <p:sp>
        <p:nvSpPr>
          <p:cNvPr id="8" name="Text Box 4"/>
          <p:cNvSpPr txBox="1">
            <a:spLocks noChangeArrowheads="1"/>
          </p:cNvSpPr>
          <p:nvPr/>
        </p:nvSpPr>
        <p:spPr bwMode="auto">
          <a:xfrm>
            <a:off x="38100" y="34290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buClr>
                <a:schemeClr val="accent1"/>
              </a:buClr>
              <a:buSzPct val="115000"/>
              <a:buFont typeface="Wingdings" pitchFamily="2" charset="2"/>
              <a:buChar char="Ø"/>
            </a:pPr>
            <a:r>
              <a:rPr lang="en-US" b="0" dirty="0">
                <a:solidFill>
                  <a:schemeClr val="bg1">
                    <a:lumMod val="60000"/>
                    <a:lumOff val="40000"/>
                  </a:schemeClr>
                </a:solidFill>
              </a:rPr>
              <a:t>“Far more abundantly” is </a:t>
            </a:r>
            <a:r>
              <a:rPr lang="en-US" b="0" i="1" dirty="0">
                <a:solidFill>
                  <a:schemeClr val="bg1">
                    <a:lumMod val="60000"/>
                    <a:lumOff val="40000"/>
                  </a:schemeClr>
                </a:solidFill>
              </a:rPr>
              <a:t>G5228 </a:t>
            </a:r>
            <a:r>
              <a:rPr lang="en-US" b="0" i="1" dirty="0" err="1">
                <a:solidFill>
                  <a:schemeClr val="bg1">
                    <a:lumMod val="60000"/>
                    <a:lumOff val="40000"/>
                  </a:schemeClr>
                </a:solidFill>
              </a:rPr>
              <a:t>huper</a:t>
            </a:r>
            <a:r>
              <a:rPr lang="en-US" b="0" i="1" dirty="0">
                <a:solidFill>
                  <a:schemeClr val="bg1">
                    <a:lumMod val="60000"/>
                    <a:lumOff val="40000"/>
                  </a:schemeClr>
                </a:solidFill>
              </a:rPr>
              <a:t> [</a:t>
            </a:r>
            <a:r>
              <a:rPr lang="en-US" b="0" i="1" dirty="0" err="1">
                <a:solidFill>
                  <a:schemeClr val="bg1">
                    <a:lumMod val="60000"/>
                    <a:lumOff val="40000"/>
                  </a:schemeClr>
                </a:solidFill>
              </a:rPr>
              <a:t>hooper</a:t>
            </a:r>
            <a:r>
              <a:rPr lang="en-US" b="0" i="1" dirty="0">
                <a:solidFill>
                  <a:schemeClr val="bg1">
                    <a:lumMod val="60000"/>
                    <a:lumOff val="40000"/>
                  </a:schemeClr>
                </a:solidFill>
              </a:rPr>
              <a:t>], </a:t>
            </a:r>
            <a:r>
              <a:rPr lang="en-US" b="0" dirty="0">
                <a:solidFill>
                  <a:schemeClr val="bg1">
                    <a:lumMod val="60000"/>
                    <a:lumOff val="40000"/>
                  </a:schemeClr>
                </a:solidFill>
              </a:rPr>
              <a:t>and means, “Super Abundant!”</a:t>
            </a:r>
          </a:p>
          <a:p>
            <a:pPr>
              <a:buClr>
                <a:schemeClr val="accent1"/>
              </a:buClr>
              <a:buSzPct val="115000"/>
              <a:buFont typeface="Wingdings" pitchFamily="2" charset="2"/>
              <a:buChar char="Ø"/>
            </a:pPr>
            <a:r>
              <a:rPr lang="en-US" b="0" dirty="0">
                <a:solidFill>
                  <a:schemeClr val="bg1">
                    <a:lumMod val="60000"/>
                    <a:lumOff val="40000"/>
                  </a:schemeClr>
                </a:solidFill>
              </a:rPr>
              <a:t>It is “more than, superior to” whatever we ask or think! </a:t>
            </a:r>
            <a:endParaRPr lang="en-US" sz="2000" b="0" dirty="0">
              <a:solidFill>
                <a:schemeClr val="bg1">
                  <a:lumMod val="60000"/>
                  <a:lumOff val="40000"/>
                </a:schemeClr>
              </a:solidFill>
            </a:endParaRPr>
          </a:p>
        </p:txBody>
      </p:sp>
    </p:spTree>
    <p:extLst>
      <p:ext uri="{BB962C8B-B14F-4D97-AF65-F5344CB8AC3E}">
        <p14:creationId xmlns:p14="http://schemas.microsoft.com/office/powerpoint/2010/main" val="11327388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500"/>
                                        <p:tgtEl>
                                          <p:spTgt spid="8">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wipe(left)">
                                      <p:cBhvr>
                                        <p:cTn id="1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0" y="0"/>
            <a:ext cx="9144000" cy="609600"/>
          </a:xfrm>
        </p:spPr>
        <p:txBody>
          <a:bodyPr/>
          <a:lstStyle/>
          <a:p>
            <a:pPr eaLnBrk="1" hangingPunct="1">
              <a:defRPr/>
            </a:pPr>
            <a:r>
              <a:rPr lang="en-US" sz="3600" b="1" u="sng" dirty="0">
                <a:solidFill>
                  <a:schemeClr val="tx1"/>
                </a:solidFill>
                <a:cs typeface="Times New Roman" pitchFamily="18" charset="0"/>
              </a:rPr>
              <a:t>Intro  </a:t>
            </a:r>
          </a:p>
        </p:txBody>
      </p:sp>
      <p:sp>
        <p:nvSpPr>
          <p:cNvPr id="5" name="Footer Placeholder 4"/>
          <p:cNvSpPr>
            <a:spLocks noGrp="1"/>
          </p:cNvSpPr>
          <p:nvPr>
            <p:ph type="ftr" sz="quarter" idx="11"/>
          </p:nvPr>
        </p:nvSpPr>
        <p:spPr>
          <a:xfrm>
            <a:off x="3048000" y="6558116"/>
            <a:ext cx="2895600" cy="299884"/>
          </a:xfrm>
        </p:spPr>
        <p:txBody>
          <a:bodyPr/>
          <a:lstStyle/>
          <a:p>
            <a:pPr>
              <a:defRPr/>
            </a:pPr>
            <a:r>
              <a:rPr lang="en-US"/>
              <a:t>Salvation Came To His House</a:t>
            </a:r>
            <a:endParaRPr lang="en-US" dirty="0"/>
          </a:p>
        </p:txBody>
      </p:sp>
      <p:sp>
        <p:nvSpPr>
          <p:cNvPr id="7" name="Text Box 4"/>
          <p:cNvSpPr txBox="1">
            <a:spLocks noChangeArrowheads="1"/>
          </p:cNvSpPr>
          <p:nvPr/>
        </p:nvSpPr>
        <p:spPr bwMode="auto">
          <a:xfrm>
            <a:off x="609600" y="838200"/>
            <a:ext cx="8001000" cy="1077218"/>
          </a:xfrm>
          <a:prstGeom prst="rect">
            <a:avLst/>
          </a:prstGeom>
          <a:solidFill>
            <a:srgbClr val="66FFFF"/>
          </a:solidFill>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Luke 19:10</a:t>
            </a:r>
          </a:p>
          <a:p>
            <a:pPr eaLnBrk="1" hangingPunct="1"/>
            <a:r>
              <a:rPr lang="en-US" sz="2000" b="0" dirty="0">
                <a:solidFill>
                  <a:srgbClr val="002060"/>
                </a:solidFill>
              </a:rPr>
              <a:t>10.  "For the Son of Man has come to seek and to save that which was lost."</a:t>
            </a:r>
          </a:p>
        </p:txBody>
      </p:sp>
      <p:sp>
        <p:nvSpPr>
          <p:cNvPr id="8" name="Text Box 4"/>
          <p:cNvSpPr txBox="1">
            <a:spLocks noChangeArrowheads="1"/>
          </p:cNvSpPr>
          <p:nvPr/>
        </p:nvSpPr>
        <p:spPr bwMode="auto">
          <a:xfrm>
            <a:off x="-5024" y="28194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buClr>
                <a:schemeClr val="accent1"/>
              </a:buClr>
              <a:buSzPct val="115000"/>
              <a:buFont typeface="Wingdings" pitchFamily="2" charset="2"/>
              <a:buChar char="Ø"/>
            </a:pPr>
            <a:r>
              <a:rPr lang="en-US" b="0" dirty="0">
                <a:solidFill>
                  <a:schemeClr val="bg1">
                    <a:lumMod val="60000"/>
                    <a:lumOff val="40000"/>
                  </a:schemeClr>
                </a:solidFill>
              </a:rPr>
              <a:t>Seek = </a:t>
            </a:r>
            <a:r>
              <a:rPr lang="en-US" b="0" i="1" dirty="0">
                <a:solidFill>
                  <a:schemeClr val="bg1">
                    <a:lumMod val="60000"/>
                    <a:lumOff val="40000"/>
                  </a:schemeClr>
                </a:solidFill>
              </a:rPr>
              <a:t>G2212 </a:t>
            </a:r>
            <a:r>
              <a:rPr lang="en-US" b="0" i="1" dirty="0" err="1">
                <a:solidFill>
                  <a:schemeClr val="bg1">
                    <a:lumMod val="60000"/>
                    <a:lumOff val="40000"/>
                  </a:schemeClr>
                </a:solidFill>
              </a:rPr>
              <a:t>zēteo</a:t>
            </a:r>
            <a:r>
              <a:rPr lang="en-US" b="0" i="1" dirty="0">
                <a:solidFill>
                  <a:schemeClr val="bg1">
                    <a:lumMod val="60000"/>
                    <a:lumOff val="40000"/>
                  </a:schemeClr>
                </a:solidFill>
              </a:rPr>
              <a:t>̄ [</a:t>
            </a:r>
            <a:r>
              <a:rPr lang="en-US" b="0" i="1" dirty="0" err="1">
                <a:solidFill>
                  <a:schemeClr val="bg1">
                    <a:lumMod val="60000"/>
                    <a:lumOff val="40000"/>
                  </a:schemeClr>
                </a:solidFill>
              </a:rPr>
              <a:t>dzay</a:t>
            </a:r>
            <a:r>
              <a:rPr lang="en-US" b="0" i="1" dirty="0">
                <a:solidFill>
                  <a:schemeClr val="bg1">
                    <a:lumMod val="60000"/>
                    <a:lumOff val="40000"/>
                  </a:schemeClr>
                </a:solidFill>
              </a:rPr>
              <a:t>-</a:t>
            </a:r>
            <a:r>
              <a:rPr lang="en-US" b="0" i="1" dirty="0" err="1">
                <a:solidFill>
                  <a:schemeClr val="bg1">
                    <a:lumMod val="60000"/>
                    <a:lumOff val="40000"/>
                  </a:schemeClr>
                </a:solidFill>
              </a:rPr>
              <a:t>teh</a:t>
            </a:r>
            <a:r>
              <a:rPr lang="en-US" b="0" i="1" dirty="0">
                <a:solidFill>
                  <a:schemeClr val="bg1">
                    <a:lumMod val="60000"/>
                    <a:lumOff val="40000"/>
                  </a:schemeClr>
                </a:solidFill>
              </a:rPr>
              <a:t>'-o]: </a:t>
            </a:r>
            <a:r>
              <a:rPr lang="en-US" b="0" dirty="0">
                <a:solidFill>
                  <a:schemeClr val="bg1">
                    <a:lumMod val="60000"/>
                    <a:lumOff val="40000"/>
                  </a:schemeClr>
                </a:solidFill>
              </a:rPr>
              <a:t>to seek (literally or figuratively); desire! </a:t>
            </a:r>
          </a:p>
          <a:p>
            <a:pPr>
              <a:buClr>
                <a:schemeClr val="accent1"/>
              </a:buClr>
              <a:buSzPct val="115000"/>
              <a:buFont typeface="Wingdings" pitchFamily="2" charset="2"/>
              <a:buChar char="Ø"/>
            </a:pPr>
            <a:r>
              <a:rPr lang="en-US" dirty="0">
                <a:solidFill>
                  <a:schemeClr val="bg1">
                    <a:lumMod val="60000"/>
                    <a:lumOff val="40000"/>
                  </a:schemeClr>
                </a:solidFill>
              </a:rPr>
              <a:t>I Timothy 2:3-4: </a:t>
            </a:r>
            <a:r>
              <a:rPr lang="en-US" b="0" dirty="0">
                <a:solidFill>
                  <a:schemeClr val="bg1">
                    <a:lumMod val="60000"/>
                    <a:lumOff val="40000"/>
                  </a:schemeClr>
                </a:solidFill>
              </a:rPr>
              <a:t>God “desires all men to be saved and to come to the knowledge of the truth.”</a:t>
            </a:r>
          </a:p>
        </p:txBody>
      </p:sp>
    </p:spTree>
    <p:extLst>
      <p:ext uri="{BB962C8B-B14F-4D97-AF65-F5344CB8AC3E}">
        <p14:creationId xmlns:p14="http://schemas.microsoft.com/office/powerpoint/2010/main" val="29963629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500"/>
                                        <p:tgtEl>
                                          <p:spTgt spid="8">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wipe(left)">
                                      <p:cBhvr>
                                        <p:cTn id="1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0" y="0"/>
            <a:ext cx="9144000" cy="609600"/>
          </a:xfrm>
        </p:spPr>
        <p:txBody>
          <a:bodyPr/>
          <a:lstStyle/>
          <a:p>
            <a:pPr eaLnBrk="1" hangingPunct="1">
              <a:defRPr/>
            </a:pPr>
            <a:r>
              <a:rPr lang="en-US" sz="3600" b="1" u="sng" dirty="0">
                <a:solidFill>
                  <a:schemeClr val="tx1"/>
                </a:solidFill>
                <a:cs typeface="Times New Roman" pitchFamily="18" charset="0"/>
              </a:rPr>
              <a:t>Intro  </a:t>
            </a:r>
          </a:p>
        </p:txBody>
      </p:sp>
      <p:sp>
        <p:nvSpPr>
          <p:cNvPr id="5" name="Footer Placeholder 4"/>
          <p:cNvSpPr>
            <a:spLocks noGrp="1"/>
          </p:cNvSpPr>
          <p:nvPr>
            <p:ph type="ftr" sz="quarter" idx="11"/>
          </p:nvPr>
        </p:nvSpPr>
        <p:spPr>
          <a:xfrm>
            <a:off x="3048000" y="6558116"/>
            <a:ext cx="2895600" cy="299884"/>
          </a:xfrm>
        </p:spPr>
        <p:txBody>
          <a:bodyPr/>
          <a:lstStyle/>
          <a:p>
            <a:pPr>
              <a:defRPr/>
            </a:pPr>
            <a:r>
              <a:rPr lang="en-US"/>
              <a:t>Salvation Came To His House</a:t>
            </a:r>
            <a:endParaRPr lang="en-US" dirty="0"/>
          </a:p>
        </p:txBody>
      </p:sp>
      <p:sp>
        <p:nvSpPr>
          <p:cNvPr id="7" name="Text Box 4"/>
          <p:cNvSpPr txBox="1">
            <a:spLocks noChangeArrowheads="1"/>
          </p:cNvSpPr>
          <p:nvPr/>
        </p:nvSpPr>
        <p:spPr bwMode="auto">
          <a:xfrm>
            <a:off x="609600" y="838200"/>
            <a:ext cx="8001000" cy="1384995"/>
          </a:xfrm>
          <a:prstGeom prst="rect">
            <a:avLst/>
          </a:prstGeom>
          <a:solidFill>
            <a:srgbClr val="66FFFF"/>
          </a:solidFill>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Heb. 11:6 (NKJ)</a:t>
            </a:r>
          </a:p>
          <a:p>
            <a:pPr algn="l" eaLnBrk="1" hangingPunct="1"/>
            <a:r>
              <a:rPr lang="en-US" sz="2000" b="0" dirty="0">
                <a:solidFill>
                  <a:srgbClr val="002060"/>
                </a:solidFill>
              </a:rPr>
              <a:t>6.  But without faith it is impossible to please Him, for he who comes to God must believe that He is, and that He is a </a:t>
            </a:r>
            <a:r>
              <a:rPr lang="en-US" sz="2000" b="0" dirty="0" err="1">
                <a:solidFill>
                  <a:srgbClr val="002060"/>
                </a:solidFill>
              </a:rPr>
              <a:t>rewarder</a:t>
            </a:r>
            <a:r>
              <a:rPr lang="en-US" sz="2000" b="0" dirty="0">
                <a:solidFill>
                  <a:srgbClr val="002060"/>
                </a:solidFill>
              </a:rPr>
              <a:t> of those who diligently seek Him.</a:t>
            </a:r>
          </a:p>
        </p:txBody>
      </p:sp>
      <p:sp>
        <p:nvSpPr>
          <p:cNvPr id="8" name="Text Box 4"/>
          <p:cNvSpPr txBox="1">
            <a:spLocks noChangeArrowheads="1"/>
          </p:cNvSpPr>
          <p:nvPr/>
        </p:nvSpPr>
        <p:spPr bwMode="auto">
          <a:xfrm>
            <a:off x="0" y="2688775"/>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b="0" dirty="0">
                <a:solidFill>
                  <a:schemeClr val="bg1">
                    <a:lumMod val="60000"/>
                    <a:lumOff val="40000"/>
                  </a:schemeClr>
                </a:solidFill>
              </a:rPr>
              <a:t>NAS: “Seek” (NKJ: “Diligently Seek”) = </a:t>
            </a:r>
            <a:r>
              <a:rPr lang="en-US" b="0" i="1" dirty="0">
                <a:solidFill>
                  <a:schemeClr val="bg1">
                    <a:lumMod val="60000"/>
                    <a:lumOff val="40000"/>
                  </a:schemeClr>
                </a:solidFill>
              </a:rPr>
              <a:t>G1567 </a:t>
            </a:r>
            <a:r>
              <a:rPr lang="en-US" b="0" i="1" dirty="0" err="1">
                <a:solidFill>
                  <a:schemeClr val="bg1">
                    <a:lumMod val="60000"/>
                    <a:lumOff val="40000"/>
                  </a:schemeClr>
                </a:solidFill>
              </a:rPr>
              <a:t>ekzēteo</a:t>
            </a:r>
            <a:r>
              <a:rPr lang="en-US" b="0" i="1" dirty="0">
                <a:solidFill>
                  <a:schemeClr val="bg1">
                    <a:lumMod val="60000"/>
                    <a:lumOff val="40000"/>
                  </a:schemeClr>
                </a:solidFill>
              </a:rPr>
              <a:t>̄        [</a:t>
            </a:r>
            <a:r>
              <a:rPr lang="en-US" b="0" i="1" dirty="0" err="1">
                <a:solidFill>
                  <a:schemeClr val="bg1">
                    <a:lumMod val="60000"/>
                    <a:lumOff val="40000"/>
                  </a:schemeClr>
                </a:solidFill>
              </a:rPr>
              <a:t>ek</a:t>
            </a:r>
            <a:r>
              <a:rPr lang="en-US" b="0" i="1" dirty="0">
                <a:solidFill>
                  <a:schemeClr val="bg1">
                    <a:lumMod val="60000"/>
                    <a:lumOff val="40000"/>
                  </a:schemeClr>
                </a:solidFill>
              </a:rPr>
              <a:t>-</a:t>
            </a:r>
            <a:r>
              <a:rPr lang="en-US" b="0" i="1" dirty="0" err="1">
                <a:solidFill>
                  <a:schemeClr val="bg1">
                    <a:lumMod val="60000"/>
                    <a:lumOff val="40000"/>
                  </a:schemeClr>
                </a:solidFill>
              </a:rPr>
              <a:t>zay</a:t>
            </a:r>
            <a:r>
              <a:rPr lang="en-US" b="0" i="1" dirty="0">
                <a:solidFill>
                  <a:schemeClr val="bg1">
                    <a:lumMod val="60000"/>
                    <a:lumOff val="40000"/>
                  </a:schemeClr>
                </a:solidFill>
              </a:rPr>
              <a:t>-</a:t>
            </a:r>
            <a:r>
              <a:rPr lang="en-US" b="0" i="1" dirty="0" err="1">
                <a:solidFill>
                  <a:schemeClr val="bg1">
                    <a:lumMod val="60000"/>
                    <a:lumOff val="40000"/>
                  </a:schemeClr>
                </a:solidFill>
              </a:rPr>
              <a:t>teh</a:t>
            </a:r>
            <a:r>
              <a:rPr lang="en-US" b="0" i="1" dirty="0">
                <a:solidFill>
                  <a:schemeClr val="bg1">
                    <a:lumMod val="60000"/>
                    <a:lumOff val="40000"/>
                  </a:schemeClr>
                </a:solidFill>
              </a:rPr>
              <a:t>'-o]: </a:t>
            </a:r>
            <a:r>
              <a:rPr lang="en-US" b="0" dirty="0">
                <a:solidFill>
                  <a:schemeClr val="bg1">
                    <a:lumMod val="60000"/>
                    <a:lumOff val="40000"/>
                  </a:schemeClr>
                </a:solidFill>
              </a:rPr>
              <a:t>to search out, that is, (figuratively) investigate, crave, demand, seek after (carefully, diligently). </a:t>
            </a:r>
          </a:p>
          <a:p>
            <a:pPr>
              <a:buClr>
                <a:schemeClr val="accent1"/>
              </a:buClr>
              <a:buSzPct val="115000"/>
              <a:buFont typeface="Wingdings" pitchFamily="2" charset="2"/>
              <a:buChar char="Ø"/>
            </a:pPr>
            <a:r>
              <a:rPr lang="en-US" b="0" dirty="0">
                <a:solidFill>
                  <a:schemeClr val="bg1">
                    <a:lumMod val="60000"/>
                    <a:lumOff val="40000"/>
                  </a:schemeClr>
                </a:solidFill>
              </a:rPr>
              <a:t>Faith pleases God, and it is more than an expression of faith, but an action </a:t>
            </a:r>
            <a:r>
              <a:rPr lang="en-US" b="0" i="1" dirty="0">
                <a:solidFill>
                  <a:schemeClr val="bg1">
                    <a:lumMod val="60000"/>
                    <a:lumOff val="40000"/>
                  </a:schemeClr>
                </a:solidFill>
              </a:rPr>
              <a:t>(diligently seek)!</a:t>
            </a:r>
          </a:p>
          <a:p>
            <a:pPr>
              <a:buClr>
                <a:schemeClr val="accent1"/>
              </a:buClr>
              <a:buSzPct val="115000"/>
              <a:buFont typeface="Wingdings" pitchFamily="2" charset="2"/>
              <a:buChar char="Ø"/>
            </a:pPr>
            <a:r>
              <a:rPr lang="en-US" b="0" dirty="0">
                <a:solidFill>
                  <a:schemeClr val="bg1">
                    <a:lumMod val="60000"/>
                    <a:lumOff val="40000"/>
                  </a:schemeClr>
                </a:solidFill>
              </a:rPr>
              <a:t>God rewards those who “diligently seek” Him! </a:t>
            </a:r>
            <a:endParaRPr lang="en-US" sz="2000" b="0" dirty="0">
              <a:solidFill>
                <a:schemeClr val="bg1">
                  <a:lumMod val="60000"/>
                  <a:lumOff val="40000"/>
                </a:schemeClr>
              </a:solidFill>
            </a:endParaRPr>
          </a:p>
        </p:txBody>
      </p:sp>
    </p:spTree>
    <p:extLst>
      <p:ext uri="{BB962C8B-B14F-4D97-AF65-F5344CB8AC3E}">
        <p14:creationId xmlns:p14="http://schemas.microsoft.com/office/powerpoint/2010/main" val="18161793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500"/>
                                        <p:tgtEl>
                                          <p:spTgt spid="8">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wipe(left)">
                                      <p:cBhvr>
                                        <p:cTn id="14" dur="500"/>
                                        <p:tgtEl>
                                          <p:spTgt spid="8">
                                            <p:txEl>
                                              <p:pRg st="1" end="1"/>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wipe(left)">
                                      <p:cBhvr>
                                        <p:cTn id="1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0" y="0"/>
            <a:ext cx="9144000" cy="381000"/>
          </a:xfrm>
        </p:spPr>
        <p:txBody>
          <a:bodyPr/>
          <a:lstStyle/>
          <a:p>
            <a:pPr eaLnBrk="1" hangingPunct="1">
              <a:defRPr/>
            </a:pPr>
            <a:r>
              <a:rPr lang="en-US" sz="3600" b="1" u="sng" dirty="0">
                <a:solidFill>
                  <a:schemeClr val="tx1"/>
                </a:solidFill>
                <a:cs typeface="Times New Roman" pitchFamily="18" charset="0"/>
              </a:rPr>
              <a:t>Intro  </a:t>
            </a:r>
          </a:p>
        </p:txBody>
      </p:sp>
      <p:sp>
        <p:nvSpPr>
          <p:cNvPr id="6" name="Footer Placeholder 4"/>
          <p:cNvSpPr>
            <a:spLocks noGrp="1"/>
          </p:cNvSpPr>
          <p:nvPr>
            <p:ph type="ftr" sz="quarter" idx="11"/>
          </p:nvPr>
        </p:nvSpPr>
        <p:spPr>
          <a:xfrm>
            <a:off x="3124200" y="6553200"/>
            <a:ext cx="2895600" cy="304800"/>
          </a:xfrm>
        </p:spPr>
        <p:txBody>
          <a:bodyPr/>
          <a:lstStyle/>
          <a:p>
            <a:pPr>
              <a:defRPr/>
            </a:pPr>
            <a:r>
              <a:rPr lang="en-US" dirty="0">
                <a:solidFill>
                  <a:srgbClr val="FFFFFF"/>
                </a:solidFill>
              </a:rPr>
              <a:t>Salvation Came To His House</a:t>
            </a:r>
          </a:p>
        </p:txBody>
      </p:sp>
      <p:sp>
        <p:nvSpPr>
          <p:cNvPr id="141315" name="Text Box 3"/>
          <p:cNvSpPr txBox="1">
            <a:spLocks noChangeArrowheads="1"/>
          </p:cNvSpPr>
          <p:nvPr/>
        </p:nvSpPr>
        <p:spPr bwMode="auto">
          <a:xfrm>
            <a:off x="1" y="626268"/>
            <a:ext cx="91439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algn="ctr" eaLnBrk="1" hangingPunct="1"/>
            <a:r>
              <a:rPr lang="en-US" altLang="en-US" dirty="0">
                <a:solidFill>
                  <a:srgbClr val="FFFF00"/>
                </a:solidFill>
              </a:rPr>
              <a:t>God does more than we ask or think, desires (seeks) man to be saved, but man must “diligently seek” Him to be rewarded! </a:t>
            </a:r>
            <a:r>
              <a:rPr lang="en-US" altLang="en-US" i="1" dirty="0">
                <a:solidFill>
                  <a:srgbClr val="FFFF00"/>
                </a:solidFill>
              </a:rPr>
              <a:t>(God wants to reward!)</a:t>
            </a:r>
            <a:endParaRPr lang="en-US" altLang="en-US" sz="2800" i="1" dirty="0">
              <a:solidFill>
                <a:srgbClr val="FFFF00"/>
              </a:solidFill>
            </a:endParaRPr>
          </a:p>
        </p:txBody>
      </p:sp>
      <p:sp>
        <p:nvSpPr>
          <p:cNvPr id="7" name="Text Box 20"/>
          <p:cNvSpPr txBox="1">
            <a:spLocks noChangeArrowheads="1"/>
          </p:cNvSpPr>
          <p:nvPr/>
        </p:nvSpPr>
        <p:spPr bwMode="auto">
          <a:xfrm>
            <a:off x="1" y="435299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algn="ctr" eaLnBrk="1" hangingPunct="1"/>
            <a:r>
              <a:rPr lang="en-US" altLang="en-US" dirty="0">
                <a:solidFill>
                  <a:srgbClr val="FFFF00"/>
                </a:solidFill>
              </a:rPr>
              <a:t>There is cause for celebration and rejoicing when the</a:t>
            </a:r>
          </a:p>
          <a:p>
            <a:pPr algn="ctr" eaLnBrk="1" hangingPunct="1"/>
            <a:r>
              <a:rPr lang="en-US" altLang="en-US" dirty="0">
                <a:solidFill>
                  <a:srgbClr val="FFFF00"/>
                </a:solidFill>
              </a:rPr>
              <a:t>“lost” become “found” </a:t>
            </a:r>
            <a:r>
              <a:rPr lang="en-US" altLang="en-US" i="1" dirty="0">
                <a:solidFill>
                  <a:srgbClr val="FFFF00"/>
                </a:solidFill>
              </a:rPr>
              <a:t>(Lk. 15)</a:t>
            </a:r>
          </a:p>
        </p:txBody>
      </p:sp>
      <p:sp>
        <p:nvSpPr>
          <p:cNvPr id="9" name="Text Box 3">
            <a:extLst>
              <a:ext uri="{FF2B5EF4-FFF2-40B4-BE49-F238E27FC236}">
                <a16:creationId xmlns:a16="http://schemas.microsoft.com/office/drawing/2014/main" id="{C198967B-D7DB-4233-B0EA-2C06FCBFB6AC}"/>
              </a:ext>
            </a:extLst>
          </p:cNvPr>
          <p:cNvSpPr txBox="1">
            <a:spLocks noChangeArrowheads="1"/>
          </p:cNvSpPr>
          <p:nvPr/>
        </p:nvSpPr>
        <p:spPr bwMode="auto">
          <a:xfrm>
            <a:off x="27634" y="3175920"/>
            <a:ext cx="91439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algn="ctr" eaLnBrk="1" hangingPunct="1"/>
            <a:r>
              <a:rPr lang="en-US" altLang="en-US" dirty="0">
                <a:solidFill>
                  <a:srgbClr val="FFFF00"/>
                </a:solidFill>
              </a:rPr>
              <a:t>“Lost” is perhaps the most frightening word in the</a:t>
            </a:r>
          </a:p>
          <a:p>
            <a:pPr algn="ctr" eaLnBrk="1" hangingPunct="1"/>
            <a:r>
              <a:rPr lang="en-US" altLang="en-US" dirty="0">
                <a:solidFill>
                  <a:srgbClr val="FFFF00"/>
                </a:solidFill>
              </a:rPr>
              <a:t>Bible! </a:t>
            </a:r>
            <a:r>
              <a:rPr lang="en-US" altLang="en-US" i="1" dirty="0">
                <a:solidFill>
                  <a:srgbClr val="FFFF00"/>
                </a:solidFill>
              </a:rPr>
              <a:t>(Describes one in sin, “perishing” – II Cor. 4:3)</a:t>
            </a:r>
            <a:endParaRPr lang="en-US" altLang="en-US" sz="2800" i="1" dirty="0">
              <a:solidFill>
                <a:srgbClr val="FFFF00"/>
              </a:solidFill>
            </a:endParaRPr>
          </a:p>
        </p:txBody>
      </p:sp>
      <p:sp>
        <p:nvSpPr>
          <p:cNvPr id="10" name="Text Box 3">
            <a:extLst>
              <a:ext uri="{FF2B5EF4-FFF2-40B4-BE49-F238E27FC236}">
                <a16:creationId xmlns:a16="http://schemas.microsoft.com/office/drawing/2014/main" id="{9FB82D5A-A0C1-4A38-8356-61E2F4D10953}"/>
              </a:ext>
            </a:extLst>
          </p:cNvPr>
          <p:cNvSpPr txBox="1">
            <a:spLocks noChangeArrowheads="1"/>
          </p:cNvSpPr>
          <p:nvPr/>
        </p:nvSpPr>
        <p:spPr bwMode="auto">
          <a:xfrm>
            <a:off x="-11722" y="1998850"/>
            <a:ext cx="91439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algn="ctr" eaLnBrk="1" hangingPunct="1"/>
            <a:r>
              <a:rPr lang="en-US" altLang="en-US" dirty="0">
                <a:solidFill>
                  <a:srgbClr val="FFFF00"/>
                </a:solidFill>
              </a:rPr>
              <a:t>God rewards those who “diligently seek” Him! </a:t>
            </a:r>
          </a:p>
          <a:p>
            <a:pPr algn="ctr" eaLnBrk="1" hangingPunct="1"/>
            <a:r>
              <a:rPr lang="en-US" altLang="en-US" i="1" dirty="0">
                <a:solidFill>
                  <a:srgbClr val="FFFF00"/>
                </a:solidFill>
              </a:rPr>
              <a:t>(Not enough to “claim” to believe Him)</a:t>
            </a:r>
            <a:endParaRPr lang="en-US" altLang="en-US" sz="2800" i="1" dirty="0">
              <a:solidFill>
                <a:srgbClr val="FFFF00"/>
              </a:solidFill>
            </a:endParaRPr>
          </a:p>
        </p:txBody>
      </p:sp>
      <p:sp>
        <p:nvSpPr>
          <p:cNvPr id="11" name="Text Box 4">
            <a:extLst>
              <a:ext uri="{FF2B5EF4-FFF2-40B4-BE49-F238E27FC236}">
                <a16:creationId xmlns:a16="http://schemas.microsoft.com/office/drawing/2014/main" id="{358E3BB0-C3AA-4100-A09F-BC50007D3ECC}"/>
              </a:ext>
            </a:extLst>
          </p:cNvPr>
          <p:cNvSpPr txBox="1">
            <a:spLocks noChangeArrowheads="1"/>
          </p:cNvSpPr>
          <p:nvPr/>
        </p:nvSpPr>
        <p:spPr bwMode="auto">
          <a:xfrm>
            <a:off x="604995" y="5524703"/>
            <a:ext cx="8077200" cy="830997"/>
          </a:xfrm>
          <a:prstGeom prst="rect">
            <a:avLst/>
          </a:prstGeom>
          <a:solidFill>
            <a:schemeClr val="accent1">
              <a:lumMod val="20000"/>
              <a:lumOff val="80000"/>
            </a:schemeClr>
          </a:solidFill>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marL="457200" indent="-457200" algn="ctr">
              <a:defRPr/>
            </a:pP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The angels in Heaven rejoice over one sinner who</a:t>
            </a:r>
          </a:p>
          <a:p>
            <a:pPr marL="457200" indent="-457200" algn="ctr">
              <a:defRPr/>
            </a:pP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repents – Lk. 15:7, 10!</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1315"/>
                                        </p:tgtEl>
                                        <p:attrNameLst>
                                          <p:attrName>style.visibility</p:attrName>
                                        </p:attrNameLst>
                                      </p:cBhvr>
                                      <p:to>
                                        <p:strVal val="visible"/>
                                      </p:to>
                                    </p:set>
                                    <p:animEffect transition="in" filter="fade">
                                      <p:cBhvr>
                                        <p:cTn id="7" dur="500"/>
                                        <p:tgtEl>
                                          <p:spTgt spid="1413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p:bldP spid="7" grpId="0"/>
      <p:bldP spid="9" grpId="0"/>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0" y="0"/>
            <a:ext cx="9144000" cy="533400"/>
          </a:xfrm>
        </p:spPr>
        <p:txBody>
          <a:bodyPr/>
          <a:lstStyle/>
          <a:p>
            <a:pPr eaLnBrk="1" hangingPunct="1">
              <a:defRPr/>
            </a:pPr>
            <a:r>
              <a:rPr lang="en-US" sz="3600" b="1" u="sng" dirty="0">
                <a:solidFill>
                  <a:schemeClr val="tx1"/>
                </a:solidFill>
                <a:cs typeface="Times New Roman" pitchFamily="18" charset="0"/>
              </a:rPr>
              <a:t>Intro</a:t>
            </a:r>
          </a:p>
        </p:txBody>
      </p:sp>
      <p:sp>
        <p:nvSpPr>
          <p:cNvPr id="5" name="Footer Placeholder 4"/>
          <p:cNvSpPr>
            <a:spLocks noGrp="1"/>
          </p:cNvSpPr>
          <p:nvPr>
            <p:ph type="ftr" sz="quarter" idx="11"/>
          </p:nvPr>
        </p:nvSpPr>
        <p:spPr/>
        <p:txBody>
          <a:bodyPr/>
          <a:lstStyle/>
          <a:p>
            <a:pPr>
              <a:defRPr/>
            </a:pPr>
            <a:r>
              <a:rPr lang="en-US">
                <a:solidFill>
                  <a:srgbClr val="FFFFFF"/>
                </a:solidFill>
              </a:rPr>
              <a:t>Salvation Came To His House</a:t>
            </a:r>
          </a:p>
        </p:txBody>
      </p:sp>
      <p:sp>
        <p:nvSpPr>
          <p:cNvPr id="79877" name="Text Box 5"/>
          <p:cNvSpPr txBox="1">
            <a:spLocks noChangeArrowheads="1"/>
          </p:cNvSpPr>
          <p:nvPr/>
        </p:nvSpPr>
        <p:spPr bwMode="auto">
          <a:xfrm>
            <a:off x="0" y="8382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algn="ctr" eaLnBrk="1" hangingPunct="1"/>
            <a:r>
              <a:rPr lang="en-US" altLang="en-US" dirty="0">
                <a:solidFill>
                  <a:srgbClr val="FFFF00"/>
                </a:solidFill>
              </a:rPr>
              <a:t>We see all of this played out in a “lost” man who diligently sought to see Jesus! </a:t>
            </a:r>
          </a:p>
          <a:p>
            <a:pPr algn="ctr" eaLnBrk="1" hangingPunct="1"/>
            <a:r>
              <a:rPr lang="en-US" altLang="en-US" i="1" dirty="0">
                <a:solidFill>
                  <a:srgbClr val="FFFF00"/>
                </a:solidFill>
              </a:rPr>
              <a:t>(He desired to see Him so badly he climbed a Sycamore Tree to do so!)</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2858" y="2593258"/>
            <a:ext cx="5578283" cy="42647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fade">
                                      <p:cBhvr>
                                        <p:cTn id="7" dur="500"/>
                                        <p:tgtEl>
                                          <p:spTgt spid="7987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29497" y="0"/>
            <a:ext cx="9144000" cy="609600"/>
          </a:xfrm>
        </p:spPr>
        <p:txBody>
          <a:bodyPr/>
          <a:lstStyle/>
          <a:p>
            <a:pPr eaLnBrk="1" hangingPunct="1">
              <a:defRPr/>
            </a:pPr>
            <a:r>
              <a:rPr lang="en-US" sz="3600" b="1" u="sng" dirty="0">
                <a:solidFill>
                  <a:schemeClr val="tx1"/>
                </a:solidFill>
              </a:rPr>
              <a:t>Lk. 19:1-10 (vss. 1-5)</a:t>
            </a:r>
            <a:endParaRPr lang="en-US" sz="3600" dirty="0">
              <a:solidFill>
                <a:schemeClr val="tx1"/>
              </a:solidFill>
            </a:endParaRPr>
          </a:p>
        </p:txBody>
      </p:sp>
      <p:sp>
        <p:nvSpPr>
          <p:cNvPr id="4" name="Footer Placeholder 4"/>
          <p:cNvSpPr>
            <a:spLocks noGrp="1"/>
          </p:cNvSpPr>
          <p:nvPr>
            <p:ph type="ftr" sz="quarter" idx="11"/>
          </p:nvPr>
        </p:nvSpPr>
        <p:spPr>
          <a:xfrm>
            <a:off x="3124200" y="6553200"/>
            <a:ext cx="2895600" cy="304800"/>
          </a:xfrm>
        </p:spPr>
        <p:txBody>
          <a:bodyPr/>
          <a:lstStyle/>
          <a:p>
            <a:pPr>
              <a:defRPr/>
            </a:pPr>
            <a:r>
              <a:rPr lang="en-US"/>
              <a:t>Salvation Came To His House</a:t>
            </a:r>
            <a:endParaRPr lang="en-US" dirty="0"/>
          </a:p>
        </p:txBody>
      </p:sp>
      <p:sp>
        <p:nvSpPr>
          <p:cNvPr id="80900" name="Text Box 3"/>
          <p:cNvSpPr txBox="1">
            <a:spLocks noChangeArrowheads="1"/>
          </p:cNvSpPr>
          <p:nvPr/>
        </p:nvSpPr>
        <p:spPr bwMode="auto">
          <a:xfrm>
            <a:off x="530214" y="762000"/>
            <a:ext cx="8077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eaLnBrk="1" hangingPunct="1">
              <a:buClr>
                <a:schemeClr val="accent1"/>
              </a:buClr>
              <a:buSzPct val="115000"/>
              <a:buFont typeface="Wingdings" pitchFamily="2" charset="2"/>
              <a:buNone/>
            </a:pPr>
            <a:r>
              <a:rPr lang="en-US" altLang="en-US" sz="2000" b="0" dirty="0">
                <a:solidFill>
                  <a:schemeClr val="tx1"/>
                </a:solidFill>
              </a:rPr>
              <a:t>1.  He entered Jericho and was passing through.</a:t>
            </a:r>
          </a:p>
          <a:p>
            <a:pPr eaLnBrk="1" hangingPunct="1">
              <a:buClr>
                <a:schemeClr val="accent1"/>
              </a:buClr>
              <a:buSzPct val="115000"/>
              <a:buFont typeface="Wingdings" pitchFamily="2" charset="2"/>
              <a:buNone/>
            </a:pPr>
            <a:r>
              <a:rPr lang="en-US" altLang="en-US" sz="2000" b="0" dirty="0">
                <a:solidFill>
                  <a:schemeClr val="tx1"/>
                </a:solidFill>
              </a:rPr>
              <a:t>2.  And there was a man called by the name of Zaccheus; he was a chief tax collector and he was rich.</a:t>
            </a:r>
          </a:p>
          <a:p>
            <a:pPr eaLnBrk="1" hangingPunct="1">
              <a:buClr>
                <a:schemeClr val="accent1"/>
              </a:buClr>
              <a:buSzPct val="115000"/>
              <a:buFont typeface="Wingdings" pitchFamily="2" charset="2"/>
              <a:buNone/>
            </a:pPr>
            <a:r>
              <a:rPr lang="en-US" altLang="en-US" sz="2000" b="0" dirty="0">
                <a:solidFill>
                  <a:schemeClr val="tx1"/>
                </a:solidFill>
              </a:rPr>
              <a:t>3.  Zaccheus was trying to see who Jesus was, and was unable because of the crowd, for he was small in stature.</a:t>
            </a:r>
          </a:p>
          <a:p>
            <a:pPr eaLnBrk="1" hangingPunct="1">
              <a:buClr>
                <a:schemeClr val="accent1"/>
              </a:buClr>
              <a:buSzPct val="115000"/>
              <a:buFont typeface="Wingdings" pitchFamily="2" charset="2"/>
              <a:buNone/>
            </a:pPr>
            <a:r>
              <a:rPr lang="en-US" altLang="en-US" sz="2000" b="0" dirty="0">
                <a:solidFill>
                  <a:schemeClr val="tx1"/>
                </a:solidFill>
              </a:rPr>
              <a:t>4.  So he ran on ahead and climbed up into a sycamore tree in order to see Him, for He was about to pass through that way.</a:t>
            </a:r>
          </a:p>
          <a:p>
            <a:pPr eaLnBrk="1" hangingPunct="1">
              <a:buClr>
                <a:schemeClr val="accent1"/>
              </a:buClr>
              <a:buSzPct val="115000"/>
              <a:buFont typeface="Wingdings" pitchFamily="2" charset="2"/>
              <a:buNone/>
            </a:pPr>
            <a:r>
              <a:rPr lang="en-US" altLang="en-US" sz="2000" b="0" dirty="0">
                <a:solidFill>
                  <a:schemeClr val="tx1"/>
                </a:solidFill>
              </a:rPr>
              <a:t>5.  When Jesus came to the place, He looked up and said to him, "Zaccheus, hurry and come down, for today I must stay at your house."</a:t>
            </a:r>
          </a:p>
        </p:txBody>
      </p:sp>
      <p:pic>
        <p:nvPicPr>
          <p:cNvPr id="3" name="Picture 2" descr="A group of people posing for the camera&#10;&#10;Description generated with high confidence">
            <a:extLst>
              <a:ext uri="{FF2B5EF4-FFF2-40B4-BE49-F238E27FC236}">
                <a16:creationId xmlns:a16="http://schemas.microsoft.com/office/drawing/2014/main" id="{3D0334CC-4E9E-49BB-9788-9281BA870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778" y="3810000"/>
            <a:ext cx="3981450" cy="2628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29497" y="0"/>
            <a:ext cx="9144000" cy="609600"/>
          </a:xfrm>
        </p:spPr>
        <p:txBody>
          <a:bodyPr/>
          <a:lstStyle/>
          <a:p>
            <a:pPr eaLnBrk="1" hangingPunct="1">
              <a:defRPr/>
            </a:pPr>
            <a:r>
              <a:rPr lang="en-US" sz="3600" b="1" u="sng" dirty="0">
                <a:solidFill>
                  <a:schemeClr val="tx1"/>
                </a:solidFill>
              </a:rPr>
              <a:t>Lk. 19:1-10</a:t>
            </a:r>
            <a:endParaRPr lang="en-US" sz="3600" dirty="0">
              <a:solidFill>
                <a:schemeClr val="tx1"/>
              </a:solidFill>
            </a:endParaRPr>
          </a:p>
        </p:txBody>
      </p:sp>
      <p:sp>
        <p:nvSpPr>
          <p:cNvPr id="4" name="Footer Placeholder 4"/>
          <p:cNvSpPr>
            <a:spLocks noGrp="1"/>
          </p:cNvSpPr>
          <p:nvPr>
            <p:ph type="ftr" sz="quarter" idx="11"/>
          </p:nvPr>
        </p:nvSpPr>
        <p:spPr>
          <a:xfrm>
            <a:off x="3124200" y="6553200"/>
            <a:ext cx="2895600" cy="304800"/>
          </a:xfrm>
        </p:spPr>
        <p:txBody>
          <a:bodyPr/>
          <a:lstStyle/>
          <a:p>
            <a:pPr>
              <a:defRPr/>
            </a:pPr>
            <a:r>
              <a:rPr lang="en-US"/>
              <a:t>Salvation Came To His House</a:t>
            </a:r>
            <a:endParaRPr lang="en-US" dirty="0"/>
          </a:p>
        </p:txBody>
      </p:sp>
      <p:sp>
        <p:nvSpPr>
          <p:cNvPr id="80900" name="Text Box 3"/>
          <p:cNvSpPr txBox="1">
            <a:spLocks noChangeArrowheads="1"/>
          </p:cNvSpPr>
          <p:nvPr/>
        </p:nvSpPr>
        <p:spPr bwMode="auto">
          <a:xfrm>
            <a:off x="555335" y="762000"/>
            <a:ext cx="8077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eaLnBrk="1" hangingPunct="1">
              <a:buClr>
                <a:schemeClr val="accent1"/>
              </a:buClr>
              <a:buSzPct val="115000"/>
              <a:buFont typeface="Wingdings" pitchFamily="2" charset="2"/>
              <a:buNone/>
            </a:pPr>
            <a:r>
              <a:rPr lang="en-US" altLang="en-US" sz="2000" b="0" dirty="0">
                <a:solidFill>
                  <a:schemeClr val="tx1"/>
                </a:solidFill>
              </a:rPr>
              <a:t>6.  And he hurried and came down and received Him gladly.</a:t>
            </a:r>
          </a:p>
          <a:p>
            <a:pPr eaLnBrk="1" hangingPunct="1">
              <a:buClr>
                <a:schemeClr val="accent1"/>
              </a:buClr>
              <a:buSzPct val="115000"/>
              <a:buFont typeface="Wingdings" pitchFamily="2" charset="2"/>
              <a:buNone/>
            </a:pPr>
            <a:r>
              <a:rPr lang="en-US" altLang="en-US" sz="2000" b="0" dirty="0">
                <a:solidFill>
                  <a:schemeClr val="tx1"/>
                </a:solidFill>
              </a:rPr>
              <a:t>7.  When they saw it, they all began to grumble, saying, "He has gone to be the guest of a man who is a sinner."</a:t>
            </a:r>
          </a:p>
          <a:p>
            <a:pPr eaLnBrk="1" hangingPunct="1">
              <a:buClr>
                <a:schemeClr val="accent1"/>
              </a:buClr>
              <a:buSzPct val="115000"/>
              <a:buFont typeface="Wingdings" pitchFamily="2" charset="2"/>
              <a:buNone/>
            </a:pPr>
            <a:r>
              <a:rPr lang="en-US" altLang="en-US" sz="2000" b="0" dirty="0">
                <a:solidFill>
                  <a:schemeClr val="tx1"/>
                </a:solidFill>
              </a:rPr>
              <a:t>8.  Zaccheus stopped and said to the Lord, "Behold, Lord, half of my possessions I will give to the poor, and if I have defrauded anyone of anything, I will give back four times as much."</a:t>
            </a:r>
          </a:p>
          <a:p>
            <a:pPr eaLnBrk="1" hangingPunct="1">
              <a:buClr>
                <a:schemeClr val="accent1"/>
              </a:buClr>
              <a:buSzPct val="115000"/>
              <a:buFont typeface="Wingdings" pitchFamily="2" charset="2"/>
              <a:buNone/>
            </a:pPr>
            <a:r>
              <a:rPr lang="en-US" altLang="en-US" sz="2000" b="0" dirty="0">
                <a:solidFill>
                  <a:schemeClr val="tx1"/>
                </a:solidFill>
              </a:rPr>
              <a:t>9.  And Jesus said to him, "Today salvation has come to this house, because he, too, is a son of Abraham.</a:t>
            </a:r>
          </a:p>
          <a:p>
            <a:pPr eaLnBrk="1" hangingPunct="1">
              <a:buClr>
                <a:schemeClr val="accent1"/>
              </a:buClr>
              <a:buSzPct val="115000"/>
              <a:buFont typeface="Wingdings" pitchFamily="2" charset="2"/>
              <a:buNone/>
            </a:pPr>
            <a:r>
              <a:rPr lang="en-US" altLang="en-US" sz="2000" b="0" dirty="0">
                <a:solidFill>
                  <a:schemeClr val="tx1"/>
                </a:solidFill>
              </a:rPr>
              <a:t>10.  "For the Son of Man has come to seek and to save that which was lost."</a:t>
            </a:r>
          </a:p>
        </p:txBody>
      </p:sp>
      <p:pic>
        <p:nvPicPr>
          <p:cNvPr id="3" name="Picture 2" descr="A group of people posing for the camera&#10;&#10;Description generated with very high confidence">
            <a:extLst>
              <a:ext uri="{FF2B5EF4-FFF2-40B4-BE49-F238E27FC236}">
                <a16:creationId xmlns:a16="http://schemas.microsoft.com/office/drawing/2014/main" id="{61119B80-B9B7-4F50-BB8D-F0386C5C9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693" y="3632078"/>
            <a:ext cx="4217620" cy="2971800"/>
          </a:xfrm>
          <a:prstGeom prst="rect">
            <a:avLst/>
          </a:prstGeom>
        </p:spPr>
      </p:pic>
      <p:sp>
        <p:nvSpPr>
          <p:cNvPr id="8" name="Text Box 4">
            <a:extLst>
              <a:ext uri="{FF2B5EF4-FFF2-40B4-BE49-F238E27FC236}">
                <a16:creationId xmlns:a16="http://schemas.microsoft.com/office/drawing/2014/main" id="{18BCBD8F-ED2C-4C1E-8C7D-D39316C0F031}"/>
              </a:ext>
            </a:extLst>
          </p:cNvPr>
          <p:cNvSpPr txBox="1">
            <a:spLocks noChangeArrowheads="1"/>
          </p:cNvSpPr>
          <p:nvPr/>
        </p:nvSpPr>
        <p:spPr bwMode="auto">
          <a:xfrm>
            <a:off x="1061585" y="5777166"/>
            <a:ext cx="7091815" cy="830262"/>
          </a:xfrm>
          <a:prstGeom prst="rect">
            <a:avLst/>
          </a:prstGeom>
          <a:solidFill>
            <a:schemeClr val="accent6">
              <a:lumMod val="60000"/>
              <a:lumOff val="4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marL="457200" indent="-457200" algn="ctr">
              <a:defRPr/>
            </a:pPr>
            <a:r>
              <a:rPr lang="en-US" dirty="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Salvation came to the house of the man who climbed a tree to see Jesus!</a:t>
            </a:r>
          </a:p>
        </p:txBody>
      </p:sp>
    </p:spTree>
    <p:extLst>
      <p:ext uri="{BB962C8B-B14F-4D97-AF65-F5344CB8AC3E}">
        <p14:creationId xmlns:p14="http://schemas.microsoft.com/office/powerpoint/2010/main" val="38004506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4615632" y="28687"/>
            <a:ext cx="4528345" cy="504713"/>
          </a:xfrm>
        </p:spPr>
        <p:txBody>
          <a:bodyPr vert="horz" lIns="91440" tIns="45720" rIns="91440" bIns="45720" rtlCol="0" anchor="ctr">
            <a:normAutofit fontScale="90000"/>
          </a:bodyPr>
          <a:lstStyle/>
          <a:p>
            <a:pPr>
              <a:defRPr/>
            </a:pPr>
            <a:r>
              <a:rPr lang="en-US" u="sng" dirty="0"/>
              <a:t>Zaccheus</a:t>
            </a:r>
            <a:endParaRPr lang="en-US" dirty="0"/>
          </a:p>
        </p:txBody>
      </p:sp>
      <p:pic>
        <p:nvPicPr>
          <p:cNvPr id="3" name="Picture 2" descr="A group of people around each other&#10;&#10;Description generated with high confidence">
            <a:extLst>
              <a:ext uri="{FF2B5EF4-FFF2-40B4-BE49-F238E27FC236}">
                <a16:creationId xmlns:a16="http://schemas.microsoft.com/office/drawing/2014/main" id="{541F777C-1700-42E9-A1F0-B78E8C29A8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250"/>
          <a:stretch/>
        </p:blipFill>
        <p:spPr>
          <a:xfrm>
            <a:off x="20" y="10"/>
            <a:ext cx="4571980" cy="6857990"/>
          </a:xfrm>
          <a:prstGeom prst="rect">
            <a:avLst/>
          </a:prstGeom>
        </p:spPr>
      </p:pic>
      <p:sp>
        <p:nvSpPr>
          <p:cNvPr id="4" name="Footer Placeholder 4"/>
          <p:cNvSpPr>
            <a:spLocks noGrp="1"/>
          </p:cNvSpPr>
          <p:nvPr>
            <p:ph type="ftr" sz="quarter" idx="11"/>
          </p:nvPr>
        </p:nvSpPr>
        <p:spPr>
          <a:xfrm>
            <a:off x="7086599" y="6509011"/>
            <a:ext cx="2053791" cy="365125"/>
          </a:xfrm>
        </p:spPr>
        <p:txBody>
          <a:bodyPr vert="horz" lIns="91440" tIns="45720" rIns="91440" bIns="45720" rtlCol="0" anchor="ctr">
            <a:normAutofit/>
          </a:bodyPr>
          <a:lstStyle/>
          <a:p>
            <a:pPr>
              <a:spcAft>
                <a:spcPts val="600"/>
              </a:spcAft>
              <a:defRPr/>
            </a:pPr>
            <a:r>
              <a:rPr lang="en-US" kern="1200" dirty="0">
                <a:solidFill>
                  <a:schemeClr val="tx1">
                    <a:tint val="75000"/>
                  </a:schemeClr>
                </a:solidFill>
                <a:latin typeface="+mn-lt"/>
                <a:ea typeface="+mn-ea"/>
                <a:cs typeface="+mn-cs"/>
              </a:rPr>
              <a:t>Salvation Came To His House</a:t>
            </a:r>
          </a:p>
        </p:txBody>
      </p:sp>
      <p:cxnSp>
        <p:nvCxnSpPr>
          <p:cNvPr id="72" name="Straight Connector 71">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8" name="Text Box 5">
            <a:extLst>
              <a:ext uri="{FF2B5EF4-FFF2-40B4-BE49-F238E27FC236}">
                <a16:creationId xmlns:a16="http://schemas.microsoft.com/office/drawing/2014/main" id="{7D576E5F-DE46-4937-A751-5D40314B71F2}"/>
              </a:ext>
            </a:extLst>
          </p:cNvPr>
          <p:cNvSpPr txBox="1">
            <a:spLocks noChangeArrowheads="1"/>
          </p:cNvSpPr>
          <p:nvPr/>
        </p:nvSpPr>
        <p:spPr bwMode="auto">
          <a:xfrm>
            <a:off x="4619242" y="1813173"/>
            <a:ext cx="4524758"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hlink"/>
                </a:solidFill>
                <a:latin typeface="Tahoma" pitchFamily="34" charset="0"/>
                <a:cs typeface="Times New Roman" pitchFamily="18" charset="0"/>
              </a:defRPr>
            </a:lvl1pPr>
            <a:lvl2pPr marL="742950" indent="-285750" eaLnBrk="0" hangingPunct="0">
              <a:defRPr sz="2400" b="1">
                <a:solidFill>
                  <a:schemeClr val="hlink"/>
                </a:solidFill>
                <a:latin typeface="Tahoma" pitchFamily="34" charset="0"/>
                <a:cs typeface="Times New Roman" pitchFamily="18" charset="0"/>
              </a:defRPr>
            </a:lvl2pPr>
            <a:lvl3pPr marL="1143000" indent="-228600" eaLnBrk="0" hangingPunct="0">
              <a:defRPr sz="2400" b="1">
                <a:solidFill>
                  <a:schemeClr val="hlink"/>
                </a:solidFill>
                <a:latin typeface="Tahoma" pitchFamily="34" charset="0"/>
                <a:cs typeface="Times New Roman" pitchFamily="18" charset="0"/>
              </a:defRPr>
            </a:lvl3pPr>
            <a:lvl4pPr marL="1600200" indent="-228600" eaLnBrk="0" hangingPunct="0">
              <a:defRPr sz="2400" b="1">
                <a:solidFill>
                  <a:schemeClr val="hlink"/>
                </a:solidFill>
                <a:latin typeface="Tahoma" pitchFamily="34" charset="0"/>
                <a:cs typeface="Times New Roman" pitchFamily="18" charset="0"/>
              </a:defRPr>
            </a:lvl4pPr>
            <a:lvl5pPr marL="2057400" indent="-228600" eaLnBrk="0" hangingPunct="0">
              <a:defRPr sz="2400" b="1">
                <a:solidFill>
                  <a:schemeClr val="hlink"/>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hlink"/>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hlink"/>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hlink"/>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hlink"/>
                </a:solidFill>
                <a:latin typeface="Tahoma" pitchFamily="34" charset="0"/>
                <a:cs typeface="Times New Roman" pitchFamily="18" charset="0"/>
              </a:defRPr>
            </a:lvl9pPr>
          </a:lstStyle>
          <a:p>
            <a:pPr eaLnBrk="1" hangingPunct="1"/>
            <a:r>
              <a:rPr lang="en-US" altLang="en-US" dirty="0">
                <a:solidFill>
                  <a:srgbClr val="FFFF00"/>
                </a:solidFill>
              </a:rPr>
              <a:t>Good Points – Luke 19:1-10</a:t>
            </a:r>
          </a:p>
          <a:p>
            <a:pPr>
              <a:buClr>
                <a:schemeClr val="accent1"/>
              </a:buClr>
              <a:buSzPct val="115000"/>
              <a:buFont typeface="Wingdings" pitchFamily="2" charset="2"/>
              <a:buChar char="Ø"/>
            </a:pPr>
            <a:r>
              <a:rPr lang="en-US" altLang="en-US" sz="2000" dirty="0">
                <a:solidFill>
                  <a:srgbClr val="FFFFCC"/>
                </a:solidFill>
              </a:rPr>
              <a:t>Wanted to see Jesus </a:t>
            </a:r>
            <a:r>
              <a:rPr lang="en-US" altLang="en-US" sz="2000" b="0" dirty="0">
                <a:solidFill>
                  <a:srgbClr val="FFFFCC"/>
                </a:solidFill>
              </a:rPr>
              <a:t>– wanted to see who He was </a:t>
            </a:r>
            <a:r>
              <a:rPr lang="en-US" altLang="en-US" sz="2000" b="0" i="1" dirty="0">
                <a:solidFill>
                  <a:srgbClr val="FFFFCC"/>
                </a:solidFill>
              </a:rPr>
              <a:t>(Vs. 3)</a:t>
            </a:r>
          </a:p>
          <a:p>
            <a:pPr>
              <a:buClr>
                <a:schemeClr val="accent1"/>
              </a:buClr>
              <a:buSzPct val="115000"/>
              <a:buFont typeface="Wingdings" pitchFamily="2" charset="2"/>
              <a:buChar char="Ø"/>
            </a:pPr>
            <a:r>
              <a:rPr lang="en-US" altLang="en-US" sz="2000" dirty="0">
                <a:solidFill>
                  <a:srgbClr val="FFFFCC"/>
                </a:solidFill>
              </a:rPr>
              <a:t>Would not be turned from his purpose</a:t>
            </a:r>
          </a:p>
          <a:p>
            <a:pPr>
              <a:buClr>
                <a:schemeClr val="accent1"/>
              </a:buClr>
              <a:buSzPct val="115000"/>
              <a:buFont typeface="Wingdings" pitchFamily="2" charset="2"/>
              <a:buChar char="Ø"/>
            </a:pPr>
            <a:r>
              <a:rPr lang="en-US" altLang="en-US" sz="2000" dirty="0">
                <a:solidFill>
                  <a:srgbClr val="FFFFCC"/>
                </a:solidFill>
              </a:rPr>
              <a:t>He overcame his obstacles </a:t>
            </a:r>
            <a:r>
              <a:rPr lang="en-US" altLang="en-US" sz="2000" b="0" dirty="0">
                <a:solidFill>
                  <a:srgbClr val="FFFFCC"/>
                </a:solidFill>
              </a:rPr>
              <a:t>– Lk. 19:3: The crowds, his small stature (short)</a:t>
            </a:r>
          </a:p>
          <a:p>
            <a:pPr>
              <a:buClr>
                <a:schemeClr val="accent1"/>
              </a:buClr>
              <a:buSzPct val="115000"/>
              <a:buFont typeface="Wingdings" pitchFamily="2" charset="2"/>
              <a:buChar char="Ø"/>
            </a:pPr>
            <a:r>
              <a:rPr lang="en-US" altLang="en-US" sz="2000" dirty="0">
                <a:solidFill>
                  <a:srgbClr val="FFFFCC"/>
                </a:solidFill>
              </a:rPr>
              <a:t>Ran and climbed a sycamore tree </a:t>
            </a:r>
            <a:r>
              <a:rPr lang="en-US" altLang="en-US" sz="2000" b="0" dirty="0">
                <a:solidFill>
                  <a:srgbClr val="FFFFCC"/>
                </a:solidFill>
              </a:rPr>
              <a:t>– Lk. 19:4</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_rels/theme76.xml.rels><?xml version="1.0" encoding="UTF-8" standalone="yes"?>
<Relationships xmlns="http://schemas.openxmlformats.org/package/2006/relationships"><Relationship Id="rId1" Type="http://schemas.openxmlformats.org/officeDocument/2006/relationships/image" Target="../media/image76.jpeg"/></Relationships>
</file>

<file path=ppt/theme/theme1.xml><?xml version="1.0" encoding="utf-8"?>
<a:theme xmlns:a="http://schemas.openxmlformats.org/drawingml/2006/main" name="master">
  <a:themeElements>
    <a:clrScheme name="">
      <a:dk1>
        <a:srgbClr val="000000"/>
      </a:dk1>
      <a:lt1>
        <a:srgbClr val="97E183"/>
      </a:lt1>
      <a:dk2>
        <a:srgbClr val="1C1C1C"/>
      </a:dk2>
      <a:lt2>
        <a:srgbClr val="4D4D4D"/>
      </a:lt2>
      <a:accent1>
        <a:srgbClr val="009999"/>
      </a:accent1>
      <a:accent2>
        <a:srgbClr val="99FF99"/>
      </a:accent2>
      <a:accent3>
        <a:srgbClr val="C9EEC1"/>
      </a:accent3>
      <a:accent4>
        <a:srgbClr val="000000"/>
      </a:accent4>
      <a:accent5>
        <a:srgbClr val="AACACA"/>
      </a:accent5>
      <a:accent6>
        <a:srgbClr val="8AE78A"/>
      </a:accent6>
      <a:hlink>
        <a:srgbClr val="CC9900"/>
      </a:hlink>
      <a:folHlink>
        <a:srgbClr val="FFCC66"/>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colormaster">
  <a:themeElements>
    <a:clrScheme name="">
      <a:dk1>
        <a:srgbClr val="000000"/>
      </a:dk1>
      <a:lt1>
        <a:srgbClr val="33CCCC"/>
      </a:lt1>
      <a:dk2>
        <a:srgbClr val="1C1C1C"/>
      </a:dk2>
      <a:lt2>
        <a:srgbClr val="4D4D4D"/>
      </a:lt2>
      <a:accent1>
        <a:srgbClr val="008000"/>
      </a:accent1>
      <a:accent2>
        <a:srgbClr val="00FFFF"/>
      </a:accent2>
      <a:accent3>
        <a:srgbClr val="ADE2E2"/>
      </a:accent3>
      <a:accent4>
        <a:srgbClr val="000000"/>
      </a:accent4>
      <a:accent5>
        <a:srgbClr val="AAC0AA"/>
      </a:accent5>
      <a:accent6>
        <a:srgbClr val="00E7E7"/>
      </a:accent6>
      <a:hlink>
        <a:srgbClr val="3366FF"/>
      </a:hlink>
      <a:folHlink>
        <a:srgbClr val="FFCC66"/>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colormaster">
  <a:themeElements>
    <a:clrScheme name="9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9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9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9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9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9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9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9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9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9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9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9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9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9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9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9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9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9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colormaster">
  <a:themeElements>
    <a:clrScheme name="10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10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10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0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0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0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0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0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0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0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0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0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0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0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0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0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0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0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colormaster">
  <a:themeElements>
    <a:clrScheme name="1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1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1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vees">
  <a:themeElements>
    <a:clrScheme name="1_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1_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1_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colormaster">
  <a:themeElements>
    <a:clrScheme name="">
      <a:dk1>
        <a:srgbClr val="000000"/>
      </a:dk1>
      <a:lt1>
        <a:srgbClr val="000099"/>
      </a:lt1>
      <a:dk2>
        <a:srgbClr val="000066"/>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1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colormaster">
  <a:themeElements>
    <a:clrScheme name="">
      <a:dk1>
        <a:srgbClr val="C0C0C0"/>
      </a:dk1>
      <a:lt1>
        <a:srgbClr val="FFFFFF"/>
      </a:lt1>
      <a:dk2>
        <a:srgbClr val="000099"/>
      </a:dk2>
      <a:lt2>
        <a:srgbClr val="000066"/>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1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1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colormaster">
  <a:themeElements>
    <a:clrScheme name="">
      <a:dk1>
        <a:srgbClr val="C0C0C0"/>
      </a:dk1>
      <a:lt1>
        <a:srgbClr val="FFFFFF"/>
      </a:lt1>
      <a:dk2>
        <a:srgbClr val="3366CC"/>
      </a:dk2>
      <a:lt2>
        <a:srgbClr val="CCECFF"/>
      </a:lt2>
      <a:accent1>
        <a:srgbClr val="0066FF"/>
      </a:accent1>
      <a:accent2>
        <a:srgbClr val="00FF00"/>
      </a:accent2>
      <a:accent3>
        <a:srgbClr val="ADB8E2"/>
      </a:accent3>
      <a:accent4>
        <a:srgbClr val="DADADA"/>
      </a:accent4>
      <a:accent5>
        <a:srgbClr val="AAB8FF"/>
      </a:accent5>
      <a:accent6>
        <a:srgbClr val="00E700"/>
      </a:accent6>
      <a:hlink>
        <a:srgbClr val="A29E00"/>
      </a:hlink>
      <a:folHlink>
        <a:srgbClr val="EA8B00"/>
      </a:folHlink>
    </a:clrScheme>
    <a:fontScheme name="1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1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colormaster">
  <a:themeElements>
    <a:clrScheme name="">
      <a:dk1>
        <a:srgbClr val="000000"/>
      </a:dk1>
      <a:lt1>
        <a:srgbClr val="3366CC"/>
      </a:lt1>
      <a:dk2>
        <a:srgbClr val="003399"/>
      </a:dk2>
      <a:lt2>
        <a:srgbClr val="C0C0C0"/>
      </a:lt2>
      <a:accent1>
        <a:srgbClr val="0066FF"/>
      </a:accent1>
      <a:accent2>
        <a:srgbClr val="00FF00"/>
      </a:accent2>
      <a:accent3>
        <a:srgbClr val="ADB8E2"/>
      </a:accent3>
      <a:accent4>
        <a:srgbClr val="000000"/>
      </a:accent4>
      <a:accent5>
        <a:srgbClr val="AAB8FF"/>
      </a:accent5>
      <a:accent6>
        <a:srgbClr val="00E700"/>
      </a:accent6>
      <a:hlink>
        <a:srgbClr val="A29E00"/>
      </a:hlink>
      <a:folHlink>
        <a:srgbClr val="EA8B00"/>
      </a:folHlink>
    </a:clrScheme>
    <a:fontScheme name="1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1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colormaster">
  <a:themeElements>
    <a:clrScheme name="">
      <a:dk1>
        <a:srgbClr val="C0C0C0"/>
      </a:dk1>
      <a:lt1>
        <a:srgbClr val="FFFFFF"/>
      </a:lt1>
      <a:dk2>
        <a:srgbClr val="3366CC"/>
      </a:dk2>
      <a:lt2>
        <a:srgbClr val="003399"/>
      </a:lt2>
      <a:accent1>
        <a:srgbClr val="0066FF"/>
      </a:accent1>
      <a:accent2>
        <a:srgbClr val="00FF00"/>
      </a:accent2>
      <a:accent3>
        <a:srgbClr val="ADB8E2"/>
      </a:accent3>
      <a:accent4>
        <a:srgbClr val="DADADA"/>
      </a:accent4>
      <a:accent5>
        <a:srgbClr val="AAB8FF"/>
      </a:accent5>
      <a:accent6>
        <a:srgbClr val="00E700"/>
      </a:accent6>
      <a:hlink>
        <a:srgbClr val="A29E00"/>
      </a:hlink>
      <a:folHlink>
        <a:srgbClr val="EA8B00"/>
      </a:folHlink>
    </a:clrScheme>
    <a:fontScheme name="1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1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lormaster">
  <a:themeElements>
    <a:clrScheme name="">
      <a:dk1>
        <a:srgbClr val="000000"/>
      </a:dk1>
      <a:lt1>
        <a:srgbClr val="97E183"/>
      </a:lt1>
      <a:dk2>
        <a:srgbClr val="1C1C1C"/>
      </a:dk2>
      <a:lt2>
        <a:srgbClr val="4D4D4D"/>
      </a:lt2>
      <a:accent1>
        <a:srgbClr val="009999"/>
      </a:accent1>
      <a:accent2>
        <a:srgbClr val="99FF99"/>
      </a:accent2>
      <a:accent3>
        <a:srgbClr val="C9EEC1"/>
      </a:accent3>
      <a:accent4>
        <a:srgbClr val="000000"/>
      </a:accent4>
      <a:accent5>
        <a:srgbClr val="AACACA"/>
      </a:accent5>
      <a:accent6>
        <a:srgbClr val="8AE78A"/>
      </a:accent6>
      <a:hlink>
        <a:srgbClr val="CC9900"/>
      </a:hlink>
      <a:folHlink>
        <a:srgbClr val="FFCC66"/>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colormaster">
  <a:themeElements>
    <a:clrScheme name="1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1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1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1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1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9_colormaster">
  <a:themeElements>
    <a:clrScheme name="">
      <a:dk1>
        <a:srgbClr val="C0C0C0"/>
      </a:dk1>
      <a:lt1>
        <a:srgbClr val="FFFFFF"/>
      </a:lt1>
      <a:dk2>
        <a:srgbClr val="800000"/>
      </a:dk2>
      <a:lt2>
        <a:srgbClr val="800000"/>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19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19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9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9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9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9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9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9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9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9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9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9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9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9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9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9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9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master">
  <a:themeElements>
    <a:clrScheme name="1_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1_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1_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0_colormaster">
  <a:themeElements>
    <a:clrScheme name="20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20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20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0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0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0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0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0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0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0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0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0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0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0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0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0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0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0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1_colormaster">
  <a:themeElements>
    <a:clrScheme name="2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2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2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round rectangle bevel">
  <a:themeElements>
    <a:clrScheme name="round rectangl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round rectangle b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round rectangl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round rectangl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round rectangle beve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round rectangle beve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round rectangle beve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round rectangle beve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round rectangle beve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round rectangle beve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round rectangle beve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round rectangl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round rectangle beve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round rectangle beve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round rectangle beve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round rectangl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round rectangle beve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round rectangle beve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2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3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2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4_colormaster">
  <a:themeElements>
    <a:clrScheme name="2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fontScheme name="2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2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97E183"/>
      </a:lt1>
      <a:dk2>
        <a:srgbClr val="1C1C1C"/>
      </a:dk2>
      <a:lt2>
        <a:srgbClr val="4D4D4D"/>
      </a:lt2>
      <a:accent1>
        <a:srgbClr val="009999"/>
      </a:accent1>
      <a:accent2>
        <a:srgbClr val="99FF99"/>
      </a:accent2>
      <a:accent3>
        <a:srgbClr val="C9EEC1"/>
      </a:accent3>
      <a:accent4>
        <a:srgbClr val="000000"/>
      </a:accent4>
      <a:accent5>
        <a:srgbClr val="AACACA"/>
      </a:accent5>
      <a:accent6>
        <a:srgbClr val="8AE78A"/>
      </a:accent6>
      <a:hlink>
        <a:srgbClr val="CC9900"/>
      </a:hlink>
      <a:folHlink>
        <a:srgbClr val="FFCC66"/>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5_colormaster">
  <a:themeElements>
    <a:clrScheme name="">
      <a:dk1>
        <a:srgbClr val="000000"/>
      </a:dk1>
      <a:lt1>
        <a:srgbClr val="008080"/>
      </a:lt1>
      <a:dk2>
        <a:srgbClr val="006666"/>
      </a:dk2>
      <a:lt2>
        <a:srgbClr val="C0C0C0"/>
      </a:lt2>
      <a:accent1>
        <a:srgbClr val="29A329"/>
      </a:accent1>
      <a:accent2>
        <a:srgbClr val="00FFFF"/>
      </a:accent2>
      <a:accent3>
        <a:srgbClr val="AAC0C0"/>
      </a:accent3>
      <a:accent4>
        <a:srgbClr val="000000"/>
      </a:accent4>
      <a:accent5>
        <a:srgbClr val="ACCEAC"/>
      </a:accent5>
      <a:accent6>
        <a:srgbClr val="00E7E7"/>
      </a:accent6>
      <a:hlink>
        <a:srgbClr val="3B6AFF"/>
      </a:hlink>
      <a:folHlink>
        <a:srgbClr val="FF9900"/>
      </a:folHlink>
    </a:clrScheme>
    <a:fontScheme name="2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2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6_colormaster">
  <a:themeElements>
    <a:clrScheme name="">
      <a:dk1>
        <a:srgbClr val="000000"/>
      </a:dk1>
      <a:lt1>
        <a:srgbClr val="008080"/>
      </a:lt1>
      <a:dk2>
        <a:srgbClr val="006666"/>
      </a:dk2>
      <a:lt2>
        <a:srgbClr val="C0C0C0"/>
      </a:lt2>
      <a:accent1>
        <a:srgbClr val="29A329"/>
      </a:accent1>
      <a:accent2>
        <a:srgbClr val="00FFFF"/>
      </a:accent2>
      <a:accent3>
        <a:srgbClr val="AAC0C0"/>
      </a:accent3>
      <a:accent4>
        <a:srgbClr val="000000"/>
      </a:accent4>
      <a:accent5>
        <a:srgbClr val="ACCEAC"/>
      </a:accent5>
      <a:accent6>
        <a:srgbClr val="00E7E7"/>
      </a:accent6>
      <a:hlink>
        <a:srgbClr val="3B6AFF"/>
      </a:hlink>
      <a:folHlink>
        <a:srgbClr val="FF9900"/>
      </a:folHlink>
    </a:clrScheme>
    <a:fontScheme name="2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2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7_colormaster">
  <a:themeElements>
    <a:clrScheme name="">
      <a:dk1>
        <a:srgbClr val="C0C0C0"/>
      </a:dk1>
      <a:lt1>
        <a:srgbClr val="FFFFFF"/>
      </a:lt1>
      <a:dk2>
        <a:srgbClr val="990033"/>
      </a:dk2>
      <a:lt2>
        <a:srgbClr val="FFCCCC"/>
      </a:lt2>
      <a:accent1>
        <a:srgbClr val="993366"/>
      </a:accent1>
      <a:accent2>
        <a:srgbClr val="FF9999"/>
      </a:accent2>
      <a:accent3>
        <a:srgbClr val="CAAAAD"/>
      </a:accent3>
      <a:accent4>
        <a:srgbClr val="DADADA"/>
      </a:accent4>
      <a:accent5>
        <a:srgbClr val="CAADB8"/>
      </a:accent5>
      <a:accent6>
        <a:srgbClr val="E78A8A"/>
      </a:accent6>
      <a:hlink>
        <a:srgbClr val="009999"/>
      </a:hlink>
      <a:folHlink>
        <a:srgbClr val="FF9933"/>
      </a:folHlink>
    </a:clrScheme>
    <a:fontScheme name="2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2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8_colormaster">
  <a:themeElements>
    <a:clrScheme name="">
      <a:dk1>
        <a:srgbClr val="000000"/>
      </a:dk1>
      <a:lt1>
        <a:srgbClr val="660033"/>
      </a:lt1>
      <a:dk2>
        <a:srgbClr val="800000"/>
      </a:dk2>
      <a:lt2>
        <a:srgbClr val="C0C0C0"/>
      </a:lt2>
      <a:accent1>
        <a:srgbClr val="993366"/>
      </a:accent1>
      <a:accent2>
        <a:srgbClr val="FF9999"/>
      </a:accent2>
      <a:accent3>
        <a:srgbClr val="B8AAAD"/>
      </a:accent3>
      <a:accent4>
        <a:srgbClr val="000000"/>
      </a:accent4>
      <a:accent5>
        <a:srgbClr val="CAADB8"/>
      </a:accent5>
      <a:accent6>
        <a:srgbClr val="E78A8A"/>
      </a:accent6>
      <a:hlink>
        <a:srgbClr val="009999"/>
      </a:hlink>
      <a:folHlink>
        <a:srgbClr val="FF9933"/>
      </a:folHlink>
    </a:clrScheme>
    <a:fontScheme name="2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2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9_colormaster">
  <a:themeElements>
    <a:clrScheme name="">
      <a:dk1>
        <a:srgbClr val="000000"/>
      </a:dk1>
      <a:lt1>
        <a:srgbClr val="660033"/>
      </a:lt1>
      <a:dk2>
        <a:srgbClr val="800000"/>
      </a:dk2>
      <a:lt2>
        <a:srgbClr val="C0C0C0"/>
      </a:lt2>
      <a:accent1>
        <a:srgbClr val="993366"/>
      </a:accent1>
      <a:accent2>
        <a:srgbClr val="FF9999"/>
      </a:accent2>
      <a:accent3>
        <a:srgbClr val="B8AAAD"/>
      </a:accent3>
      <a:accent4>
        <a:srgbClr val="000000"/>
      </a:accent4>
      <a:accent5>
        <a:srgbClr val="CAADB8"/>
      </a:accent5>
      <a:accent6>
        <a:srgbClr val="E78A8A"/>
      </a:accent6>
      <a:hlink>
        <a:srgbClr val="009999"/>
      </a:hlink>
      <a:folHlink>
        <a:srgbClr val="FF9933"/>
      </a:folHlink>
    </a:clrScheme>
    <a:fontScheme name="29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29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9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9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9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9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9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9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9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9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9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9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9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9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9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9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9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2_master">
  <a:themeElements>
    <a:clrScheme name="">
      <a:dk1>
        <a:srgbClr val="C0C0C0"/>
      </a:dk1>
      <a:lt1>
        <a:srgbClr val="FFFFFF"/>
      </a:lt1>
      <a:dk2>
        <a:srgbClr val="000000"/>
      </a:dk2>
      <a:lt2>
        <a:srgbClr val="CCECFF"/>
      </a:lt2>
      <a:accent1>
        <a:srgbClr val="CC9900"/>
      </a:accent1>
      <a:accent2>
        <a:srgbClr val="3399FF"/>
      </a:accent2>
      <a:accent3>
        <a:srgbClr val="AAAAAA"/>
      </a:accent3>
      <a:accent4>
        <a:srgbClr val="DADADA"/>
      </a:accent4>
      <a:accent5>
        <a:srgbClr val="E2CAAA"/>
      </a:accent5>
      <a:accent6>
        <a:srgbClr val="2D8AE7"/>
      </a:accent6>
      <a:hlink>
        <a:srgbClr val="FF5050"/>
      </a:hlink>
      <a:folHlink>
        <a:srgbClr val="FFFF99"/>
      </a:folHlink>
    </a:clrScheme>
    <a:fontScheme name="2_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2_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0_colormaster">
  <a:themeElements>
    <a:clrScheme name="">
      <a:dk1>
        <a:srgbClr val="000000"/>
      </a:dk1>
      <a:lt1>
        <a:srgbClr val="000000"/>
      </a:lt1>
      <a:dk2>
        <a:srgbClr val="00366C"/>
      </a:dk2>
      <a:lt2>
        <a:srgbClr val="C0C0C0"/>
      </a:lt2>
      <a:accent1>
        <a:srgbClr val="CC9900"/>
      </a:accent1>
      <a:accent2>
        <a:srgbClr val="3399FF"/>
      </a:accent2>
      <a:accent3>
        <a:srgbClr val="AAAAAA"/>
      </a:accent3>
      <a:accent4>
        <a:srgbClr val="000000"/>
      </a:accent4>
      <a:accent5>
        <a:srgbClr val="E2CAAA"/>
      </a:accent5>
      <a:accent6>
        <a:srgbClr val="2D8AE7"/>
      </a:accent6>
      <a:hlink>
        <a:srgbClr val="FF5050"/>
      </a:hlink>
      <a:folHlink>
        <a:srgbClr val="FFFF99"/>
      </a:folHlink>
    </a:clrScheme>
    <a:fontScheme name="30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30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0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0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0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0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0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0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0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0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0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0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0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0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0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0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0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_master">
  <a:themeElements>
    <a:clrScheme name="3_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3_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3_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1_colormaster">
  <a:themeElements>
    <a:clrScheme name="3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3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3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2_colormaster">
  <a:themeElements>
    <a:clrScheme name="3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3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3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000000"/>
      </a:dk1>
      <a:lt1>
        <a:srgbClr val="97E183"/>
      </a:lt1>
      <a:dk2>
        <a:srgbClr val="1C1C1C"/>
      </a:dk2>
      <a:lt2>
        <a:srgbClr val="4D4D4D"/>
      </a:lt2>
      <a:accent1>
        <a:srgbClr val="009999"/>
      </a:accent1>
      <a:accent2>
        <a:srgbClr val="99FF99"/>
      </a:accent2>
      <a:accent3>
        <a:srgbClr val="C9EEC1"/>
      </a:accent3>
      <a:accent4>
        <a:srgbClr val="000000"/>
      </a:accent4>
      <a:accent5>
        <a:srgbClr val="AACACA"/>
      </a:accent5>
      <a:accent6>
        <a:srgbClr val="8AE78A"/>
      </a:accent6>
      <a:hlink>
        <a:srgbClr val="CC9900"/>
      </a:hlink>
      <a:folHlink>
        <a:srgbClr val="FFCC66"/>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3_colormaster">
  <a:themeElements>
    <a:clrScheme name="3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3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3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34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3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3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35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3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3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36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3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37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3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3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38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3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3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39_colormaster">
  <a:themeElements>
    <a:clrScheme name="39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39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39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9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9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9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9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9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9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9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9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9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9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9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9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9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9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9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0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40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40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0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0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0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0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0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0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0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0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0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0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0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0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0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0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0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1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4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4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vees">
  <a:themeElements>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_master">
  <a:themeElements>
    <a:clrScheme name="">
      <a:dk1>
        <a:srgbClr val="4D4D4D"/>
      </a:dk1>
      <a:lt1>
        <a:srgbClr val="FFFFFF"/>
      </a:lt1>
      <a:dk2>
        <a:srgbClr val="0000CC"/>
      </a:dk2>
      <a:lt2>
        <a:srgbClr val="FFFF00"/>
      </a:lt2>
      <a:accent1>
        <a:srgbClr val="FF3300"/>
      </a:accent1>
      <a:accent2>
        <a:srgbClr val="3366FF"/>
      </a:accent2>
      <a:accent3>
        <a:srgbClr val="AAAAE2"/>
      </a:accent3>
      <a:accent4>
        <a:srgbClr val="DADADA"/>
      </a:accent4>
      <a:accent5>
        <a:srgbClr val="FFADAA"/>
      </a:accent5>
      <a:accent6>
        <a:srgbClr val="2D5CE7"/>
      </a:accent6>
      <a:hlink>
        <a:srgbClr val="FF0000"/>
      </a:hlink>
      <a:folHlink>
        <a:srgbClr val="FFFF00"/>
      </a:folHlink>
    </a:clrScheme>
    <a:fontScheme name="4_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4_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42_colormaster">
  <a:themeElements>
    <a:clrScheme name="">
      <a:dk1>
        <a:srgbClr val="000000"/>
      </a:dk1>
      <a:lt1>
        <a:srgbClr val="0000CC"/>
      </a:lt1>
      <a:dk2>
        <a:srgbClr val="1C1C1C"/>
      </a:dk2>
      <a:lt2>
        <a:srgbClr val="4D4D4D"/>
      </a:lt2>
      <a:accent1>
        <a:srgbClr val="FF3300"/>
      </a:accent1>
      <a:accent2>
        <a:srgbClr val="3366FF"/>
      </a:accent2>
      <a:accent3>
        <a:srgbClr val="AAAAE2"/>
      </a:accent3>
      <a:accent4>
        <a:srgbClr val="000000"/>
      </a:accent4>
      <a:accent5>
        <a:srgbClr val="FFADAA"/>
      </a:accent5>
      <a:accent6>
        <a:srgbClr val="2D5CE7"/>
      </a:accent6>
      <a:hlink>
        <a:srgbClr val="FF0000"/>
      </a:hlink>
      <a:folHlink>
        <a:srgbClr val="FFFF00"/>
      </a:folHlink>
    </a:clrScheme>
    <a:fontScheme name="4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4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_master">
  <a:themeElements>
    <a:clrScheme name="5_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fontScheme name="5_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5_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43_colormaster">
  <a:themeElements>
    <a:clrScheme name="4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fontScheme name="4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4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4_colormaster">
  <a:themeElements>
    <a:clrScheme name="4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fontScheme name="4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4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45_colormaster">
  <a:themeElements>
    <a:clrScheme name="">
      <a:dk1>
        <a:srgbClr val="000000"/>
      </a:dk1>
      <a:lt1>
        <a:srgbClr val="CC9900"/>
      </a:lt1>
      <a:dk2>
        <a:srgbClr val="4E4C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4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4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6_master">
  <a:themeElements>
    <a:clrScheme name="6_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6_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6_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46_colormaster">
  <a:themeElements>
    <a:clrScheme name="4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4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4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2_vees">
  <a:themeElements>
    <a:clrScheme name="2_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2_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2_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47_colormaster">
  <a:themeElements>
    <a:clrScheme name="4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4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4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48_colormaster">
  <a:themeElements>
    <a:clrScheme name="4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4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4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49_colormaster">
  <a:themeElements>
    <a:clrScheme name="49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49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49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9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9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9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9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9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9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9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9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9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9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9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9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9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9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9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50_colormaster">
  <a:themeElements>
    <a:clrScheme name="50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50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50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0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0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0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0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0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0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0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0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0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0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0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0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0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0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0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51_colormaster">
  <a:themeElements>
    <a:clrScheme name="5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5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5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52_colormaster">
  <a:themeElements>
    <a:clrScheme name="5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fontScheme name="5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5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53_colormaster">
  <a:themeElements>
    <a:clrScheme name="5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fontScheme name="5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5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54_colormaster">
  <a:themeElements>
    <a:clrScheme name="5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fontScheme name="5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5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simple">
  <a:themeElements>
    <a:clrScheme name="">
      <a:dk1>
        <a:srgbClr val="C0C0C0"/>
      </a:dk1>
      <a:lt1>
        <a:srgbClr val="FFFFFF"/>
      </a:lt1>
      <a:dk2>
        <a:srgbClr val="0000CC"/>
      </a:dk2>
      <a:lt2>
        <a:srgbClr val="CCECFF"/>
      </a:lt2>
      <a:accent1>
        <a:srgbClr val="FF3399"/>
      </a:accent1>
      <a:accent2>
        <a:srgbClr val="99CCFF"/>
      </a:accent2>
      <a:accent3>
        <a:srgbClr val="AAAAE2"/>
      </a:accent3>
      <a:accent4>
        <a:srgbClr val="DADADA"/>
      </a:accent4>
      <a:accent5>
        <a:srgbClr val="FFADCA"/>
      </a:accent5>
      <a:accent6>
        <a:srgbClr val="8AB9E7"/>
      </a:accent6>
      <a:hlink>
        <a:srgbClr val="FF5050"/>
      </a:hlink>
      <a:folHlink>
        <a:srgbClr val="FFFF99"/>
      </a:folHlink>
    </a:clrScheme>
    <a:fontScheme name="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55_colormaster">
  <a:themeElements>
    <a:clrScheme name="">
      <a:dk1>
        <a:srgbClr val="000000"/>
      </a:dk1>
      <a:lt1>
        <a:srgbClr val="0000CC"/>
      </a:lt1>
      <a:dk2>
        <a:srgbClr val="000099"/>
      </a:dk2>
      <a:lt2>
        <a:srgbClr val="C0C0C0"/>
      </a:lt2>
      <a:accent1>
        <a:srgbClr val="FF3399"/>
      </a:accent1>
      <a:accent2>
        <a:srgbClr val="99CCFF"/>
      </a:accent2>
      <a:accent3>
        <a:srgbClr val="AAAAE2"/>
      </a:accent3>
      <a:accent4>
        <a:srgbClr val="000000"/>
      </a:accent4>
      <a:accent5>
        <a:srgbClr val="FFADCA"/>
      </a:accent5>
      <a:accent6>
        <a:srgbClr val="8AB9E7"/>
      </a:accent6>
      <a:hlink>
        <a:srgbClr val="FF5050"/>
      </a:hlink>
      <a:folHlink>
        <a:srgbClr val="FFFF99"/>
      </a:folHlink>
    </a:clrScheme>
    <a:fontScheme name="5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5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56_colormaster">
  <a:themeElements>
    <a:clrScheme name="">
      <a:dk1>
        <a:srgbClr val="000000"/>
      </a:dk1>
      <a:lt1>
        <a:srgbClr val="0000CC"/>
      </a:lt1>
      <a:dk2>
        <a:srgbClr val="000099"/>
      </a:dk2>
      <a:lt2>
        <a:srgbClr val="C0C0C0"/>
      </a:lt2>
      <a:accent1>
        <a:srgbClr val="FF3399"/>
      </a:accent1>
      <a:accent2>
        <a:srgbClr val="99CCFF"/>
      </a:accent2>
      <a:accent3>
        <a:srgbClr val="AAAAE2"/>
      </a:accent3>
      <a:accent4>
        <a:srgbClr val="000000"/>
      </a:accent4>
      <a:accent5>
        <a:srgbClr val="FFADCA"/>
      </a:accent5>
      <a:accent6>
        <a:srgbClr val="8AB9E7"/>
      </a:accent6>
      <a:hlink>
        <a:srgbClr val="FF5050"/>
      </a:hlink>
      <a:folHlink>
        <a:srgbClr val="FFFF99"/>
      </a:folHlink>
    </a:clrScheme>
    <a:fontScheme name="5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5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olormaster">
  <a:themeElements>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1_simple">
  <a:themeElements>
    <a:clrScheme name="">
      <a:dk1>
        <a:srgbClr val="C0C0C0"/>
      </a:dk1>
      <a:lt1>
        <a:srgbClr val="FFFFFF"/>
      </a:lt1>
      <a:dk2>
        <a:srgbClr val="0066CC"/>
      </a:dk2>
      <a:lt2>
        <a:srgbClr val="CCECFF"/>
      </a:lt2>
      <a:accent1>
        <a:srgbClr val="A725AA"/>
      </a:accent1>
      <a:accent2>
        <a:srgbClr val="00FFFF"/>
      </a:accent2>
      <a:accent3>
        <a:srgbClr val="AAB8E2"/>
      </a:accent3>
      <a:accent4>
        <a:srgbClr val="DADADA"/>
      </a:accent4>
      <a:accent5>
        <a:srgbClr val="D0ACD2"/>
      </a:accent5>
      <a:accent6>
        <a:srgbClr val="00E7E7"/>
      </a:accent6>
      <a:hlink>
        <a:srgbClr val="3B6AFF"/>
      </a:hlink>
      <a:folHlink>
        <a:srgbClr val="FF9900"/>
      </a:folHlink>
    </a:clrScheme>
    <a:fontScheme name="1_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1_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57_colormaster">
  <a:themeElements>
    <a:clrScheme name="">
      <a:dk1>
        <a:srgbClr val="000000"/>
      </a:dk1>
      <a:lt1>
        <a:srgbClr val="0066CC"/>
      </a:lt1>
      <a:dk2>
        <a:srgbClr val="003399"/>
      </a:dk2>
      <a:lt2>
        <a:srgbClr val="C0C0C0"/>
      </a:lt2>
      <a:accent1>
        <a:srgbClr val="A725AA"/>
      </a:accent1>
      <a:accent2>
        <a:srgbClr val="00FFFF"/>
      </a:accent2>
      <a:accent3>
        <a:srgbClr val="AAB8E2"/>
      </a:accent3>
      <a:accent4>
        <a:srgbClr val="000000"/>
      </a:accent4>
      <a:accent5>
        <a:srgbClr val="D0ACD2"/>
      </a:accent5>
      <a:accent6>
        <a:srgbClr val="00E7E7"/>
      </a:accent6>
      <a:hlink>
        <a:srgbClr val="3B6AFF"/>
      </a:hlink>
      <a:folHlink>
        <a:srgbClr val="FF9900"/>
      </a:folHlink>
    </a:clrScheme>
    <a:fontScheme name="5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5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58_colormaster">
  <a:themeElements>
    <a:clrScheme name="">
      <a:dk1>
        <a:srgbClr val="000000"/>
      </a:dk1>
      <a:lt1>
        <a:srgbClr val="0066CC"/>
      </a:lt1>
      <a:dk2>
        <a:srgbClr val="003399"/>
      </a:dk2>
      <a:lt2>
        <a:srgbClr val="C0C0C0"/>
      </a:lt2>
      <a:accent1>
        <a:srgbClr val="A725AA"/>
      </a:accent1>
      <a:accent2>
        <a:srgbClr val="00FFFF"/>
      </a:accent2>
      <a:accent3>
        <a:srgbClr val="AAB8E2"/>
      </a:accent3>
      <a:accent4>
        <a:srgbClr val="000000"/>
      </a:accent4>
      <a:accent5>
        <a:srgbClr val="D0ACD2"/>
      </a:accent5>
      <a:accent6>
        <a:srgbClr val="00E7E7"/>
      </a:accent6>
      <a:hlink>
        <a:srgbClr val="3B6AFF"/>
      </a:hlink>
      <a:folHlink>
        <a:srgbClr val="FF9900"/>
      </a:folHlink>
    </a:clrScheme>
    <a:fontScheme name="5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5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_simple">
  <a:themeElements>
    <a:clrScheme name="">
      <a:dk1>
        <a:srgbClr val="C0C0C0"/>
      </a:dk1>
      <a:lt1>
        <a:srgbClr val="FFFFFF"/>
      </a:lt1>
      <a:dk2>
        <a:srgbClr val="CC0000"/>
      </a:dk2>
      <a:lt2>
        <a:srgbClr val="FFCC99"/>
      </a:lt2>
      <a:accent1>
        <a:srgbClr val="FF9900"/>
      </a:accent1>
      <a:accent2>
        <a:srgbClr val="CC0000"/>
      </a:accent2>
      <a:accent3>
        <a:srgbClr val="E2AAAA"/>
      </a:accent3>
      <a:accent4>
        <a:srgbClr val="DADADA"/>
      </a:accent4>
      <a:accent5>
        <a:srgbClr val="FFCAAA"/>
      </a:accent5>
      <a:accent6>
        <a:srgbClr val="B90000"/>
      </a:accent6>
      <a:hlink>
        <a:srgbClr val="FF33CC"/>
      </a:hlink>
      <a:folHlink>
        <a:srgbClr val="FFCC00"/>
      </a:folHlink>
    </a:clrScheme>
    <a:fontScheme name="2_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2_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59_colormaster">
  <a:themeElements>
    <a:clrScheme name="">
      <a:dk1>
        <a:srgbClr val="000000"/>
      </a:dk1>
      <a:lt1>
        <a:srgbClr val="CC0000"/>
      </a:lt1>
      <a:dk2>
        <a:srgbClr val="990033"/>
      </a:dk2>
      <a:lt2>
        <a:srgbClr val="C0C0C0"/>
      </a:lt2>
      <a:accent1>
        <a:srgbClr val="FF9900"/>
      </a:accent1>
      <a:accent2>
        <a:srgbClr val="CC0000"/>
      </a:accent2>
      <a:accent3>
        <a:srgbClr val="E2AAAA"/>
      </a:accent3>
      <a:accent4>
        <a:srgbClr val="000000"/>
      </a:accent4>
      <a:accent5>
        <a:srgbClr val="FFCAAA"/>
      </a:accent5>
      <a:accent6>
        <a:srgbClr val="B90000"/>
      </a:accent6>
      <a:hlink>
        <a:srgbClr val="FF33CC"/>
      </a:hlink>
      <a:folHlink>
        <a:srgbClr val="FFCC00"/>
      </a:folHlink>
    </a:clrScheme>
    <a:fontScheme name="59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59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9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9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9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9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9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9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9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9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9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9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9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9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9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9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9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60_colormaster">
  <a:themeElements>
    <a:clrScheme name="">
      <a:dk1>
        <a:srgbClr val="000000"/>
      </a:dk1>
      <a:lt1>
        <a:srgbClr val="CC0000"/>
      </a:lt1>
      <a:dk2>
        <a:srgbClr val="990033"/>
      </a:dk2>
      <a:lt2>
        <a:srgbClr val="C0C0C0"/>
      </a:lt2>
      <a:accent1>
        <a:srgbClr val="FF9900"/>
      </a:accent1>
      <a:accent2>
        <a:srgbClr val="CC0000"/>
      </a:accent2>
      <a:accent3>
        <a:srgbClr val="E2AAAA"/>
      </a:accent3>
      <a:accent4>
        <a:srgbClr val="000000"/>
      </a:accent4>
      <a:accent5>
        <a:srgbClr val="FFCAAA"/>
      </a:accent5>
      <a:accent6>
        <a:srgbClr val="B90000"/>
      </a:accent6>
      <a:hlink>
        <a:srgbClr val="FF33CC"/>
      </a:hlink>
      <a:folHlink>
        <a:srgbClr val="FFCC00"/>
      </a:folHlink>
    </a:clrScheme>
    <a:fontScheme name="60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60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0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0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0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0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0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0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0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0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0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0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0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0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0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0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0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7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olormaster">
  <a:themeElements>
    <a:clrScheme name="">
      <a:dk1>
        <a:srgbClr val="000000"/>
      </a:dk1>
      <a:lt1>
        <a:srgbClr val="33CCCC"/>
      </a:lt1>
      <a:dk2>
        <a:srgbClr val="1C1C1C"/>
      </a:dk2>
      <a:lt2>
        <a:srgbClr val="4D4D4D"/>
      </a:lt2>
      <a:accent1>
        <a:srgbClr val="008000"/>
      </a:accent1>
      <a:accent2>
        <a:srgbClr val="00FFFF"/>
      </a:accent2>
      <a:accent3>
        <a:srgbClr val="ADE2E2"/>
      </a:accent3>
      <a:accent4>
        <a:srgbClr val="000000"/>
      </a:accent4>
      <a:accent5>
        <a:srgbClr val="AAC0AA"/>
      </a:accent5>
      <a:accent6>
        <a:srgbClr val="00E7E7"/>
      </a:accent6>
      <a:hlink>
        <a:srgbClr val="3366FF"/>
      </a:hlink>
      <a:folHlink>
        <a:srgbClr val="FFCC66"/>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colormaster">
  <a:themeElements>
    <a:clrScheme name="">
      <a:dk1>
        <a:srgbClr val="000000"/>
      </a:dk1>
      <a:lt1>
        <a:srgbClr val="33CCCC"/>
      </a:lt1>
      <a:dk2>
        <a:srgbClr val="1C1C1C"/>
      </a:dk2>
      <a:lt2>
        <a:srgbClr val="4D4D4D"/>
      </a:lt2>
      <a:accent1>
        <a:srgbClr val="008000"/>
      </a:accent1>
      <a:accent2>
        <a:srgbClr val="00FFFF"/>
      </a:accent2>
      <a:accent3>
        <a:srgbClr val="ADE2E2"/>
      </a:accent3>
      <a:accent4>
        <a:srgbClr val="000000"/>
      </a:accent4>
      <a:accent5>
        <a:srgbClr val="AAC0AA"/>
      </a:accent5>
      <a:accent6>
        <a:srgbClr val="00E7E7"/>
      </a:accent6>
      <a:hlink>
        <a:srgbClr val="3366FF"/>
      </a:hlink>
      <a:folHlink>
        <a:srgbClr val="FFCC66"/>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hlink"/>
            </a:solidFill>
            <a:effectLst/>
            <a:latin typeface="Tahoma" pitchFamily="34" charset="0"/>
            <a:cs typeface="Times New Roman" pitchFamily="18" charset="0"/>
          </a:defRPr>
        </a:defPPr>
      </a:lstStyle>
    </a:lnDef>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001</Template>
  <TotalTime>4612</TotalTime>
  <Words>1719</Words>
  <Application>Microsoft Office PowerPoint</Application>
  <PresentationFormat>On-screen Show (4:3)</PresentationFormat>
  <Paragraphs>156</Paragraphs>
  <Slides>17</Slides>
  <Notes>5</Notes>
  <HiddenSlides>0</HiddenSlides>
  <MMClips>0</MMClips>
  <ScaleCrop>false</ScaleCrop>
  <HeadingPairs>
    <vt:vector size="6" baseType="variant">
      <vt:variant>
        <vt:lpstr>Fonts Used</vt:lpstr>
      </vt:variant>
      <vt:variant>
        <vt:i4>9</vt:i4>
      </vt:variant>
      <vt:variant>
        <vt:lpstr>Theme</vt:lpstr>
      </vt:variant>
      <vt:variant>
        <vt:i4>76</vt:i4>
      </vt:variant>
      <vt:variant>
        <vt:lpstr>Slide Titles</vt:lpstr>
      </vt:variant>
      <vt:variant>
        <vt:i4>17</vt:i4>
      </vt:variant>
    </vt:vector>
  </HeadingPairs>
  <TitlesOfParts>
    <vt:vector size="102" baseType="lpstr">
      <vt:lpstr>Ameretto</vt:lpstr>
      <vt:lpstr>Arial</vt:lpstr>
      <vt:lpstr>Bookman Old Style</vt:lpstr>
      <vt:lpstr>Calibri</vt:lpstr>
      <vt:lpstr>Calisto MT</vt:lpstr>
      <vt:lpstr>Rockwell</vt:lpstr>
      <vt:lpstr>Tahoma</vt:lpstr>
      <vt:lpstr>Times New Roman</vt:lpstr>
      <vt:lpstr>Wingdings</vt:lpstr>
      <vt:lpstr>master</vt:lpstr>
      <vt:lpstr>1_colormaster</vt:lpstr>
      <vt:lpstr>2_colormaster</vt:lpstr>
      <vt:lpstr>3_colormaster</vt:lpstr>
      <vt:lpstr>vees</vt:lpstr>
      <vt:lpstr>4_colormaster</vt:lpstr>
      <vt:lpstr>5_colormaster</vt:lpstr>
      <vt:lpstr>6_colormaster</vt:lpstr>
      <vt:lpstr>7_colormaster</vt:lpstr>
      <vt:lpstr>8_colormaster</vt:lpstr>
      <vt:lpstr>9_colormaster</vt:lpstr>
      <vt:lpstr>10_colormaster</vt:lpstr>
      <vt:lpstr>11_colormaster</vt:lpstr>
      <vt:lpstr>1_vees</vt:lpstr>
      <vt:lpstr>12_colormaster</vt:lpstr>
      <vt:lpstr>13_colormaster</vt:lpstr>
      <vt:lpstr>14_colormaster</vt:lpstr>
      <vt:lpstr>15_colormaster</vt:lpstr>
      <vt:lpstr>16_colormaster</vt:lpstr>
      <vt:lpstr>17_colormaster</vt:lpstr>
      <vt:lpstr>18_colormaster</vt:lpstr>
      <vt:lpstr>19_colormaster</vt:lpstr>
      <vt:lpstr>1_master</vt:lpstr>
      <vt:lpstr>20_colormaster</vt:lpstr>
      <vt:lpstr>21_colormaster</vt:lpstr>
      <vt:lpstr>round rectangle bevel</vt:lpstr>
      <vt:lpstr>22_colormaster</vt:lpstr>
      <vt:lpstr>23_colormaster</vt:lpstr>
      <vt:lpstr>24_colormaster</vt:lpstr>
      <vt:lpstr>25_colormaster</vt:lpstr>
      <vt:lpstr>26_colormaster</vt:lpstr>
      <vt:lpstr>27_colormaster</vt:lpstr>
      <vt:lpstr>28_colormaster</vt:lpstr>
      <vt:lpstr>29_colormaster</vt:lpstr>
      <vt:lpstr>2_master</vt:lpstr>
      <vt:lpstr>30_colormaster</vt:lpstr>
      <vt:lpstr>3_master</vt:lpstr>
      <vt:lpstr>31_colormaster</vt:lpstr>
      <vt:lpstr>32_colormaster</vt:lpstr>
      <vt:lpstr>33_colormaster</vt:lpstr>
      <vt:lpstr>eye</vt:lpstr>
      <vt:lpstr>34_colormaster</vt:lpstr>
      <vt:lpstr>35_colormaster</vt:lpstr>
      <vt:lpstr>36_colormaster</vt:lpstr>
      <vt:lpstr>37_colormaster</vt:lpstr>
      <vt:lpstr>38_colormaster</vt:lpstr>
      <vt:lpstr>39_colormaster</vt:lpstr>
      <vt:lpstr>40_colormaster</vt:lpstr>
      <vt:lpstr>41_colormaster</vt:lpstr>
      <vt:lpstr>4_master</vt:lpstr>
      <vt:lpstr>42_colormaster</vt:lpstr>
      <vt:lpstr>5_master</vt:lpstr>
      <vt:lpstr>43_colormaster</vt:lpstr>
      <vt:lpstr>44_colormaster</vt:lpstr>
      <vt:lpstr>45_colormaster</vt:lpstr>
      <vt:lpstr>6_master</vt:lpstr>
      <vt:lpstr>46_colormaster</vt:lpstr>
      <vt:lpstr>2_vees</vt:lpstr>
      <vt:lpstr>47_colormaster</vt:lpstr>
      <vt:lpstr>48_colormaster</vt:lpstr>
      <vt:lpstr>49_colormaster</vt:lpstr>
      <vt:lpstr>50_colormaster</vt:lpstr>
      <vt:lpstr>51_colormaster</vt:lpstr>
      <vt:lpstr>52_colormaster</vt:lpstr>
      <vt:lpstr>53_colormaster</vt:lpstr>
      <vt:lpstr>54_colormaster</vt:lpstr>
      <vt:lpstr>simple</vt:lpstr>
      <vt:lpstr>55_colormaster</vt:lpstr>
      <vt:lpstr>56_colormaster</vt:lpstr>
      <vt:lpstr>1_simple</vt:lpstr>
      <vt:lpstr>57_colormaster</vt:lpstr>
      <vt:lpstr>58_colormaster</vt:lpstr>
      <vt:lpstr>2_simple</vt:lpstr>
      <vt:lpstr>59_colormaster</vt:lpstr>
      <vt:lpstr>60_colormaster</vt:lpstr>
      <vt:lpstr>Damask</vt:lpstr>
      <vt:lpstr>Salvation Came To His House</vt:lpstr>
      <vt:lpstr>Intro  </vt:lpstr>
      <vt:lpstr>Intro  </vt:lpstr>
      <vt:lpstr>Intro  </vt:lpstr>
      <vt:lpstr>Intro  </vt:lpstr>
      <vt:lpstr>Intro</vt:lpstr>
      <vt:lpstr>Lk. 19:1-10 (vss. 1-5)</vt:lpstr>
      <vt:lpstr>Lk. 19:1-10</vt:lpstr>
      <vt:lpstr>Zaccheus</vt:lpstr>
      <vt:lpstr>Zaccheus</vt:lpstr>
      <vt:lpstr>Zaccheus</vt:lpstr>
      <vt:lpstr>Zaccheus: His Great Change</vt:lpstr>
      <vt:lpstr>Zaccheus: Salvation Came to His House</vt:lpstr>
      <vt:lpstr>Conclusion </vt:lpstr>
      <vt:lpstr>Conclusion </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Salvation Came To His House</dc:title>
  <dc:subject>06/10/18</dc:subject>
  <dc:creator>DarkWolf</dc:creator>
  <cp:lastModifiedBy>Nathan Morrison</cp:lastModifiedBy>
  <cp:revision>18</cp:revision>
  <dcterms:created xsi:type="dcterms:W3CDTF">2005-06-04T23:49:02Z</dcterms:created>
  <dcterms:modified xsi:type="dcterms:W3CDTF">2018-06-10T00:06:50Z</dcterms:modified>
</cp:coreProperties>
</file>