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3" r:id="rId1"/>
  </p:sldMasterIdLst>
  <p:notesMasterIdLst>
    <p:notesMasterId r:id="rId15"/>
  </p:notesMasterIdLst>
  <p:handoutMasterIdLst>
    <p:handoutMasterId r:id="rId16"/>
  </p:handoutMasterIdLst>
  <p:sldIdLst>
    <p:sldId id="256" r:id="rId2"/>
    <p:sldId id="263" r:id="rId3"/>
    <p:sldId id="357" r:id="rId4"/>
    <p:sldId id="389" r:id="rId5"/>
    <p:sldId id="277" r:id="rId6"/>
    <p:sldId id="407" r:id="rId7"/>
    <p:sldId id="391" r:id="rId8"/>
    <p:sldId id="393" r:id="rId9"/>
    <p:sldId id="397" r:id="rId10"/>
    <p:sldId id="409" r:id="rId11"/>
    <p:sldId id="403" r:id="rId12"/>
    <p:sldId id="282" r:id="rId13"/>
    <p:sldId id="405"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00"/>
    <a:srgbClr val="0000FF"/>
    <a:srgbClr val="FFCCFF"/>
    <a:srgbClr val="FF0066"/>
    <a:srgbClr val="FFFFFF"/>
    <a:srgbClr val="66FFFF"/>
    <a:srgbClr val="CCFF33"/>
    <a:srgbClr val="FFFF00"/>
    <a:srgbClr val="006600"/>
    <a:srgbClr val="00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783" autoAdjust="0"/>
    <p:restoredTop sz="90984" autoAdjust="0"/>
  </p:normalViewPr>
  <p:slideViewPr>
    <p:cSldViewPr snapToObjects="1">
      <p:cViewPr varScale="1">
        <p:scale>
          <a:sx n="100" d="100"/>
          <a:sy n="100" d="100"/>
        </p:scale>
        <p:origin x="1482"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b="0">
                <a:solidFill>
                  <a:schemeClr val="tx1"/>
                </a:solidFill>
                <a:latin typeface="Times New Roman" pitchFamily="18" charset="0"/>
              </a:defRPr>
            </a:lvl1pPr>
          </a:lstStyle>
          <a:p>
            <a:endParaRPr lang="en-US"/>
          </a:p>
        </p:txBody>
      </p:sp>
      <p:sp>
        <p:nvSpPr>
          <p:cNvPr id="22531"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b="0">
                <a:solidFill>
                  <a:schemeClr val="tx1"/>
                </a:solidFill>
                <a:latin typeface="Times New Roman" pitchFamily="18" charset="0"/>
              </a:defRPr>
            </a:lvl1pPr>
          </a:lstStyle>
          <a:p>
            <a:endParaRPr lang="en-US"/>
          </a:p>
        </p:txBody>
      </p:sp>
      <p:sp>
        <p:nvSpPr>
          <p:cNvPr id="22532"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b="0">
                <a:solidFill>
                  <a:schemeClr val="tx1"/>
                </a:solidFill>
                <a:latin typeface="Times New Roman" pitchFamily="18" charset="0"/>
              </a:defRPr>
            </a:lvl1pPr>
          </a:lstStyle>
          <a:p>
            <a:endParaRPr lang="en-US"/>
          </a:p>
        </p:txBody>
      </p:sp>
      <p:sp>
        <p:nvSpPr>
          <p:cNvPr id="22533"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b="0">
                <a:solidFill>
                  <a:schemeClr val="tx1"/>
                </a:solidFill>
                <a:latin typeface="Times New Roman" pitchFamily="18" charset="0"/>
              </a:defRPr>
            </a:lvl1pPr>
          </a:lstStyle>
          <a:p>
            <a:fld id="{BE7B6BC8-778E-433E-B872-313A4AA623FC}" type="slidenum">
              <a:rPr lang="en-US"/>
              <a:pPr/>
              <a:t>‹#›</a:t>
            </a:fld>
            <a:endParaRPr lang="en-US"/>
          </a:p>
        </p:txBody>
      </p:sp>
    </p:spTree>
    <p:extLst>
      <p:ext uri="{BB962C8B-B14F-4D97-AF65-F5344CB8AC3E}">
        <p14:creationId xmlns:p14="http://schemas.microsoft.com/office/powerpoint/2010/main" val="38647073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b="0">
                <a:solidFill>
                  <a:schemeClr val="tx1"/>
                </a:solidFill>
                <a:latin typeface="Times New Roman" pitchFamily="18" charset="0"/>
              </a:defRPr>
            </a:lvl1pPr>
          </a:lstStyle>
          <a:p>
            <a:endParaRPr lang="en-US"/>
          </a:p>
        </p:txBody>
      </p:sp>
      <p:sp>
        <p:nvSpPr>
          <p:cNvPr id="3075"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b="0">
                <a:solidFill>
                  <a:schemeClr val="tx1"/>
                </a:solidFill>
                <a:latin typeface="Times New Roman" pitchFamily="18" charset="0"/>
              </a:defRPr>
            </a:lvl1pPr>
          </a:lstStyle>
          <a:p>
            <a:endParaRPr lang="en-US"/>
          </a:p>
        </p:txBody>
      </p:sp>
      <p:sp>
        <p:nvSpPr>
          <p:cNvPr id="30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078"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b="0">
                <a:solidFill>
                  <a:schemeClr val="tx1"/>
                </a:solidFill>
                <a:latin typeface="Times New Roman" pitchFamily="18" charset="0"/>
              </a:defRPr>
            </a:lvl1pPr>
          </a:lstStyle>
          <a:p>
            <a:endParaRPr lang="en-US"/>
          </a:p>
        </p:txBody>
      </p:sp>
      <p:sp>
        <p:nvSpPr>
          <p:cNvPr id="3079"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b="0">
                <a:solidFill>
                  <a:schemeClr val="tx1"/>
                </a:solidFill>
                <a:latin typeface="Times New Roman" pitchFamily="18" charset="0"/>
              </a:defRPr>
            </a:lvl1pPr>
          </a:lstStyle>
          <a:p>
            <a:fld id="{D8A1546B-6CD2-458B-ABE5-1938325B1D41}" type="slidenum">
              <a:rPr lang="en-US"/>
              <a:pPr/>
              <a:t>‹#›</a:t>
            </a:fld>
            <a:endParaRPr lang="en-US"/>
          </a:p>
        </p:txBody>
      </p:sp>
    </p:spTree>
    <p:extLst>
      <p:ext uri="{BB962C8B-B14F-4D97-AF65-F5344CB8AC3E}">
        <p14:creationId xmlns:p14="http://schemas.microsoft.com/office/powerpoint/2010/main" val="77607361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Rot="1" noChangeAspect="1" noChangeArrowheads="1" noTextEdit="1"/>
          </p:cNvSpPr>
          <p:nvPr>
            <p:ph type="sldImg"/>
          </p:nvPr>
        </p:nvSpPr>
        <p:spPr>
          <a:ln/>
        </p:spPr>
      </p:sp>
      <p:sp>
        <p:nvSpPr>
          <p:cNvPr id="4099" name="Rectangle 3"/>
          <p:cNvSpPr>
            <a:spLocks noGrp="1" noChangeArrowheads="1"/>
          </p:cNvSpPr>
          <p:nvPr>
            <p:ph type="body" idx="1"/>
          </p:nvPr>
        </p:nvSpPr>
        <p:spPr/>
        <p:txBody>
          <a:bodyPr/>
          <a:lstStyle/>
          <a:p>
            <a:r>
              <a:rPr lang="en-US" dirty="0"/>
              <a:t>Prepared By Nathan </a:t>
            </a:r>
            <a:r>
              <a:rPr lang="en-US"/>
              <a:t>L Morrison</a:t>
            </a:r>
          </a:p>
          <a:p>
            <a:endParaRPr lang="en-US" dirty="0"/>
          </a:p>
          <a:p>
            <a:pPr marL="0" marR="0" lvl="0" indent="0" algn="l" defTabSz="914400" rtl="0" eaLnBrk="1" fontAlgn="base" latinLnBrk="0" hangingPunct="1">
              <a:lnSpc>
                <a:spcPct val="100000"/>
              </a:lnSpc>
              <a:spcBef>
                <a:spcPct val="30000"/>
              </a:spcBef>
              <a:spcAft>
                <a:spcPct val="0"/>
              </a:spcAft>
              <a:buClrTx/>
              <a:buSzTx/>
              <a:buFontTx/>
              <a:buNone/>
              <a:tabLst/>
              <a:defRPr/>
            </a:pPr>
            <a:r>
              <a:rPr lang="en-US" sz="1200" kern="1200" dirty="0">
                <a:solidFill>
                  <a:schemeClr val="tx1"/>
                </a:solidFill>
                <a:effectLst/>
                <a:latin typeface="Times New Roman" pitchFamily="18" charset="0"/>
                <a:ea typeface="+mn-ea"/>
                <a:cs typeface="+mn-cs"/>
              </a:rPr>
              <a:t>For further study, or if questions, please Call: 804-277-1983 or Visit: www.courthousechurchofchrist.com</a:t>
            </a:r>
          </a:p>
          <a:p>
            <a:pPr marL="0" marR="0" lvl="0" indent="0" algn="l" defTabSz="914400" rtl="0" eaLnBrk="1" fontAlgn="base" latinLnBrk="0" hangingPunct="1">
              <a:lnSpc>
                <a:spcPct val="100000"/>
              </a:lnSpc>
              <a:spcBef>
                <a:spcPct val="30000"/>
              </a:spcBef>
              <a:spcAft>
                <a:spcPct val="0"/>
              </a:spcAft>
              <a:buClrTx/>
              <a:buSzTx/>
              <a:buFontTx/>
              <a:buNone/>
              <a:tabLst/>
              <a:defRPr/>
            </a:pPr>
            <a:endParaRPr lang="en-US" dirty="0"/>
          </a:p>
          <a:p>
            <a:r>
              <a:rPr lang="en-US" dirty="0"/>
              <a:t>All Scripture given is from NASB unless otherwise stated</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0578" name="Rectangle 2"/>
          <p:cNvSpPr>
            <a:spLocks noGrp="1" noRot="1" noChangeAspect="1" noChangeArrowheads="1" noTextEdit="1"/>
          </p:cNvSpPr>
          <p:nvPr>
            <p:ph type="sldImg"/>
          </p:nvPr>
        </p:nvSpPr>
        <p:spPr>
          <a:ln/>
        </p:spPr>
      </p:sp>
      <p:sp>
        <p:nvSpPr>
          <p:cNvPr id="28057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73854162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9794" name="Rectangle 2"/>
          <p:cNvSpPr>
            <a:spLocks noGrp="1" noRot="1" noChangeAspect="1" noChangeArrowheads="1" noTextEdit="1"/>
          </p:cNvSpPr>
          <p:nvPr>
            <p:ph type="sldImg"/>
          </p:nvPr>
        </p:nvSpPr>
        <p:spPr>
          <a:ln/>
        </p:spPr>
      </p:sp>
      <p:sp>
        <p:nvSpPr>
          <p:cNvPr id="2897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82" name="Rectangle 2"/>
          <p:cNvSpPr>
            <a:spLocks noGrp="1" noRot="1" noChangeAspect="1" noChangeArrowheads="1" noTextEdit="1"/>
          </p:cNvSpPr>
          <p:nvPr>
            <p:ph type="sldImg"/>
          </p:nvPr>
        </p:nvSpPr>
        <p:spPr>
          <a:ln/>
        </p:spPr>
      </p:sp>
      <p:sp>
        <p:nvSpPr>
          <p:cNvPr id="2252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CA56929-04EA-4D56-B721-08B52E09F4C2}" type="slidenum">
              <a:rPr lang="en-US" smtClean="0">
                <a:cs typeface="Arial" pitchFamily="34" charset="0"/>
              </a:rPr>
              <a:pPr/>
              <a:t>13</a:t>
            </a:fld>
            <a:endParaRPr lang="en-US">
              <a:cs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994" name="Rectangle 2"/>
          <p:cNvSpPr>
            <a:spLocks noGrp="1" noRot="1" noChangeAspect="1" noChangeArrowheads="1" noTextEdit="1"/>
          </p:cNvSpPr>
          <p:nvPr>
            <p:ph type="sldImg"/>
          </p:nvPr>
        </p:nvSpPr>
        <p:spPr>
          <a:ln/>
        </p:spPr>
      </p:sp>
      <p:sp>
        <p:nvSpPr>
          <p:cNvPr id="2129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8" name="Rectangle 2"/>
          <p:cNvSpPr>
            <a:spLocks noGrp="1" noRot="1" noChangeAspect="1" noChangeArrowheads="1" noTextEdit="1"/>
          </p:cNvSpPr>
          <p:nvPr>
            <p:ph type="sldImg"/>
          </p:nvPr>
        </p:nvSpPr>
        <p:spPr>
          <a:ln/>
        </p:spPr>
      </p:sp>
      <p:sp>
        <p:nvSpPr>
          <p:cNvPr id="2140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4194" name="Rectangle 2"/>
          <p:cNvSpPr>
            <a:spLocks noGrp="1" noRot="1" noChangeAspect="1" noChangeArrowheads="1" noTextEdit="1"/>
          </p:cNvSpPr>
          <p:nvPr>
            <p:ph type="sldImg"/>
          </p:nvPr>
        </p:nvSpPr>
        <p:spPr>
          <a:ln/>
        </p:spPr>
      </p:sp>
      <p:sp>
        <p:nvSpPr>
          <p:cNvPr id="264195"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2" name="Rectangle 2"/>
          <p:cNvSpPr>
            <a:spLocks noGrp="1" noRot="1" noChangeAspect="1" noChangeArrowheads="1" noTextEdit="1"/>
          </p:cNvSpPr>
          <p:nvPr>
            <p:ph type="sldImg"/>
          </p:nvPr>
        </p:nvSpPr>
        <p:spPr>
          <a:ln/>
        </p:spPr>
      </p:sp>
      <p:sp>
        <p:nvSpPr>
          <p:cNvPr id="2150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2" name="Rectangle 2"/>
          <p:cNvSpPr>
            <a:spLocks noGrp="1" noRot="1" noChangeAspect="1" noChangeArrowheads="1" noTextEdit="1"/>
          </p:cNvSpPr>
          <p:nvPr>
            <p:ph type="sldImg"/>
          </p:nvPr>
        </p:nvSpPr>
        <p:spPr>
          <a:ln/>
        </p:spPr>
      </p:sp>
      <p:sp>
        <p:nvSpPr>
          <p:cNvPr id="21504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40318105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7266" name="Rectangle 2"/>
          <p:cNvSpPr>
            <a:spLocks noGrp="1" noRot="1" noChangeAspect="1" noChangeArrowheads="1" noTextEdit="1"/>
          </p:cNvSpPr>
          <p:nvPr>
            <p:ph type="sldImg"/>
          </p:nvPr>
        </p:nvSpPr>
        <p:spPr>
          <a:ln/>
        </p:spPr>
      </p:sp>
      <p:sp>
        <p:nvSpPr>
          <p:cNvPr id="2672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0338" name="Rectangle 2"/>
          <p:cNvSpPr>
            <a:spLocks noGrp="1" noRot="1" noChangeAspect="1" noChangeArrowheads="1" noTextEdit="1"/>
          </p:cNvSpPr>
          <p:nvPr>
            <p:ph type="sldImg"/>
          </p:nvPr>
        </p:nvSpPr>
        <p:spPr>
          <a:ln/>
        </p:spPr>
      </p:sp>
      <p:sp>
        <p:nvSpPr>
          <p:cNvPr id="2703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0578" name="Rectangle 2"/>
          <p:cNvSpPr>
            <a:spLocks noGrp="1" noRot="1" noChangeAspect="1" noChangeArrowheads="1" noTextEdit="1"/>
          </p:cNvSpPr>
          <p:nvPr>
            <p:ph type="sldImg"/>
          </p:nvPr>
        </p:nvSpPr>
        <p:spPr>
          <a:ln/>
        </p:spPr>
      </p:sp>
      <p:sp>
        <p:nvSpPr>
          <p:cNvPr id="280579"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4334933" y="1169931"/>
            <a:ext cx="4814835" cy="4993802"/>
            <a:chOff x="4334933" y="1169931"/>
            <a:chExt cx="4814835" cy="4993802"/>
          </a:xfrm>
        </p:grpSpPr>
        <p:cxnSp>
          <p:nvCxnSpPr>
            <p:cNvPr id="17" name="Straight Connector 16"/>
            <p:cNvCxnSpPr/>
            <p:nvPr/>
          </p:nvCxnSpPr>
          <p:spPr>
            <a:xfrm flipH="1">
              <a:off x="6009259" y="1169931"/>
              <a:ext cx="3134741" cy="3134741"/>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4334933" y="1348898"/>
              <a:ext cx="4814835" cy="481483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5225595" y="1469269"/>
              <a:ext cx="3912054" cy="3912054"/>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flipH="1">
              <a:off x="5304588" y="1307856"/>
              <a:ext cx="3839412" cy="3839412"/>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5707078" y="1770196"/>
              <a:ext cx="3430571" cy="3430570"/>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ctrTitle"/>
          </p:nvPr>
        </p:nvSpPr>
        <p:spPr>
          <a:xfrm>
            <a:off x="533400" y="533400"/>
            <a:ext cx="6154713" cy="3124201"/>
          </a:xfrm>
        </p:spPr>
        <p:txBody>
          <a:bodyPr anchor="b">
            <a:normAutofit/>
          </a:bodyPr>
          <a:lstStyle>
            <a:lvl1pPr algn="l">
              <a:defRPr sz="4400">
                <a:effectLst/>
              </a:defRPr>
            </a:lvl1pPr>
          </a:lstStyle>
          <a:p>
            <a:r>
              <a:rPr lang="en-US"/>
              <a:t>Click to edit Master title style</a:t>
            </a:r>
            <a:endParaRPr lang="en-US" dirty="0"/>
          </a:p>
        </p:txBody>
      </p:sp>
      <p:sp>
        <p:nvSpPr>
          <p:cNvPr id="3" name="Subtitle 2"/>
          <p:cNvSpPr>
            <a:spLocks noGrp="1"/>
          </p:cNvSpPr>
          <p:nvPr>
            <p:ph type="subTitle" idx="1"/>
          </p:nvPr>
        </p:nvSpPr>
        <p:spPr>
          <a:xfrm>
            <a:off x="533400" y="3843868"/>
            <a:ext cx="4954250" cy="1913466"/>
          </a:xfrm>
        </p:spPr>
        <p:txBody>
          <a:bodyPr anchor="t">
            <a:normAutofit/>
          </a:bodyPr>
          <a:lstStyle>
            <a:lvl1pPr marL="0" indent="0" algn="l">
              <a:buNone/>
              <a:defRPr sz="20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God Will Take Care Of You!</a:t>
            </a:r>
          </a:p>
        </p:txBody>
      </p:sp>
      <p:sp>
        <p:nvSpPr>
          <p:cNvPr id="6" name="Slide Number Placeholder 5"/>
          <p:cNvSpPr>
            <a:spLocks noGrp="1"/>
          </p:cNvSpPr>
          <p:nvPr>
            <p:ph type="sldNum" sz="quarter" idx="12"/>
          </p:nvPr>
        </p:nvSpPr>
        <p:spPr/>
        <p:txBody>
          <a:bodyPr/>
          <a:lstStyle/>
          <a:p>
            <a:fld id="{D75EC1A7-C2CB-4249-AB64-62789D7F322C}" type="slidenum">
              <a:rPr lang="en-US" smtClean="0"/>
              <a:pPr/>
              <a:t>‹#›</a:t>
            </a:fld>
            <a:endParaRPr lang="en-US"/>
          </a:p>
        </p:txBody>
      </p:sp>
    </p:spTree>
    <p:extLst>
      <p:ext uri="{BB962C8B-B14F-4D97-AF65-F5344CB8AC3E}">
        <p14:creationId xmlns:p14="http://schemas.microsoft.com/office/powerpoint/2010/main" val="22275168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en-US"/>
              <a:t>Click to edit Master title style</a:t>
            </a:r>
            <a:endParaRPr lang="en-US" dirty="0"/>
          </a:p>
        </p:txBody>
      </p:sp>
      <p:sp>
        <p:nvSpPr>
          <p:cNvPr id="6" name="Picture Placeholder 2"/>
          <p:cNvSpPr>
            <a:spLocks noGrp="1" noChangeAspect="1"/>
          </p:cNvSpPr>
          <p:nvPr>
            <p:ph type="pic" idx="13"/>
          </p:nvPr>
        </p:nvSpPr>
        <p:spPr>
          <a:xfrm>
            <a:off x="533400" y="533400"/>
            <a:ext cx="8077200"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9" name="Text Placeholder 9"/>
          <p:cNvSpPr>
            <a:spLocks noGrp="1"/>
          </p:cNvSpPr>
          <p:nvPr>
            <p:ph type="body" sz="quarter" idx="14"/>
          </p:nvPr>
        </p:nvSpPr>
        <p:spPr>
          <a:xfrm>
            <a:off x="762002" y="3843867"/>
            <a:ext cx="7281332"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r>
              <a:rPr lang="en-US"/>
              <a:t>God Will Take Care Of You!</a:t>
            </a:r>
          </a:p>
        </p:txBody>
      </p:sp>
      <p:sp>
        <p:nvSpPr>
          <p:cNvPr id="5" name="Slide Number Placeholder 4"/>
          <p:cNvSpPr>
            <a:spLocks noGrp="1"/>
          </p:cNvSpPr>
          <p:nvPr>
            <p:ph type="sldNum" sz="quarter" idx="12"/>
          </p:nvPr>
        </p:nvSpPr>
        <p:spPr/>
        <p:txBody>
          <a:bodyPr/>
          <a:lstStyle/>
          <a:p>
            <a:fld id="{05802DA0-896C-4616-9834-36C7413E0EF7}" type="slidenum">
              <a:rPr lang="en-US" smtClean="0"/>
              <a:pPr/>
              <a:t>‹#›</a:t>
            </a:fld>
            <a:endParaRPr lang="en-US"/>
          </a:p>
        </p:txBody>
      </p:sp>
    </p:spTree>
    <p:extLst>
      <p:ext uri="{BB962C8B-B14F-4D97-AF65-F5344CB8AC3E}">
        <p14:creationId xmlns:p14="http://schemas.microsoft.com/office/powerpoint/2010/main" val="2753312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077200" cy="2895600"/>
          </a:xfrm>
        </p:spPr>
        <p:txBody>
          <a:bodyPr anchor="ctr">
            <a:normAutofit/>
          </a:bodyPr>
          <a:lstStyle>
            <a:lvl1pPr algn="l">
              <a:defRPr sz="2800" b="0" cap="all"/>
            </a:lvl1pPr>
          </a:lstStyle>
          <a:p>
            <a:r>
              <a:rPr lang="en-US"/>
              <a:t>Click to edit Master title style</a:t>
            </a:r>
            <a:endParaRPr lang="en-US" dirty="0"/>
          </a:p>
        </p:txBody>
      </p:sp>
      <p:sp>
        <p:nvSpPr>
          <p:cNvPr id="3" name="Text Placeholder 2"/>
          <p:cNvSpPr>
            <a:spLocks noGrp="1"/>
          </p:cNvSpPr>
          <p:nvPr>
            <p:ph type="body" idx="1"/>
          </p:nvPr>
        </p:nvSpPr>
        <p:spPr>
          <a:xfrm>
            <a:off x="533400" y="4114800"/>
            <a:ext cx="6383552" cy="1905000"/>
          </a:xfrm>
        </p:spPr>
        <p:txBody>
          <a:bodyPr anchor="ctr">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God Will Take Care Of You!</a:t>
            </a:r>
          </a:p>
        </p:txBody>
      </p:sp>
      <p:sp>
        <p:nvSpPr>
          <p:cNvPr id="6" name="Slide Number Placeholder 5"/>
          <p:cNvSpPr>
            <a:spLocks noGrp="1"/>
          </p:cNvSpPr>
          <p:nvPr>
            <p:ph type="sldNum" sz="quarter" idx="12"/>
          </p:nvPr>
        </p:nvSpPr>
        <p:spPr/>
        <p:txBody>
          <a:bodyPr/>
          <a:lstStyle/>
          <a:p>
            <a:fld id="{05802DA0-896C-4616-9834-36C7413E0EF7}" type="slidenum">
              <a:rPr lang="en-US" smtClean="0"/>
              <a:pPr/>
              <a:t>‹#›</a:t>
            </a:fld>
            <a:endParaRPr lang="en-US"/>
          </a:p>
        </p:txBody>
      </p:sp>
    </p:spTree>
    <p:extLst>
      <p:ext uri="{BB962C8B-B14F-4D97-AF65-F5344CB8AC3E}">
        <p14:creationId xmlns:p14="http://schemas.microsoft.com/office/powerpoint/2010/main" val="16776720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6283" y="533400"/>
            <a:ext cx="6859787" cy="2895600"/>
          </a:xfrm>
        </p:spPr>
        <p:txBody>
          <a:bodyPr anchor="ctr">
            <a:normAutofit/>
          </a:bodyPr>
          <a:lstStyle>
            <a:lvl1pPr algn="l">
              <a:defRPr sz="28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066800" y="3429000"/>
            <a:ext cx="6402467" cy="4826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533400" y="4301070"/>
            <a:ext cx="6382361" cy="171873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God Will Take Care Of You!</a:t>
            </a:r>
          </a:p>
        </p:txBody>
      </p:sp>
      <p:sp>
        <p:nvSpPr>
          <p:cNvPr id="6" name="Slide Number Placeholder 5"/>
          <p:cNvSpPr>
            <a:spLocks noGrp="1"/>
          </p:cNvSpPr>
          <p:nvPr>
            <p:ph type="sldNum" sz="quarter" idx="12"/>
          </p:nvPr>
        </p:nvSpPr>
        <p:spPr/>
        <p:txBody>
          <a:bodyPr/>
          <a:lstStyle/>
          <a:p>
            <a:fld id="{05802DA0-896C-4616-9834-36C7413E0EF7}" type="slidenum">
              <a:rPr lang="en-US" smtClean="0"/>
              <a:pPr/>
              <a:t>‹#›</a:t>
            </a:fld>
            <a:endParaRPr lang="en-US"/>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7602728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533400" y="3429000"/>
            <a:ext cx="6382361" cy="1697400"/>
          </a:xfrm>
        </p:spPr>
        <p:txBody>
          <a:bodyPr anchor="b">
            <a:normAutofit/>
          </a:bodyPr>
          <a:lstStyle>
            <a:lvl1pPr algn="l">
              <a:defRPr sz="2800" b="0" cap="all"/>
            </a:lvl1pPr>
          </a:lstStyle>
          <a:p>
            <a:r>
              <a:rPr lang="en-US"/>
              <a:t>Click to edit Master title style</a:t>
            </a:r>
            <a:endParaRPr lang="en-US" dirty="0"/>
          </a:p>
        </p:txBody>
      </p:sp>
      <p:sp>
        <p:nvSpPr>
          <p:cNvPr id="3" name="Text Placeholder 2"/>
          <p:cNvSpPr>
            <a:spLocks noGrp="1"/>
          </p:cNvSpPr>
          <p:nvPr>
            <p:ph type="body" idx="1"/>
          </p:nvPr>
        </p:nvSpPr>
        <p:spPr>
          <a:xfrm>
            <a:off x="533400" y="5132980"/>
            <a:ext cx="6383552" cy="886819"/>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God Will Take Care Of You!</a:t>
            </a:r>
          </a:p>
        </p:txBody>
      </p:sp>
      <p:sp>
        <p:nvSpPr>
          <p:cNvPr id="6" name="Slide Number Placeholder 5"/>
          <p:cNvSpPr>
            <a:spLocks noGrp="1"/>
          </p:cNvSpPr>
          <p:nvPr>
            <p:ph type="sldNum" sz="quarter" idx="12"/>
          </p:nvPr>
        </p:nvSpPr>
        <p:spPr/>
        <p:txBody>
          <a:bodyPr/>
          <a:lstStyle/>
          <a:p>
            <a:fld id="{05802DA0-896C-4616-9834-36C7413E0EF7}" type="slidenum">
              <a:rPr lang="en-US" smtClean="0"/>
              <a:pPr/>
              <a:t>‹#›</a:t>
            </a:fld>
            <a:endParaRPr lang="en-US"/>
          </a:p>
        </p:txBody>
      </p:sp>
    </p:spTree>
    <p:extLst>
      <p:ext uri="{BB962C8B-B14F-4D97-AF65-F5344CB8AC3E}">
        <p14:creationId xmlns:p14="http://schemas.microsoft.com/office/powerpoint/2010/main" val="282669289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856284" y="533400"/>
            <a:ext cx="6859786" cy="2895600"/>
          </a:xfrm>
        </p:spPr>
        <p:txBody>
          <a:bodyPr anchor="ctr">
            <a:normAutofit/>
          </a:bodyPr>
          <a:lstStyle>
            <a:lvl1pPr algn="l">
              <a:defRPr sz="28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533400" y="3886200"/>
            <a:ext cx="6382361" cy="1049866"/>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533400" y="4953000"/>
            <a:ext cx="6382360" cy="10668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God Will Take Care Of You!</a:t>
            </a:r>
          </a:p>
        </p:txBody>
      </p:sp>
      <p:sp>
        <p:nvSpPr>
          <p:cNvPr id="6" name="Slide Number Placeholder 5"/>
          <p:cNvSpPr>
            <a:spLocks noGrp="1"/>
          </p:cNvSpPr>
          <p:nvPr>
            <p:ph type="sldNum" sz="quarter" idx="12"/>
          </p:nvPr>
        </p:nvSpPr>
        <p:spPr/>
        <p:txBody>
          <a:bodyPr/>
          <a:lstStyle/>
          <a:p>
            <a:fld id="{05802DA0-896C-4616-9834-36C7413E0EF7}" type="slidenum">
              <a:rPr lang="en-US" smtClean="0"/>
              <a:pPr/>
              <a:t>‹#›</a:t>
            </a:fld>
            <a:endParaRPr lang="en-US"/>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76917679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7525658" cy="2895600"/>
          </a:xfrm>
        </p:spPr>
        <p:txBody>
          <a:bodyPr vert="horz" lIns="91440" tIns="45720" rIns="91440" bIns="45720" rtlCol="0" anchor="ctr">
            <a:normAutofit/>
          </a:bodyPr>
          <a:lstStyle>
            <a:lvl1pPr>
              <a:defRPr lang="en-US" sz="2800"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533400" y="3928534"/>
            <a:ext cx="6382361" cy="838200"/>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533400" y="4766735"/>
            <a:ext cx="6382360" cy="1253065"/>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God Will Take Care Of You!</a:t>
            </a:r>
          </a:p>
        </p:txBody>
      </p:sp>
      <p:sp>
        <p:nvSpPr>
          <p:cNvPr id="6" name="Slide Number Placeholder 5"/>
          <p:cNvSpPr>
            <a:spLocks noGrp="1"/>
          </p:cNvSpPr>
          <p:nvPr>
            <p:ph type="sldNum" sz="quarter" idx="12"/>
          </p:nvPr>
        </p:nvSpPr>
        <p:spPr/>
        <p:txBody>
          <a:bodyPr/>
          <a:lstStyle/>
          <a:p>
            <a:fld id="{05802DA0-896C-4616-9834-36C7413E0EF7}" type="slidenum">
              <a:rPr lang="en-US" smtClean="0"/>
              <a:pPr/>
              <a:t>‹#›</a:t>
            </a:fld>
            <a:endParaRPr lang="en-US"/>
          </a:p>
        </p:txBody>
      </p:sp>
    </p:spTree>
    <p:extLst>
      <p:ext uri="{BB962C8B-B14F-4D97-AF65-F5344CB8AC3E}">
        <p14:creationId xmlns:p14="http://schemas.microsoft.com/office/powerpoint/2010/main" val="12874212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lgn="l">
              <a:defRPr sz="2800"/>
            </a:lvl1pPr>
          </a:lstStyle>
          <a:p>
            <a:r>
              <a:rPr lang="en-US"/>
              <a:t>Click to edit Master title style</a:t>
            </a:r>
            <a:endParaRPr lang="en-US" dirty="0"/>
          </a:p>
        </p:txBody>
      </p:sp>
      <p:sp>
        <p:nvSpPr>
          <p:cNvPr id="3" name="Vertical Text Placeholder 2"/>
          <p:cNvSpPr>
            <a:spLocks noGrp="1"/>
          </p:cNvSpPr>
          <p:nvPr>
            <p:ph type="body" orient="vert" idx="1"/>
          </p:nvPr>
        </p:nvSpPr>
        <p:spPr>
          <a:xfrm>
            <a:off x="533400" y="533401"/>
            <a:ext cx="6554867" cy="376767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God Will Take Care Of You!</a:t>
            </a:r>
          </a:p>
        </p:txBody>
      </p:sp>
      <p:sp>
        <p:nvSpPr>
          <p:cNvPr id="6" name="Slide Number Placeholder 5"/>
          <p:cNvSpPr>
            <a:spLocks noGrp="1"/>
          </p:cNvSpPr>
          <p:nvPr>
            <p:ph type="sldNum" sz="quarter" idx="12"/>
          </p:nvPr>
        </p:nvSpPr>
        <p:spPr/>
        <p:txBody>
          <a:bodyPr/>
          <a:lstStyle/>
          <a:p>
            <a:fld id="{392332AB-D968-464D-A83F-F741A66B684E}" type="slidenum">
              <a:rPr lang="en-US" smtClean="0"/>
              <a:pPr/>
              <a:t>‹#›</a:t>
            </a:fld>
            <a:endParaRPr lang="en-US"/>
          </a:p>
        </p:txBody>
      </p:sp>
    </p:spTree>
    <p:extLst>
      <p:ext uri="{BB962C8B-B14F-4D97-AF65-F5344CB8AC3E}">
        <p14:creationId xmlns:p14="http://schemas.microsoft.com/office/powerpoint/2010/main" val="58742345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6406" y="533400"/>
            <a:ext cx="2044194" cy="4419600"/>
          </a:xfrm>
        </p:spPr>
        <p:txBody>
          <a:bodyPr vert="eaVert">
            <a:normAutofit/>
          </a:bodyPr>
          <a:lstStyle>
            <a:lvl1pPr>
              <a:defRPr sz="2800"/>
            </a:lvl1pPr>
          </a:lstStyle>
          <a:p>
            <a:r>
              <a:rPr lang="en-US"/>
              <a:t>Click to edit Master title style</a:t>
            </a:r>
            <a:endParaRPr lang="en-US" dirty="0"/>
          </a:p>
        </p:txBody>
      </p:sp>
      <p:sp>
        <p:nvSpPr>
          <p:cNvPr id="3" name="Vertical Text Placeholder 2"/>
          <p:cNvSpPr>
            <a:spLocks noGrp="1"/>
          </p:cNvSpPr>
          <p:nvPr>
            <p:ph type="body" orient="vert" idx="1"/>
          </p:nvPr>
        </p:nvSpPr>
        <p:spPr>
          <a:xfrm>
            <a:off x="533400" y="533400"/>
            <a:ext cx="5850012" cy="54864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God Will Take Care Of You!</a:t>
            </a:r>
          </a:p>
        </p:txBody>
      </p:sp>
      <p:sp>
        <p:nvSpPr>
          <p:cNvPr id="6" name="Slide Number Placeholder 5"/>
          <p:cNvSpPr>
            <a:spLocks noGrp="1"/>
          </p:cNvSpPr>
          <p:nvPr>
            <p:ph type="sldNum" sz="quarter" idx="12"/>
          </p:nvPr>
        </p:nvSpPr>
        <p:spPr/>
        <p:txBody>
          <a:bodyPr/>
          <a:lstStyle/>
          <a:p>
            <a:fld id="{73022C97-DB37-4B67-A32E-6FF0D46F8349}" type="slidenum">
              <a:rPr lang="en-US" smtClean="0"/>
              <a:pPr/>
              <a:t>‹#›</a:t>
            </a:fld>
            <a:endParaRPr lang="en-US"/>
          </a:p>
        </p:txBody>
      </p:sp>
    </p:spTree>
    <p:extLst>
      <p:ext uri="{BB962C8B-B14F-4D97-AF65-F5344CB8AC3E}">
        <p14:creationId xmlns:p14="http://schemas.microsoft.com/office/powerpoint/2010/main" val="10482113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en-US"/>
              <a:t>Click to edit Master title style</a:t>
            </a:r>
            <a:endParaRPr lang="en-US" dirty="0"/>
          </a:p>
        </p:txBody>
      </p:sp>
      <p:sp>
        <p:nvSpPr>
          <p:cNvPr id="3" name="Content Placeholder 2"/>
          <p:cNvSpPr>
            <a:spLocks noGrp="1"/>
          </p:cNvSpPr>
          <p:nvPr>
            <p:ph idx="1"/>
          </p:nvPr>
        </p:nvSpPr>
        <p:spPr>
          <a:xfrm>
            <a:off x="533400" y="533400"/>
            <a:ext cx="6554867" cy="3767670"/>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God Will Take Care Of You!</a:t>
            </a:r>
          </a:p>
        </p:txBody>
      </p:sp>
      <p:sp>
        <p:nvSpPr>
          <p:cNvPr id="6" name="Slide Number Placeholder 5"/>
          <p:cNvSpPr>
            <a:spLocks noGrp="1"/>
          </p:cNvSpPr>
          <p:nvPr>
            <p:ph type="sldNum" sz="quarter" idx="12"/>
          </p:nvPr>
        </p:nvSpPr>
        <p:spPr/>
        <p:txBody>
          <a:bodyPr/>
          <a:lstStyle/>
          <a:p>
            <a:fld id="{32828BD5-3D34-4BB4-983C-1C803652036C}" type="slidenum">
              <a:rPr lang="en-US" smtClean="0"/>
              <a:pPr/>
              <a:t>‹#›</a:t>
            </a:fld>
            <a:endParaRPr lang="en-US"/>
          </a:p>
        </p:txBody>
      </p:sp>
    </p:spTree>
    <p:extLst>
      <p:ext uri="{BB962C8B-B14F-4D97-AF65-F5344CB8AC3E}">
        <p14:creationId xmlns:p14="http://schemas.microsoft.com/office/powerpoint/2010/main" val="6229730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3400" y="1981199"/>
            <a:ext cx="6402468" cy="2319867"/>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533400" y="4487333"/>
            <a:ext cx="6402467" cy="15324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God Will Take Care Of You!</a:t>
            </a:r>
          </a:p>
        </p:txBody>
      </p:sp>
      <p:sp>
        <p:nvSpPr>
          <p:cNvPr id="6" name="Slide Number Placeholder 5"/>
          <p:cNvSpPr>
            <a:spLocks noGrp="1"/>
          </p:cNvSpPr>
          <p:nvPr>
            <p:ph type="sldNum" sz="quarter" idx="12"/>
          </p:nvPr>
        </p:nvSpPr>
        <p:spPr/>
        <p:txBody>
          <a:bodyPr/>
          <a:lstStyle/>
          <a:p>
            <a:fld id="{B12AB2E8-F028-4394-9CAD-A901E74082A1}" type="slidenum">
              <a:rPr lang="en-US" smtClean="0"/>
              <a:pPr/>
              <a:t>‹#›</a:t>
            </a:fld>
            <a:endParaRPr lang="en-US"/>
          </a:p>
        </p:txBody>
      </p:sp>
    </p:spTree>
    <p:extLst>
      <p:ext uri="{BB962C8B-B14F-4D97-AF65-F5344CB8AC3E}">
        <p14:creationId xmlns:p14="http://schemas.microsoft.com/office/powerpoint/2010/main" val="10091127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a:t>Click to edit Master title style</a:t>
            </a:r>
            <a:endParaRPr lang="en-US" dirty="0"/>
          </a:p>
        </p:txBody>
      </p:sp>
      <p:sp>
        <p:nvSpPr>
          <p:cNvPr id="11" name="Content Placeholder 3"/>
          <p:cNvSpPr>
            <a:spLocks noGrp="1"/>
          </p:cNvSpPr>
          <p:nvPr>
            <p:ph sz="half" idx="13"/>
          </p:nvPr>
        </p:nvSpPr>
        <p:spPr>
          <a:xfrm>
            <a:off x="533400" y="533400"/>
            <a:ext cx="3949967" cy="3767667"/>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Content Placeholder 5"/>
          <p:cNvSpPr>
            <a:spLocks noGrp="1"/>
          </p:cNvSpPr>
          <p:nvPr>
            <p:ph sz="quarter" idx="4"/>
          </p:nvPr>
        </p:nvSpPr>
        <p:spPr>
          <a:xfrm>
            <a:off x="4662362" y="533400"/>
            <a:ext cx="3948238" cy="37592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a:t>God Will Take Care Of You!</a:t>
            </a:r>
          </a:p>
        </p:txBody>
      </p:sp>
      <p:sp>
        <p:nvSpPr>
          <p:cNvPr id="7" name="Slide Number Placeholder 6"/>
          <p:cNvSpPr>
            <a:spLocks noGrp="1"/>
          </p:cNvSpPr>
          <p:nvPr>
            <p:ph type="sldNum" sz="quarter" idx="12"/>
          </p:nvPr>
        </p:nvSpPr>
        <p:spPr/>
        <p:txBody>
          <a:bodyPr/>
          <a:lstStyle/>
          <a:p>
            <a:fld id="{2F109B75-D033-4E18-8EF1-D488077C4BE9}" type="slidenum">
              <a:rPr lang="en-US" smtClean="0"/>
              <a:pPr/>
              <a:t>‹#›</a:t>
            </a:fld>
            <a:endParaRPr lang="en-US"/>
          </a:p>
        </p:txBody>
      </p:sp>
    </p:spTree>
    <p:extLst>
      <p:ext uri="{BB962C8B-B14F-4D97-AF65-F5344CB8AC3E}">
        <p14:creationId xmlns:p14="http://schemas.microsoft.com/office/powerpoint/2010/main" val="13584023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a:t>Click to edit Master title style</a:t>
            </a:r>
            <a:endParaRPr lang="en-US" dirty="0"/>
          </a:p>
        </p:txBody>
      </p:sp>
      <p:sp>
        <p:nvSpPr>
          <p:cNvPr id="3" name="Text Placeholder 2"/>
          <p:cNvSpPr>
            <a:spLocks noGrp="1"/>
          </p:cNvSpPr>
          <p:nvPr>
            <p:ph type="body" idx="1"/>
          </p:nvPr>
        </p:nvSpPr>
        <p:spPr>
          <a:xfrm>
            <a:off x="762001" y="533400"/>
            <a:ext cx="3716866" cy="609600"/>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533399" y="1143000"/>
            <a:ext cx="3945467" cy="3158067"/>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55016" y="566738"/>
            <a:ext cx="3764051" cy="576262"/>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62362" y="1143000"/>
            <a:ext cx="3956705" cy="3149600"/>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r>
              <a:rPr lang="en-US"/>
              <a:t>God Will Take Care Of You!</a:t>
            </a:r>
          </a:p>
        </p:txBody>
      </p:sp>
      <p:sp>
        <p:nvSpPr>
          <p:cNvPr id="9" name="Slide Number Placeholder 8"/>
          <p:cNvSpPr>
            <a:spLocks noGrp="1"/>
          </p:cNvSpPr>
          <p:nvPr>
            <p:ph type="sldNum" sz="quarter" idx="12"/>
          </p:nvPr>
        </p:nvSpPr>
        <p:spPr/>
        <p:txBody>
          <a:bodyPr/>
          <a:lstStyle/>
          <a:p>
            <a:fld id="{71892C3E-5019-4CD8-BD18-47D76E8B66A8}" type="slidenum">
              <a:rPr lang="en-US" smtClean="0"/>
              <a:pPr/>
              <a:t>‹#›</a:t>
            </a:fld>
            <a:endParaRPr lang="en-US"/>
          </a:p>
        </p:txBody>
      </p:sp>
    </p:spTree>
    <p:extLst>
      <p:ext uri="{BB962C8B-B14F-4D97-AF65-F5344CB8AC3E}">
        <p14:creationId xmlns:p14="http://schemas.microsoft.com/office/powerpoint/2010/main" val="11946270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r>
              <a:rPr lang="en-US"/>
              <a:t>God Will Take Care Of You!</a:t>
            </a:r>
          </a:p>
        </p:txBody>
      </p:sp>
      <p:sp>
        <p:nvSpPr>
          <p:cNvPr id="5" name="Slide Number Placeholder 4"/>
          <p:cNvSpPr>
            <a:spLocks noGrp="1"/>
          </p:cNvSpPr>
          <p:nvPr>
            <p:ph type="sldNum" sz="quarter" idx="12"/>
          </p:nvPr>
        </p:nvSpPr>
        <p:spPr/>
        <p:txBody>
          <a:bodyPr/>
          <a:lstStyle/>
          <a:p>
            <a:fld id="{DDA6B31D-5C3C-4AB5-A172-CD906E99BD45}" type="slidenum">
              <a:rPr lang="en-US" smtClean="0"/>
              <a:pPr/>
              <a:t>‹#›</a:t>
            </a:fld>
            <a:endParaRPr lang="en-US"/>
          </a:p>
        </p:txBody>
      </p:sp>
    </p:spTree>
    <p:extLst>
      <p:ext uri="{BB962C8B-B14F-4D97-AF65-F5344CB8AC3E}">
        <p14:creationId xmlns:p14="http://schemas.microsoft.com/office/powerpoint/2010/main" val="40971584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r>
              <a:rPr lang="en-US"/>
              <a:t>God Will Take Care Of You!</a:t>
            </a:r>
          </a:p>
        </p:txBody>
      </p:sp>
      <p:sp>
        <p:nvSpPr>
          <p:cNvPr id="4" name="Slide Number Placeholder 3"/>
          <p:cNvSpPr>
            <a:spLocks noGrp="1"/>
          </p:cNvSpPr>
          <p:nvPr>
            <p:ph type="sldNum" sz="quarter" idx="12"/>
          </p:nvPr>
        </p:nvSpPr>
        <p:spPr/>
        <p:txBody>
          <a:bodyPr/>
          <a:lstStyle/>
          <a:p>
            <a:fld id="{0A5C7164-8427-4C83-8665-A909D4B6A029}" type="slidenum">
              <a:rPr lang="en-US" smtClean="0"/>
              <a:pPr/>
              <a:t>‹#›</a:t>
            </a:fld>
            <a:endParaRPr lang="en-US"/>
          </a:p>
        </p:txBody>
      </p:sp>
    </p:spTree>
    <p:extLst>
      <p:ext uri="{BB962C8B-B14F-4D97-AF65-F5344CB8AC3E}">
        <p14:creationId xmlns:p14="http://schemas.microsoft.com/office/powerpoint/2010/main" val="23365796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18667" y="533400"/>
            <a:ext cx="3200400" cy="1524000"/>
          </a:xfrm>
        </p:spPr>
        <p:txBody>
          <a:bodyPr anchor="b">
            <a:normAutofit/>
          </a:bodyPr>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533399" y="533400"/>
            <a:ext cx="4438755" cy="54864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418667" y="2209802"/>
            <a:ext cx="32004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a:t>God Will Take Care Of You!</a:t>
            </a:r>
          </a:p>
        </p:txBody>
      </p:sp>
      <p:sp>
        <p:nvSpPr>
          <p:cNvPr id="7" name="Slide Number Placeholder 6"/>
          <p:cNvSpPr>
            <a:spLocks noGrp="1"/>
          </p:cNvSpPr>
          <p:nvPr>
            <p:ph type="sldNum" sz="quarter" idx="12"/>
          </p:nvPr>
        </p:nvSpPr>
        <p:spPr/>
        <p:txBody>
          <a:bodyPr/>
          <a:lstStyle/>
          <a:p>
            <a:fld id="{1B7F148D-F73D-4F98-9835-52265FEB0EB6}" type="slidenum">
              <a:rPr lang="en-US" smtClean="0"/>
              <a:pPr/>
              <a:t>‹#›</a:t>
            </a:fld>
            <a:endParaRPr lang="en-US"/>
          </a:p>
        </p:txBody>
      </p:sp>
    </p:spTree>
    <p:extLst>
      <p:ext uri="{BB962C8B-B14F-4D97-AF65-F5344CB8AC3E}">
        <p14:creationId xmlns:p14="http://schemas.microsoft.com/office/powerpoint/2010/main" val="30725879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495800" y="1447800"/>
            <a:ext cx="3563258" cy="1143000"/>
          </a:xfrm>
        </p:spPr>
        <p:txBody>
          <a:bodyPr anchor="b">
            <a:normAutofit/>
          </a:bodyPr>
          <a:lstStyle>
            <a:lvl1pPr algn="l">
              <a:defRPr sz="2400" b="0"/>
            </a:lvl1pPr>
          </a:lstStyle>
          <a:p>
            <a:r>
              <a:rPr lang="en-US"/>
              <a:t>Click to edit Master title style</a:t>
            </a:r>
            <a:endParaRPr lang="en-US" dirty="0"/>
          </a:p>
        </p:txBody>
      </p:sp>
      <p:sp>
        <p:nvSpPr>
          <p:cNvPr id="17" name="Picture Placeholder 2"/>
          <p:cNvSpPr>
            <a:spLocks noGrp="1" noChangeAspect="1"/>
          </p:cNvSpPr>
          <p:nvPr>
            <p:ph type="pic" idx="13"/>
          </p:nvPr>
        </p:nvSpPr>
        <p:spPr>
          <a:xfrm>
            <a:off x="762000" y="914400"/>
            <a:ext cx="3280974" cy="48006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4496027" y="2743200"/>
            <a:ext cx="3564223" cy="2082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a:xfrm>
            <a:off x="533400" y="6172200"/>
            <a:ext cx="5811724" cy="365125"/>
          </a:xfrm>
        </p:spPr>
        <p:txBody>
          <a:bodyPr/>
          <a:lstStyle/>
          <a:p>
            <a:r>
              <a:rPr lang="en-US"/>
              <a:t>God Will Take Care Of You!</a:t>
            </a:r>
          </a:p>
        </p:txBody>
      </p:sp>
      <p:sp>
        <p:nvSpPr>
          <p:cNvPr id="7" name="Slide Number Placeholder 6"/>
          <p:cNvSpPr>
            <a:spLocks noGrp="1"/>
          </p:cNvSpPr>
          <p:nvPr>
            <p:ph type="sldNum" sz="quarter" idx="12"/>
          </p:nvPr>
        </p:nvSpPr>
        <p:spPr/>
        <p:txBody>
          <a:bodyPr/>
          <a:lstStyle/>
          <a:p>
            <a:fld id="{735C4109-F078-4562-BC01-D84486FFB3FA}" type="slidenum">
              <a:rPr lang="en-US" smtClean="0"/>
              <a:pPr/>
              <a:t>‹#›</a:t>
            </a:fld>
            <a:endParaRPr lang="en-US"/>
          </a:p>
        </p:txBody>
      </p:sp>
    </p:spTree>
    <p:extLst>
      <p:ext uri="{BB962C8B-B14F-4D97-AF65-F5344CB8AC3E}">
        <p14:creationId xmlns:p14="http://schemas.microsoft.com/office/powerpoint/2010/main" val="19752649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6670675" y="3894667"/>
            <a:ext cx="2470456" cy="2658533"/>
            <a:chOff x="6687077" y="3259666"/>
            <a:chExt cx="2981857" cy="3208867"/>
          </a:xfrm>
        </p:grpSpPr>
        <p:cxnSp>
          <p:nvCxnSpPr>
            <p:cNvPr id="8" name="Straight Connector 7"/>
            <p:cNvCxnSpPr/>
            <p:nvPr/>
          </p:nvCxnSpPr>
          <p:spPr>
            <a:xfrm flipH="1">
              <a:off x="8756120" y="3259666"/>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6687077" y="3486677"/>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7772400" y="3581400"/>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7923214" y="3433394"/>
              <a:ext cx="1739738" cy="173974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8398935" y="3985317"/>
              <a:ext cx="1264017" cy="1264016"/>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533400" y="4495800"/>
            <a:ext cx="6554867" cy="1524000"/>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3400" y="533401"/>
            <a:ext cx="6554867" cy="3767670"/>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30245" y="6172203"/>
            <a:ext cx="1200463"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endParaRPr lang="en-US"/>
          </a:p>
        </p:txBody>
      </p:sp>
      <p:sp>
        <p:nvSpPr>
          <p:cNvPr id="5" name="Footer Placeholder 4"/>
          <p:cNvSpPr>
            <a:spLocks noGrp="1"/>
          </p:cNvSpPr>
          <p:nvPr>
            <p:ph type="ftr" sz="quarter" idx="3"/>
          </p:nvPr>
        </p:nvSpPr>
        <p:spPr>
          <a:xfrm>
            <a:off x="533400" y="6172200"/>
            <a:ext cx="5811724"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r>
              <a:rPr lang="en-US"/>
              <a:t>God Will Take Care Of You!</a:t>
            </a:r>
          </a:p>
        </p:txBody>
      </p:sp>
      <p:sp>
        <p:nvSpPr>
          <p:cNvPr id="6" name="Slide Number Placeholder 5"/>
          <p:cNvSpPr>
            <a:spLocks noGrp="1"/>
          </p:cNvSpPr>
          <p:nvPr>
            <p:ph type="sldNum" sz="quarter" idx="4"/>
          </p:nvPr>
        </p:nvSpPr>
        <p:spPr>
          <a:xfrm>
            <a:off x="7774426" y="5578478"/>
            <a:ext cx="856907" cy="669925"/>
          </a:xfrm>
          <a:prstGeom prst="rect">
            <a:avLst/>
          </a:prstGeom>
        </p:spPr>
        <p:txBody>
          <a:bodyPr vert="horz" lIns="91440" tIns="45720" rIns="91440" bIns="45720" rtlCol="0" anchor="b"/>
          <a:lstStyle>
            <a:lvl1pPr algn="r">
              <a:defRPr sz="2800" b="0" i="0">
                <a:solidFill>
                  <a:schemeClr val="bg2">
                    <a:lumMod val="50000"/>
                  </a:schemeClr>
                </a:solidFill>
                <a:effectLst/>
                <a:latin typeface="+mn-lt"/>
              </a:defRPr>
            </a:lvl1pPr>
          </a:lstStyle>
          <a:p>
            <a:fld id="{05802DA0-896C-4616-9834-36C7413E0EF7}" type="slidenum">
              <a:rPr lang="en-US" smtClean="0"/>
              <a:pPr/>
              <a:t>‹#›</a:t>
            </a:fld>
            <a:endParaRPr lang="en-US"/>
          </a:p>
        </p:txBody>
      </p:sp>
    </p:spTree>
    <p:extLst>
      <p:ext uri="{BB962C8B-B14F-4D97-AF65-F5344CB8AC3E}">
        <p14:creationId xmlns:p14="http://schemas.microsoft.com/office/powerpoint/2010/main" val="574083123"/>
      </p:ext>
    </p:extLst>
  </p:cSld>
  <p:clrMap bg1="dk1" tx1="lt1" bg2="dk2" tx2="lt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 id="2147483705" r:id="rId12"/>
    <p:sldLayoutId id="2147483706" r:id="rId13"/>
    <p:sldLayoutId id="2147483707" r:id="rId14"/>
    <p:sldLayoutId id="2147483708" r:id="rId15"/>
    <p:sldLayoutId id="2147483709" r:id="rId16"/>
    <p:sldLayoutId id="2147483710" r:id="rId17"/>
  </p:sldLayoutIdLst>
  <p:hf sldNum="0" hdr="0" dt="0"/>
  <p:txStyles>
    <p:title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0" name="Rectangle 12"/>
          <p:cNvSpPr>
            <a:spLocks noGrp="1" noChangeArrowheads="1"/>
          </p:cNvSpPr>
          <p:nvPr>
            <p:ph type="ctrTitle"/>
          </p:nvPr>
        </p:nvSpPr>
        <p:spPr>
          <a:xfrm>
            <a:off x="76200" y="381000"/>
            <a:ext cx="8991600" cy="2743200"/>
          </a:xfrm>
        </p:spPr>
        <p:txBody>
          <a:bodyPr>
            <a:prstTxWarp prst="textCanUp">
              <a:avLst/>
            </a:prstTxWarp>
            <a:normAutofit/>
          </a:bodyPr>
          <a:lstStyle/>
          <a:p>
            <a:pPr algn="ctr"/>
            <a:r>
              <a:rPr lang="en-US" b="1" u="sng" cap="none" dirty="0">
                <a:ln w="22225">
                  <a:solidFill>
                    <a:schemeClr val="accent2"/>
                  </a:solidFill>
                  <a:prstDash val="solid"/>
                </a:ln>
                <a:solidFill>
                  <a:schemeClr val="accent2">
                    <a:lumMod val="40000"/>
                    <a:lumOff val="60000"/>
                  </a:schemeClr>
                </a:solidFill>
                <a:latin typeface="Arial" panose="020B0604020202020204" pitchFamily="34" charset="0"/>
                <a:cs typeface="Arial" panose="020B0604020202020204" pitchFamily="34" charset="0"/>
              </a:rPr>
              <a:t>God Will Take Care Of You!</a:t>
            </a:r>
            <a:br>
              <a:rPr lang="en-US" sz="3600" b="1" cap="none" dirty="0">
                <a:ln w="22225">
                  <a:solidFill>
                    <a:schemeClr val="accent2"/>
                  </a:solidFill>
                  <a:prstDash val="solid"/>
                </a:ln>
                <a:solidFill>
                  <a:schemeClr val="accent2">
                    <a:lumMod val="40000"/>
                    <a:lumOff val="60000"/>
                  </a:schemeClr>
                </a:solidFill>
                <a:latin typeface="Arial" panose="020B0604020202020204" pitchFamily="34" charset="0"/>
                <a:cs typeface="Arial" panose="020B0604020202020204" pitchFamily="34" charset="0"/>
              </a:rPr>
            </a:br>
            <a:br>
              <a:rPr lang="en-US" sz="3600" dirty="0">
                <a:solidFill>
                  <a:srgbClr val="66FFFF"/>
                </a:solidFill>
              </a:rPr>
            </a:br>
            <a:br>
              <a:rPr lang="en-US" sz="3600" dirty="0">
                <a:solidFill>
                  <a:srgbClr val="66FFFF"/>
                </a:solidFill>
              </a:rPr>
            </a:br>
            <a:r>
              <a:rPr lang="en-US" sz="3200" b="1" dirty="0">
                <a:solidFill>
                  <a:srgbClr val="0000FF"/>
                </a:solidFill>
                <a:latin typeface="Arial" panose="020B0604020202020204" pitchFamily="34" charset="0"/>
                <a:cs typeface="Arial" panose="020B0604020202020204" pitchFamily="34" charset="0"/>
              </a:rPr>
              <a:t>Text: Romans 11:22 </a:t>
            </a:r>
          </a:p>
        </p:txBody>
      </p:sp>
      <p:pic>
        <p:nvPicPr>
          <p:cNvPr id="3" name="Picture 2">
            <a:extLst>
              <a:ext uri="{FF2B5EF4-FFF2-40B4-BE49-F238E27FC236}">
                <a16:creationId xmlns:a16="http://schemas.microsoft.com/office/drawing/2014/main" id="{12896F44-2D9C-4348-BF6F-9130FD03A2F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82800" y="3124200"/>
            <a:ext cx="4978400" cy="37338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D11FF75E-4BE1-472F-8F6D-8C7A55750EA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62200" y="2318445"/>
            <a:ext cx="4419600" cy="3314700"/>
          </a:xfrm>
          <a:prstGeom prst="rect">
            <a:avLst/>
          </a:prstGeom>
        </p:spPr>
      </p:pic>
      <p:sp>
        <p:nvSpPr>
          <p:cNvPr id="279554" name="Rectangle 2"/>
          <p:cNvSpPr>
            <a:spLocks noGrp="1" noChangeArrowheads="1"/>
          </p:cNvSpPr>
          <p:nvPr>
            <p:ph type="title"/>
          </p:nvPr>
        </p:nvSpPr>
        <p:spPr>
          <a:xfrm>
            <a:off x="0" y="0"/>
            <a:ext cx="9144000" cy="457200"/>
          </a:xfrm>
        </p:spPr>
        <p:txBody>
          <a:bodyPr>
            <a:normAutofit fontScale="90000"/>
          </a:bodyPr>
          <a:lstStyle/>
          <a:p>
            <a:pPr algn="ctr"/>
            <a:r>
              <a:rPr lang="en-US" sz="3600" b="1" u="sng" cap="none" dirty="0">
                <a:ln w="22225">
                  <a:solidFill>
                    <a:schemeClr val="accent2"/>
                  </a:solidFill>
                  <a:prstDash val="solid"/>
                </a:ln>
                <a:solidFill>
                  <a:schemeClr val="accent2">
                    <a:lumMod val="40000"/>
                    <a:lumOff val="60000"/>
                  </a:schemeClr>
                </a:solidFill>
                <a:latin typeface="Arial" panose="020B0604020202020204" pitchFamily="34" charset="0"/>
                <a:cs typeface="Arial" panose="020B0604020202020204" pitchFamily="34" charset="0"/>
              </a:rPr>
              <a:t>Personal Choice </a:t>
            </a:r>
          </a:p>
        </p:txBody>
      </p:sp>
      <p:sp>
        <p:nvSpPr>
          <p:cNvPr id="7" name="Footer Placeholder 4"/>
          <p:cNvSpPr>
            <a:spLocks noGrp="1"/>
          </p:cNvSpPr>
          <p:nvPr>
            <p:ph type="ftr" sz="quarter" idx="11"/>
          </p:nvPr>
        </p:nvSpPr>
        <p:spPr>
          <a:xfrm>
            <a:off x="0" y="6492875"/>
            <a:ext cx="5811724" cy="365125"/>
          </a:xfrm>
        </p:spPr>
        <p:txBody>
          <a:bodyPr/>
          <a:lstStyle/>
          <a:p>
            <a:r>
              <a:rPr lang="en-US" dirty="0"/>
              <a:t>God Will Take Care Of You!</a:t>
            </a:r>
          </a:p>
        </p:txBody>
      </p:sp>
      <p:sp>
        <p:nvSpPr>
          <p:cNvPr id="279558" name="Text Box 6"/>
          <p:cNvSpPr txBox="1">
            <a:spLocks noChangeArrowheads="1"/>
          </p:cNvSpPr>
          <p:nvPr/>
        </p:nvSpPr>
        <p:spPr bwMode="auto">
          <a:xfrm>
            <a:off x="0" y="457200"/>
            <a:ext cx="9144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lgn="l">
              <a:defRPr sz="2400">
                <a:solidFill>
                  <a:schemeClr val="tx1"/>
                </a:solidFill>
                <a:latin typeface="Times New Roman" pitchFamily="18" charset="0"/>
              </a:defRPr>
            </a:lvl1pPr>
            <a:lvl2pPr marL="914400" indent="-457200" algn="l">
              <a:defRPr sz="2400">
                <a:solidFill>
                  <a:schemeClr val="tx1"/>
                </a:solidFill>
                <a:latin typeface="Times New Roman" pitchFamily="18" charset="0"/>
              </a:defRPr>
            </a:lvl2pPr>
            <a:lvl3pPr marL="1371600" indent="-457200" algn="l">
              <a:defRPr sz="2400">
                <a:solidFill>
                  <a:schemeClr val="tx1"/>
                </a:solidFill>
                <a:latin typeface="Times New Roman" pitchFamily="18" charset="0"/>
              </a:defRPr>
            </a:lvl3pPr>
            <a:lvl4pPr marL="1828800" indent="-457200" algn="l">
              <a:defRPr sz="2400">
                <a:solidFill>
                  <a:schemeClr val="tx1"/>
                </a:solidFill>
                <a:latin typeface="Times New Roman" pitchFamily="18" charset="0"/>
              </a:defRPr>
            </a:lvl4pPr>
            <a:lvl5pPr marL="2286000" indent="-457200" algn="l">
              <a:defRPr sz="2400">
                <a:solidFill>
                  <a:schemeClr val="tx1"/>
                </a:solidFill>
                <a:latin typeface="Times New Roman" pitchFamily="18" charset="0"/>
              </a:defRPr>
            </a:lvl5pPr>
            <a:lvl6pPr marL="2743200" indent="-457200" fontAlgn="base">
              <a:spcBef>
                <a:spcPct val="0"/>
              </a:spcBef>
              <a:spcAft>
                <a:spcPct val="0"/>
              </a:spcAft>
              <a:defRPr sz="2400">
                <a:solidFill>
                  <a:schemeClr val="tx1"/>
                </a:solidFill>
                <a:latin typeface="Times New Roman" pitchFamily="18" charset="0"/>
              </a:defRPr>
            </a:lvl6pPr>
            <a:lvl7pPr marL="3200400" indent="-457200" fontAlgn="base">
              <a:spcBef>
                <a:spcPct val="0"/>
              </a:spcBef>
              <a:spcAft>
                <a:spcPct val="0"/>
              </a:spcAft>
              <a:defRPr sz="2400">
                <a:solidFill>
                  <a:schemeClr val="tx1"/>
                </a:solidFill>
                <a:latin typeface="Times New Roman" pitchFamily="18" charset="0"/>
              </a:defRPr>
            </a:lvl7pPr>
            <a:lvl8pPr marL="3657600" indent="-457200" fontAlgn="base">
              <a:spcBef>
                <a:spcPct val="0"/>
              </a:spcBef>
              <a:spcAft>
                <a:spcPct val="0"/>
              </a:spcAft>
              <a:defRPr sz="2400">
                <a:solidFill>
                  <a:schemeClr val="tx1"/>
                </a:solidFill>
                <a:latin typeface="Times New Roman" pitchFamily="18" charset="0"/>
              </a:defRPr>
            </a:lvl8pPr>
            <a:lvl9pPr marL="4114800" indent="-457200" fontAlgn="base">
              <a:spcBef>
                <a:spcPct val="0"/>
              </a:spcBef>
              <a:spcAft>
                <a:spcPct val="0"/>
              </a:spcAft>
              <a:defRPr sz="2400">
                <a:solidFill>
                  <a:schemeClr val="tx1"/>
                </a:solidFill>
                <a:latin typeface="Times New Roman" pitchFamily="18" charset="0"/>
              </a:defRPr>
            </a:lvl9pPr>
          </a:lstStyle>
          <a:p>
            <a:pPr algn="ctr" eaLnBrk="0" hangingPunct="0">
              <a:buClr>
                <a:schemeClr val="accent1"/>
              </a:buClr>
              <a:buSzPct val="115000"/>
              <a:buFont typeface="Wingdings" pitchFamily="2" charset="2"/>
              <a:buNone/>
            </a:pPr>
            <a:r>
              <a:rPr lang="en-US" sz="1600" b="1" dirty="0">
                <a:solidFill>
                  <a:srgbClr val="002060"/>
                </a:solidFill>
                <a:latin typeface="Tahoma" pitchFamily="34" charset="0"/>
              </a:rPr>
              <a:t>Rom. 11:22: “If you continue in His kindness; otherwise you also will be cut off” </a:t>
            </a:r>
          </a:p>
        </p:txBody>
      </p:sp>
      <p:sp>
        <p:nvSpPr>
          <p:cNvPr id="8" name="Text Box 3">
            <a:extLst>
              <a:ext uri="{FF2B5EF4-FFF2-40B4-BE49-F238E27FC236}">
                <a16:creationId xmlns:a16="http://schemas.microsoft.com/office/drawing/2014/main" id="{8FE6B9D4-E586-4085-B09B-A9760EE166B0}"/>
              </a:ext>
            </a:extLst>
          </p:cNvPr>
          <p:cNvSpPr txBox="1">
            <a:spLocks noChangeArrowheads="1"/>
          </p:cNvSpPr>
          <p:nvPr/>
        </p:nvSpPr>
        <p:spPr bwMode="auto">
          <a:xfrm>
            <a:off x="0" y="914400"/>
            <a:ext cx="9144000"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lgn="l">
              <a:defRPr sz="2400">
                <a:solidFill>
                  <a:schemeClr val="tx1"/>
                </a:solidFill>
                <a:latin typeface="Times New Roman" pitchFamily="18" charset="0"/>
              </a:defRPr>
            </a:lvl1pPr>
            <a:lvl2pPr marL="914400" indent="-457200" algn="l">
              <a:defRPr sz="2400">
                <a:solidFill>
                  <a:schemeClr val="tx1"/>
                </a:solidFill>
                <a:latin typeface="Times New Roman" pitchFamily="18" charset="0"/>
              </a:defRPr>
            </a:lvl2pPr>
            <a:lvl3pPr marL="1371600" indent="-457200" algn="l">
              <a:defRPr sz="2400">
                <a:solidFill>
                  <a:schemeClr val="tx1"/>
                </a:solidFill>
                <a:latin typeface="Times New Roman" pitchFamily="18" charset="0"/>
              </a:defRPr>
            </a:lvl3pPr>
            <a:lvl4pPr marL="1828800" indent="-457200" algn="l">
              <a:defRPr sz="2400">
                <a:solidFill>
                  <a:schemeClr val="tx1"/>
                </a:solidFill>
                <a:latin typeface="Times New Roman" pitchFamily="18" charset="0"/>
              </a:defRPr>
            </a:lvl4pPr>
            <a:lvl5pPr marL="2286000" indent="-457200" algn="l">
              <a:defRPr sz="2400">
                <a:solidFill>
                  <a:schemeClr val="tx1"/>
                </a:solidFill>
                <a:latin typeface="Times New Roman" pitchFamily="18" charset="0"/>
              </a:defRPr>
            </a:lvl5pPr>
            <a:lvl6pPr marL="2743200" indent="-457200" fontAlgn="base">
              <a:spcBef>
                <a:spcPct val="0"/>
              </a:spcBef>
              <a:spcAft>
                <a:spcPct val="0"/>
              </a:spcAft>
              <a:defRPr sz="2400">
                <a:solidFill>
                  <a:schemeClr val="tx1"/>
                </a:solidFill>
                <a:latin typeface="Times New Roman" pitchFamily="18" charset="0"/>
              </a:defRPr>
            </a:lvl6pPr>
            <a:lvl7pPr marL="3200400" indent="-457200" fontAlgn="base">
              <a:spcBef>
                <a:spcPct val="0"/>
              </a:spcBef>
              <a:spcAft>
                <a:spcPct val="0"/>
              </a:spcAft>
              <a:defRPr sz="2400">
                <a:solidFill>
                  <a:schemeClr val="tx1"/>
                </a:solidFill>
                <a:latin typeface="Times New Roman" pitchFamily="18" charset="0"/>
              </a:defRPr>
            </a:lvl7pPr>
            <a:lvl8pPr marL="3657600" indent="-457200" fontAlgn="base">
              <a:spcBef>
                <a:spcPct val="0"/>
              </a:spcBef>
              <a:spcAft>
                <a:spcPct val="0"/>
              </a:spcAft>
              <a:defRPr sz="2400">
                <a:solidFill>
                  <a:schemeClr val="tx1"/>
                </a:solidFill>
                <a:latin typeface="Times New Roman" pitchFamily="18" charset="0"/>
              </a:defRPr>
            </a:lvl8pPr>
            <a:lvl9pPr marL="4114800" indent="-457200" fontAlgn="base">
              <a:spcBef>
                <a:spcPct val="0"/>
              </a:spcBef>
              <a:spcAft>
                <a:spcPct val="0"/>
              </a:spcAft>
              <a:defRPr sz="2400">
                <a:solidFill>
                  <a:schemeClr val="tx1"/>
                </a:solidFill>
                <a:latin typeface="Times New Roman" pitchFamily="18" charset="0"/>
              </a:defRPr>
            </a:lvl9pPr>
          </a:lstStyle>
          <a:p>
            <a:r>
              <a:rPr lang="en-US" dirty="0">
                <a:solidFill>
                  <a:srgbClr val="0000FF"/>
                </a:solidFill>
                <a:latin typeface="Tahoma" pitchFamily="34" charset="0"/>
              </a:rPr>
              <a:t>God’s severity is reserved for those who are disobedient &amp; wicked!</a:t>
            </a:r>
            <a:endParaRPr lang="en-US" sz="2800" dirty="0">
              <a:solidFill>
                <a:srgbClr val="0000FF"/>
              </a:solidFill>
              <a:latin typeface="Tahoma" pitchFamily="34" charset="0"/>
            </a:endParaRPr>
          </a:p>
          <a:p>
            <a:pPr eaLnBrk="0" hangingPunct="0">
              <a:buClr>
                <a:schemeClr val="accent1"/>
              </a:buClr>
              <a:buSzPct val="115000"/>
              <a:buFont typeface="Wingdings" pitchFamily="2" charset="2"/>
              <a:buChar char="Ø"/>
            </a:pPr>
            <a:r>
              <a:rPr lang="en-US" sz="2000" b="1" dirty="0">
                <a:solidFill>
                  <a:schemeClr val="bg1"/>
                </a:solidFill>
                <a:latin typeface="Tahoma" pitchFamily="34" charset="0"/>
              </a:rPr>
              <a:t>II Thess. 1:7-9: </a:t>
            </a:r>
            <a:r>
              <a:rPr lang="en-US" sz="2000" dirty="0">
                <a:solidFill>
                  <a:schemeClr val="bg1"/>
                </a:solidFill>
                <a:latin typeface="Tahoma" pitchFamily="34" charset="0"/>
              </a:rPr>
              <a:t>Those who do not know God and who have not obeyed the gospel will be eternally separated from Him!</a:t>
            </a:r>
          </a:p>
          <a:p>
            <a:pPr eaLnBrk="0" hangingPunct="0">
              <a:buClr>
                <a:schemeClr val="accent1"/>
              </a:buClr>
              <a:buSzPct val="115000"/>
              <a:buFont typeface="Wingdings" pitchFamily="2" charset="2"/>
              <a:buChar char="Ø"/>
            </a:pPr>
            <a:r>
              <a:rPr lang="en-US" sz="2000" b="1" dirty="0">
                <a:solidFill>
                  <a:schemeClr val="bg1"/>
                </a:solidFill>
                <a:latin typeface="Tahoma" pitchFamily="34" charset="0"/>
              </a:rPr>
              <a:t>Rev. 20:14-15: </a:t>
            </a:r>
            <a:r>
              <a:rPr lang="en-US" sz="2000" dirty="0">
                <a:solidFill>
                  <a:schemeClr val="bg1"/>
                </a:solidFill>
                <a:latin typeface="Tahoma" pitchFamily="34" charset="0"/>
              </a:rPr>
              <a:t>The 2</a:t>
            </a:r>
            <a:r>
              <a:rPr lang="en-US" sz="2000" baseline="30000" dirty="0">
                <a:solidFill>
                  <a:schemeClr val="bg1"/>
                </a:solidFill>
                <a:latin typeface="Tahoma" pitchFamily="34" charset="0"/>
              </a:rPr>
              <a:t>nd</a:t>
            </a:r>
            <a:r>
              <a:rPr lang="en-US" sz="2000" dirty="0">
                <a:solidFill>
                  <a:schemeClr val="bg1"/>
                </a:solidFill>
                <a:latin typeface="Tahoma" pitchFamily="34" charset="0"/>
              </a:rPr>
              <a:t> death is for those not written in the Book of Life!</a:t>
            </a:r>
            <a:endParaRPr lang="en-US" sz="2000" b="0" dirty="0">
              <a:solidFill>
                <a:schemeClr val="bg1"/>
              </a:solidFill>
              <a:latin typeface="Tahoma" pitchFamily="34" charset="0"/>
            </a:endParaRPr>
          </a:p>
        </p:txBody>
      </p:sp>
      <p:sp>
        <p:nvSpPr>
          <p:cNvPr id="9" name="Text Box 21">
            <a:extLst>
              <a:ext uri="{FF2B5EF4-FFF2-40B4-BE49-F238E27FC236}">
                <a16:creationId xmlns:a16="http://schemas.microsoft.com/office/drawing/2014/main" id="{46D7B3CA-E680-4278-90E2-9324F9BC9DFE}"/>
              </a:ext>
            </a:extLst>
          </p:cNvPr>
          <p:cNvSpPr txBox="1">
            <a:spLocks noChangeArrowheads="1"/>
          </p:cNvSpPr>
          <p:nvPr/>
        </p:nvSpPr>
        <p:spPr bwMode="auto">
          <a:xfrm>
            <a:off x="0" y="5547446"/>
            <a:ext cx="9124950" cy="830997"/>
          </a:xfrm>
          <a:prstGeom prst="rect">
            <a:avLst/>
          </a:prstGeom>
          <a:ln>
            <a:solidFill>
              <a:srgbClr val="FFCC00"/>
            </a:solidFill>
          </a:ln>
        </p:spPr>
        <p:style>
          <a:lnRef idx="0">
            <a:schemeClr val="dk1"/>
          </a:lnRef>
          <a:fillRef idx="3">
            <a:schemeClr val="dk1"/>
          </a:fillRef>
          <a:effectRef idx="3">
            <a:schemeClr val="dk1"/>
          </a:effectRef>
          <a:fontRef idx="minor">
            <a:schemeClr val="lt1"/>
          </a:fontRef>
        </p:style>
        <p:txBody>
          <a:bodyPr wrap="square">
            <a:spAutoFit/>
          </a:bodyPr>
          <a:lstStyle>
            <a:lvl1pPr marL="457200" indent="-457200" algn="l">
              <a:defRPr sz="2400">
                <a:solidFill>
                  <a:schemeClr val="tx1"/>
                </a:solidFill>
                <a:latin typeface="Times New Roman" pitchFamily="18" charset="0"/>
              </a:defRPr>
            </a:lvl1pPr>
            <a:lvl2pPr marL="914400" indent="-457200" algn="l">
              <a:defRPr sz="2400">
                <a:solidFill>
                  <a:schemeClr val="tx1"/>
                </a:solidFill>
                <a:latin typeface="Times New Roman" pitchFamily="18" charset="0"/>
              </a:defRPr>
            </a:lvl2pPr>
            <a:lvl3pPr marL="1371600" indent="-457200" algn="l">
              <a:defRPr sz="2400">
                <a:solidFill>
                  <a:schemeClr val="tx1"/>
                </a:solidFill>
                <a:latin typeface="Times New Roman" pitchFamily="18" charset="0"/>
              </a:defRPr>
            </a:lvl3pPr>
            <a:lvl4pPr marL="1828800" indent="-457200" algn="l">
              <a:defRPr sz="2400">
                <a:solidFill>
                  <a:schemeClr val="tx1"/>
                </a:solidFill>
                <a:latin typeface="Times New Roman" pitchFamily="18" charset="0"/>
              </a:defRPr>
            </a:lvl4pPr>
            <a:lvl5pPr marL="2286000" indent="-457200" algn="l">
              <a:defRPr sz="2400">
                <a:solidFill>
                  <a:schemeClr val="tx1"/>
                </a:solidFill>
                <a:latin typeface="Times New Roman" pitchFamily="18" charset="0"/>
              </a:defRPr>
            </a:lvl5pPr>
            <a:lvl6pPr marL="2743200" indent="-457200" fontAlgn="base">
              <a:spcBef>
                <a:spcPct val="0"/>
              </a:spcBef>
              <a:spcAft>
                <a:spcPct val="0"/>
              </a:spcAft>
              <a:defRPr sz="2400">
                <a:solidFill>
                  <a:schemeClr val="tx1"/>
                </a:solidFill>
                <a:latin typeface="Times New Roman" pitchFamily="18" charset="0"/>
              </a:defRPr>
            </a:lvl6pPr>
            <a:lvl7pPr marL="3200400" indent="-457200" fontAlgn="base">
              <a:spcBef>
                <a:spcPct val="0"/>
              </a:spcBef>
              <a:spcAft>
                <a:spcPct val="0"/>
              </a:spcAft>
              <a:defRPr sz="2400">
                <a:solidFill>
                  <a:schemeClr val="tx1"/>
                </a:solidFill>
                <a:latin typeface="Times New Roman" pitchFamily="18" charset="0"/>
              </a:defRPr>
            </a:lvl7pPr>
            <a:lvl8pPr marL="3657600" indent="-457200" fontAlgn="base">
              <a:spcBef>
                <a:spcPct val="0"/>
              </a:spcBef>
              <a:spcAft>
                <a:spcPct val="0"/>
              </a:spcAft>
              <a:defRPr sz="2400">
                <a:solidFill>
                  <a:schemeClr val="tx1"/>
                </a:solidFill>
                <a:latin typeface="Times New Roman" pitchFamily="18" charset="0"/>
              </a:defRPr>
            </a:lvl8pPr>
            <a:lvl9pPr marL="4114800" indent="-457200" fontAlgn="base">
              <a:spcBef>
                <a:spcPct val="0"/>
              </a:spcBef>
              <a:spcAft>
                <a:spcPct val="0"/>
              </a:spcAft>
              <a:defRPr sz="2400">
                <a:solidFill>
                  <a:schemeClr val="tx1"/>
                </a:solidFill>
                <a:latin typeface="Times New Roman" pitchFamily="18" charset="0"/>
              </a:defRPr>
            </a:lvl9pPr>
          </a:lstStyle>
          <a:p>
            <a:pPr algn="ctr"/>
            <a:r>
              <a:rPr lang="en-US" dirty="0">
                <a:solidFill>
                  <a:srgbClr val="FFC000"/>
                </a:solidFill>
                <a:effectLst/>
                <a:latin typeface="Tahoma" pitchFamily="34" charset="0"/>
              </a:rPr>
              <a:t>We choose if we want God to take care of us with </a:t>
            </a:r>
            <a:r>
              <a:rPr lang="en-US" dirty="0">
                <a:solidFill>
                  <a:srgbClr val="FFC000"/>
                </a:solidFill>
                <a:effectLst>
                  <a:glow rad="228600">
                    <a:schemeClr val="accent3">
                      <a:satMod val="175000"/>
                      <a:alpha val="40000"/>
                    </a:schemeClr>
                  </a:glow>
                </a:effectLst>
                <a:latin typeface="Tahoma" pitchFamily="34" charset="0"/>
              </a:rPr>
              <a:t>His goodness</a:t>
            </a:r>
            <a:r>
              <a:rPr lang="en-US" dirty="0">
                <a:solidFill>
                  <a:srgbClr val="FFC000"/>
                </a:solidFill>
                <a:effectLst/>
                <a:latin typeface="Tahoma" pitchFamily="34" charset="0"/>
              </a:rPr>
              <a:t> or with </a:t>
            </a:r>
            <a:r>
              <a:rPr lang="en-US" dirty="0">
                <a:solidFill>
                  <a:srgbClr val="FFC000"/>
                </a:solidFill>
                <a:effectLst>
                  <a:glow rad="228600">
                    <a:schemeClr val="accent6">
                      <a:satMod val="175000"/>
                      <a:alpha val="40000"/>
                    </a:schemeClr>
                  </a:glow>
                </a:effectLst>
                <a:latin typeface="Tahoma" pitchFamily="34" charset="0"/>
              </a:rPr>
              <a:t>His severity!</a:t>
            </a:r>
          </a:p>
        </p:txBody>
      </p:sp>
    </p:spTree>
    <p:extLst>
      <p:ext uri="{BB962C8B-B14F-4D97-AF65-F5344CB8AC3E}">
        <p14:creationId xmlns:p14="http://schemas.microsoft.com/office/powerpoint/2010/main" val="4164552581"/>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500"/>
                                        <p:tgtEl>
                                          <p:spTgt spid="8">
                                            <p:txEl>
                                              <p:pRg st="0" end="0"/>
                                            </p:txEl>
                                          </p:spTgt>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animEffect transition="in" filter="wipe(left)">
                                      <p:cBhvr>
                                        <p:cTn id="11" dur="500"/>
                                        <p:tgtEl>
                                          <p:spTgt spid="8">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nodeType="clickEffect">
                                  <p:stCondLst>
                                    <p:cond delay="0"/>
                                  </p:stCondLst>
                                  <p:childTnLst>
                                    <p:set>
                                      <p:cBhvr>
                                        <p:cTn id="15" dur="1" fill="hold">
                                          <p:stCondLst>
                                            <p:cond delay="0"/>
                                          </p:stCondLst>
                                        </p:cTn>
                                        <p:tgtEl>
                                          <p:spTgt spid="8">
                                            <p:txEl>
                                              <p:pRg st="2" end="2"/>
                                            </p:txEl>
                                          </p:spTgt>
                                        </p:tgtEl>
                                        <p:attrNameLst>
                                          <p:attrName>style.visibility</p:attrName>
                                        </p:attrNameLst>
                                      </p:cBhvr>
                                      <p:to>
                                        <p:strVal val="visible"/>
                                      </p:to>
                                    </p:set>
                                    <p:animEffect transition="in" filter="wipe(left)">
                                      <p:cBhvr>
                                        <p:cTn id="16" dur="500"/>
                                        <p:tgtEl>
                                          <p:spTgt spid="8">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31" presetClass="entr" presetSubtype="0"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anim calcmode="lin" valueType="num">
                                      <p:cBhvr>
                                        <p:cTn id="21" dur="1000" fill="hold"/>
                                        <p:tgtEl>
                                          <p:spTgt spid="9"/>
                                        </p:tgtEl>
                                        <p:attrNameLst>
                                          <p:attrName>ppt_w</p:attrName>
                                        </p:attrNameLst>
                                      </p:cBhvr>
                                      <p:tavLst>
                                        <p:tav tm="0">
                                          <p:val>
                                            <p:fltVal val="0"/>
                                          </p:val>
                                        </p:tav>
                                        <p:tav tm="100000">
                                          <p:val>
                                            <p:strVal val="#ppt_w"/>
                                          </p:val>
                                        </p:tav>
                                      </p:tavLst>
                                    </p:anim>
                                    <p:anim calcmode="lin" valueType="num">
                                      <p:cBhvr>
                                        <p:cTn id="22" dur="1000" fill="hold"/>
                                        <p:tgtEl>
                                          <p:spTgt spid="9"/>
                                        </p:tgtEl>
                                        <p:attrNameLst>
                                          <p:attrName>ppt_h</p:attrName>
                                        </p:attrNameLst>
                                      </p:cBhvr>
                                      <p:tavLst>
                                        <p:tav tm="0">
                                          <p:val>
                                            <p:fltVal val="0"/>
                                          </p:val>
                                        </p:tav>
                                        <p:tav tm="100000">
                                          <p:val>
                                            <p:strVal val="#ppt_h"/>
                                          </p:val>
                                        </p:tav>
                                      </p:tavLst>
                                    </p:anim>
                                    <p:anim calcmode="lin" valueType="num">
                                      <p:cBhvr>
                                        <p:cTn id="23" dur="1000" fill="hold"/>
                                        <p:tgtEl>
                                          <p:spTgt spid="9"/>
                                        </p:tgtEl>
                                        <p:attrNameLst>
                                          <p:attrName>style.rotation</p:attrName>
                                        </p:attrNameLst>
                                      </p:cBhvr>
                                      <p:tavLst>
                                        <p:tav tm="0">
                                          <p:val>
                                            <p:fltVal val="90"/>
                                          </p:val>
                                        </p:tav>
                                        <p:tav tm="100000">
                                          <p:val>
                                            <p:fltVal val="0"/>
                                          </p:val>
                                        </p:tav>
                                      </p:tavLst>
                                    </p:anim>
                                    <p:animEffect transition="in" filter="fade">
                                      <p:cBhvr>
                                        <p:cTn id="24" dur="1000"/>
                                        <p:tgtEl>
                                          <p:spTgt spid="9"/>
                                        </p:tgtEl>
                                      </p:cBhvr>
                                    </p:animEffect>
                                  </p:childTnLst>
                                </p:cTn>
                              </p:par>
                            </p:childTnLst>
                          </p:cTn>
                        </p:par>
                        <p:par>
                          <p:cTn id="25" fill="hold">
                            <p:stCondLst>
                              <p:cond delay="1000"/>
                            </p:stCondLst>
                            <p:childTnLst>
                              <p:par>
                                <p:cTn id="26" presetID="31" presetClass="entr" presetSubtype="0" fill="hold" nodeType="afterEffect">
                                  <p:stCondLst>
                                    <p:cond delay="0"/>
                                  </p:stCondLst>
                                  <p:childTnLst>
                                    <p:set>
                                      <p:cBhvr>
                                        <p:cTn id="27" dur="1" fill="hold">
                                          <p:stCondLst>
                                            <p:cond delay="0"/>
                                          </p:stCondLst>
                                        </p:cTn>
                                        <p:tgtEl>
                                          <p:spTgt spid="3"/>
                                        </p:tgtEl>
                                        <p:attrNameLst>
                                          <p:attrName>style.visibility</p:attrName>
                                        </p:attrNameLst>
                                      </p:cBhvr>
                                      <p:to>
                                        <p:strVal val="visible"/>
                                      </p:to>
                                    </p:set>
                                    <p:anim calcmode="lin" valueType="num">
                                      <p:cBhvr>
                                        <p:cTn id="28" dur="1000" fill="hold"/>
                                        <p:tgtEl>
                                          <p:spTgt spid="3"/>
                                        </p:tgtEl>
                                        <p:attrNameLst>
                                          <p:attrName>ppt_w</p:attrName>
                                        </p:attrNameLst>
                                      </p:cBhvr>
                                      <p:tavLst>
                                        <p:tav tm="0">
                                          <p:val>
                                            <p:fltVal val="0"/>
                                          </p:val>
                                        </p:tav>
                                        <p:tav tm="100000">
                                          <p:val>
                                            <p:strVal val="#ppt_w"/>
                                          </p:val>
                                        </p:tav>
                                      </p:tavLst>
                                    </p:anim>
                                    <p:anim calcmode="lin" valueType="num">
                                      <p:cBhvr>
                                        <p:cTn id="29" dur="1000" fill="hold"/>
                                        <p:tgtEl>
                                          <p:spTgt spid="3"/>
                                        </p:tgtEl>
                                        <p:attrNameLst>
                                          <p:attrName>ppt_h</p:attrName>
                                        </p:attrNameLst>
                                      </p:cBhvr>
                                      <p:tavLst>
                                        <p:tav tm="0">
                                          <p:val>
                                            <p:fltVal val="0"/>
                                          </p:val>
                                        </p:tav>
                                        <p:tav tm="100000">
                                          <p:val>
                                            <p:strVal val="#ppt_h"/>
                                          </p:val>
                                        </p:tav>
                                      </p:tavLst>
                                    </p:anim>
                                    <p:anim calcmode="lin" valueType="num">
                                      <p:cBhvr>
                                        <p:cTn id="30" dur="1000" fill="hold"/>
                                        <p:tgtEl>
                                          <p:spTgt spid="3"/>
                                        </p:tgtEl>
                                        <p:attrNameLst>
                                          <p:attrName>style.rotation</p:attrName>
                                        </p:attrNameLst>
                                      </p:cBhvr>
                                      <p:tavLst>
                                        <p:tav tm="0">
                                          <p:val>
                                            <p:fltVal val="90"/>
                                          </p:val>
                                        </p:tav>
                                        <p:tav tm="100000">
                                          <p:val>
                                            <p:fltVal val="0"/>
                                          </p:val>
                                        </p:tav>
                                      </p:tavLst>
                                    </p:anim>
                                    <p:animEffect transition="in" filter="fade">
                                      <p:cBhvr>
                                        <p:cTn id="31"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770" name="Rectangle 2"/>
          <p:cNvSpPr>
            <a:spLocks noGrp="1" noChangeArrowheads="1"/>
          </p:cNvSpPr>
          <p:nvPr>
            <p:ph type="title"/>
          </p:nvPr>
        </p:nvSpPr>
        <p:spPr>
          <a:xfrm>
            <a:off x="0" y="0"/>
            <a:ext cx="9144000" cy="457200"/>
          </a:xfrm>
        </p:spPr>
        <p:txBody>
          <a:bodyPr>
            <a:normAutofit fontScale="90000"/>
          </a:bodyPr>
          <a:lstStyle/>
          <a:p>
            <a:pPr algn="ctr"/>
            <a:r>
              <a:rPr lang="en-US" sz="3600" b="1" u="sng" cap="none" dirty="0">
                <a:ln w="22225">
                  <a:solidFill>
                    <a:schemeClr val="accent2"/>
                  </a:solidFill>
                  <a:prstDash val="solid"/>
                </a:ln>
                <a:solidFill>
                  <a:schemeClr val="accent2">
                    <a:lumMod val="40000"/>
                    <a:lumOff val="60000"/>
                  </a:schemeClr>
                </a:solidFill>
                <a:latin typeface="Arial" panose="020B0604020202020204" pitchFamily="34" charset="0"/>
                <a:cs typeface="Arial" panose="020B0604020202020204" pitchFamily="34" charset="0"/>
              </a:rPr>
              <a:t>Conclusion </a:t>
            </a:r>
          </a:p>
        </p:txBody>
      </p:sp>
      <p:sp>
        <p:nvSpPr>
          <p:cNvPr id="8" name="Footer Placeholder 4"/>
          <p:cNvSpPr>
            <a:spLocks noGrp="1"/>
          </p:cNvSpPr>
          <p:nvPr>
            <p:ph type="ftr" sz="quarter" idx="11"/>
          </p:nvPr>
        </p:nvSpPr>
        <p:spPr>
          <a:xfrm>
            <a:off x="0" y="6492875"/>
            <a:ext cx="5811724" cy="365125"/>
          </a:xfrm>
        </p:spPr>
        <p:txBody>
          <a:bodyPr/>
          <a:lstStyle/>
          <a:p>
            <a:r>
              <a:rPr lang="en-US"/>
              <a:t>God Will Take Care Of You!</a:t>
            </a:r>
          </a:p>
        </p:txBody>
      </p:sp>
      <p:sp>
        <p:nvSpPr>
          <p:cNvPr id="288771" name="Text Box 3"/>
          <p:cNvSpPr txBox="1">
            <a:spLocks noChangeArrowheads="1"/>
          </p:cNvSpPr>
          <p:nvPr/>
        </p:nvSpPr>
        <p:spPr bwMode="auto">
          <a:xfrm>
            <a:off x="0" y="1390947"/>
            <a:ext cx="9144000" cy="1692771"/>
          </a:xfrm>
          <a:prstGeom prst="rect">
            <a:avLst/>
          </a:prstGeom>
          <a:ln/>
        </p:spPr>
        <p:style>
          <a:lnRef idx="0">
            <a:schemeClr val="accent1"/>
          </a:lnRef>
          <a:fillRef idx="3">
            <a:schemeClr val="accent1"/>
          </a:fillRef>
          <a:effectRef idx="3">
            <a:schemeClr val="accent1"/>
          </a:effectRef>
          <a:fontRef idx="minor">
            <a:schemeClr val="lt1"/>
          </a:fontRef>
        </p:style>
        <p:txBody>
          <a:bodyPr>
            <a:spAutoFit/>
          </a:bodyPr>
          <a:lstStyle>
            <a:lvl1pPr marL="457200" indent="-457200" algn="l">
              <a:defRPr sz="2400">
                <a:solidFill>
                  <a:schemeClr val="tx1"/>
                </a:solidFill>
                <a:latin typeface="Times New Roman" pitchFamily="18" charset="0"/>
              </a:defRPr>
            </a:lvl1pPr>
            <a:lvl2pPr marL="914400" indent="-457200" algn="l">
              <a:defRPr sz="2400">
                <a:solidFill>
                  <a:schemeClr val="tx1"/>
                </a:solidFill>
                <a:latin typeface="Times New Roman" pitchFamily="18" charset="0"/>
              </a:defRPr>
            </a:lvl2pPr>
            <a:lvl3pPr marL="1371600" indent="-457200" algn="l">
              <a:defRPr sz="2400">
                <a:solidFill>
                  <a:schemeClr val="tx1"/>
                </a:solidFill>
                <a:latin typeface="Times New Roman" pitchFamily="18" charset="0"/>
              </a:defRPr>
            </a:lvl3pPr>
            <a:lvl4pPr marL="1828800" indent="-457200" algn="l">
              <a:defRPr sz="2400">
                <a:solidFill>
                  <a:schemeClr val="tx1"/>
                </a:solidFill>
                <a:latin typeface="Times New Roman" pitchFamily="18" charset="0"/>
              </a:defRPr>
            </a:lvl4pPr>
            <a:lvl5pPr marL="2286000" indent="-457200" algn="l">
              <a:defRPr sz="2400">
                <a:solidFill>
                  <a:schemeClr val="tx1"/>
                </a:solidFill>
                <a:latin typeface="Times New Roman" pitchFamily="18" charset="0"/>
              </a:defRPr>
            </a:lvl5pPr>
            <a:lvl6pPr marL="2743200" indent="-457200" fontAlgn="base">
              <a:spcBef>
                <a:spcPct val="0"/>
              </a:spcBef>
              <a:spcAft>
                <a:spcPct val="0"/>
              </a:spcAft>
              <a:defRPr sz="2400">
                <a:solidFill>
                  <a:schemeClr val="tx1"/>
                </a:solidFill>
                <a:latin typeface="Times New Roman" pitchFamily="18" charset="0"/>
              </a:defRPr>
            </a:lvl6pPr>
            <a:lvl7pPr marL="3200400" indent="-457200" fontAlgn="base">
              <a:spcBef>
                <a:spcPct val="0"/>
              </a:spcBef>
              <a:spcAft>
                <a:spcPct val="0"/>
              </a:spcAft>
              <a:defRPr sz="2400">
                <a:solidFill>
                  <a:schemeClr val="tx1"/>
                </a:solidFill>
                <a:latin typeface="Times New Roman" pitchFamily="18" charset="0"/>
              </a:defRPr>
            </a:lvl7pPr>
            <a:lvl8pPr marL="3657600" indent="-457200" fontAlgn="base">
              <a:spcBef>
                <a:spcPct val="0"/>
              </a:spcBef>
              <a:spcAft>
                <a:spcPct val="0"/>
              </a:spcAft>
              <a:defRPr sz="2400">
                <a:solidFill>
                  <a:schemeClr val="tx1"/>
                </a:solidFill>
                <a:latin typeface="Times New Roman" pitchFamily="18" charset="0"/>
              </a:defRPr>
            </a:lvl8pPr>
            <a:lvl9pPr marL="4114800" indent="-457200" fontAlgn="base">
              <a:spcBef>
                <a:spcPct val="0"/>
              </a:spcBef>
              <a:spcAft>
                <a:spcPct val="0"/>
              </a:spcAft>
              <a:defRPr sz="2400">
                <a:solidFill>
                  <a:schemeClr val="tx1"/>
                </a:solidFill>
                <a:latin typeface="Times New Roman" pitchFamily="18" charset="0"/>
              </a:defRPr>
            </a:lvl9pPr>
          </a:lstStyle>
          <a:p>
            <a:r>
              <a:rPr lang="en-US" dirty="0">
                <a:solidFill>
                  <a:srgbClr val="FFFF00"/>
                </a:solidFill>
                <a:latin typeface="Tahoma" pitchFamily="34" charset="0"/>
              </a:rPr>
              <a:t>Heb. 12:28-29 </a:t>
            </a:r>
          </a:p>
          <a:p>
            <a:pPr eaLnBrk="0" hangingPunct="0">
              <a:buClr>
                <a:schemeClr val="accent1"/>
              </a:buClr>
              <a:buSzPct val="115000"/>
              <a:buFont typeface="Wingdings" pitchFamily="2" charset="2"/>
              <a:buNone/>
            </a:pPr>
            <a:r>
              <a:rPr lang="en-US" sz="2000" b="0" dirty="0">
                <a:latin typeface="Tahoma" pitchFamily="34" charset="0"/>
              </a:rPr>
              <a:t>28.  Therefore, since we receive a kingdom which cannot be shaken, let us show gratitude, by which we may offer to God an acceptable service with reverence and awe;</a:t>
            </a:r>
          </a:p>
          <a:p>
            <a:pPr eaLnBrk="0" hangingPunct="0">
              <a:buClr>
                <a:schemeClr val="accent1"/>
              </a:buClr>
              <a:buSzPct val="115000"/>
              <a:buFont typeface="Wingdings" pitchFamily="2" charset="2"/>
              <a:buNone/>
            </a:pPr>
            <a:r>
              <a:rPr lang="en-US" sz="2000" b="0" dirty="0">
                <a:latin typeface="Tahoma" pitchFamily="34" charset="0"/>
              </a:rPr>
              <a:t>29.  for our God is a consuming fire.</a:t>
            </a:r>
          </a:p>
        </p:txBody>
      </p:sp>
      <p:sp>
        <p:nvSpPr>
          <p:cNvPr id="288778" name="Text Box 10"/>
          <p:cNvSpPr txBox="1">
            <a:spLocks noChangeArrowheads="1"/>
          </p:cNvSpPr>
          <p:nvPr/>
        </p:nvSpPr>
        <p:spPr bwMode="auto">
          <a:xfrm>
            <a:off x="0" y="3275012"/>
            <a:ext cx="9144000" cy="144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lgn="l">
              <a:defRPr sz="2400">
                <a:solidFill>
                  <a:schemeClr val="tx1"/>
                </a:solidFill>
                <a:latin typeface="Times New Roman" pitchFamily="18" charset="0"/>
              </a:defRPr>
            </a:lvl1pPr>
            <a:lvl2pPr marL="914400" indent="-457200" algn="l">
              <a:defRPr sz="2400">
                <a:solidFill>
                  <a:schemeClr val="tx1"/>
                </a:solidFill>
                <a:latin typeface="Times New Roman" pitchFamily="18" charset="0"/>
              </a:defRPr>
            </a:lvl2pPr>
            <a:lvl3pPr marL="1371600" indent="-457200" algn="l">
              <a:defRPr sz="2400">
                <a:solidFill>
                  <a:schemeClr val="tx1"/>
                </a:solidFill>
                <a:latin typeface="Times New Roman" pitchFamily="18" charset="0"/>
              </a:defRPr>
            </a:lvl3pPr>
            <a:lvl4pPr marL="1828800" indent="-457200" algn="l">
              <a:defRPr sz="2400">
                <a:solidFill>
                  <a:schemeClr val="tx1"/>
                </a:solidFill>
                <a:latin typeface="Times New Roman" pitchFamily="18" charset="0"/>
              </a:defRPr>
            </a:lvl4pPr>
            <a:lvl5pPr marL="2286000" indent="-457200" algn="l">
              <a:defRPr sz="2400">
                <a:solidFill>
                  <a:schemeClr val="tx1"/>
                </a:solidFill>
                <a:latin typeface="Times New Roman" pitchFamily="18" charset="0"/>
              </a:defRPr>
            </a:lvl5pPr>
            <a:lvl6pPr marL="2743200" indent="-457200" fontAlgn="base">
              <a:spcBef>
                <a:spcPct val="0"/>
              </a:spcBef>
              <a:spcAft>
                <a:spcPct val="0"/>
              </a:spcAft>
              <a:defRPr sz="2400">
                <a:solidFill>
                  <a:schemeClr val="tx1"/>
                </a:solidFill>
                <a:latin typeface="Times New Roman" pitchFamily="18" charset="0"/>
              </a:defRPr>
            </a:lvl6pPr>
            <a:lvl7pPr marL="3200400" indent="-457200" fontAlgn="base">
              <a:spcBef>
                <a:spcPct val="0"/>
              </a:spcBef>
              <a:spcAft>
                <a:spcPct val="0"/>
              </a:spcAft>
              <a:defRPr sz="2400">
                <a:solidFill>
                  <a:schemeClr val="tx1"/>
                </a:solidFill>
                <a:latin typeface="Times New Roman" pitchFamily="18" charset="0"/>
              </a:defRPr>
            </a:lvl7pPr>
            <a:lvl8pPr marL="3657600" indent="-457200" fontAlgn="base">
              <a:spcBef>
                <a:spcPct val="0"/>
              </a:spcBef>
              <a:spcAft>
                <a:spcPct val="0"/>
              </a:spcAft>
              <a:defRPr sz="2400">
                <a:solidFill>
                  <a:schemeClr val="tx1"/>
                </a:solidFill>
                <a:latin typeface="Times New Roman" pitchFamily="18" charset="0"/>
              </a:defRPr>
            </a:lvl8pPr>
            <a:lvl9pPr marL="4114800" indent="-457200" fontAlgn="base">
              <a:spcBef>
                <a:spcPct val="0"/>
              </a:spcBef>
              <a:spcAft>
                <a:spcPct val="0"/>
              </a:spcAft>
              <a:defRPr sz="2400">
                <a:solidFill>
                  <a:schemeClr val="tx1"/>
                </a:solidFill>
                <a:latin typeface="Times New Roman" pitchFamily="18" charset="0"/>
              </a:defRPr>
            </a:lvl9pPr>
          </a:lstStyle>
          <a:p>
            <a:r>
              <a:rPr lang="en-US" dirty="0">
                <a:solidFill>
                  <a:srgbClr val="0000FF"/>
                </a:solidFill>
                <a:latin typeface="Tahoma" pitchFamily="34" charset="0"/>
              </a:rPr>
              <a:t>When we remember God’s rejection of Israel as His </a:t>
            </a:r>
          </a:p>
          <a:p>
            <a:r>
              <a:rPr lang="en-US" dirty="0">
                <a:solidFill>
                  <a:srgbClr val="0000FF"/>
                </a:solidFill>
                <a:latin typeface="Tahoma" pitchFamily="34" charset="0"/>
              </a:rPr>
              <a:t>nation, we should pay attention: </a:t>
            </a:r>
            <a:endParaRPr lang="en-US" sz="2800" dirty="0">
              <a:solidFill>
                <a:srgbClr val="0000FF"/>
              </a:solidFill>
              <a:latin typeface="Tahoma" pitchFamily="34" charset="0"/>
            </a:endParaRPr>
          </a:p>
          <a:p>
            <a:pPr eaLnBrk="0" hangingPunct="0">
              <a:buClr>
                <a:schemeClr val="accent1"/>
              </a:buClr>
              <a:buSzPct val="115000"/>
              <a:buFont typeface="Wingdings" pitchFamily="2" charset="2"/>
              <a:buChar char="Ø"/>
            </a:pPr>
            <a:r>
              <a:rPr lang="en-US" sz="2000" b="0" dirty="0">
                <a:solidFill>
                  <a:schemeClr val="bg1"/>
                </a:solidFill>
                <a:latin typeface="Tahoma" pitchFamily="34" charset="0"/>
              </a:rPr>
              <a:t>To continue (obey/abide) in His goodness that we not be “cut off” – Rom. 11:22</a:t>
            </a:r>
            <a:r>
              <a:rPr lang="en-US" sz="2000" dirty="0">
                <a:solidFill>
                  <a:schemeClr val="bg1"/>
                </a:solidFill>
                <a:latin typeface="Tahoma" pitchFamily="34" charset="0"/>
              </a:rPr>
              <a:t> </a:t>
            </a:r>
          </a:p>
        </p:txBody>
      </p:sp>
      <p:sp>
        <p:nvSpPr>
          <p:cNvPr id="288780" name="Text Box 12"/>
          <p:cNvSpPr txBox="1">
            <a:spLocks noChangeArrowheads="1"/>
          </p:cNvSpPr>
          <p:nvPr/>
        </p:nvSpPr>
        <p:spPr bwMode="auto">
          <a:xfrm>
            <a:off x="0" y="457200"/>
            <a:ext cx="91440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lgn="l">
              <a:defRPr sz="2400">
                <a:solidFill>
                  <a:schemeClr val="tx1"/>
                </a:solidFill>
                <a:latin typeface="Times New Roman" pitchFamily="18" charset="0"/>
              </a:defRPr>
            </a:lvl1pPr>
            <a:lvl2pPr marL="914400" indent="-457200" algn="l">
              <a:defRPr sz="2400">
                <a:solidFill>
                  <a:schemeClr val="tx1"/>
                </a:solidFill>
                <a:latin typeface="Times New Roman" pitchFamily="18" charset="0"/>
              </a:defRPr>
            </a:lvl2pPr>
            <a:lvl3pPr marL="1371600" indent="-457200" algn="l">
              <a:defRPr sz="2400">
                <a:solidFill>
                  <a:schemeClr val="tx1"/>
                </a:solidFill>
                <a:latin typeface="Times New Roman" pitchFamily="18" charset="0"/>
              </a:defRPr>
            </a:lvl3pPr>
            <a:lvl4pPr marL="1828800" indent="-457200" algn="l">
              <a:defRPr sz="2400">
                <a:solidFill>
                  <a:schemeClr val="tx1"/>
                </a:solidFill>
                <a:latin typeface="Times New Roman" pitchFamily="18" charset="0"/>
              </a:defRPr>
            </a:lvl4pPr>
            <a:lvl5pPr marL="2286000" indent="-457200" algn="l">
              <a:defRPr sz="2400">
                <a:solidFill>
                  <a:schemeClr val="tx1"/>
                </a:solidFill>
                <a:latin typeface="Times New Roman" pitchFamily="18" charset="0"/>
              </a:defRPr>
            </a:lvl5pPr>
            <a:lvl6pPr marL="2743200" indent="-457200" fontAlgn="base">
              <a:spcBef>
                <a:spcPct val="0"/>
              </a:spcBef>
              <a:spcAft>
                <a:spcPct val="0"/>
              </a:spcAft>
              <a:defRPr sz="2400">
                <a:solidFill>
                  <a:schemeClr val="tx1"/>
                </a:solidFill>
                <a:latin typeface="Times New Roman" pitchFamily="18" charset="0"/>
              </a:defRPr>
            </a:lvl6pPr>
            <a:lvl7pPr marL="3200400" indent="-457200" fontAlgn="base">
              <a:spcBef>
                <a:spcPct val="0"/>
              </a:spcBef>
              <a:spcAft>
                <a:spcPct val="0"/>
              </a:spcAft>
              <a:defRPr sz="2400">
                <a:solidFill>
                  <a:schemeClr val="tx1"/>
                </a:solidFill>
                <a:latin typeface="Times New Roman" pitchFamily="18" charset="0"/>
              </a:defRPr>
            </a:lvl7pPr>
            <a:lvl8pPr marL="3657600" indent="-457200" fontAlgn="base">
              <a:spcBef>
                <a:spcPct val="0"/>
              </a:spcBef>
              <a:spcAft>
                <a:spcPct val="0"/>
              </a:spcAft>
              <a:defRPr sz="2400">
                <a:solidFill>
                  <a:schemeClr val="tx1"/>
                </a:solidFill>
                <a:latin typeface="Times New Roman" pitchFamily="18" charset="0"/>
              </a:defRPr>
            </a:lvl8pPr>
            <a:lvl9pPr marL="4114800" indent="-457200" fontAlgn="base">
              <a:spcBef>
                <a:spcPct val="0"/>
              </a:spcBef>
              <a:spcAft>
                <a:spcPct val="0"/>
              </a:spcAft>
              <a:defRPr sz="2400">
                <a:solidFill>
                  <a:schemeClr val="tx1"/>
                </a:solidFill>
                <a:latin typeface="Times New Roman" pitchFamily="18" charset="0"/>
              </a:defRPr>
            </a:lvl9pPr>
          </a:lstStyle>
          <a:p>
            <a:pPr algn="ctr" eaLnBrk="0" hangingPunct="0">
              <a:buClr>
                <a:schemeClr val="accent1"/>
              </a:buClr>
              <a:buSzPct val="115000"/>
              <a:buFont typeface="Wingdings" pitchFamily="2" charset="2"/>
              <a:buNone/>
            </a:pPr>
            <a:r>
              <a:rPr lang="en-US" sz="1600" b="1" dirty="0">
                <a:solidFill>
                  <a:srgbClr val="002060"/>
                </a:solidFill>
                <a:latin typeface="Tahoma" pitchFamily="34" charset="0"/>
              </a:rPr>
              <a:t>Rom. 11:22: Behold then the kindness and severity of God; to those who fell, severity, but to you, God's kindness, if you continue in His kindness; otherwise you also will be cut off.</a:t>
            </a:r>
          </a:p>
        </p:txBody>
      </p:sp>
      <p:sp>
        <p:nvSpPr>
          <p:cNvPr id="288781" name="Text Box 13"/>
          <p:cNvSpPr txBox="1">
            <a:spLocks noChangeArrowheads="1"/>
          </p:cNvSpPr>
          <p:nvPr/>
        </p:nvSpPr>
        <p:spPr bwMode="auto">
          <a:xfrm>
            <a:off x="0" y="4706937"/>
            <a:ext cx="91440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lgn="l">
              <a:defRPr sz="2400">
                <a:solidFill>
                  <a:schemeClr val="tx1"/>
                </a:solidFill>
                <a:latin typeface="Times New Roman" pitchFamily="18" charset="0"/>
              </a:defRPr>
            </a:lvl1pPr>
            <a:lvl2pPr marL="914400" indent="-457200" algn="l">
              <a:defRPr sz="2400">
                <a:solidFill>
                  <a:schemeClr val="tx1"/>
                </a:solidFill>
                <a:latin typeface="Times New Roman" pitchFamily="18" charset="0"/>
              </a:defRPr>
            </a:lvl2pPr>
            <a:lvl3pPr marL="1371600" indent="-457200" algn="l">
              <a:defRPr sz="2400">
                <a:solidFill>
                  <a:schemeClr val="tx1"/>
                </a:solidFill>
                <a:latin typeface="Times New Roman" pitchFamily="18" charset="0"/>
              </a:defRPr>
            </a:lvl3pPr>
            <a:lvl4pPr marL="1828800" indent="-457200" algn="l">
              <a:defRPr sz="2400">
                <a:solidFill>
                  <a:schemeClr val="tx1"/>
                </a:solidFill>
                <a:latin typeface="Times New Roman" pitchFamily="18" charset="0"/>
              </a:defRPr>
            </a:lvl4pPr>
            <a:lvl5pPr marL="2286000" indent="-457200" algn="l">
              <a:defRPr sz="2400">
                <a:solidFill>
                  <a:schemeClr val="tx1"/>
                </a:solidFill>
                <a:latin typeface="Times New Roman" pitchFamily="18" charset="0"/>
              </a:defRPr>
            </a:lvl5pPr>
            <a:lvl6pPr marL="2743200" indent="-457200" fontAlgn="base">
              <a:spcBef>
                <a:spcPct val="0"/>
              </a:spcBef>
              <a:spcAft>
                <a:spcPct val="0"/>
              </a:spcAft>
              <a:defRPr sz="2400">
                <a:solidFill>
                  <a:schemeClr val="tx1"/>
                </a:solidFill>
                <a:latin typeface="Times New Roman" pitchFamily="18" charset="0"/>
              </a:defRPr>
            </a:lvl6pPr>
            <a:lvl7pPr marL="3200400" indent="-457200" fontAlgn="base">
              <a:spcBef>
                <a:spcPct val="0"/>
              </a:spcBef>
              <a:spcAft>
                <a:spcPct val="0"/>
              </a:spcAft>
              <a:defRPr sz="2400">
                <a:solidFill>
                  <a:schemeClr val="tx1"/>
                </a:solidFill>
                <a:latin typeface="Times New Roman" pitchFamily="18" charset="0"/>
              </a:defRPr>
            </a:lvl7pPr>
            <a:lvl8pPr marL="3657600" indent="-457200" fontAlgn="base">
              <a:spcBef>
                <a:spcPct val="0"/>
              </a:spcBef>
              <a:spcAft>
                <a:spcPct val="0"/>
              </a:spcAft>
              <a:defRPr sz="2400">
                <a:solidFill>
                  <a:schemeClr val="tx1"/>
                </a:solidFill>
                <a:latin typeface="Times New Roman" pitchFamily="18" charset="0"/>
              </a:defRPr>
            </a:lvl8pPr>
            <a:lvl9pPr marL="4114800" indent="-457200" fontAlgn="base">
              <a:spcBef>
                <a:spcPct val="0"/>
              </a:spcBef>
              <a:spcAft>
                <a:spcPct val="0"/>
              </a:spcAft>
              <a:defRPr sz="2400">
                <a:solidFill>
                  <a:schemeClr val="tx1"/>
                </a:solidFill>
                <a:latin typeface="Times New Roman" pitchFamily="18" charset="0"/>
              </a:defRPr>
            </a:lvl9pPr>
          </a:lstStyle>
          <a:p>
            <a:pPr eaLnBrk="0" hangingPunct="0">
              <a:buClr>
                <a:schemeClr val="accent1"/>
              </a:buClr>
              <a:buSzPct val="115000"/>
              <a:buFont typeface="Wingdings" pitchFamily="2" charset="2"/>
              <a:buChar char="Ø"/>
            </a:pPr>
            <a:r>
              <a:rPr lang="en-US" sz="2000" b="0" dirty="0">
                <a:solidFill>
                  <a:schemeClr val="bg1"/>
                </a:solidFill>
                <a:latin typeface="Tahoma" pitchFamily="34" charset="0"/>
              </a:rPr>
              <a:t>There is a day of wrath that is coming – Rom. 2:5-8 </a:t>
            </a:r>
          </a:p>
          <a:p>
            <a:pPr lvl="1" eaLnBrk="0" hangingPunct="0">
              <a:buClr>
                <a:schemeClr val="accent1"/>
              </a:buClr>
              <a:buSzPct val="115000"/>
              <a:buFont typeface="Wingdings" pitchFamily="2" charset="2"/>
              <a:buChar char="§"/>
            </a:pPr>
            <a:r>
              <a:rPr lang="en-US" sz="2000" b="0" dirty="0">
                <a:solidFill>
                  <a:schemeClr val="bg1"/>
                </a:solidFill>
                <a:latin typeface="Tahoma" pitchFamily="34" charset="0"/>
              </a:rPr>
              <a:t>Blessing of eternal life to those who do good </a:t>
            </a:r>
          </a:p>
          <a:p>
            <a:pPr lvl="1" eaLnBrk="0" hangingPunct="0">
              <a:buClr>
                <a:schemeClr val="accent1"/>
              </a:buClr>
              <a:buSzPct val="115000"/>
              <a:buFont typeface="Wingdings" pitchFamily="2" charset="2"/>
              <a:buChar char="§"/>
            </a:pPr>
            <a:r>
              <a:rPr lang="en-US" sz="2000" b="0" dirty="0">
                <a:solidFill>
                  <a:schemeClr val="bg1"/>
                </a:solidFill>
                <a:latin typeface="Tahoma" pitchFamily="34" charset="0"/>
              </a:rPr>
              <a:t>Wrath and indignation to those who disobey. </a:t>
            </a:r>
            <a:r>
              <a:rPr lang="en-US" sz="2000" b="0" i="1" dirty="0">
                <a:solidFill>
                  <a:schemeClr val="bg1"/>
                </a:solidFill>
                <a:latin typeface="Tahoma" pitchFamily="34" charset="0"/>
              </a:rPr>
              <a:t>(II Thess. 1:7-9)</a:t>
            </a:r>
            <a:r>
              <a:rPr lang="en-US" sz="2000" b="0" dirty="0">
                <a:solidFill>
                  <a:schemeClr val="bg1"/>
                </a:solidFill>
                <a:latin typeface="Tahoma" pitchFamily="34" charset="0"/>
              </a:rPr>
              <a:t> </a:t>
            </a:r>
          </a:p>
        </p:txBody>
      </p:sp>
      <p:sp>
        <p:nvSpPr>
          <p:cNvPr id="288782" name="Text Box 14"/>
          <p:cNvSpPr txBox="1">
            <a:spLocks noChangeArrowheads="1"/>
          </p:cNvSpPr>
          <p:nvPr/>
        </p:nvSpPr>
        <p:spPr bwMode="auto">
          <a:xfrm>
            <a:off x="0" y="5713412"/>
            <a:ext cx="9144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lgn="l">
              <a:defRPr sz="2400">
                <a:solidFill>
                  <a:schemeClr val="tx1"/>
                </a:solidFill>
                <a:latin typeface="Times New Roman" pitchFamily="18" charset="0"/>
              </a:defRPr>
            </a:lvl1pPr>
            <a:lvl2pPr marL="914400" indent="-457200" algn="l">
              <a:defRPr sz="2400">
                <a:solidFill>
                  <a:schemeClr val="tx1"/>
                </a:solidFill>
                <a:latin typeface="Times New Roman" pitchFamily="18" charset="0"/>
              </a:defRPr>
            </a:lvl2pPr>
            <a:lvl3pPr marL="1371600" indent="-457200" algn="l">
              <a:defRPr sz="2400">
                <a:solidFill>
                  <a:schemeClr val="tx1"/>
                </a:solidFill>
                <a:latin typeface="Times New Roman" pitchFamily="18" charset="0"/>
              </a:defRPr>
            </a:lvl3pPr>
            <a:lvl4pPr marL="1828800" indent="-457200" algn="l">
              <a:defRPr sz="2400">
                <a:solidFill>
                  <a:schemeClr val="tx1"/>
                </a:solidFill>
                <a:latin typeface="Times New Roman" pitchFamily="18" charset="0"/>
              </a:defRPr>
            </a:lvl4pPr>
            <a:lvl5pPr marL="2286000" indent="-457200" algn="l">
              <a:defRPr sz="2400">
                <a:solidFill>
                  <a:schemeClr val="tx1"/>
                </a:solidFill>
                <a:latin typeface="Times New Roman" pitchFamily="18" charset="0"/>
              </a:defRPr>
            </a:lvl5pPr>
            <a:lvl6pPr marL="2743200" indent="-457200" fontAlgn="base">
              <a:spcBef>
                <a:spcPct val="0"/>
              </a:spcBef>
              <a:spcAft>
                <a:spcPct val="0"/>
              </a:spcAft>
              <a:defRPr sz="2400">
                <a:solidFill>
                  <a:schemeClr val="tx1"/>
                </a:solidFill>
                <a:latin typeface="Times New Roman" pitchFamily="18" charset="0"/>
              </a:defRPr>
            </a:lvl6pPr>
            <a:lvl7pPr marL="3200400" indent="-457200" fontAlgn="base">
              <a:spcBef>
                <a:spcPct val="0"/>
              </a:spcBef>
              <a:spcAft>
                <a:spcPct val="0"/>
              </a:spcAft>
              <a:defRPr sz="2400">
                <a:solidFill>
                  <a:schemeClr val="tx1"/>
                </a:solidFill>
                <a:latin typeface="Times New Roman" pitchFamily="18" charset="0"/>
              </a:defRPr>
            </a:lvl7pPr>
            <a:lvl8pPr marL="3657600" indent="-457200" fontAlgn="base">
              <a:spcBef>
                <a:spcPct val="0"/>
              </a:spcBef>
              <a:spcAft>
                <a:spcPct val="0"/>
              </a:spcAft>
              <a:defRPr sz="2400">
                <a:solidFill>
                  <a:schemeClr val="tx1"/>
                </a:solidFill>
                <a:latin typeface="Times New Roman" pitchFamily="18" charset="0"/>
              </a:defRPr>
            </a:lvl8pPr>
            <a:lvl9pPr marL="4114800" indent="-457200" fontAlgn="base">
              <a:spcBef>
                <a:spcPct val="0"/>
              </a:spcBef>
              <a:spcAft>
                <a:spcPct val="0"/>
              </a:spcAft>
              <a:defRPr sz="2400">
                <a:solidFill>
                  <a:schemeClr val="tx1"/>
                </a:solidFill>
                <a:latin typeface="Times New Roman" pitchFamily="18" charset="0"/>
              </a:defRPr>
            </a:lvl9pPr>
          </a:lstStyle>
          <a:p>
            <a:pPr eaLnBrk="0" hangingPunct="0">
              <a:buClr>
                <a:schemeClr val="accent1"/>
              </a:buClr>
              <a:buSzPct val="115000"/>
              <a:buFont typeface="Wingdings" pitchFamily="2" charset="2"/>
              <a:buChar char="Ø"/>
            </a:pPr>
            <a:r>
              <a:rPr lang="en-US" sz="2000" b="0" dirty="0">
                <a:solidFill>
                  <a:schemeClr val="bg1"/>
                </a:solidFill>
                <a:latin typeface="Tahoma" pitchFamily="34" charset="0"/>
              </a:rPr>
              <a:t>God’s goodness blesses our lives now and will bless us eternally – Rom. 2:7 </a:t>
            </a:r>
          </a:p>
        </p:txBody>
      </p:sp>
    </p:spTree>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88771"/>
                                        </p:tgtEl>
                                        <p:attrNameLst>
                                          <p:attrName>style.visibility</p:attrName>
                                        </p:attrNameLst>
                                      </p:cBhvr>
                                      <p:to>
                                        <p:strVal val="visible"/>
                                      </p:to>
                                    </p:set>
                                    <p:animEffect transition="in" filter="fade">
                                      <p:cBhvr>
                                        <p:cTn id="7" dur="500"/>
                                        <p:tgtEl>
                                          <p:spTgt spid="28877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88778">
                                            <p:txEl>
                                              <p:pRg st="0" end="0"/>
                                            </p:txEl>
                                          </p:spTgt>
                                        </p:tgtEl>
                                        <p:attrNameLst>
                                          <p:attrName>style.visibility</p:attrName>
                                        </p:attrNameLst>
                                      </p:cBhvr>
                                      <p:to>
                                        <p:strVal val="visible"/>
                                      </p:to>
                                    </p:set>
                                    <p:animEffect transition="in" filter="fade">
                                      <p:cBhvr>
                                        <p:cTn id="12" dur="500"/>
                                        <p:tgtEl>
                                          <p:spTgt spid="288778">
                                            <p:txEl>
                                              <p:pRg st="0" end="0"/>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288778">
                                            <p:txEl>
                                              <p:pRg st="1" end="1"/>
                                            </p:txEl>
                                          </p:spTgt>
                                        </p:tgtEl>
                                        <p:attrNameLst>
                                          <p:attrName>style.visibility</p:attrName>
                                        </p:attrNameLst>
                                      </p:cBhvr>
                                      <p:to>
                                        <p:strVal val="visible"/>
                                      </p:to>
                                    </p:set>
                                    <p:animEffect transition="in" filter="fade">
                                      <p:cBhvr>
                                        <p:cTn id="15" dur="500"/>
                                        <p:tgtEl>
                                          <p:spTgt spid="288778">
                                            <p:txEl>
                                              <p:pRg st="1" end="1"/>
                                            </p:txEl>
                                          </p:spTgt>
                                        </p:tgtEl>
                                      </p:cBhvr>
                                    </p:animEffect>
                                  </p:childTnLst>
                                </p:cTn>
                              </p:par>
                            </p:childTnLst>
                          </p:cTn>
                        </p:par>
                        <p:par>
                          <p:cTn id="16" fill="hold">
                            <p:stCondLst>
                              <p:cond delay="500"/>
                            </p:stCondLst>
                            <p:childTnLst>
                              <p:par>
                                <p:cTn id="17" presetID="22" presetClass="entr" presetSubtype="8" fill="hold" nodeType="afterEffect">
                                  <p:stCondLst>
                                    <p:cond delay="0"/>
                                  </p:stCondLst>
                                  <p:childTnLst>
                                    <p:set>
                                      <p:cBhvr>
                                        <p:cTn id="18" dur="1" fill="hold">
                                          <p:stCondLst>
                                            <p:cond delay="0"/>
                                          </p:stCondLst>
                                        </p:cTn>
                                        <p:tgtEl>
                                          <p:spTgt spid="288778">
                                            <p:txEl>
                                              <p:pRg st="2" end="2"/>
                                            </p:txEl>
                                          </p:spTgt>
                                        </p:tgtEl>
                                        <p:attrNameLst>
                                          <p:attrName>style.visibility</p:attrName>
                                        </p:attrNameLst>
                                      </p:cBhvr>
                                      <p:to>
                                        <p:strVal val="visible"/>
                                      </p:to>
                                    </p:set>
                                    <p:animEffect transition="in" filter="wipe(left)">
                                      <p:cBhvr>
                                        <p:cTn id="19" dur="500"/>
                                        <p:tgtEl>
                                          <p:spTgt spid="288778">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nodeType="clickEffect">
                                  <p:stCondLst>
                                    <p:cond delay="0"/>
                                  </p:stCondLst>
                                  <p:childTnLst>
                                    <p:set>
                                      <p:cBhvr>
                                        <p:cTn id="23" dur="1" fill="hold">
                                          <p:stCondLst>
                                            <p:cond delay="0"/>
                                          </p:stCondLst>
                                        </p:cTn>
                                        <p:tgtEl>
                                          <p:spTgt spid="288781">
                                            <p:txEl>
                                              <p:pRg st="0" end="0"/>
                                            </p:txEl>
                                          </p:spTgt>
                                        </p:tgtEl>
                                        <p:attrNameLst>
                                          <p:attrName>style.visibility</p:attrName>
                                        </p:attrNameLst>
                                      </p:cBhvr>
                                      <p:to>
                                        <p:strVal val="visible"/>
                                      </p:to>
                                    </p:set>
                                    <p:animEffect transition="in" filter="wipe(left)">
                                      <p:cBhvr>
                                        <p:cTn id="24" dur="500"/>
                                        <p:tgtEl>
                                          <p:spTgt spid="288781">
                                            <p:txEl>
                                              <p:pRg st="0" end="0"/>
                                            </p:txEl>
                                          </p:spTgt>
                                        </p:tgtEl>
                                      </p:cBhvr>
                                    </p:animEffect>
                                  </p:childTnLst>
                                </p:cTn>
                              </p:par>
                              <p:par>
                                <p:cTn id="25" presetID="22" presetClass="entr" presetSubtype="8" fill="hold" nodeType="withEffect">
                                  <p:stCondLst>
                                    <p:cond delay="0"/>
                                  </p:stCondLst>
                                  <p:childTnLst>
                                    <p:set>
                                      <p:cBhvr>
                                        <p:cTn id="26" dur="1" fill="hold">
                                          <p:stCondLst>
                                            <p:cond delay="0"/>
                                          </p:stCondLst>
                                        </p:cTn>
                                        <p:tgtEl>
                                          <p:spTgt spid="288781">
                                            <p:txEl>
                                              <p:pRg st="1" end="1"/>
                                            </p:txEl>
                                          </p:spTgt>
                                        </p:tgtEl>
                                        <p:attrNameLst>
                                          <p:attrName>style.visibility</p:attrName>
                                        </p:attrNameLst>
                                      </p:cBhvr>
                                      <p:to>
                                        <p:strVal val="visible"/>
                                      </p:to>
                                    </p:set>
                                    <p:animEffect transition="in" filter="wipe(left)">
                                      <p:cBhvr>
                                        <p:cTn id="27" dur="500"/>
                                        <p:tgtEl>
                                          <p:spTgt spid="288781">
                                            <p:txEl>
                                              <p:pRg st="1" end="1"/>
                                            </p:txEl>
                                          </p:spTgt>
                                        </p:tgtEl>
                                      </p:cBhvr>
                                    </p:animEffect>
                                  </p:childTnLst>
                                </p:cTn>
                              </p:par>
                              <p:par>
                                <p:cTn id="28" presetID="22" presetClass="entr" presetSubtype="8" fill="hold" nodeType="withEffect">
                                  <p:stCondLst>
                                    <p:cond delay="0"/>
                                  </p:stCondLst>
                                  <p:childTnLst>
                                    <p:set>
                                      <p:cBhvr>
                                        <p:cTn id="29" dur="1" fill="hold">
                                          <p:stCondLst>
                                            <p:cond delay="0"/>
                                          </p:stCondLst>
                                        </p:cTn>
                                        <p:tgtEl>
                                          <p:spTgt spid="288781">
                                            <p:txEl>
                                              <p:pRg st="2" end="2"/>
                                            </p:txEl>
                                          </p:spTgt>
                                        </p:tgtEl>
                                        <p:attrNameLst>
                                          <p:attrName>style.visibility</p:attrName>
                                        </p:attrNameLst>
                                      </p:cBhvr>
                                      <p:to>
                                        <p:strVal val="visible"/>
                                      </p:to>
                                    </p:set>
                                    <p:animEffect transition="in" filter="wipe(left)">
                                      <p:cBhvr>
                                        <p:cTn id="30" dur="500"/>
                                        <p:tgtEl>
                                          <p:spTgt spid="288781">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8" fill="hold" nodeType="clickEffect">
                                  <p:stCondLst>
                                    <p:cond delay="0"/>
                                  </p:stCondLst>
                                  <p:childTnLst>
                                    <p:set>
                                      <p:cBhvr>
                                        <p:cTn id="34" dur="1" fill="hold">
                                          <p:stCondLst>
                                            <p:cond delay="0"/>
                                          </p:stCondLst>
                                        </p:cTn>
                                        <p:tgtEl>
                                          <p:spTgt spid="288782">
                                            <p:txEl>
                                              <p:pRg st="0" end="0"/>
                                            </p:txEl>
                                          </p:spTgt>
                                        </p:tgtEl>
                                        <p:attrNameLst>
                                          <p:attrName>style.visibility</p:attrName>
                                        </p:attrNameLst>
                                      </p:cBhvr>
                                      <p:to>
                                        <p:strVal val="visible"/>
                                      </p:to>
                                    </p:set>
                                    <p:animEffect transition="in" filter="wipe(left)">
                                      <p:cBhvr>
                                        <p:cTn id="35" dur="500"/>
                                        <p:tgtEl>
                                          <p:spTgt spid="28878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8771"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p:cNvSpPr>
            <a:spLocks noGrp="1" noChangeArrowheads="1"/>
          </p:cNvSpPr>
          <p:nvPr>
            <p:ph type="title"/>
          </p:nvPr>
        </p:nvSpPr>
        <p:spPr>
          <a:xfrm>
            <a:off x="0" y="0"/>
            <a:ext cx="9144000" cy="609600"/>
          </a:xfrm>
        </p:spPr>
        <p:txBody>
          <a:bodyPr>
            <a:noAutofit/>
          </a:bodyPr>
          <a:lstStyle/>
          <a:p>
            <a:pPr algn="ctr"/>
            <a:r>
              <a:rPr lang="en-US" sz="3600" b="1" u="sng" cap="none" dirty="0">
                <a:ln w="22225">
                  <a:solidFill>
                    <a:schemeClr val="accent2"/>
                  </a:solidFill>
                  <a:prstDash val="solid"/>
                </a:ln>
                <a:solidFill>
                  <a:schemeClr val="accent2">
                    <a:lumMod val="40000"/>
                    <a:lumOff val="60000"/>
                  </a:schemeClr>
                </a:solidFill>
                <a:latin typeface="Arial" panose="020B0604020202020204" pitchFamily="34" charset="0"/>
                <a:cs typeface="Arial" panose="020B0604020202020204" pitchFamily="34" charset="0"/>
              </a:rPr>
              <a:t>Conclusion</a:t>
            </a:r>
          </a:p>
        </p:txBody>
      </p:sp>
      <p:sp>
        <p:nvSpPr>
          <p:cNvPr id="7" name="Footer Placeholder 4"/>
          <p:cNvSpPr>
            <a:spLocks noGrp="1"/>
          </p:cNvSpPr>
          <p:nvPr>
            <p:ph type="ftr" sz="quarter" idx="11"/>
          </p:nvPr>
        </p:nvSpPr>
        <p:spPr>
          <a:xfrm>
            <a:off x="0" y="6486525"/>
            <a:ext cx="5811724" cy="365125"/>
          </a:xfrm>
        </p:spPr>
        <p:txBody>
          <a:bodyPr/>
          <a:lstStyle/>
          <a:p>
            <a:r>
              <a:rPr lang="en-US" dirty="0"/>
              <a:t>God Will Take Care Of You!</a:t>
            </a:r>
          </a:p>
        </p:txBody>
      </p:sp>
      <p:sp>
        <p:nvSpPr>
          <p:cNvPr id="122896" name="Text Box 16"/>
          <p:cNvSpPr txBox="1">
            <a:spLocks noChangeArrowheads="1"/>
          </p:cNvSpPr>
          <p:nvPr/>
        </p:nvSpPr>
        <p:spPr bwMode="auto">
          <a:xfrm>
            <a:off x="0" y="914400"/>
            <a:ext cx="9144000" cy="461665"/>
          </a:xfrm>
          <a:prstGeom prst="rect">
            <a:avLst/>
          </a:prstGeom>
          <a:solidFill>
            <a:srgbClr val="FFCCFF"/>
          </a:solidFill>
          <a:ln/>
        </p:spPr>
        <p:style>
          <a:lnRef idx="0">
            <a:schemeClr val="accent4"/>
          </a:lnRef>
          <a:fillRef idx="3">
            <a:schemeClr val="accent4"/>
          </a:fillRef>
          <a:effectRef idx="3">
            <a:schemeClr val="accent4"/>
          </a:effectRef>
          <a:fontRef idx="minor">
            <a:schemeClr val="lt1"/>
          </a:fontRef>
        </p:style>
        <p:txBody>
          <a:bodyPr>
            <a:spAutoFit/>
          </a:bodyPr>
          <a:lstStyle>
            <a:lvl1pPr marL="457200" indent="-457200" algn="l">
              <a:defRPr sz="2400">
                <a:solidFill>
                  <a:schemeClr val="tx1"/>
                </a:solidFill>
                <a:latin typeface="Times New Roman" pitchFamily="18" charset="0"/>
              </a:defRPr>
            </a:lvl1pPr>
            <a:lvl2pPr marL="914400" indent="-457200" algn="l">
              <a:defRPr sz="2400">
                <a:solidFill>
                  <a:schemeClr val="tx1"/>
                </a:solidFill>
                <a:latin typeface="Times New Roman" pitchFamily="18" charset="0"/>
              </a:defRPr>
            </a:lvl2pPr>
            <a:lvl3pPr marL="1371600" indent="-457200" algn="l">
              <a:defRPr sz="2400">
                <a:solidFill>
                  <a:schemeClr val="tx1"/>
                </a:solidFill>
                <a:latin typeface="Times New Roman" pitchFamily="18" charset="0"/>
              </a:defRPr>
            </a:lvl3pPr>
            <a:lvl4pPr marL="1828800" indent="-457200" algn="l">
              <a:defRPr sz="2400">
                <a:solidFill>
                  <a:schemeClr val="tx1"/>
                </a:solidFill>
                <a:latin typeface="Times New Roman" pitchFamily="18" charset="0"/>
              </a:defRPr>
            </a:lvl4pPr>
            <a:lvl5pPr marL="2286000" indent="-457200" algn="l">
              <a:defRPr sz="2400">
                <a:solidFill>
                  <a:schemeClr val="tx1"/>
                </a:solidFill>
                <a:latin typeface="Times New Roman" pitchFamily="18" charset="0"/>
              </a:defRPr>
            </a:lvl5pPr>
            <a:lvl6pPr marL="2743200" indent="-457200" fontAlgn="base">
              <a:spcBef>
                <a:spcPct val="0"/>
              </a:spcBef>
              <a:spcAft>
                <a:spcPct val="0"/>
              </a:spcAft>
              <a:defRPr sz="2400">
                <a:solidFill>
                  <a:schemeClr val="tx1"/>
                </a:solidFill>
                <a:latin typeface="Times New Roman" pitchFamily="18" charset="0"/>
              </a:defRPr>
            </a:lvl6pPr>
            <a:lvl7pPr marL="3200400" indent="-457200" fontAlgn="base">
              <a:spcBef>
                <a:spcPct val="0"/>
              </a:spcBef>
              <a:spcAft>
                <a:spcPct val="0"/>
              </a:spcAft>
              <a:defRPr sz="2400">
                <a:solidFill>
                  <a:schemeClr val="tx1"/>
                </a:solidFill>
                <a:latin typeface="Times New Roman" pitchFamily="18" charset="0"/>
              </a:defRPr>
            </a:lvl7pPr>
            <a:lvl8pPr marL="3657600" indent="-457200" fontAlgn="base">
              <a:spcBef>
                <a:spcPct val="0"/>
              </a:spcBef>
              <a:spcAft>
                <a:spcPct val="0"/>
              </a:spcAft>
              <a:defRPr sz="2400">
                <a:solidFill>
                  <a:schemeClr val="tx1"/>
                </a:solidFill>
                <a:latin typeface="Times New Roman" pitchFamily="18" charset="0"/>
              </a:defRPr>
            </a:lvl8pPr>
            <a:lvl9pPr marL="4114800" indent="-457200" fontAlgn="base">
              <a:spcBef>
                <a:spcPct val="0"/>
              </a:spcBef>
              <a:spcAft>
                <a:spcPct val="0"/>
              </a:spcAft>
              <a:defRPr sz="2400">
                <a:solidFill>
                  <a:schemeClr val="tx1"/>
                </a:solidFill>
                <a:latin typeface="Times New Roman" pitchFamily="18" charset="0"/>
              </a:defRPr>
            </a:lvl9pPr>
          </a:lstStyle>
          <a:p>
            <a:pPr algn="ctr"/>
            <a:r>
              <a:rPr lang="en-US" b="1" dirty="0">
                <a:solidFill>
                  <a:srgbClr val="FF0000"/>
                </a:solidFill>
                <a:latin typeface="Tahoma" pitchFamily="34" charset="0"/>
              </a:rPr>
              <a:t>God will take care of you! </a:t>
            </a:r>
            <a:r>
              <a:rPr lang="en-US" b="1" i="1" dirty="0">
                <a:solidFill>
                  <a:srgbClr val="FF0000"/>
                </a:solidFill>
                <a:latin typeface="Tahoma" pitchFamily="34" charset="0"/>
              </a:rPr>
              <a:t>(Blessing or curse!)</a:t>
            </a:r>
          </a:p>
        </p:txBody>
      </p:sp>
      <p:sp>
        <p:nvSpPr>
          <p:cNvPr id="122897" name="Text Box 17"/>
          <p:cNvSpPr txBox="1">
            <a:spLocks noChangeArrowheads="1"/>
          </p:cNvSpPr>
          <p:nvPr/>
        </p:nvSpPr>
        <p:spPr bwMode="auto">
          <a:xfrm>
            <a:off x="0" y="1680865"/>
            <a:ext cx="9144000" cy="1077218"/>
          </a:xfrm>
          <a:prstGeom prst="rect">
            <a:avLst/>
          </a:prstGeom>
          <a:ln>
            <a:solidFill>
              <a:srgbClr val="FFCC00"/>
            </a:solidFill>
          </a:ln>
        </p:spPr>
        <p:style>
          <a:lnRef idx="0">
            <a:schemeClr val="dk1"/>
          </a:lnRef>
          <a:fillRef idx="3">
            <a:schemeClr val="dk1"/>
          </a:fillRef>
          <a:effectRef idx="3">
            <a:schemeClr val="dk1"/>
          </a:effectRef>
          <a:fontRef idx="minor">
            <a:schemeClr val="lt1"/>
          </a:fontRef>
        </p:style>
        <p:txBody>
          <a:bodyPr>
            <a:spAutoFit/>
          </a:bodyPr>
          <a:lstStyle>
            <a:lvl1pPr marL="457200" indent="-457200" algn="l">
              <a:defRPr sz="2400">
                <a:solidFill>
                  <a:schemeClr val="tx1"/>
                </a:solidFill>
                <a:latin typeface="Times New Roman" pitchFamily="18" charset="0"/>
              </a:defRPr>
            </a:lvl1pPr>
            <a:lvl2pPr marL="914400" indent="-457200" algn="l">
              <a:defRPr sz="2400">
                <a:solidFill>
                  <a:schemeClr val="tx1"/>
                </a:solidFill>
                <a:latin typeface="Times New Roman" pitchFamily="18" charset="0"/>
              </a:defRPr>
            </a:lvl2pPr>
            <a:lvl3pPr marL="1371600" indent="-457200" algn="l">
              <a:defRPr sz="2400">
                <a:solidFill>
                  <a:schemeClr val="tx1"/>
                </a:solidFill>
                <a:latin typeface="Times New Roman" pitchFamily="18" charset="0"/>
              </a:defRPr>
            </a:lvl3pPr>
            <a:lvl4pPr marL="1828800" indent="-457200" algn="l">
              <a:defRPr sz="2400">
                <a:solidFill>
                  <a:schemeClr val="tx1"/>
                </a:solidFill>
                <a:latin typeface="Times New Roman" pitchFamily="18" charset="0"/>
              </a:defRPr>
            </a:lvl4pPr>
            <a:lvl5pPr marL="2286000" indent="-457200" algn="l">
              <a:defRPr sz="2400">
                <a:solidFill>
                  <a:schemeClr val="tx1"/>
                </a:solidFill>
                <a:latin typeface="Times New Roman" pitchFamily="18" charset="0"/>
              </a:defRPr>
            </a:lvl5pPr>
            <a:lvl6pPr marL="2743200" indent="-457200" fontAlgn="base">
              <a:spcBef>
                <a:spcPct val="0"/>
              </a:spcBef>
              <a:spcAft>
                <a:spcPct val="0"/>
              </a:spcAft>
              <a:defRPr sz="2400">
                <a:solidFill>
                  <a:schemeClr val="tx1"/>
                </a:solidFill>
                <a:latin typeface="Times New Roman" pitchFamily="18" charset="0"/>
              </a:defRPr>
            </a:lvl6pPr>
            <a:lvl7pPr marL="3200400" indent="-457200" fontAlgn="base">
              <a:spcBef>
                <a:spcPct val="0"/>
              </a:spcBef>
              <a:spcAft>
                <a:spcPct val="0"/>
              </a:spcAft>
              <a:defRPr sz="2400">
                <a:solidFill>
                  <a:schemeClr val="tx1"/>
                </a:solidFill>
                <a:latin typeface="Times New Roman" pitchFamily="18" charset="0"/>
              </a:defRPr>
            </a:lvl7pPr>
            <a:lvl8pPr marL="3657600" indent="-457200" fontAlgn="base">
              <a:spcBef>
                <a:spcPct val="0"/>
              </a:spcBef>
              <a:spcAft>
                <a:spcPct val="0"/>
              </a:spcAft>
              <a:defRPr sz="2400">
                <a:solidFill>
                  <a:schemeClr val="tx1"/>
                </a:solidFill>
                <a:latin typeface="Times New Roman" pitchFamily="18" charset="0"/>
              </a:defRPr>
            </a:lvl8pPr>
            <a:lvl9pPr marL="4114800" indent="-457200" fontAlgn="base">
              <a:spcBef>
                <a:spcPct val="0"/>
              </a:spcBef>
              <a:spcAft>
                <a:spcPct val="0"/>
              </a:spcAft>
              <a:defRPr sz="2400">
                <a:solidFill>
                  <a:schemeClr val="tx1"/>
                </a:solidFill>
                <a:latin typeface="Times New Roman" pitchFamily="18" charset="0"/>
              </a:defRPr>
            </a:lvl9pPr>
          </a:lstStyle>
          <a:p>
            <a:pPr algn="ctr"/>
            <a:r>
              <a:rPr lang="en-US" sz="3200" dirty="0">
                <a:solidFill>
                  <a:srgbClr val="FFC000"/>
                </a:solidFill>
                <a:effectLst>
                  <a:glow rad="228600">
                    <a:schemeClr val="accent3">
                      <a:satMod val="175000"/>
                      <a:alpha val="40000"/>
                    </a:schemeClr>
                  </a:glow>
                </a:effectLst>
                <a:latin typeface="Tahoma" pitchFamily="34" charset="0"/>
              </a:rPr>
              <a:t>“Consider the goodness and severity of God” and choose to “continue in His goodness!”</a:t>
            </a:r>
          </a:p>
        </p:txBody>
      </p:sp>
      <p:pic>
        <p:nvPicPr>
          <p:cNvPr id="3" name="Picture 2">
            <a:extLst>
              <a:ext uri="{FF2B5EF4-FFF2-40B4-BE49-F238E27FC236}">
                <a16:creationId xmlns:a16="http://schemas.microsoft.com/office/drawing/2014/main" id="{FAA0B3F5-BBFF-4CDA-B67D-75BBC6B4482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41658" y="2968624"/>
            <a:ext cx="5460683" cy="3700463"/>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122896"/>
                                        </p:tgtEl>
                                        <p:attrNameLst>
                                          <p:attrName>style.visibility</p:attrName>
                                        </p:attrNameLst>
                                      </p:cBhvr>
                                      <p:to>
                                        <p:strVal val="visible"/>
                                      </p:to>
                                    </p:set>
                                    <p:animEffect transition="in" filter="dissolve">
                                      <p:cBhvr>
                                        <p:cTn id="7" dur="500"/>
                                        <p:tgtEl>
                                          <p:spTgt spid="122896"/>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grpId="0" nodeType="clickEffect">
                                  <p:stCondLst>
                                    <p:cond delay="0"/>
                                  </p:stCondLst>
                                  <p:childTnLst>
                                    <p:set>
                                      <p:cBhvr>
                                        <p:cTn id="11" dur="1" fill="hold">
                                          <p:stCondLst>
                                            <p:cond delay="0"/>
                                          </p:stCondLst>
                                        </p:cTn>
                                        <p:tgtEl>
                                          <p:spTgt spid="122897"/>
                                        </p:tgtEl>
                                        <p:attrNameLst>
                                          <p:attrName>style.visibility</p:attrName>
                                        </p:attrNameLst>
                                      </p:cBhvr>
                                      <p:to>
                                        <p:strVal val="visible"/>
                                      </p:to>
                                    </p:set>
                                    <p:anim calcmode="lin" valueType="num">
                                      <p:cBhvr>
                                        <p:cTn id="12" dur="1000" fill="hold"/>
                                        <p:tgtEl>
                                          <p:spTgt spid="122897"/>
                                        </p:tgtEl>
                                        <p:attrNameLst>
                                          <p:attrName>ppt_w</p:attrName>
                                        </p:attrNameLst>
                                      </p:cBhvr>
                                      <p:tavLst>
                                        <p:tav tm="0">
                                          <p:val>
                                            <p:fltVal val="0"/>
                                          </p:val>
                                        </p:tav>
                                        <p:tav tm="100000">
                                          <p:val>
                                            <p:strVal val="#ppt_w"/>
                                          </p:val>
                                        </p:tav>
                                      </p:tavLst>
                                    </p:anim>
                                    <p:anim calcmode="lin" valueType="num">
                                      <p:cBhvr>
                                        <p:cTn id="13" dur="1000" fill="hold"/>
                                        <p:tgtEl>
                                          <p:spTgt spid="122897"/>
                                        </p:tgtEl>
                                        <p:attrNameLst>
                                          <p:attrName>ppt_h</p:attrName>
                                        </p:attrNameLst>
                                      </p:cBhvr>
                                      <p:tavLst>
                                        <p:tav tm="0">
                                          <p:val>
                                            <p:fltVal val="0"/>
                                          </p:val>
                                        </p:tav>
                                        <p:tav tm="100000">
                                          <p:val>
                                            <p:strVal val="#ppt_h"/>
                                          </p:val>
                                        </p:tav>
                                      </p:tavLst>
                                    </p:anim>
                                    <p:anim calcmode="lin" valueType="num">
                                      <p:cBhvr>
                                        <p:cTn id="14" dur="1000" fill="hold"/>
                                        <p:tgtEl>
                                          <p:spTgt spid="122897"/>
                                        </p:tgtEl>
                                        <p:attrNameLst>
                                          <p:attrName>style.rotation</p:attrName>
                                        </p:attrNameLst>
                                      </p:cBhvr>
                                      <p:tavLst>
                                        <p:tav tm="0">
                                          <p:val>
                                            <p:fltVal val="90"/>
                                          </p:val>
                                        </p:tav>
                                        <p:tav tm="100000">
                                          <p:val>
                                            <p:fltVal val="0"/>
                                          </p:val>
                                        </p:tav>
                                      </p:tavLst>
                                    </p:anim>
                                    <p:animEffect transition="in" filter="fade">
                                      <p:cBhvr>
                                        <p:cTn id="15" dur="1000"/>
                                        <p:tgtEl>
                                          <p:spTgt spid="122897"/>
                                        </p:tgtEl>
                                      </p:cBhvr>
                                    </p:animEffect>
                                  </p:childTnLst>
                                </p:cTn>
                              </p:par>
                              <p:par>
                                <p:cTn id="16" presetID="31" presetClass="entr" presetSubtype="0" fill="hold" nodeType="withEffect">
                                  <p:stCondLst>
                                    <p:cond delay="0"/>
                                  </p:stCondLst>
                                  <p:childTnLst>
                                    <p:set>
                                      <p:cBhvr>
                                        <p:cTn id="17" dur="1" fill="hold">
                                          <p:stCondLst>
                                            <p:cond delay="0"/>
                                          </p:stCondLst>
                                        </p:cTn>
                                        <p:tgtEl>
                                          <p:spTgt spid="3"/>
                                        </p:tgtEl>
                                        <p:attrNameLst>
                                          <p:attrName>style.visibility</p:attrName>
                                        </p:attrNameLst>
                                      </p:cBhvr>
                                      <p:to>
                                        <p:strVal val="visible"/>
                                      </p:to>
                                    </p:set>
                                    <p:anim calcmode="lin" valueType="num">
                                      <p:cBhvr>
                                        <p:cTn id="18" dur="1000" fill="hold"/>
                                        <p:tgtEl>
                                          <p:spTgt spid="3"/>
                                        </p:tgtEl>
                                        <p:attrNameLst>
                                          <p:attrName>ppt_w</p:attrName>
                                        </p:attrNameLst>
                                      </p:cBhvr>
                                      <p:tavLst>
                                        <p:tav tm="0">
                                          <p:val>
                                            <p:fltVal val="0"/>
                                          </p:val>
                                        </p:tav>
                                        <p:tav tm="100000">
                                          <p:val>
                                            <p:strVal val="#ppt_w"/>
                                          </p:val>
                                        </p:tav>
                                      </p:tavLst>
                                    </p:anim>
                                    <p:anim calcmode="lin" valueType="num">
                                      <p:cBhvr>
                                        <p:cTn id="19" dur="1000" fill="hold"/>
                                        <p:tgtEl>
                                          <p:spTgt spid="3"/>
                                        </p:tgtEl>
                                        <p:attrNameLst>
                                          <p:attrName>ppt_h</p:attrName>
                                        </p:attrNameLst>
                                      </p:cBhvr>
                                      <p:tavLst>
                                        <p:tav tm="0">
                                          <p:val>
                                            <p:fltVal val="0"/>
                                          </p:val>
                                        </p:tav>
                                        <p:tav tm="100000">
                                          <p:val>
                                            <p:strVal val="#ppt_h"/>
                                          </p:val>
                                        </p:tav>
                                      </p:tavLst>
                                    </p:anim>
                                    <p:anim calcmode="lin" valueType="num">
                                      <p:cBhvr>
                                        <p:cTn id="20" dur="1000" fill="hold"/>
                                        <p:tgtEl>
                                          <p:spTgt spid="3"/>
                                        </p:tgtEl>
                                        <p:attrNameLst>
                                          <p:attrName>style.rotation</p:attrName>
                                        </p:attrNameLst>
                                      </p:cBhvr>
                                      <p:tavLst>
                                        <p:tav tm="0">
                                          <p:val>
                                            <p:fltVal val="90"/>
                                          </p:val>
                                        </p:tav>
                                        <p:tav tm="100000">
                                          <p:val>
                                            <p:fltVal val="0"/>
                                          </p:val>
                                        </p:tav>
                                      </p:tavLst>
                                    </p:anim>
                                    <p:animEffect transition="in" filter="fade">
                                      <p:cBhvr>
                                        <p:cTn id="21"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896" grpId="0" animBg="1"/>
      <p:bldP spid="122897" grpId="0" animBg="1"/>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7"/>
          <p:cNvSpPr>
            <a:spLocks noChangeArrowheads="1"/>
          </p:cNvSpPr>
          <p:nvPr/>
        </p:nvSpPr>
        <p:spPr bwMode="auto">
          <a:xfrm>
            <a:off x="0" y="5004619"/>
            <a:ext cx="9144000" cy="609600"/>
          </a:xfrm>
          <a:prstGeom prst="rect">
            <a:avLst/>
          </a:prstGeom>
          <a:solidFill>
            <a:srgbClr val="FFFF00"/>
          </a:solidFill>
          <a:ln w="9525">
            <a:solidFill>
              <a:schemeClr val="tx1"/>
            </a:solidFill>
            <a:miter lim="800000"/>
            <a:headEnd/>
            <a:tailEnd/>
          </a:ln>
        </p:spPr>
        <p:txBody>
          <a:bodyPr wrap="none" anchor="ctr"/>
          <a:lstStyle/>
          <a:p>
            <a:endParaRPr lang="en-US"/>
          </a:p>
        </p:txBody>
      </p:sp>
      <p:sp>
        <p:nvSpPr>
          <p:cNvPr id="11267" name="Rectangle 2"/>
          <p:cNvSpPr>
            <a:spLocks noGrp="1" noChangeArrowheads="1"/>
          </p:cNvSpPr>
          <p:nvPr>
            <p:ph type="title"/>
          </p:nvPr>
        </p:nvSpPr>
        <p:spPr>
          <a:xfrm>
            <a:off x="0" y="0"/>
            <a:ext cx="9144000" cy="990600"/>
          </a:xfrm>
          <a:solidFill>
            <a:srgbClr val="FFFF00"/>
          </a:solidFill>
        </p:spPr>
        <p:txBody>
          <a:bodyPr/>
          <a:lstStyle/>
          <a:p>
            <a:pPr marL="0" indent="0" eaLnBrk="1" hangingPunct="1">
              <a:buNone/>
            </a:pPr>
            <a:r>
              <a:rPr lang="en-US" sz="4600" b="1" u="sng" dirty="0">
                <a:solidFill>
                  <a:srgbClr val="0000FF"/>
                </a:solidFill>
                <a:latin typeface="Ameretto"/>
              </a:rPr>
              <a:t>“What Must I Do To Be Saved?”</a:t>
            </a:r>
          </a:p>
        </p:txBody>
      </p:sp>
      <p:sp>
        <p:nvSpPr>
          <p:cNvPr id="6147" name="Text Box 3"/>
          <p:cNvSpPr txBox="1">
            <a:spLocks noChangeArrowheads="1"/>
          </p:cNvSpPr>
          <p:nvPr/>
        </p:nvSpPr>
        <p:spPr bwMode="auto">
          <a:xfrm>
            <a:off x="0" y="1066800"/>
            <a:ext cx="9144000" cy="3539430"/>
          </a:xfrm>
          <a:prstGeom prst="rect">
            <a:avLst/>
          </a:prstGeom>
          <a:noFill/>
          <a:ln w="9525">
            <a:noFill/>
            <a:miter lim="800000"/>
            <a:headEnd/>
            <a:tailEnd/>
          </a:ln>
          <a:effectLst/>
        </p:spPr>
        <p:txBody>
          <a:bodyPr wrap="square">
            <a:spAutoFit/>
          </a:bodyPr>
          <a:lstStyle/>
          <a:p>
            <a:pPr marL="796925" indent="-571500">
              <a:spcBef>
                <a:spcPct val="20000"/>
              </a:spcBef>
              <a:defRPr/>
            </a:pPr>
            <a:r>
              <a:rPr lang="en-US" sz="3200" b="1" dirty="0">
                <a:solidFill>
                  <a:schemeClr val="tx1"/>
                </a:solidFill>
                <a:latin typeface="Tahoma" pitchFamily="34" charset="0"/>
                <a:ea typeface="Tahoma" pitchFamily="34" charset="0"/>
                <a:cs typeface="Tahoma" pitchFamily="34" charset="0"/>
              </a:rPr>
              <a:t>Hear The Gospel (Jn. 5:24; Rom. 10:17)</a:t>
            </a:r>
          </a:p>
          <a:p>
            <a:pPr marL="796925" indent="-571500">
              <a:spcBef>
                <a:spcPct val="20000"/>
              </a:spcBef>
              <a:defRPr/>
            </a:pPr>
            <a:r>
              <a:rPr lang="en-US" sz="3200" b="1" dirty="0">
                <a:solidFill>
                  <a:schemeClr val="tx1"/>
                </a:solidFill>
                <a:latin typeface="Tahoma" pitchFamily="34" charset="0"/>
                <a:ea typeface="Tahoma" pitchFamily="34" charset="0"/>
                <a:cs typeface="Tahoma" pitchFamily="34" charset="0"/>
              </a:rPr>
              <a:t>Believe In Christ (Jn. 3:16-18; Jn. 8:24)</a:t>
            </a:r>
          </a:p>
          <a:p>
            <a:pPr marL="796925" indent="-571500">
              <a:spcBef>
                <a:spcPct val="20000"/>
              </a:spcBef>
              <a:defRPr/>
            </a:pPr>
            <a:r>
              <a:rPr lang="en-US" sz="3200" b="1" dirty="0">
                <a:solidFill>
                  <a:schemeClr val="tx1"/>
                </a:solidFill>
                <a:latin typeface="Tahoma" pitchFamily="34" charset="0"/>
                <a:ea typeface="Tahoma" pitchFamily="34" charset="0"/>
                <a:cs typeface="Tahoma" pitchFamily="34" charset="0"/>
              </a:rPr>
              <a:t>Repent Of Sins (Lk. 13:35; Acts 2:38)</a:t>
            </a:r>
          </a:p>
          <a:p>
            <a:pPr marL="796925" indent="-571500">
              <a:spcBef>
                <a:spcPct val="20000"/>
              </a:spcBef>
              <a:defRPr/>
            </a:pPr>
            <a:r>
              <a:rPr lang="en-US" sz="3200" b="1" dirty="0">
                <a:solidFill>
                  <a:schemeClr val="tx1"/>
                </a:solidFill>
                <a:latin typeface="Tahoma" pitchFamily="34" charset="0"/>
                <a:ea typeface="Tahoma" pitchFamily="34" charset="0"/>
                <a:cs typeface="Tahoma" pitchFamily="34" charset="0"/>
              </a:rPr>
              <a:t>Confess Christ (Mt. 10:32; Rom. 10:10)</a:t>
            </a:r>
          </a:p>
          <a:p>
            <a:pPr marL="796925" indent="-571500">
              <a:spcBef>
                <a:spcPct val="20000"/>
              </a:spcBef>
              <a:defRPr/>
            </a:pPr>
            <a:r>
              <a:rPr lang="en-US" sz="3200" b="1" dirty="0">
                <a:solidFill>
                  <a:schemeClr val="tx1"/>
                </a:solidFill>
                <a:latin typeface="Tahoma" pitchFamily="34" charset="0"/>
                <a:ea typeface="Tahoma" pitchFamily="34" charset="0"/>
                <a:cs typeface="Tahoma" pitchFamily="34" charset="0"/>
              </a:rPr>
              <a:t>Be Baptized (Mk. 16:16; Acts 22:16)</a:t>
            </a:r>
          </a:p>
          <a:p>
            <a:pPr marL="796925" indent="-571500">
              <a:spcBef>
                <a:spcPct val="20000"/>
              </a:spcBef>
              <a:defRPr/>
            </a:pPr>
            <a:r>
              <a:rPr lang="en-US" sz="3200" b="1" dirty="0">
                <a:solidFill>
                  <a:schemeClr val="tx1"/>
                </a:solidFill>
                <a:latin typeface="Tahoma" pitchFamily="34" charset="0"/>
                <a:ea typeface="Tahoma" pitchFamily="34" charset="0"/>
                <a:cs typeface="Tahoma" pitchFamily="34" charset="0"/>
              </a:rPr>
              <a:t>Remain Faithful (Jn. 8:31; Rev. 2:10)</a:t>
            </a:r>
          </a:p>
        </p:txBody>
      </p:sp>
      <p:sp>
        <p:nvSpPr>
          <p:cNvPr id="6148" name="Text Box 4"/>
          <p:cNvSpPr txBox="1">
            <a:spLocks noChangeArrowheads="1"/>
          </p:cNvSpPr>
          <p:nvPr/>
        </p:nvSpPr>
        <p:spPr bwMode="auto">
          <a:xfrm>
            <a:off x="0" y="4972456"/>
            <a:ext cx="9144000" cy="1692771"/>
          </a:xfrm>
          <a:prstGeom prst="rect">
            <a:avLst/>
          </a:prstGeom>
          <a:noFill/>
          <a:ln w="9525">
            <a:noFill/>
            <a:miter lim="800000"/>
            <a:headEnd/>
            <a:tailEnd/>
          </a:ln>
          <a:effectLst/>
        </p:spPr>
        <p:txBody>
          <a:bodyPr wrap="square">
            <a:spAutoFit/>
          </a:bodyPr>
          <a:lstStyle/>
          <a:p>
            <a:pPr algn="ctr" fontAlgn="auto">
              <a:spcBef>
                <a:spcPts val="0"/>
              </a:spcBef>
              <a:spcAft>
                <a:spcPts val="0"/>
              </a:spcAft>
              <a:buNone/>
              <a:defRPr/>
            </a:pPr>
            <a:r>
              <a:rPr lang="en-US" sz="4000" b="1" u="sng" dirty="0">
                <a:solidFill>
                  <a:srgbClr val="0000FF"/>
                </a:solidFill>
                <a:effectLst>
                  <a:outerShdw blurRad="38100" dist="38100" dir="2700000" algn="tl">
                    <a:srgbClr val="FFFFFF"/>
                  </a:outerShdw>
                </a:effectLst>
                <a:latin typeface="Calisto MT" pitchFamily="18" charset="0"/>
              </a:rPr>
              <a:t>For The Erring Child:</a:t>
            </a:r>
            <a:r>
              <a:rPr lang="en-US" sz="4000" b="1" dirty="0">
                <a:solidFill>
                  <a:srgbClr val="0000FF"/>
                </a:solidFill>
                <a:effectLst>
                  <a:outerShdw blurRad="38100" dist="38100" dir="2700000" algn="tl">
                    <a:srgbClr val="FFFFFF"/>
                  </a:outerShdw>
                </a:effectLst>
                <a:latin typeface="Calisto MT" pitchFamily="18" charset="0"/>
              </a:rPr>
              <a:t> </a:t>
            </a:r>
          </a:p>
          <a:p>
            <a:pPr algn="ctr" fontAlgn="auto">
              <a:spcBef>
                <a:spcPts val="0"/>
              </a:spcBef>
              <a:spcAft>
                <a:spcPts val="0"/>
              </a:spcAft>
              <a:buNone/>
              <a:defRPr/>
            </a:pPr>
            <a:r>
              <a:rPr lang="en-US" sz="3200" b="1" dirty="0">
                <a:solidFill>
                  <a:schemeClr val="tx1"/>
                </a:solidFill>
                <a:latin typeface="Arial" pitchFamily="34" charset="0"/>
                <a:cs typeface="Arial" pitchFamily="34" charset="0"/>
              </a:rPr>
              <a:t>Repent (Acts 8:22), Confess (I Jn. 1:9),</a:t>
            </a:r>
          </a:p>
          <a:p>
            <a:pPr algn="ctr" fontAlgn="auto">
              <a:spcBef>
                <a:spcPts val="0"/>
              </a:spcBef>
              <a:spcAft>
                <a:spcPts val="0"/>
              </a:spcAft>
              <a:buNone/>
              <a:defRPr/>
            </a:pPr>
            <a:r>
              <a:rPr lang="en-US" sz="3200" b="1" dirty="0">
                <a:solidFill>
                  <a:schemeClr val="tx1"/>
                </a:solidFill>
                <a:latin typeface="Arial" pitchFamily="34" charset="0"/>
                <a:cs typeface="Arial" pitchFamily="34" charset="0"/>
              </a:rPr>
              <a:t>Pray (Acts 8:22)</a:t>
            </a:r>
          </a:p>
        </p:txBody>
      </p:sp>
      <p:sp>
        <p:nvSpPr>
          <p:cNvPr id="11270" name="Line 5"/>
          <p:cNvSpPr>
            <a:spLocks noChangeShapeType="1"/>
          </p:cNvSpPr>
          <p:nvPr/>
        </p:nvSpPr>
        <p:spPr bwMode="auto">
          <a:xfrm>
            <a:off x="533400" y="838200"/>
            <a:ext cx="8153400" cy="0"/>
          </a:xfrm>
          <a:prstGeom prst="line">
            <a:avLst/>
          </a:prstGeom>
          <a:noFill/>
          <a:ln w="28575">
            <a:solidFill>
              <a:schemeClr val="tx1"/>
            </a:solidFill>
            <a:round/>
            <a:headEnd/>
            <a:tailEnd/>
          </a:ln>
        </p:spPr>
        <p:txBody>
          <a:bodyPr/>
          <a:lstStyle/>
          <a:p>
            <a:endParaRPr lang="en-US"/>
          </a:p>
        </p:txBody>
      </p:sp>
    </p:spTree>
    <p:extLst>
      <p:ext uri="{BB962C8B-B14F-4D97-AF65-F5344CB8AC3E}">
        <p14:creationId xmlns:p14="http://schemas.microsoft.com/office/powerpoint/2010/main" val="637472272"/>
      </p:ext>
    </p:extLst>
  </p:cSld>
  <p:clrMapOvr>
    <a:masterClrMapping/>
  </p:clrMapOvr>
  <mc:AlternateContent xmlns:mc="http://schemas.openxmlformats.org/markup-compatibility/2006" xmlns:p14="http://schemas.microsoft.com/office/powerpoint/2010/main">
    <mc:Choice Requires="p14">
      <p:transition spd="slow" p14:dur="3000" advTm="210000">
        <p14:shred/>
      </p:transition>
    </mc:Choice>
    <mc:Fallback xmlns="">
      <p:transition spd="slow" advTm="210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32" fill="hold" nodeType="after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circle(out)">
                                      <p:cBhvr>
                                        <p:cTn id="7" dur="2000"/>
                                        <p:tgtEl>
                                          <p:spTgt spid="6147">
                                            <p:txEl>
                                              <p:pRg st="0" end="0"/>
                                            </p:txEl>
                                          </p:spTgt>
                                        </p:tgtEl>
                                      </p:cBhvr>
                                    </p:animEffect>
                                  </p:childTnLst>
                                </p:cTn>
                              </p:par>
                            </p:childTnLst>
                          </p:cTn>
                        </p:par>
                        <p:par>
                          <p:cTn id="8" fill="hold">
                            <p:stCondLst>
                              <p:cond delay="2000"/>
                            </p:stCondLst>
                            <p:childTnLst>
                              <p:par>
                                <p:cTn id="9" presetID="6" presetClass="entr" presetSubtype="32" fill="hold" nodeType="afterEffect">
                                  <p:stCondLst>
                                    <p:cond delay="0"/>
                                  </p:stCondLst>
                                  <p:childTnLst>
                                    <p:set>
                                      <p:cBhvr>
                                        <p:cTn id="10" dur="1" fill="hold">
                                          <p:stCondLst>
                                            <p:cond delay="0"/>
                                          </p:stCondLst>
                                        </p:cTn>
                                        <p:tgtEl>
                                          <p:spTgt spid="6147">
                                            <p:txEl>
                                              <p:pRg st="1" end="1"/>
                                            </p:txEl>
                                          </p:spTgt>
                                        </p:tgtEl>
                                        <p:attrNameLst>
                                          <p:attrName>style.visibility</p:attrName>
                                        </p:attrNameLst>
                                      </p:cBhvr>
                                      <p:to>
                                        <p:strVal val="visible"/>
                                      </p:to>
                                    </p:set>
                                    <p:animEffect transition="in" filter="circle(out)">
                                      <p:cBhvr>
                                        <p:cTn id="11" dur="2000"/>
                                        <p:tgtEl>
                                          <p:spTgt spid="6147">
                                            <p:txEl>
                                              <p:pRg st="1" end="1"/>
                                            </p:txEl>
                                          </p:spTgt>
                                        </p:tgtEl>
                                      </p:cBhvr>
                                    </p:animEffect>
                                  </p:childTnLst>
                                </p:cTn>
                              </p:par>
                            </p:childTnLst>
                          </p:cTn>
                        </p:par>
                        <p:par>
                          <p:cTn id="12" fill="hold">
                            <p:stCondLst>
                              <p:cond delay="4000"/>
                            </p:stCondLst>
                            <p:childTnLst>
                              <p:par>
                                <p:cTn id="13" presetID="6" presetClass="entr" presetSubtype="32" fill="hold" nodeType="afterEffect">
                                  <p:stCondLst>
                                    <p:cond delay="0"/>
                                  </p:stCondLst>
                                  <p:childTnLst>
                                    <p:set>
                                      <p:cBhvr>
                                        <p:cTn id="14" dur="1" fill="hold">
                                          <p:stCondLst>
                                            <p:cond delay="0"/>
                                          </p:stCondLst>
                                        </p:cTn>
                                        <p:tgtEl>
                                          <p:spTgt spid="6147">
                                            <p:txEl>
                                              <p:pRg st="2" end="2"/>
                                            </p:txEl>
                                          </p:spTgt>
                                        </p:tgtEl>
                                        <p:attrNameLst>
                                          <p:attrName>style.visibility</p:attrName>
                                        </p:attrNameLst>
                                      </p:cBhvr>
                                      <p:to>
                                        <p:strVal val="visible"/>
                                      </p:to>
                                    </p:set>
                                    <p:animEffect transition="in" filter="circle(out)">
                                      <p:cBhvr>
                                        <p:cTn id="15" dur="2000"/>
                                        <p:tgtEl>
                                          <p:spTgt spid="6147">
                                            <p:txEl>
                                              <p:pRg st="2" end="2"/>
                                            </p:txEl>
                                          </p:spTgt>
                                        </p:tgtEl>
                                      </p:cBhvr>
                                    </p:animEffect>
                                  </p:childTnLst>
                                </p:cTn>
                              </p:par>
                            </p:childTnLst>
                          </p:cTn>
                        </p:par>
                        <p:par>
                          <p:cTn id="16" fill="hold">
                            <p:stCondLst>
                              <p:cond delay="6000"/>
                            </p:stCondLst>
                            <p:childTnLst>
                              <p:par>
                                <p:cTn id="17" presetID="6" presetClass="entr" presetSubtype="32" fill="hold" nodeType="afterEffect">
                                  <p:stCondLst>
                                    <p:cond delay="0"/>
                                  </p:stCondLst>
                                  <p:childTnLst>
                                    <p:set>
                                      <p:cBhvr>
                                        <p:cTn id="18" dur="1" fill="hold">
                                          <p:stCondLst>
                                            <p:cond delay="0"/>
                                          </p:stCondLst>
                                        </p:cTn>
                                        <p:tgtEl>
                                          <p:spTgt spid="6147">
                                            <p:txEl>
                                              <p:pRg st="3" end="3"/>
                                            </p:txEl>
                                          </p:spTgt>
                                        </p:tgtEl>
                                        <p:attrNameLst>
                                          <p:attrName>style.visibility</p:attrName>
                                        </p:attrNameLst>
                                      </p:cBhvr>
                                      <p:to>
                                        <p:strVal val="visible"/>
                                      </p:to>
                                    </p:set>
                                    <p:animEffect transition="in" filter="circle(out)">
                                      <p:cBhvr>
                                        <p:cTn id="19" dur="2000"/>
                                        <p:tgtEl>
                                          <p:spTgt spid="6147">
                                            <p:txEl>
                                              <p:pRg st="3" end="3"/>
                                            </p:txEl>
                                          </p:spTgt>
                                        </p:tgtEl>
                                      </p:cBhvr>
                                    </p:animEffect>
                                  </p:childTnLst>
                                </p:cTn>
                              </p:par>
                            </p:childTnLst>
                          </p:cTn>
                        </p:par>
                        <p:par>
                          <p:cTn id="20" fill="hold">
                            <p:stCondLst>
                              <p:cond delay="8000"/>
                            </p:stCondLst>
                            <p:childTnLst>
                              <p:par>
                                <p:cTn id="21" presetID="6" presetClass="entr" presetSubtype="32" fill="hold" nodeType="afterEffect">
                                  <p:stCondLst>
                                    <p:cond delay="0"/>
                                  </p:stCondLst>
                                  <p:childTnLst>
                                    <p:set>
                                      <p:cBhvr>
                                        <p:cTn id="22" dur="1" fill="hold">
                                          <p:stCondLst>
                                            <p:cond delay="0"/>
                                          </p:stCondLst>
                                        </p:cTn>
                                        <p:tgtEl>
                                          <p:spTgt spid="6147">
                                            <p:txEl>
                                              <p:pRg st="4" end="4"/>
                                            </p:txEl>
                                          </p:spTgt>
                                        </p:tgtEl>
                                        <p:attrNameLst>
                                          <p:attrName>style.visibility</p:attrName>
                                        </p:attrNameLst>
                                      </p:cBhvr>
                                      <p:to>
                                        <p:strVal val="visible"/>
                                      </p:to>
                                    </p:set>
                                    <p:animEffect transition="in" filter="circle(out)">
                                      <p:cBhvr>
                                        <p:cTn id="23" dur="2000"/>
                                        <p:tgtEl>
                                          <p:spTgt spid="6147">
                                            <p:txEl>
                                              <p:pRg st="4" end="4"/>
                                            </p:txEl>
                                          </p:spTgt>
                                        </p:tgtEl>
                                      </p:cBhvr>
                                    </p:animEffect>
                                  </p:childTnLst>
                                </p:cTn>
                              </p:par>
                            </p:childTnLst>
                          </p:cTn>
                        </p:par>
                        <p:par>
                          <p:cTn id="24" fill="hold">
                            <p:stCondLst>
                              <p:cond delay="10000"/>
                            </p:stCondLst>
                            <p:childTnLst>
                              <p:par>
                                <p:cTn id="25" presetID="6" presetClass="entr" presetSubtype="32" fill="hold" nodeType="afterEffect">
                                  <p:stCondLst>
                                    <p:cond delay="0"/>
                                  </p:stCondLst>
                                  <p:childTnLst>
                                    <p:set>
                                      <p:cBhvr>
                                        <p:cTn id="26" dur="1" fill="hold">
                                          <p:stCondLst>
                                            <p:cond delay="0"/>
                                          </p:stCondLst>
                                        </p:cTn>
                                        <p:tgtEl>
                                          <p:spTgt spid="6147">
                                            <p:txEl>
                                              <p:pRg st="5" end="5"/>
                                            </p:txEl>
                                          </p:spTgt>
                                        </p:tgtEl>
                                        <p:attrNameLst>
                                          <p:attrName>style.visibility</p:attrName>
                                        </p:attrNameLst>
                                      </p:cBhvr>
                                      <p:to>
                                        <p:strVal val="visible"/>
                                      </p:to>
                                    </p:set>
                                    <p:animEffect transition="in" filter="circle(out)">
                                      <p:cBhvr>
                                        <p:cTn id="27" dur="2000"/>
                                        <p:tgtEl>
                                          <p:spTgt spid="6147">
                                            <p:txEl>
                                              <p:pRg st="5" end="5"/>
                                            </p:txEl>
                                          </p:spTgt>
                                        </p:tgtEl>
                                      </p:cBhvr>
                                    </p:animEffect>
                                  </p:childTnLst>
                                </p:cTn>
                              </p:par>
                            </p:childTnLst>
                          </p:cTn>
                        </p:par>
                        <p:par>
                          <p:cTn id="28" fill="hold">
                            <p:stCondLst>
                              <p:cond delay="12000"/>
                            </p:stCondLst>
                            <p:childTnLst>
                              <p:par>
                                <p:cTn id="29" presetID="6" presetClass="entr" presetSubtype="16" fill="hold" grpId="0" nodeType="afterEffect">
                                  <p:stCondLst>
                                    <p:cond delay="0"/>
                                  </p:stCondLst>
                                  <p:childTnLst>
                                    <p:set>
                                      <p:cBhvr>
                                        <p:cTn id="30" dur="1" fill="hold">
                                          <p:stCondLst>
                                            <p:cond delay="0"/>
                                          </p:stCondLst>
                                        </p:cTn>
                                        <p:tgtEl>
                                          <p:spTgt spid="11266"/>
                                        </p:tgtEl>
                                        <p:attrNameLst>
                                          <p:attrName>style.visibility</p:attrName>
                                        </p:attrNameLst>
                                      </p:cBhvr>
                                      <p:to>
                                        <p:strVal val="visible"/>
                                      </p:to>
                                    </p:set>
                                    <p:animEffect transition="in" filter="circle(in)">
                                      <p:cBhvr>
                                        <p:cTn id="31" dur="2000"/>
                                        <p:tgtEl>
                                          <p:spTgt spid="11266"/>
                                        </p:tgtEl>
                                      </p:cBhvr>
                                    </p:animEffect>
                                  </p:childTnLst>
                                </p:cTn>
                              </p:par>
                            </p:childTnLst>
                          </p:cTn>
                        </p:par>
                        <p:par>
                          <p:cTn id="32" fill="hold">
                            <p:stCondLst>
                              <p:cond delay="14000"/>
                            </p:stCondLst>
                            <p:childTnLst>
                              <p:par>
                                <p:cTn id="33" presetID="6" presetClass="entr" presetSubtype="32" fill="hold" grpId="0" nodeType="afterEffect">
                                  <p:stCondLst>
                                    <p:cond delay="0"/>
                                  </p:stCondLst>
                                  <p:childTnLst>
                                    <p:set>
                                      <p:cBhvr>
                                        <p:cTn id="34" dur="1" fill="hold">
                                          <p:stCondLst>
                                            <p:cond delay="0"/>
                                          </p:stCondLst>
                                        </p:cTn>
                                        <p:tgtEl>
                                          <p:spTgt spid="6148"/>
                                        </p:tgtEl>
                                        <p:attrNameLst>
                                          <p:attrName>style.visibility</p:attrName>
                                        </p:attrNameLst>
                                      </p:cBhvr>
                                      <p:to>
                                        <p:strVal val="visible"/>
                                      </p:to>
                                    </p:set>
                                    <p:animEffect transition="in" filter="circle(out)">
                                      <p:cBhvr>
                                        <p:cTn id="35" dur="2000"/>
                                        <p:tgtEl>
                                          <p:spTgt spid="61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animBg="1"/>
      <p:bldP spid="614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0" y="0"/>
            <a:ext cx="9144000" cy="609600"/>
          </a:xfrm>
        </p:spPr>
        <p:txBody>
          <a:bodyPr>
            <a:normAutofit fontScale="90000"/>
          </a:bodyPr>
          <a:lstStyle/>
          <a:p>
            <a:pPr algn="ctr"/>
            <a:r>
              <a:rPr lang="en-US" sz="3600" b="1" u="sng" cap="none" dirty="0">
                <a:ln w="22225">
                  <a:solidFill>
                    <a:schemeClr val="accent2"/>
                  </a:solidFill>
                  <a:prstDash val="solid"/>
                </a:ln>
                <a:solidFill>
                  <a:schemeClr val="accent2">
                    <a:lumMod val="40000"/>
                    <a:lumOff val="60000"/>
                  </a:schemeClr>
                </a:solidFill>
                <a:latin typeface="Arial" panose="020B0604020202020204" pitchFamily="34" charset="0"/>
                <a:cs typeface="Arial" panose="020B0604020202020204" pitchFamily="34" charset="0"/>
              </a:rPr>
              <a:t>Intro </a:t>
            </a:r>
          </a:p>
        </p:txBody>
      </p:sp>
      <p:sp>
        <p:nvSpPr>
          <p:cNvPr id="5" name="Footer Placeholder 4"/>
          <p:cNvSpPr>
            <a:spLocks noGrp="1"/>
          </p:cNvSpPr>
          <p:nvPr>
            <p:ph type="ftr" sz="quarter" idx="11"/>
          </p:nvPr>
        </p:nvSpPr>
        <p:spPr>
          <a:xfrm>
            <a:off x="0" y="6483350"/>
            <a:ext cx="5811724" cy="365125"/>
          </a:xfrm>
        </p:spPr>
        <p:txBody>
          <a:bodyPr/>
          <a:lstStyle/>
          <a:p>
            <a:r>
              <a:rPr lang="en-US" dirty="0"/>
              <a:t>God Will Take Care Of You!</a:t>
            </a:r>
          </a:p>
        </p:txBody>
      </p:sp>
      <p:sp>
        <p:nvSpPr>
          <p:cNvPr id="15402" name="Text Box 42"/>
          <p:cNvSpPr txBox="1">
            <a:spLocks noChangeArrowheads="1"/>
          </p:cNvSpPr>
          <p:nvPr/>
        </p:nvSpPr>
        <p:spPr bwMode="auto">
          <a:xfrm>
            <a:off x="0" y="1066800"/>
            <a:ext cx="9144000"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lgn="l">
              <a:defRPr sz="2400">
                <a:solidFill>
                  <a:schemeClr val="tx1"/>
                </a:solidFill>
                <a:latin typeface="Times New Roman" pitchFamily="18" charset="0"/>
              </a:defRPr>
            </a:lvl1pPr>
            <a:lvl2pPr marL="914400" indent="-457200" algn="l">
              <a:defRPr sz="2400">
                <a:solidFill>
                  <a:schemeClr val="tx1"/>
                </a:solidFill>
                <a:latin typeface="Times New Roman" pitchFamily="18" charset="0"/>
              </a:defRPr>
            </a:lvl2pPr>
            <a:lvl3pPr marL="1371600" indent="-457200" algn="l">
              <a:defRPr sz="2400">
                <a:solidFill>
                  <a:schemeClr val="tx1"/>
                </a:solidFill>
                <a:latin typeface="Times New Roman" pitchFamily="18" charset="0"/>
              </a:defRPr>
            </a:lvl3pPr>
            <a:lvl4pPr marL="1828800" indent="-457200" algn="l">
              <a:defRPr sz="2400">
                <a:solidFill>
                  <a:schemeClr val="tx1"/>
                </a:solidFill>
                <a:latin typeface="Times New Roman" pitchFamily="18" charset="0"/>
              </a:defRPr>
            </a:lvl4pPr>
            <a:lvl5pPr marL="2286000" indent="-457200" algn="l">
              <a:defRPr sz="2400">
                <a:solidFill>
                  <a:schemeClr val="tx1"/>
                </a:solidFill>
                <a:latin typeface="Times New Roman" pitchFamily="18" charset="0"/>
              </a:defRPr>
            </a:lvl5pPr>
            <a:lvl6pPr marL="2743200" indent="-457200" fontAlgn="base">
              <a:spcBef>
                <a:spcPct val="0"/>
              </a:spcBef>
              <a:spcAft>
                <a:spcPct val="0"/>
              </a:spcAft>
              <a:defRPr sz="2400">
                <a:solidFill>
                  <a:schemeClr val="tx1"/>
                </a:solidFill>
                <a:latin typeface="Times New Roman" pitchFamily="18" charset="0"/>
              </a:defRPr>
            </a:lvl6pPr>
            <a:lvl7pPr marL="3200400" indent="-457200" fontAlgn="base">
              <a:spcBef>
                <a:spcPct val="0"/>
              </a:spcBef>
              <a:spcAft>
                <a:spcPct val="0"/>
              </a:spcAft>
              <a:defRPr sz="2400">
                <a:solidFill>
                  <a:schemeClr val="tx1"/>
                </a:solidFill>
                <a:latin typeface="Times New Roman" pitchFamily="18" charset="0"/>
              </a:defRPr>
            </a:lvl7pPr>
            <a:lvl8pPr marL="3657600" indent="-457200" fontAlgn="base">
              <a:spcBef>
                <a:spcPct val="0"/>
              </a:spcBef>
              <a:spcAft>
                <a:spcPct val="0"/>
              </a:spcAft>
              <a:defRPr sz="2400">
                <a:solidFill>
                  <a:schemeClr val="tx1"/>
                </a:solidFill>
                <a:latin typeface="Times New Roman" pitchFamily="18" charset="0"/>
              </a:defRPr>
            </a:lvl8pPr>
            <a:lvl9pPr marL="4114800" indent="-457200" fontAlgn="base">
              <a:spcBef>
                <a:spcPct val="0"/>
              </a:spcBef>
              <a:spcAft>
                <a:spcPct val="0"/>
              </a:spcAft>
              <a:defRPr sz="2400">
                <a:solidFill>
                  <a:schemeClr val="tx1"/>
                </a:solidFill>
                <a:latin typeface="Times New Roman" pitchFamily="18" charset="0"/>
              </a:defRPr>
            </a:lvl9pPr>
          </a:lstStyle>
          <a:p>
            <a:r>
              <a:rPr lang="en-US" dirty="0">
                <a:solidFill>
                  <a:srgbClr val="0000FF"/>
                </a:solidFill>
                <a:latin typeface="Tahoma" pitchFamily="34" charset="0"/>
              </a:rPr>
              <a:t>“I’ll take care of you/him/her/them” can have double meanings! </a:t>
            </a:r>
            <a:endParaRPr lang="en-US" sz="2800" dirty="0">
              <a:solidFill>
                <a:srgbClr val="0000FF"/>
              </a:solidFill>
              <a:latin typeface="Tahoma" pitchFamily="34" charset="0"/>
            </a:endParaRPr>
          </a:p>
          <a:p>
            <a:pPr eaLnBrk="0" hangingPunct="0">
              <a:buClr>
                <a:schemeClr val="accent1"/>
              </a:buClr>
              <a:buSzPct val="115000"/>
              <a:buFont typeface="Wingdings" panose="05000000000000000000" pitchFamily="2" charset="2"/>
              <a:buChar char="v"/>
            </a:pPr>
            <a:r>
              <a:rPr lang="en-US" sz="2000" b="1" dirty="0">
                <a:solidFill>
                  <a:schemeClr val="bg1"/>
                </a:solidFill>
                <a:latin typeface="Tahoma" pitchFamily="34" charset="0"/>
              </a:rPr>
              <a:t>Positive:</a:t>
            </a:r>
            <a:r>
              <a:rPr lang="en-US" sz="2000" dirty="0">
                <a:solidFill>
                  <a:schemeClr val="bg1"/>
                </a:solidFill>
                <a:latin typeface="Tahoma" pitchFamily="34" charset="0"/>
              </a:rPr>
              <a:t> “I will take care of you” meaning, “I will see to your needs and care for you!” The person will do what is in the best interest for the other person (person being spoke to/about) – </a:t>
            </a:r>
            <a:r>
              <a:rPr lang="en-US" sz="2000" i="1" dirty="0">
                <a:solidFill>
                  <a:schemeClr val="bg1"/>
                </a:solidFill>
                <a:latin typeface="Tahoma" pitchFamily="34" charset="0"/>
              </a:rPr>
              <a:t>Lk. 10:35: The Samaritan</a:t>
            </a:r>
          </a:p>
          <a:p>
            <a:pPr eaLnBrk="0" hangingPunct="0">
              <a:buClr>
                <a:schemeClr val="accent1"/>
              </a:buClr>
              <a:buSzPct val="115000"/>
              <a:buFont typeface="Wingdings" panose="05000000000000000000" pitchFamily="2" charset="2"/>
              <a:buChar char="v"/>
            </a:pPr>
            <a:r>
              <a:rPr lang="en-US" sz="2000" b="1" dirty="0">
                <a:solidFill>
                  <a:schemeClr val="bg1"/>
                </a:solidFill>
                <a:latin typeface="Tahoma" pitchFamily="34" charset="0"/>
              </a:rPr>
              <a:t>Negative:</a:t>
            </a:r>
            <a:r>
              <a:rPr lang="en-US" sz="2000" dirty="0">
                <a:solidFill>
                  <a:schemeClr val="bg1"/>
                </a:solidFill>
                <a:latin typeface="Tahoma" pitchFamily="34" charset="0"/>
              </a:rPr>
              <a:t> “I will take care of you” meaning, “I will eliminate/handle/get rid of/discredit, etc. you!” The person will do what is in the best interest of the one saying it!</a:t>
            </a:r>
          </a:p>
        </p:txBody>
      </p:sp>
      <p:pic>
        <p:nvPicPr>
          <p:cNvPr id="10" name="Picture 2" descr="C:\Users\Morrisoncave\AppData\Local\Microsoft\Windows\INetCache\IE\3N0S1IIQ\istockphoto_5451490-husband-and-wife-shopping_(1)_thumb[2][1].jpg">
            <a:extLst>
              <a:ext uri="{FF2B5EF4-FFF2-40B4-BE49-F238E27FC236}">
                <a16:creationId xmlns:a16="http://schemas.microsoft.com/office/drawing/2014/main" id="{81A12119-FAA5-4C4E-83B2-B6E827F7256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3542827"/>
            <a:ext cx="3006198" cy="2870673"/>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a:extLst>
              <a:ext uri="{FF2B5EF4-FFF2-40B4-BE49-F238E27FC236}">
                <a16:creationId xmlns:a16="http://schemas.microsoft.com/office/drawing/2014/main" id="{5EA97CF6-E0D7-4699-868A-7C6753C6EB3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876800" y="3504727"/>
            <a:ext cx="3680708" cy="2870772"/>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5402">
                                            <p:txEl>
                                              <p:pRg st="0" end="0"/>
                                            </p:txEl>
                                          </p:spTgt>
                                        </p:tgtEl>
                                        <p:attrNameLst>
                                          <p:attrName>style.visibility</p:attrName>
                                        </p:attrNameLst>
                                      </p:cBhvr>
                                      <p:to>
                                        <p:strVal val="visible"/>
                                      </p:to>
                                    </p:set>
                                    <p:animEffect transition="in" filter="fade">
                                      <p:cBhvr>
                                        <p:cTn id="7" dur="500"/>
                                        <p:tgtEl>
                                          <p:spTgt spid="1540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nodeType="clickEffect">
                                  <p:stCondLst>
                                    <p:cond delay="0"/>
                                  </p:stCondLst>
                                  <p:childTnLst>
                                    <p:set>
                                      <p:cBhvr>
                                        <p:cTn id="11" dur="1" fill="hold">
                                          <p:stCondLst>
                                            <p:cond delay="0"/>
                                          </p:stCondLst>
                                        </p:cTn>
                                        <p:tgtEl>
                                          <p:spTgt spid="15402">
                                            <p:txEl>
                                              <p:pRg st="1" end="1"/>
                                            </p:txEl>
                                          </p:spTgt>
                                        </p:tgtEl>
                                        <p:attrNameLst>
                                          <p:attrName>style.visibility</p:attrName>
                                        </p:attrNameLst>
                                      </p:cBhvr>
                                      <p:to>
                                        <p:strVal val="visible"/>
                                      </p:to>
                                    </p:set>
                                    <p:anim calcmode="lin" valueType="num">
                                      <p:cBhvr additive="base">
                                        <p:cTn id="12" dur="500" fill="hold"/>
                                        <p:tgtEl>
                                          <p:spTgt spid="15402">
                                            <p:txEl>
                                              <p:pRg st="1" end="1"/>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15402">
                                            <p:txEl>
                                              <p:pRg st="1" end="1"/>
                                            </p:txEl>
                                          </p:spTgt>
                                        </p:tgtEl>
                                        <p:attrNameLst>
                                          <p:attrName>ppt_y</p:attrName>
                                        </p:attrNameLst>
                                      </p:cBhvr>
                                      <p:tavLst>
                                        <p:tav tm="0">
                                          <p:val>
                                            <p:strVal val="#ppt_y"/>
                                          </p:val>
                                        </p:tav>
                                        <p:tav tm="100000">
                                          <p:val>
                                            <p:strVal val="#ppt_y"/>
                                          </p:val>
                                        </p:tav>
                                      </p:tavLst>
                                    </p:anim>
                                  </p:childTnLst>
                                </p:cTn>
                              </p:par>
                            </p:childTnLst>
                          </p:cTn>
                        </p:par>
                        <p:par>
                          <p:cTn id="14" fill="hold">
                            <p:stCondLst>
                              <p:cond delay="500"/>
                            </p:stCondLst>
                            <p:childTnLst>
                              <p:par>
                                <p:cTn id="15" presetID="53" presetClass="entr" presetSubtype="16" fill="hold" nodeType="afterEffect">
                                  <p:stCondLst>
                                    <p:cond delay="0"/>
                                  </p:stCondLst>
                                  <p:childTnLst>
                                    <p:set>
                                      <p:cBhvr>
                                        <p:cTn id="16" dur="1" fill="hold">
                                          <p:stCondLst>
                                            <p:cond delay="0"/>
                                          </p:stCondLst>
                                        </p:cTn>
                                        <p:tgtEl>
                                          <p:spTgt spid="10"/>
                                        </p:tgtEl>
                                        <p:attrNameLst>
                                          <p:attrName>style.visibility</p:attrName>
                                        </p:attrNameLst>
                                      </p:cBhvr>
                                      <p:to>
                                        <p:strVal val="visible"/>
                                      </p:to>
                                    </p:set>
                                    <p:anim calcmode="lin" valueType="num">
                                      <p:cBhvr>
                                        <p:cTn id="17" dur="500" fill="hold"/>
                                        <p:tgtEl>
                                          <p:spTgt spid="10"/>
                                        </p:tgtEl>
                                        <p:attrNameLst>
                                          <p:attrName>ppt_w</p:attrName>
                                        </p:attrNameLst>
                                      </p:cBhvr>
                                      <p:tavLst>
                                        <p:tav tm="0">
                                          <p:val>
                                            <p:fltVal val="0"/>
                                          </p:val>
                                        </p:tav>
                                        <p:tav tm="100000">
                                          <p:val>
                                            <p:strVal val="#ppt_w"/>
                                          </p:val>
                                        </p:tav>
                                      </p:tavLst>
                                    </p:anim>
                                    <p:anim calcmode="lin" valueType="num">
                                      <p:cBhvr>
                                        <p:cTn id="18" dur="500" fill="hold"/>
                                        <p:tgtEl>
                                          <p:spTgt spid="10"/>
                                        </p:tgtEl>
                                        <p:attrNameLst>
                                          <p:attrName>ppt_h</p:attrName>
                                        </p:attrNameLst>
                                      </p:cBhvr>
                                      <p:tavLst>
                                        <p:tav tm="0">
                                          <p:val>
                                            <p:fltVal val="0"/>
                                          </p:val>
                                        </p:tav>
                                        <p:tav tm="100000">
                                          <p:val>
                                            <p:strVal val="#ppt_h"/>
                                          </p:val>
                                        </p:tav>
                                      </p:tavLst>
                                    </p:anim>
                                    <p:animEffect transition="in" filter="fade">
                                      <p:cBhvr>
                                        <p:cTn id="19" dur="500"/>
                                        <p:tgtEl>
                                          <p:spTgt spid="10"/>
                                        </p:tgtEl>
                                      </p:cBhvr>
                                    </p:animEffect>
                                  </p:childTnLst>
                                </p:cTn>
                              </p:par>
                            </p:childTnLst>
                          </p:cTn>
                        </p:par>
                      </p:childTnLst>
                    </p:cTn>
                  </p:par>
                  <p:par>
                    <p:cTn id="20" fill="hold">
                      <p:stCondLst>
                        <p:cond delay="indefinite"/>
                      </p:stCondLst>
                      <p:childTnLst>
                        <p:par>
                          <p:cTn id="21" fill="hold">
                            <p:stCondLst>
                              <p:cond delay="0"/>
                            </p:stCondLst>
                            <p:childTnLst>
                              <p:par>
                                <p:cTn id="22" presetID="2" presetClass="entr" presetSubtype="8" fill="hold" nodeType="clickEffect">
                                  <p:stCondLst>
                                    <p:cond delay="0"/>
                                  </p:stCondLst>
                                  <p:childTnLst>
                                    <p:set>
                                      <p:cBhvr>
                                        <p:cTn id="23" dur="1" fill="hold">
                                          <p:stCondLst>
                                            <p:cond delay="0"/>
                                          </p:stCondLst>
                                        </p:cTn>
                                        <p:tgtEl>
                                          <p:spTgt spid="15402">
                                            <p:txEl>
                                              <p:pRg st="2" end="2"/>
                                            </p:txEl>
                                          </p:spTgt>
                                        </p:tgtEl>
                                        <p:attrNameLst>
                                          <p:attrName>style.visibility</p:attrName>
                                        </p:attrNameLst>
                                      </p:cBhvr>
                                      <p:to>
                                        <p:strVal val="visible"/>
                                      </p:to>
                                    </p:set>
                                    <p:anim calcmode="lin" valueType="num">
                                      <p:cBhvr additive="base">
                                        <p:cTn id="24" dur="500" fill="hold"/>
                                        <p:tgtEl>
                                          <p:spTgt spid="15402">
                                            <p:txEl>
                                              <p:pRg st="2" end="2"/>
                                            </p:txEl>
                                          </p:spTgt>
                                        </p:tgtEl>
                                        <p:attrNameLst>
                                          <p:attrName>ppt_x</p:attrName>
                                        </p:attrNameLst>
                                      </p:cBhvr>
                                      <p:tavLst>
                                        <p:tav tm="0">
                                          <p:val>
                                            <p:strVal val="0-#ppt_w/2"/>
                                          </p:val>
                                        </p:tav>
                                        <p:tav tm="100000">
                                          <p:val>
                                            <p:strVal val="#ppt_x"/>
                                          </p:val>
                                        </p:tav>
                                      </p:tavLst>
                                    </p:anim>
                                    <p:anim calcmode="lin" valueType="num">
                                      <p:cBhvr additive="base">
                                        <p:cTn id="25" dur="500" fill="hold"/>
                                        <p:tgtEl>
                                          <p:spTgt spid="15402">
                                            <p:txEl>
                                              <p:pRg st="2" end="2"/>
                                            </p:txEl>
                                          </p:spTgt>
                                        </p:tgtEl>
                                        <p:attrNameLst>
                                          <p:attrName>ppt_y</p:attrName>
                                        </p:attrNameLst>
                                      </p:cBhvr>
                                      <p:tavLst>
                                        <p:tav tm="0">
                                          <p:val>
                                            <p:strVal val="#ppt_y"/>
                                          </p:val>
                                        </p:tav>
                                        <p:tav tm="100000">
                                          <p:val>
                                            <p:strVal val="#ppt_y"/>
                                          </p:val>
                                        </p:tav>
                                      </p:tavLst>
                                    </p:anim>
                                  </p:childTnLst>
                                </p:cTn>
                              </p:par>
                            </p:childTnLst>
                          </p:cTn>
                        </p:par>
                        <p:par>
                          <p:cTn id="26" fill="hold">
                            <p:stCondLst>
                              <p:cond delay="500"/>
                            </p:stCondLst>
                            <p:childTnLst>
                              <p:par>
                                <p:cTn id="27" presetID="53" presetClass="entr" presetSubtype="16" fill="hold" nodeType="afterEffect">
                                  <p:stCondLst>
                                    <p:cond delay="0"/>
                                  </p:stCondLst>
                                  <p:childTnLst>
                                    <p:set>
                                      <p:cBhvr>
                                        <p:cTn id="28" dur="1" fill="hold">
                                          <p:stCondLst>
                                            <p:cond delay="0"/>
                                          </p:stCondLst>
                                        </p:cTn>
                                        <p:tgtEl>
                                          <p:spTgt spid="8"/>
                                        </p:tgtEl>
                                        <p:attrNameLst>
                                          <p:attrName>style.visibility</p:attrName>
                                        </p:attrNameLst>
                                      </p:cBhvr>
                                      <p:to>
                                        <p:strVal val="visible"/>
                                      </p:to>
                                    </p:set>
                                    <p:anim calcmode="lin" valueType="num">
                                      <p:cBhvr>
                                        <p:cTn id="29" dur="500" fill="hold"/>
                                        <p:tgtEl>
                                          <p:spTgt spid="8"/>
                                        </p:tgtEl>
                                        <p:attrNameLst>
                                          <p:attrName>ppt_w</p:attrName>
                                        </p:attrNameLst>
                                      </p:cBhvr>
                                      <p:tavLst>
                                        <p:tav tm="0">
                                          <p:val>
                                            <p:fltVal val="0"/>
                                          </p:val>
                                        </p:tav>
                                        <p:tav tm="100000">
                                          <p:val>
                                            <p:strVal val="#ppt_w"/>
                                          </p:val>
                                        </p:tav>
                                      </p:tavLst>
                                    </p:anim>
                                    <p:anim calcmode="lin" valueType="num">
                                      <p:cBhvr>
                                        <p:cTn id="30" dur="500" fill="hold"/>
                                        <p:tgtEl>
                                          <p:spTgt spid="8"/>
                                        </p:tgtEl>
                                        <p:attrNameLst>
                                          <p:attrName>ppt_h</p:attrName>
                                        </p:attrNameLst>
                                      </p:cBhvr>
                                      <p:tavLst>
                                        <p:tav tm="0">
                                          <p:val>
                                            <p:fltVal val="0"/>
                                          </p:val>
                                        </p:tav>
                                        <p:tav tm="100000">
                                          <p:val>
                                            <p:strVal val="#ppt_h"/>
                                          </p:val>
                                        </p:tav>
                                      </p:tavLst>
                                    </p:anim>
                                    <p:animEffect transition="in" filter="fade">
                                      <p:cBhvr>
                                        <p:cTn id="31"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0" name="Rectangle 2"/>
          <p:cNvSpPr>
            <a:spLocks noGrp="1" noChangeArrowheads="1"/>
          </p:cNvSpPr>
          <p:nvPr>
            <p:ph type="title"/>
          </p:nvPr>
        </p:nvSpPr>
        <p:spPr>
          <a:xfrm>
            <a:off x="0" y="0"/>
            <a:ext cx="9144000" cy="457200"/>
          </a:xfrm>
        </p:spPr>
        <p:txBody>
          <a:bodyPr>
            <a:normAutofit fontScale="90000"/>
          </a:bodyPr>
          <a:lstStyle/>
          <a:p>
            <a:pPr algn="ctr"/>
            <a:r>
              <a:rPr lang="en-US" sz="3600" b="1" u="sng" cap="none" dirty="0">
                <a:ln w="22225">
                  <a:solidFill>
                    <a:schemeClr val="accent2"/>
                  </a:solidFill>
                  <a:prstDash val="solid"/>
                </a:ln>
                <a:solidFill>
                  <a:schemeClr val="accent2">
                    <a:lumMod val="40000"/>
                    <a:lumOff val="60000"/>
                  </a:schemeClr>
                </a:solidFill>
                <a:latin typeface="Arial" panose="020B0604020202020204" pitchFamily="34" charset="0"/>
                <a:cs typeface="Arial" panose="020B0604020202020204" pitchFamily="34" charset="0"/>
              </a:rPr>
              <a:t>Intro </a:t>
            </a:r>
          </a:p>
        </p:txBody>
      </p:sp>
      <p:sp>
        <p:nvSpPr>
          <p:cNvPr id="5" name="Footer Placeholder 4"/>
          <p:cNvSpPr>
            <a:spLocks noGrp="1"/>
          </p:cNvSpPr>
          <p:nvPr>
            <p:ph type="ftr" sz="quarter" idx="11"/>
          </p:nvPr>
        </p:nvSpPr>
        <p:spPr>
          <a:xfrm>
            <a:off x="0" y="6492875"/>
            <a:ext cx="5811724" cy="365125"/>
          </a:xfrm>
        </p:spPr>
        <p:txBody>
          <a:bodyPr/>
          <a:lstStyle/>
          <a:p>
            <a:r>
              <a:rPr lang="en-US" dirty="0"/>
              <a:t>God Will Take Care Of You!</a:t>
            </a:r>
          </a:p>
        </p:txBody>
      </p:sp>
      <p:sp>
        <p:nvSpPr>
          <p:cNvPr id="201731" name="Text Box 3"/>
          <p:cNvSpPr txBox="1">
            <a:spLocks noChangeArrowheads="1"/>
          </p:cNvSpPr>
          <p:nvPr/>
        </p:nvSpPr>
        <p:spPr bwMode="auto">
          <a:xfrm>
            <a:off x="0" y="762000"/>
            <a:ext cx="9144000" cy="144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lgn="l">
              <a:defRPr sz="2400">
                <a:solidFill>
                  <a:schemeClr val="tx1"/>
                </a:solidFill>
                <a:latin typeface="Times New Roman" pitchFamily="18" charset="0"/>
              </a:defRPr>
            </a:lvl1pPr>
            <a:lvl2pPr marL="914400" indent="-457200" algn="l">
              <a:defRPr sz="2400">
                <a:solidFill>
                  <a:schemeClr val="tx1"/>
                </a:solidFill>
                <a:latin typeface="Times New Roman" pitchFamily="18" charset="0"/>
              </a:defRPr>
            </a:lvl2pPr>
            <a:lvl3pPr marL="1371600" indent="-457200" algn="l">
              <a:defRPr sz="2400">
                <a:solidFill>
                  <a:schemeClr val="tx1"/>
                </a:solidFill>
                <a:latin typeface="Times New Roman" pitchFamily="18" charset="0"/>
              </a:defRPr>
            </a:lvl3pPr>
            <a:lvl4pPr marL="1828800" indent="-457200" algn="l">
              <a:defRPr sz="2400">
                <a:solidFill>
                  <a:schemeClr val="tx1"/>
                </a:solidFill>
                <a:latin typeface="Times New Roman" pitchFamily="18" charset="0"/>
              </a:defRPr>
            </a:lvl4pPr>
            <a:lvl5pPr marL="2286000" indent="-457200" algn="l">
              <a:defRPr sz="2400">
                <a:solidFill>
                  <a:schemeClr val="tx1"/>
                </a:solidFill>
                <a:latin typeface="Times New Roman" pitchFamily="18" charset="0"/>
              </a:defRPr>
            </a:lvl5pPr>
            <a:lvl6pPr marL="2743200" indent="-457200" fontAlgn="base">
              <a:spcBef>
                <a:spcPct val="0"/>
              </a:spcBef>
              <a:spcAft>
                <a:spcPct val="0"/>
              </a:spcAft>
              <a:defRPr sz="2400">
                <a:solidFill>
                  <a:schemeClr val="tx1"/>
                </a:solidFill>
                <a:latin typeface="Times New Roman" pitchFamily="18" charset="0"/>
              </a:defRPr>
            </a:lvl6pPr>
            <a:lvl7pPr marL="3200400" indent="-457200" fontAlgn="base">
              <a:spcBef>
                <a:spcPct val="0"/>
              </a:spcBef>
              <a:spcAft>
                <a:spcPct val="0"/>
              </a:spcAft>
              <a:defRPr sz="2400">
                <a:solidFill>
                  <a:schemeClr val="tx1"/>
                </a:solidFill>
                <a:latin typeface="Times New Roman" pitchFamily="18" charset="0"/>
              </a:defRPr>
            </a:lvl7pPr>
            <a:lvl8pPr marL="3657600" indent="-457200" fontAlgn="base">
              <a:spcBef>
                <a:spcPct val="0"/>
              </a:spcBef>
              <a:spcAft>
                <a:spcPct val="0"/>
              </a:spcAft>
              <a:defRPr sz="2400">
                <a:solidFill>
                  <a:schemeClr val="tx1"/>
                </a:solidFill>
                <a:latin typeface="Times New Roman" pitchFamily="18" charset="0"/>
              </a:defRPr>
            </a:lvl8pPr>
            <a:lvl9pPr marL="4114800" indent="-457200" fontAlgn="base">
              <a:spcBef>
                <a:spcPct val="0"/>
              </a:spcBef>
              <a:spcAft>
                <a:spcPct val="0"/>
              </a:spcAft>
              <a:defRPr sz="2400">
                <a:solidFill>
                  <a:schemeClr val="tx1"/>
                </a:solidFill>
                <a:latin typeface="Times New Roman" pitchFamily="18" charset="0"/>
              </a:defRPr>
            </a:lvl9pPr>
          </a:lstStyle>
          <a:p>
            <a:r>
              <a:rPr lang="en-US" dirty="0">
                <a:solidFill>
                  <a:srgbClr val="0000FF"/>
                </a:solidFill>
                <a:latin typeface="Tahoma" pitchFamily="34" charset="0"/>
              </a:rPr>
              <a:t>God has promised to “take care” of mankind </a:t>
            </a:r>
            <a:r>
              <a:rPr lang="en-US" b="1" i="1" dirty="0">
                <a:solidFill>
                  <a:srgbClr val="0000FF"/>
                </a:solidFill>
                <a:latin typeface="Tahoma" pitchFamily="34" charset="0"/>
              </a:rPr>
              <a:t>(II Pet. 2:9) </a:t>
            </a:r>
          </a:p>
          <a:p>
            <a:r>
              <a:rPr lang="en-US" dirty="0">
                <a:solidFill>
                  <a:srgbClr val="0000FF"/>
                </a:solidFill>
                <a:latin typeface="Tahoma" pitchFamily="34" charset="0"/>
              </a:rPr>
              <a:t>(positive or negative is up to individuals!)</a:t>
            </a:r>
            <a:endParaRPr lang="en-US" sz="2800" dirty="0">
              <a:solidFill>
                <a:srgbClr val="0000FF"/>
              </a:solidFill>
              <a:latin typeface="Tahoma" pitchFamily="34" charset="0"/>
            </a:endParaRPr>
          </a:p>
          <a:p>
            <a:pPr eaLnBrk="0" hangingPunct="0">
              <a:buClr>
                <a:schemeClr val="accent1"/>
              </a:buClr>
              <a:buSzPct val="115000"/>
              <a:buFont typeface="Wingdings" pitchFamily="2" charset="2"/>
              <a:buChar char="Ø"/>
            </a:pPr>
            <a:r>
              <a:rPr lang="en-US" sz="2000" b="1" dirty="0">
                <a:solidFill>
                  <a:schemeClr val="bg1"/>
                </a:solidFill>
                <a:latin typeface="Tahoma" pitchFamily="34" charset="0"/>
              </a:rPr>
              <a:t>Mt. 25:34, 41, 46: </a:t>
            </a:r>
            <a:r>
              <a:rPr lang="en-US" sz="2000" dirty="0">
                <a:solidFill>
                  <a:schemeClr val="bg1"/>
                </a:solidFill>
                <a:latin typeface="Tahoma" pitchFamily="34" charset="0"/>
              </a:rPr>
              <a:t>“These </a:t>
            </a:r>
            <a:r>
              <a:rPr lang="en-US" sz="2000" i="1" dirty="0">
                <a:solidFill>
                  <a:schemeClr val="bg1"/>
                </a:solidFill>
                <a:latin typeface="Tahoma" pitchFamily="34" charset="0"/>
              </a:rPr>
              <a:t>(on His left) </a:t>
            </a:r>
            <a:r>
              <a:rPr lang="en-US" sz="2000" dirty="0">
                <a:solidFill>
                  <a:schemeClr val="bg1"/>
                </a:solidFill>
                <a:latin typeface="Tahoma" pitchFamily="34" charset="0"/>
              </a:rPr>
              <a:t>will go away into eternal punishment, but the righteous </a:t>
            </a:r>
            <a:r>
              <a:rPr lang="en-US" sz="2000" i="1" dirty="0">
                <a:solidFill>
                  <a:schemeClr val="bg1"/>
                </a:solidFill>
                <a:latin typeface="Tahoma" pitchFamily="34" charset="0"/>
              </a:rPr>
              <a:t>(on His right) </a:t>
            </a:r>
            <a:r>
              <a:rPr lang="en-US" sz="2000" dirty="0">
                <a:solidFill>
                  <a:schemeClr val="bg1"/>
                </a:solidFill>
                <a:latin typeface="Tahoma" pitchFamily="34" charset="0"/>
              </a:rPr>
              <a:t>into eternal life.”</a:t>
            </a:r>
            <a:endParaRPr lang="en-US" sz="2000" b="0" dirty="0">
              <a:solidFill>
                <a:schemeClr val="bg1"/>
              </a:solidFill>
              <a:latin typeface="Tahoma" pitchFamily="34" charset="0"/>
            </a:endParaRPr>
          </a:p>
        </p:txBody>
      </p:sp>
      <p:pic>
        <p:nvPicPr>
          <p:cNvPr id="3" name="Picture 2">
            <a:extLst>
              <a:ext uri="{FF2B5EF4-FFF2-40B4-BE49-F238E27FC236}">
                <a16:creationId xmlns:a16="http://schemas.microsoft.com/office/drawing/2014/main" id="{A86E9484-CE71-4381-8A1B-4386198377B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52600" y="2263775"/>
            <a:ext cx="5638800" cy="422910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01731">
                                            <p:txEl>
                                              <p:pRg st="0" end="0"/>
                                            </p:txEl>
                                          </p:spTgt>
                                        </p:tgtEl>
                                        <p:attrNameLst>
                                          <p:attrName>style.visibility</p:attrName>
                                        </p:attrNameLst>
                                      </p:cBhvr>
                                      <p:to>
                                        <p:strVal val="visible"/>
                                      </p:to>
                                    </p:set>
                                    <p:animEffect transition="in" filter="fade">
                                      <p:cBhvr>
                                        <p:cTn id="7" dur="500"/>
                                        <p:tgtEl>
                                          <p:spTgt spid="201731">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201731">
                                            <p:txEl>
                                              <p:pRg st="1" end="1"/>
                                            </p:txEl>
                                          </p:spTgt>
                                        </p:tgtEl>
                                        <p:attrNameLst>
                                          <p:attrName>style.visibility</p:attrName>
                                        </p:attrNameLst>
                                      </p:cBhvr>
                                      <p:to>
                                        <p:strVal val="visible"/>
                                      </p:to>
                                    </p:set>
                                    <p:animEffect transition="in" filter="fade">
                                      <p:cBhvr>
                                        <p:cTn id="10" dur="500"/>
                                        <p:tgtEl>
                                          <p:spTgt spid="201731">
                                            <p:txEl>
                                              <p:pRg st="1" end="1"/>
                                            </p:txEl>
                                          </p:spTgt>
                                        </p:tgtEl>
                                      </p:cBhvr>
                                    </p:animEffect>
                                  </p:childTnLst>
                                </p:cTn>
                              </p:par>
                            </p:childTnLst>
                          </p:cTn>
                        </p:par>
                        <p:par>
                          <p:cTn id="11" fill="hold">
                            <p:stCondLst>
                              <p:cond delay="500"/>
                            </p:stCondLst>
                            <p:childTnLst>
                              <p:par>
                                <p:cTn id="12" presetID="22" presetClass="entr" presetSubtype="8" fill="hold" nodeType="afterEffect">
                                  <p:stCondLst>
                                    <p:cond delay="0"/>
                                  </p:stCondLst>
                                  <p:childTnLst>
                                    <p:set>
                                      <p:cBhvr>
                                        <p:cTn id="13" dur="1" fill="hold">
                                          <p:stCondLst>
                                            <p:cond delay="0"/>
                                          </p:stCondLst>
                                        </p:cTn>
                                        <p:tgtEl>
                                          <p:spTgt spid="201731">
                                            <p:txEl>
                                              <p:pRg st="2" end="2"/>
                                            </p:txEl>
                                          </p:spTgt>
                                        </p:tgtEl>
                                        <p:attrNameLst>
                                          <p:attrName>style.visibility</p:attrName>
                                        </p:attrNameLst>
                                      </p:cBhvr>
                                      <p:to>
                                        <p:strVal val="visible"/>
                                      </p:to>
                                    </p:set>
                                    <p:animEffect transition="in" filter="wipe(left)">
                                      <p:cBhvr>
                                        <p:cTn id="14" dur="500"/>
                                        <p:tgtEl>
                                          <p:spTgt spid="201731">
                                            <p:txEl>
                                              <p:pRg st="2" end="2"/>
                                            </p:txEl>
                                          </p:spTgt>
                                        </p:tgtEl>
                                      </p:cBhvr>
                                    </p:animEffect>
                                  </p:childTnLst>
                                </p:cTn>
                              </p:par>
                            </p:childTnLst>
                          </p:cTn>
                        </p:par>
                        <p:par>
                          <p:cTn id="15" fill="hold">
                            <p:stCondLst>
                              <p:cond delay="1000"/>
                            </p:stCondLst>
                            <p:childTnLst>
                              <p:par>
                                <p:cTn id="16" presetID="53" presetClass="entr" presetSubtype="16" fill="hold" nodeType="afterEffect">
                                  <p:stCondLst>
                                    <p:cond delay="0"/>
                                  </p:stCondLst>
                                  <p:childTnLst>
                                    <p:set>
                                      <p:cBhvr>
                                        <p:cTn id="17" dur="1" fill="hold">
                                          <p:stCondLst>
                                            <p:cond delay="0"/>
                                          </p:stCondLst>
                                        </p:cTn>
                                        <p:tgtEl>
                                          <p:spTgt spid="3"/>
                                        </p:tgtEl>
                                        <p:attrNameLst>
                                          <p:attrName>style.visibility</p:attrName>
                                        </p:attrNameLst>
                                      </p:cBhvr>
                                      <p:to>
                                        <p:strVal val="visible"/>
                                      </p:to>
                                    </p:set>
                                    <p:anim calcmode="lin" valueType="num">
                                      <p:cBhvr>
                                        <p:cTn id="18" dur="500" fill="hold"/>
                                        <p:tgtEl>
                                          <p:spTgt spid="3"/>
                                        </p:tgtEl>
                                        <p:attrNameLst>
                                          <p:attrName>ppt_w</p:attrName>
                                        </p:attrNameLst>
                                      </p:cBhvr>
                                      <p:tavLst>
                                        <p:tav tm="0">
                                          <p:val>
                                            <p:fltVal val="0"/>
                                          </p:val>
                                        </p:tav>
                                        <p:tav tm="100000">
                                          <p:val>
                                            <p:strVal val="#ppt_w"/>
                                          </p:val>
                                        </p:tav>
                                      </p:tavLst>
                                    </p:anim>
                                    <p:anim calcmode="lin" valueType="num">
                                      <p:cBhvr>
                                        <p:cTn id="19" dur="500" fill="hold"/>
                                        <p:tgtEl>
                                          <p:spTgt spid="3"/>
                                        </p:tgtEl>
                                        <p:attrNameLst>
                                          <p:attrName>ppt_h</p:attrName>
                                        </p:attrNameLst>
                                      </p:cBhvr>
                                      <p:tavLst>
                                        <p:tav tm="0">
                                          <p:val>
                                            <p:fltVal val="0"/>
                                          </p:val>
                                        </p:tav>
                                        <p:tav tm="100000">
                                          <p:val>
                                            <p:strVal val="#ppt_h"/>
                                          </p:val>
                                        </p:tav>
                                      </p:tavLst>
                                    </p:anim>
                                    <p:animEffect transition="in" filter="fade">
                                      <p:cBhvr>
                                        <p:cTn id="20"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3170" name="Rectangle 2"/>
          <p:cNvSpPr>
            <a:spLocks noGrp="1" noChangeArrowheads="1"/>
          </p:cNvSpPr>
          <p:nvPr>
            <p:ph type="title"/>
          </p:nvPr>
        </p:nvSpPr>
        <p:spPr>
          <a:xfrm>
            <a:off x="0" y="0"/>
            <a:ext cx="9144000" cy="609600"/>
          </a:xfrm>
        </p:spPr>
        <p:txBody>
          <a:bodyPr>
            <a:normAutofit fontScale="90000"/>
          </a:bodyPr>
          <a:lstStyle/>
          <a:p>
            <a:pPr algn="ctr"/>
            <a:r>
              <a:rPr lang="en-US" sz="3600" b="1" u="sng" cap="none" dirty="0">
                <a:ln w="22225">
                  <a:solidFill>
                    <a:schemeClr val="accent2"/>
                  </a:solidFill>
                  <a:prstDash val="solid"/>
                </a:ln>
                <a:solidFill>
                  <a:schemeClr val="accent2">
                    <a:lumMod val="40000"/>
                    <a:lumOff val="60000"/>
                  </a:schemeClr>
                </a:solidFill>
                <a:latin typeface="Arial" panose="020B0604020202020204" pitchFamily="34" charset="0"/>
                <a:cs typeface="Arial" panose="020B0604020202020204" pitchFamily="34" charset="0"/>
              </a:rPr>
              <a:t>Intro </a:t>
            </a:r>
          </a:p>
        </p:txBody>
      </p:sp>
      <p:sp>
        <p:nvSpPr>
          <p:cNvPr id="6" name="Footer Placeholder 4"/>
          <p:cNvSpPr>
            <a:spLocks noGrp="1"/>
          </p:cNvSpPr>
          <p:nvPr>
            <p:ph type="ftr" sz="quarter" idx="11"/>
          </p:nvPr>
        </p:nvSpPr>
        <p:spPr>
          <a:xfrm>
            <a:off x="0" y="6492875"/>
            <a:ext cx="5811724" cy="365125"/>
          </a:xfrm>
        </p:spPr>
        <p:txBody>
          <a:bodyPr/>
          <a:lstStyle/>
          <a:p>
            <a:r>
              <a:rPr lang="en-US" dirty="0"/>
              <a:t>God Will Take Care Of You!</a:t>
            </a:r>
          </a:p>
        </p:txBody>
      </p:sp>
      <p:sp>
        <p:nvSpPr>
          <p:cNvPr id="263171" name="Text Box 3"/>
          <p:cNvSpPr txBox="1">
            <a:spLocks noChangeArrowheads="1"/>
          </p:cNvSpPr>
          <p:nvPr/>
        </p:nvSpPr>
        <p:spPr bwMode="auto">
          <a:xfrm>
            <a:off x="0" y="695276"/>
            <a:ext cx="9144000" cy="2308324"/>
          </a:xfrm>
          <a:prstGeom prst="rect">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a:spAutoFit/>
          </a:bodyPr>
          <a:lstStyle>
            <a:lvl1pPr marL="457200" indent="-457200" algn="l">
              <a:defRPr sz="2400">
                <a:solidFill>
                  <a:schemeClr val="tx1"/>
                </a:solidFill>
                <a:latin typeface="Times New Roman" pitchFamily="18" charset="0"/>
              </a:defRPr>
            </a:lvl1pPr>
            <a:lvl2pPr marL="914400" indent="-457200" algn="l">
              <a:defRPr sz="2400">
                <a:solidFill>
                  <a:schemeClr val="tx1"/>
                </a:solidFill>
                <a:latin typeface="Times New Roman" pitchFamily="18" charset="0"/>
              </a:defRPr>
            </a:lvl2pPr>
            <a:lvl3pPr marL="1371600" indent="-457200" algn="l">
              <a:defRPr sz="2400">
                <a:solidFill>
                  <a:schemeClr val="tx1"/>
                </a:solidFill>
                <a:latin typeface="Times New Roman" pitchFamily="18" charset="0"/>
              </a:defRPr>
            </a:lvl3pPr>
            <a:lvl4pPr marL="1828800" indent="-457200" algn="l">
              <a:defRPr sz="2400">
                <a:solidFill>
                  <a:schemeClr val="tx1"/>
                </a:solidFill>
                <a:latin typeface="Times New Roman" pitchFamily="18" charset="0"/>
              </a:defRPr>
            </a:lvl4pPr>
            <a:lvl5pPr marL="2286000" indent="-457200" algn="l">
              <a:defRPr sz="2400">
                <a:solidFill>
                  <a:schemeClr val="tx1"/>
                </a:solidFill>
                <a:latin typeface="Times New Roman" pitchFamily="18" charset="0"/>
              </a:defRPr>
            </a:lvl5pPr>
            <a:lvl6pPr marL="2743200" indent="-457200" fontAlgn="base">
              <a:spcBef>
                <a:spcPct val="0"/>
              </a:spcBef>
              <a:spcAft>
                <a:spcPct val="0"/>
              </a:spcAft>
              <a:defRPr sz="2400">
                <a:solidFill>
                  <a:schemeClr val="tx1"/>
                </a:solidFill>
                <a:latin typeface="Times New Roman" pitchFamily="18" charset="0"/>
              </a:defRPr>
            </a:lvl6pPr>
            <a:lvl7pPr marL="3200400" indent="-457200" fontAlgn="base">
              <a:spcBef>
                <a:spcPct val="0"/>
              </a:spcBef>
              <a:spcAft>
                <a:spcPct val="0"/>
              </a:spcAft>
              <a:defRPr sz="2400">
                <a:solidFill>
                  <a:schemeClr val="tx1"/>
                </a:solidFill>
                <a:latin typeface="Times New Roman" pitchFamily="18" charset="0"/>
              </a:defRPr>
            </a:lvl7pPr>
            <a:lvl8pPr marL="3657600" indent="-457200" fontAlgn="base">
              <a:spcBef>
                <a:spcPct val="0"/>
              </a:spcBef>
              <a:spcAft>
                <a:spcPct val="0"/>
              </a:spcAft>
              <a:defRPr sz="2400">
                <a:solidFill>
                  <a:schemeClr val="tx1"/>
                </a:solidFill>
                <a:latin typeface="Times New Roman" pitchFamily="18" charset="0"/>
              </a:defRPr>
            </a:lvl8pPr>
            <a:lvl9pPr marL="4114800" indent="-457200" fontAlgn="base">
              <a:spcBef>
                <a:spcPct val="0"/>
              </a:spcBef>
              <a:spcAft>
                <a:spcPct val="0"/>
              </a:spcAft>
              <a:defRPr sz="2400">
                <a:solidFill>
                  <a:schemeClr val="tx1"/>
                </a:solidFill>
                <a:latin typeface="Times New Roman" pitchFamily="18" charset="0"/>
              </a:defRPr>
            </a:lvl9pPr>
          </a:lstStyle>
          <a:p>
            <a:r>
              <a:rPr lang="en-US" sz="3200" dirty="0">
                <a:solidFill>
                  <a:srgbClr val="FFFF00"/>
                </a:solidFill>
                <a:latin typeface="Tahoma" pitchFamily="34" charset="0"/>
              </a:rPr>
              <a:t>Rom. 11:22 </a:t>
            </a:r>
          </a:p>
          <a:p>
            <a:pPr eaLnBrk="0" hangingPunct="0">
              <a:buClr>
                <a:schemeClr val="accent1"/>
              </a:buClr>
              <a:buSzPct val="115000"/>
              <a:buFont typeface="Wingdings" pitchFamily="2" charset="2"/>
              <a:buNone/>
            </a:pPr>
            <a:r>
              <a:rPr lang="en-US" sz="2800" b="0" dirty="0">
                <a:latin typeface="Tahoma" pitchFamily="34" charset="0"/>
              </a:rPr>
              <a:t>22. Behold then the kindness and severity of God; to those who fell, severity, but to you, God's kindness, if you continue in His kindness; otherwise you also will be cut off.</a:t>
            </a:r>
          </a:p>
        </p:txBody>
      </p:sp>
      <p:sp>
        <p:nvSpPr>
          <p:cNvPr id="263172" name="Text Box 4"/>
          <p:cNvSpPr txBox="1">
            <a:spLocks noChangeArrowheads="1"/>
          </p:cNvSpPr>
          <p:nvPr/>
        </p:nvSpPr>
        <p:spPr bwMode="auto">
          <a:xfrm>
            <a:off x="0" y="3035400"/>
            <a:ext cx="9144000"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lgn="l">
              <a:defRPr sz="2400">
                <a:solidFill>
                  <a:schemeClr val="tx1"/>
                </a:solidFill>
                <a:latin typeface="Times New Roman" pitchFamily="18" charset="0"/>
              </a:defRPr>
            </a:lvl1pPr>
            <a:lvl2pPr marL="914400" indent="-457200" algn="l">
              <a:defRPr sz="2400">
                <a:solidFill>
                  <a:schemeClr val="tx1"/>
                </a:solidFill>
                <a:latin typeface="Times New Roman" pitchFamily="18" charset="0"/>
              </a:defRPr>
            </a:lvl2pPr>
            <a:lvl3pPr marL="1371600" indent="-457200" algn="l">
              <a:defRPr sz="2400">
                <a:solidFill>
                  <a:schemeClr val="tx1"/>
                </a:solidFill>
                <a:latin typeface="Times New Roman" pitchFamily="18" charset="0"/>
              </a:defRPr>
            </a:lvl3pPr>
            <a:lvl4pPr marL="1828800" indent="-457200" algn="l">
              <a:defRPr sz="2400">
                <a:solidFill>
                  <a:schemeClr val="tx1"/>
                </a:solidFill>
                <a:latin typeface="Times New Roman" pitchFamily="18" charset="0"/>
              </a:defRPr>
            </a:lvl4pPr>
            <a:lvl5pPr marL="2286000" indent="-457200" algn="l">
              <a:defRPr sz="2400">
                <a:solidFill>
                  <a:schemeClr val="tx1"/>
                </a:solidFill>
                <a:latin typeface="Times New Roman" pitchFamily="18" charset="0"/>
              </a:defRPr>
            </a:lvl5pPr>
            <a:lvl6pPr marL="2743200" indent="-457200" fontAlgn="base">
              <a:spcBef>
                <a:spcPct val="0"/>
              </a:spcBef>
              <a:spcAft>
                <a:spcPct val="0"/>
              </a:spcAft>
              <a:defRPr sz="2400">
                <a:solidFill>
                  <a:schemeClr val="tx1"/>
                </a:solidFill>
                <a:latin typeface="Times New Roman" pitchFamily="18" charset="0"/>
              </a:defRPr>
            </a:lvl6pPr>
            <a:lvl7pPr marL="3200400" indent="-457200" fontAlgn="base">
              <a:spcBef>
                <a:spcPct val="0"/>
              </a:spcBef>
              <a:spcAft>
                <a:spcPct val="0"/>
              </a:spcAft>
              <a:defRPr sz="2400">
                <a:solidFill>
                  <a:schemeClr val="tx1"/>
                </a:solidFill>
                <a:latin typeface="Times New Roman" pitchFamily="18" charset="0"/>
              </a:defRPr>
            </a:lvl7pPr>
            <a:lvl8pPr marL="3657600" indent="-457200" fontAlgn="base">
              <a:spcBef>
                <a:spcPct val="0"/>
              </a:spcBef>
              <a:spcAft>
                <a:spcPct val="0"/>
              </a:spcAft>
              <a:defRPr sz="2400">
                <a:solidFill>
                  <a:schemeClr val="tx1"/>
                </a:solidFill>
                <a:latin typeface="Times New Roman" pitchFamily="18" charset="0"/>
              </a:defRPr>
            </a:lvl8pPr>
            <a:lvl9pPr marL="4114800" indent="-457200" fontAlgn="base">
              <a:spcBef>
                <a:spcPct val="0"/>
              </a:spcBef>
              <a:spcAft>
                <a:spcPct val="0"/>
              </a:spcAft>
              <a:defRPr sz="2400">
                <a:solidFill>
                  <a:schemeClr val="tx1"/>
                </a:solidFill>
                <a:latin typeface="Times New Roman" pitchFamily="18" charset="0"/>
              </a:defRPr>
            </a:lvl9pPr>
          </a:lstStyle>
          <a:p>
            <a:pPr eaLnBrk="0" hangingPunct="0">
              <a:buClr>
                <a:schemeClr val="accent1"/>
              </a:buClr>
              <a:buSzPct val="115000"/>
              <a:buFont typeface="Wingdings" panose="05000000000000000000" pitchFamily="2" charset="2"/>
              <a:buChar char="v"/>
            </a:pPr>
            <a:r>
              <a:rPr lang="en-US" sz="2800" b="0" dirty="0">
                <a:solidFill>
                  <a:schemeClr val="bg1"/>
                </a:solidFill>
                <a:latin typeface="Tahoma" pitchFamily="34" charset="0"/>
              </a:rPr>
              <a:t>God’s kindness (goodness, NKJV)</a:t>
            </a:r>
          </a:p>
          <a:p>
            <a:pPr eaLnBrk="0" hangingPunct="0">
              <a:buClr>
                <a:schemeClr val="accent1"/>
              </a:buClr>
              <a:buSzPct val="115000"/>
              <a:buFont typeface="Wingdings" panose="05000000000000000000" pitchFamily="2" charset="2"/>
              <a:buChar char="v"/>
            </a:pPr>
            <a:r>
              <a:rPr lang="en-US" sz="2800" b="0" dirty="0">
                <a:solidFill>
                  <a:schemeClr val="bg1"/>
                </a:solidFill>
                <a:latin typeface="Tahoma" pitchFamily="34" charset="0"/>
              </a:rPr>
              <a:t>God’s severity</a:t>
            </a:r>
          </a:p>
          <a:p>
            <a:pPr eaLnBrk="0" hangingPunct="0">
              <a:buClr>
                <a:schemeClr val="accent1"/>
              </a:buClr>
              <a:buSzPct val="115000"/>
              <a:buFont typeface="Wingdings" panose="05000000000000000000" pitchFamily="2" charset="2"/>
              <a:buChar char="v"/>
            </a:pPr>
            <a:r>
              <a:rPr lang="en-US" sz="2800" b="0" dirty="0">
                <a:solidFill>
                  <a:schemeClr val="bg1"/>
                </a:solidFill>
                <a:latin typeface="Tahoma" pitchFamily="34" charset="0"/>
              </a:rPr>
              <a:t>The personal choice </a:t>
            </a:r>
          </a:p>
        </p:txBody>
      </p:sp>
      <p:sp>
        <p:nvSpPr>
          <p:cNvPr id="263173" name="Text Box 5"/>
          <p:cNvSpPr txBox="1">
            <a:spLocks noChangeArrowheads="1"/>
          </p:cNvSpPr>
          <p:nvPr/>
        </p:nvSpPr>
        <p:spPr bwMode="auto">
          <a:xfrm>
            <a:off x="0" y="4670525"/>
            <a:ext cx="9144000" cy="1569660"/>
          </a:xfrm>
          <a:prstGeom prst="rect">
            <a:avLst/>
          </a:prstGeom>
          <a:ln>
            <a:solidFill>
              <a:srgbClr val="FFCC00"/>
            </a:solidFill>
          </a:ln>
        </p:spPr>
        <p:style>
          <a:lnRef idx="0">
            <a:schemeClr val="dk1"/>
          </a:lnRef>
          <a:fillRef idx="3">
            <a:schemeClr val="dk1"/>
          </a:fillRef>
          <a:effectRef idx="3">
            <a:schemeClr val="dk1"/>
          </a:effectRef>
          <a:fontRef idx="minor">
            <a:schemeClr val="lt1"/>
          </a:fontRef>
        </p:style>
        <p:txBody>
          <a:bodyPr>
            <a:spAutoFit/>
          </a:bodyPr>
          <a:lstStyle>
            <a:lvl1pPr marL="457200" indent="-457200" algn="l">
              <a:defRPr sz="2400">
                <a:solidFill>
                  <a:schemeClr val="tx1"/>
                </a:solidFill>
                <a:latin typeface="Times New Roman" pitchFamily="18" charset="0"/>
              </a:defRPr>
            </a:lvl1pPr>
            <a:lvl2pPr marL="914400" indent="-457200" algn="l">
              <a:defRPr sz="2400">
                <a:solidFill>
                  <a:schemeClr val="tx1"/>
                </a:solidFill>
                <a:latin typeface="Times New Roman" pitchFamily="18" charset="0"/>
              </a:defRPr>
            </a:lvl2pPr>
            <a:lvl3pPr marL="1371600" indent="-457200" algn="l">
              <a:defRPr sz="2400">
                <a:solidFill>
                  <a:schemeClr val="tx1"/>
                </a:solidFill>
                <a:latin typeface="Times New Roman" pitchFamily="18" charset="0"/>
              </a:defRPr>
            </a:lvl3pPr>
            <a:lvl4pPr marL="1828800" indent="-457200" algn="l">
              <a:defRPr sz="2400">
                <a:solidFill>
                  <a:schemeClr val="tx1"/>
                </a:solidFill>
                <a:latin typeface="Times New Roman" pitchFamily="18" charset="0"/>
              </a:defRPr>
            </a:lvl4pPr>
            <a:lvl5pPr marL="2286000" indent="-457200" algn="l">
              <a:defRPr sz="2400">
                <a:solidFill>
                  <a:schemeClr val="tx1"/>
                </a:solidFill>
                <a:latin typeface="Times New Roman" pitchFamily="18" charset="0"/>
              </a:defRPr>
            </a:lvl5pPr>
            <a:lvl6pPr marL="2743200" indent="-457200" fontAlgn="base">
              <a:spcBef>
                <a:spcPct val="0"/>
              </a:spcBef>
              <a:spcAft>
                <a:spcPct val="0"/>
              </a:spcAft>
              <a:defRPr sz="2400">
                <a:solidFill>
                  <a:schemeClr val="tx1"/>
                </a:solidFill>
                <a:latin typeface="Times New Roman" pitchFamily="18" charset="0"/>
              </a:defRPr>
            </a:lvl6pPr>
            <a:lvl7pPr marL="3200400" indent="-457200" fontAlgn="base">
              <a:spcBef>
                <a:spcPct val="0"/>
              </a:spcBef>
              <a:spcAft>
                <a:spcPct val="0"/>
              </a:spcAft>
              <a:defRPr sz="2400">
                <a:solidFill>
                  <a:schemeClr val="tx1"/>
                </a:solidFill>
                <a:latin typeface="Times New Roman" pitchFamily="18" charset="0"/>
              </a:defRPr>
            </a:lvl7pPr>
            <a:lvl8pPr marL="3657600" indent="-457200" fontAlgn="base">
              <a:spcBef>
                <a:spcPct val="0"/>
              </a:spcBef>
              <a:spcAft>
                <a:spcPct val="0"/>
              </a:spcAft>
              <a:defRPr sz="2400">
                <a:solidFill>
                  <a:schemeClr val="tx1"/>
                </a:solidFill>
                <a:latin typeface="Times New Roman" pitchFamily="18" charset="0"/>
              </a:defRPr>
            </a:lvl8pPr>
            <a:lvl9pPr marL="4114800" indent="-457200" fontAlgn="base">
              <a:spcBef>
                <a:spcPct val="0"/>
              </a:spcBef>
              <a:spcAft>
                <a:spcPct val="0"/>
              </a:spcAft>
              <a:defRPr sz="2400">
                <a:solidFill>
                  <a:schemeClr val="tx1"/>
                </a:solidFill>
                <a:latin typeface="Times New Roman" pitchFamily="18" charset="0"/>
              </a:defRPr>
            </a:lvl9pPr>
          </a:lstStyle>
          <a:p>
            <a:pPr algn="ctr"/>
            <a:r>
              <a:rPr lang="en-US" sz="3200" dirty="0">
                <a:solidFill>
                  <a:srgbClr val="FFC000"/>
                </a:solidFill>
                <a:effectLst>
                  <a:glow rad="228600">
                    <a:schemeClr val="accent1">
                      <a:satMod val="175000"/>
                      <a:alpha val="40000"/>
                    </a:schemeClr>
                  </a:glow>
                </a:effectLst>
                <a:latin typeface="Tahoma" pitchFamily="34" charset="0"/>
              </a:rPr>
              <a:t>God will take care of you! </a:t>
            </a:r>
          </a:p>
          <a:p>
            <a:pPr algn="ctr"/>
            <a:r>
              <a:rPr lang="en-US" sz="3200" dirty="0">
                <a:solidFill>
                  <a:srgbClr val="FFC000"/>
                </a:solidFill>
                <a:effectLst>
                  <a:glow rad="228600">
                    <a:schemeClr val="accent1">
                      <a:satMod val="175000"/>
                      <a:alpha val="40000"/>
                    </a:schemeClr>
                  </a:glow>
                </a:effectLst>
                <a:latin typeface="Tahoma" pitchFamily="34" charset="0"/>
              </a:rPr>
              <a:t>Your eternity is assured one way or another – </a:t>
            </a:r>
          </a:p>
          <a:p>
            <a:pPr algn="ctr"/>
            <a:r>
              <a:rPr lang="en-US" sz="3200" dirty="0">
                <a:solidFill>
                  <a:srgbClr val="FFC000"/>
                </a:solidFill>
                <a:effectLst>
                  <a:glow rad="228600">
                    <a:schemeClr val="accent1">
                      <a:satMod val="175000"/>
                      <a:alpha val="40000"/>
                    </a:schemeClr>
                  </a:glow>
                </a:effectLst>
                <a:latin typeface="Tahoma" pitchFamily="34" charset="0"/>
              </a:rPr>
              <a:t>which do you choose? </a:t>
            </a:r>
          </a:p>
        </p:txBody>
      </p:sp>
    </p:spTree>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63171"/>
                                        </p:tgtEl>
                                        <p:attrNameLst>
                                          <p:attrName>style.visibility</p:attrName>
                                        </p:attrNameLst>
                                      </p:cBhvr>
                                      <p:to>
                                        <p:strVal val="visible"/>
                                      </p:to>
                                    </p:set>
                                    <p:animEffect transition="in" filter="fade">
                                      <p:cBhvr>
                                        <p:cTn id="7" dur="500"/>
                                        <p:tgtEl>
                                          <p:spTgt spid="263171"/>
                                        </p:tgtEl>
                                      </p:cBhvr>
                                    </p:animEffect>
                                  </p:childTnLst>
                                </p:cTn>
                              </p:par>
                            </p:childTnLst>
                          </p:cTn>
                        </p:par>
                        <p:par>
                          <p:cTn id="8" fill="hold">
                            <p:stCondLst>
                              <p:cond delay="500"/>
                            </p:stCondLst>
                            <p:childTnLst>
                              <p:par>
                                <p:cTn id="9" presetID="2" presetClass="entr" presetSubtype="8" fill="hold" nodeType="afterEffect">
                                  <p:stCondLst>
                                    <p:cond delay="0"/>
                                  </p:stCondLst>
                                  <p:childTnLst>
                                    <p:set>
                                      <p:cBhvr>
                                        <p:cTn id="10" dur="1" fill="hold">
                                          <p:stCondLst>
                                            <p:cond delay="0"/>
                                          </p:stCondLst>
                                        </p:cTn>
                                        <p:tgtEl>
                                          <p:spTgt spid="263172">
                                            <p:txEl>
                                              <p:pRg st="0" end="0"/>
                                            </p:txEl>
                                          </p:spTgt>
                                        </p:tgtEl>
                                        <p:attrNameLst>
                                          <p:attrName>style.visibility</p:attrName>
                                        </p:attrNameLst>
                                      </p:cBhvr>
                                      <p:to>
                                        <p:strVal val="visible"/>
                                      </p:to>
                                    </p:set>
                                    <p:anim calcmode="lin" valueType="num">
                                      <p:cBhvr additive="base">
                                        <p:cTn id="11" dur="500" fill="hold"/>
                                        <p:tgtEl>
                                          <p:spTgt spid="263172">
                                            <p:txEl>
                                              <p:pRg st="0" end="0"/>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263172">
                                            <p:txEl>
                                              <p:pRg st="0" end="0"/>
                                            </p:txEl>
                                          </p:spTgt>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2" presetClass="entr" presetSubtype="8" fill="hold" nodeType="afterEffect">
                                  <p:stCondLst>
                                    <p:cond delay="0"/>
                                  </p:stCondLst>
                                  <p:childTnLst>
                                    <p:set>
                                      <p:cBhvr>
                                        <p:cTn id="15" dur="1" fill="hold">
                                          <p:stCondLst>
                                            <p:cond delay="0"/>
                                          </p:stCondLst>
                                        </p:cTn>
                                        <p:tgtEl>
                                          <p:spTgt spid="263172">
                                            <p:txEl>
                                              <p:pRg st="1" end="1"/>
                                            </p:txEl>
                                          </p:spTgt>
                                        </p:tgtEl>
                                        <p:attrNameLst>
                                          <p:attrName>style.visibility</p:attrName>
                                        </p:attrNameLst>
                                      </p:cBhvr>
                                      <p:to>
                                        <p:strVal val="visible"/>
                                      </p:to>
                                    </p:set>
                                    <p:anim calcmode="lin" valueType="num">
                                      <p:cBhvr additive="base">
                                        <p:cTn id="16" dur="500" fill="hold"/>
                                        <p:tgtEl>
                                          <p:spTgt spid="263172">
                                            <p:txEl>
                                              <p:pRg st="1" end="1"/>
                                            </p:txEl>
                                          </p:spTgt>
                                        </p:tgtEl>
                                        <p:attrNameLst>
                                          <p:attrName>ppt_x</p:attrName>
                                        </p:attrNameLst>
                                      </p:cBhvr>
                                      <p:tavLst>
                                        <p:tav tm="0">
                                          <p:val>
                                            <p:strVal val="0-#ppt_w/2"/>
                                          </p:val>
                                        </p:tav>
                                        <p:tav tm="100000">
                                          <p:val>
                                            <p:strVal val="#ppt_x"/>
                                          </p:val>
                                        </p:tav>
                                      </p:tavLst>
                                    </p:anim>
                                    <p:anim calcmode="lin" valueType="num">
                                      <p:cBhvr additive="base">
                                        <p:cTn id="17" dur="500" fill="hold"/>
                                        <p:tgtEl>
                                          <p:spTgt spid="263172">
                                            <p:txEl>
                                              <p:pRg st="1" end="1"/>
                                            </p:txEl>
                                          </p:spTgt>
                                        </p:tgtEl>
                                        <p:attrNameLst>
                                          <p:attrName>ppt_y</p:attrName>
                                        </p:attrNameLst>
                                      </p:cBhvr>
                                      <p:tavLst>
                                        <p:tav tm="0">
                                          <p:val>
                                            <p:strVal val="#ppt_y"/>
                                          </p:val>
                                        </p:tav>
                                        <p:tav tm="100000">
                                          <p:val>
                                            <p:strVal val="#ppt_y"/>
                                          </p:val>
                                        </p:tav>
                                      </p:tavLst>
                                    </p:anim>
                                  </p:childTnLst>
                                </p:cTn>
                              </p:par>
                            </p:childTnLst>
                          </p:cTn>
                        </p:par>
                        <p:par>
                          <p:cTn id="18" fill="hold">
                            <p:stCondLst>
                              <p:cond delay="1500"/>
                            </p:stCondLst>
                            <p:childTnLst>
                              <p:par>
                                <p:cTn id="19" presetID="2" presetClass="entr" presetSubtype="8" fill="hold" nodeType="afterEffect">
                                  <p:stCondLst>
                                    <p:cond delay="0"/>
                                  </p:stCondLst>
                                  <p:childTnLst>
                                    <p:set>
                                      <p:cBhvr>
                                        <p:cTn id="20" dur="1" fill="hold">
                                          <p:stCondLst>
                                            <p:cond delay="0"/>
                                          </p:stCondLst>
                                        </p:cTn>
                                        <p:tgtEl>
                                          <p:spTgt spid="263172">
                                            <p:txEl>
                                              <p:pRg st="2" end="2"/>
                                            </p:txEl>
                                          </p:spTgt>
                                        </p:tgtEl>
                                        <p:attrNameLst>
                                          <p:attrName>style.visibility</p:attrName>
                                        </p:attrNameLst>
                                      </p:cBhvr>
                                      <p:to>
                                        <p:strVal val="visible"/>
                                      </p:to>
                                    </p:set>
                                    <p:anim calcmode="lin" valueType="num">
                                      <p:cBhvr additive="base">
                                        <p:cTn id="21" dur="500" fill="hold"/>
                                        <p:tgtEl>
                                          <p:spTgt spid="263172">
                                            <p:txEl>
                                              <p:pRg st="2" end="2"/>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263172">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31" presetClass="entr" presetSubtype="0" fill="hold" grpId="0" nodeType="clickEffect">
                                  <p:stCondLst>
                                    <p:cond delay="0"/>
                                  </p:stCondLst>
                                  <p:childTnLst>
                                    <p:set>
                                      <p:cBhvr>
                                        <p:cTn id="26" dur="1" fill="hold">
                                          <p:stCondLst>
                                            <p:cond delay="0"/>
                                          </p:stCondLst>
                                        </p:cTn>
                                        <p:tgtEl>
                                          <p:spTgt spid="263173"/>
                                        </p:tgtEl>
                                        <p:attrNameLst>
                                          <p:attrName>style.visibility</p:attrName>
                                        </p:attrNameLst>
                                      </p:cBhvr>
                                      <p:to>
                                        <p:strVal val="visible"/>
                                      </p:to>
                                    </p:set>
                                    <p:anim calcmode="lin" valueType="num">
                                      <p:cBhvr>
                                        <p:cTn id="27" dur="1000" fill="hold"/>
                                        <p:tgtEl>
                                          <p:spTgt spid="263173"/>
                                        </p:tgtEl>
                                        <p:attrNameLst>
                                          <p:attrName>ppt_w</p:attrName>
                                        </p:attrNameLst>
                                      </p:cBhvr>
                                      <p:tavLst>
                                        <p:tav tm="0">
                                          <p:val>
                                            <p:fltVal val="0"/>
                                          </p:val>
                                        </p:tav>
                                        <p:tav tm="100000">
                                          <p:val>
                                            <p:strVal val="#ppt_w"/>
                                          </p:val>
                                        </p:tav>
                                      </p:tavLst>
                                    </p:anim>
                                    <p:anim calcmode="lin" valueType="num">
                                      <p:cBhvr>
                                        <p:cTn id="28" dur="1000" fill="hold"/>
                                        <p:tgtEl>
                                          <p:spTgt spid="263173"/>
                                        </p:tgtEl>
                                        <p:attrNameLst>
                                          <p:attrName>ppt_h</p:attrName>
                                        </p:attrNameLst>
                                      </p:cBhvr>
                                      <p:tavLst>
                                        <p:tav tm="0">
                                          <p:val>
                                            <p:fltVal val="0"/>
                                          </p:val>
                                        </p:tav>
                                        <p:tav tm="100000">
                                          <p:val>
                                            <p:strVal val="#ppt_h"/>
                                          </p:val>
                                        </p:tav>
                                      </p:tavLst>
                                    </p:anim>
                                    <p:anim calcmode="lin" valueType="num">
                                      <p:cBhvr>
                                        <p:cTn id="29" dur="1000" fill="hold"/>
                                        <p:tgtEl>
                                          <p:spTgt spid="263173"/>
                                        </p:tgtEl>
                                        <p:attrNameLst>
                                          <p:attrName>style.rotation</p:attrName>
                                        </p:attrNameLst>
                                      </p:cBhvr>
                                      <p:tavLst>
                                        <p:tav tm="0">
                                          <p:val>
                                            <p:fltVal val="90"/>
                                          </p:val>
                                        </p:tav>
                                        <p:tav tm="100000">
                                          <p:val>
                                            <p:fltVal val="0"/>
                                          </p:val>
                                        </p:tav>
                                      </p:tavLst>
                                    </p:anim>
                                    <p:animEffect transition="in" filter="fade">
                                      <p:cBhvr>
                                        <p:cTn id="30" dur="1000"/>
                                        <p:tgtEl>
                                          <p:spTgt spid="2631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3171" grpId="0" animBg="1"/>
      <p:bldP spid="26317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3DD3A6C3-7E2F-49BA-8FE0-9AA1A9E1434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71800" y="4729965"/>
            <a:ext cx="3783054" cy="2118510"/>
          </a:xfrm>
          <a:prstGeom prst="rect">
            <a:avLst/>
          </a:prstGeom>
        </p:spPr>
      </p:pic>
      <p:sp>
        <p:nvSpPr>
          <p:cNvPr id="117762" name="Rectangle 2"/>
          <p:cNvSpPr>
            <a:spLocks noGrp="1" noChangeArrowheads="1"/>
          </p:cNvSpPr>
          <p:nvPr>
            <p:ph type="title"/>
          </p:nvPr>
        </p:nvSpPr>
        <p:spPr>
          <a:xfrm>
            <a:off x="0" y="0"/>
            <a:ext cx="9144000" cy="457200"/>
          </a:xfrm>
        </p:spPr>
        <p:txBody>
          <a:bodyPr>
            <a:normAutofit fontScale="90000"/>
          </a:bodyPr>
          <a:lstStyle/>
          <a:p>
            <a:pPr algn="ctr"/>
            <a:r>
              <a:rPr lang="en-US" sz="3600" b="1" u="sng" cap="none" dirty="0">
                <a:ln w="22225">
                  <a:solidFill>
                    <a:schemeClr val="accent2"/>
                  </a:solidFill>
                  <a:prstDash val="solid"/>
                </a:ln>
                <a:solidFill>
                  <a:schemeClr val="accent2">
                    <a:lumMod val="40000"/>
                    <a:lumOff val="60000"/>
                  </a:schemeClr>
                </a:solidFill>
                <a:latin typeface="Arial" panose="020B0604020202020204" pitchFamily="34" charset="0"/>
                <a:cs typeface="Arial" panose="020B0604020202020204" pitchFamily="34" charset="0"/>
              </a:rPr>
              <a:t>God’s Goodness </a:t>
            </a:r>
          </a:p>
        </p:txBody>
      </p:sp>
      <p:sp>
        <p:nvSpPr>
          <p:cNvPr id="12" name="Footer Placeholder 4"/>
          <p:cNvSpPr>
            <a:spLocks noGrp="1"/>
          </p:cNvSpPr>
          <p:nvPr>
            <p:ph type="ftr" sz="quarter" idx="11"/>
          </p:nvPr>
        </p:nvSpPr>
        <p:spPr>
          <a:xfrm>
            <a:off x="0" y="6483350"/>
            <a:ext cx="5811724" cy="365125"/>
          </a:xfrm>
        </p:spPr>
        <p:txBody>
          <a:bodyPr/>
          <a:lstStyle/>
          <a:p>
            <a:r>
              <a:rPr lang="en-US" dirty="0"/>
              <a:t>God Will Take Care Of You!</a:t>
            </a:r>
          </a:p>
        </p:txBody>
      </p:sp>
      <p:sp>
        <p:nvSpPr>
          <p:cNvPr id="117773" name="Text Box 13"/>
          <p:cNvSpPr txBox="1">
            <a:spLocks noChangeArrowheads="1"/>
          </p:cNvSpPr>
          <p:nvPr/>
        </p:nvSpPr>
        <p:spPr bwMode="auto">
          <a:xfrm>
            <a:off x="0" y="990600"/>
            <a:ext cx="9144000" cy="1077218"/>
          </a:xfrm>
          <a:prstGeom prst="rect">
            <a:avLst/>
          </a:prstGeom>
          <a:ln/>
        </p:spPr>
        <p:style>
          <a:lnRef idx="0">
            <a:schemeClr val="accent1"/>
          </a:lnRef>
          <a:fillRef idx="3">
            <a:schemeClr val="accent1"/>
          </a:fillRef>
          <a:effectRef idx="3">
            <a:schemeClr val="accent1"/>
          </a:effectRef>
          <a:fontRef idx="minor">
            <a:schemeClr val="lt1"/>
          </a:fontRef>
        </p:style>
        <p:txBody>
          <a:bodyPr>
            <a:spAutoFit/>
          </a:bodyPr>
          <a:lstStyle>
            <a:lvl1pPr marL="457200" indent="-457200" algn="l">
              <a:defRPr sz="2400">
                <a:solidFill>
                  <a:schemeClr val="tx1"/>
                </a:solidFill>
                <a:latin typeface="Times New Roman" pitchFamily="18" charset="0"/>
              </a:defRPr>
            </a:lvl1pPr>
            <a:lvl2pPr marL="914400" indent="-457200" algn="l">
              <a:defRPr sz="2400">
                <a:solidFill>
                  <a:schemeClr val="tx1"/>
                </a:solidFill>
                <a:latin typeface="Times New Roman" pitchFamily="18" charset="0"/>
              </a:defRPr>
            </a:lvl2pPr>
            <a:lvl3pPr marL="1371600" indent="-457200" algn="l">
              <a:defRPr sz="2400">
                <a:solidFill>
                  <a:schemeClr val="tx1"/>
                </a:solidFill>
                <a:latin typeface="Times New Roman" pitchFamily="18" charset="0"/>
              </a:defRPr>
            </a:lvl3pPr>
            <a:lvl4pPr marL="1828800" indent="-457200" algn="l">
              <a:defRPr sz="2400">
                <a:solidFill>
                  <a:schemeClr val="tx1"/>
                </a:solidFill>
                <a:latin typeface="Times New Roman" pitchFamily="18" charset="0"/>
              </a:defRPr>
            </a:lvl4pPr>
            <a:lvl5pPr marL="2286000" indent="-457200" algn="l">
              <a:defRPr sz="2400">
                <a:solidFill>
                  <a:schemeClr val="tx1"/>
                </a:solidFill>
                <a:latin typeface="Times New Roman" pitchFamily="18" charset="0"/>
              </a:defRPr>
            </a:lvl5pPr>
            <a:lvl6pPr marL="2743200" indent="-457200" fontAlgn="base">
              <a:spcBef>
                <a:spcPct val="0"/>
              </a:spcBef>
              <a:spcAft>
                <a:spcPct val="0"/>
              </a:spcAft>
              <a:defRPr sz="2400">
                <a:solidFill>
                  <a:schemeClr val="tx1"/>
                </a:solidFill>
                <a:latin typeface="Times New Roman" pitchFamily="18" charset="0"/>
              </a:defRPr>
            </a:lvl6pPr>
            <a:lvl7pPr marL="3200400" indent="-457200" fontAlgn="base">
              <a:spcBef>
                <a:spcPct val="0"/>
              </a:spcBef>
              <a:spcAft>
                <a:spcPct val="0"/>
              </a:spcAft>
              <a:defRPr sz="2400">
                <a:solidFill>
                  <a:schemeClr val="tx1"/>
                </a:solidFill>
                <a:latin typeface="Times New Roman" pitchFamily="18" charset="0"/>
              </a:defRPr>
            </a:lvl7pPr>
            <a:lvl8pPr marL="3657600" indent="-457200" fontAlgn="base">
              <a:spcBef>
                <a:spcPct val="0"/>
              </a:spcBef>
              <a:spcAft>
                <a:spcPct val="0"/>
              </a:spcAft>
              <a:defRPr sz="2400">
                <a:solidFill>
                  <a:schemeClr val="tx1"/>
                </a:solidFill>
                <a:latin typeface="Times New Roman" pitchFamily="18" charset="0"/>
              </a:defRPr>
            </a:lvl8pPr>
            <a:lvl9pPr marL="4114800" indent="-457200" fontAlgn="base">
              <a:spcBef>
                <a:spcPct val="0"/>
              </a:spcBef>
              <a:spcAft>
                <a:spcPct val="0"/>
              </a:spcAft>
              <a:defRPr sz="2400">
                <a:solidFill>
                  <a:schemeClr val="tx1"/>
                </a:solidFill>
                <a:latin typeface="Times New Roman" pitchFamily="18" charset="0"/>
              </a:defRPr>
            </a:lvl9pPr>
          </a:lstStyle>
          <a:p>
            <a:r>
              <a:rPr lang="en-US" dirty="0">
                <a:solidFill>
                  <a:srgbClr val="FFFF00"/>
                </a:solidFill>
                <a:latin typeface="Tahoma" pitchFamily="34" charset="0"/>
              </a:rPr>
              <a:t>Psalm 8:4: A Psalm of David</a:t>
            </a:r>
          </a:p>
          <a:p>
            <a:pPr eaLnBrk="0" hangingPunct="0">
              <a:buClr>
                <a:schemeClr val="accent1"/>
              </a:buClr>
              <a:buSzPct val="115000"/>
              <a:buFont typeface="Wingdings" pitchFamily="2" charset="2"/>
              <a:buNone/>
            </a:pPr>
            <a:r>
              <a:rPr lang="en-US" sz="2000" dirty="0">
                <a:latin typeface="Tahoma" pitchFamily="34" charset="0"/>
              </a:rPr>
              <a:t>4.  What is man that You take thought of him, And the son of man that You care for him?</a:t>
            </a:r>
          </a:p>
        </p:txBody>
      </p:sp>
      <p:sp>
        <p:nvSpPr>
          <p:cNvPr id="117776" name="Text Box 16"/>
          <p:cNvSpPr txBox="1">
            <a:spLocks noChangeArrowheads="1"/>
          </p:cNvSpPr>
          <p:nvPr/>
        </p:nvSpPr>
        <p:spPr bwMode="auto">
          <a:xfrm>
            <a:off x="0" y="457200"/>
            <a:ext cx="9144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lgn="l">
              <a:defRPr sz="2400">
                <a:solidFill>
                  <a:schemeClr val="tx1"/>
                </a:solidFill>
                <a:latin typeface="Times New Roman" pitchFamily="18" charset="0"/>
              </a:defRPr>
            </a:lvl1pPr>
            <a:lvl2pPr marL="914400" indent="-457200" algn="l">
              <a:defRPr sz="2400">
                <a:solidFill>
                  <a:schemeClr val="tx1"/>
                </a:solidFill>
                <a:latin typeface="Times New Roman" pitchFamily="18" charset="0"/>
              </a:defRPr>
            </a:lvl2pPr>
            <a:lvl3pPr marL="1371600" indent="-457200" algn="l">
              <a:defRPr sz="2400">
                <a:solidFill>
                  <a:schemeClr val="tx1"/>
                </a:solidFill>
                <a:latin typeface="Times New Roman" pitchFamily="18" charset="0"/>
              </a:defRPr>
            </a:lvl3pPr>
            <a:lvl4pPr marL="1828800" indent="-457200" algn="l">
              <a:defRPr sz="2400">
                <a:solidFill>
                  <a:schemeClr val="tx1"/>
                </a:solidFill>
                <a:latin typeface="Times New Roman" pitchFamily="18" charset="0"/>
              </a:defRPr>
            </a:lvl4pPr>
            <a:lvl5pPr marL="2286000" indent="-457200" algn="l">
              <a:defRPr sz="2400">
                <a:solidFill>
                  <a:schemeClr val="tx1"/>
                </a:solidFill>
                <a:latin typeface="Times New Roman" pitchFamily="18" charset="0"/>
              </a:defRPr>
            </a:lvl5pPr>
            <a:lvl6pPr marL="2743200" indent="-457200" fontAlgn="base">
              <a:spcBef>
                <a:spcPct val="0"/>
              </a:spcBef>
              <a:spcAft>
                <a:spcPct val="0"/>
              </a:spcAft>
              <a:defRPr sz="2400">
                <a:solidFill>
                  <a:schemeClr val="tx1"/>
                </a:solidFill>
                <a:latin typeface="Times New Roman" pitchFamily="18" charset="0"/>
              </a:defRPr>
            </a:lvl6pPr>
            <a:lvl7pPr marL="3200400" indent="-457200" fontAlgn="base">
              <a:spcBef>
                <a:spcPct val="0"/>
              </a:spcBef>
              <a:spcAft>
                <a:spcPct val="0"/>
              </a:spcAft>
              <a:defRPr sz="2400">
                <a:solidFill>
                  <a:schemeClr val="tx1"/>
                </a:solidFill>
                <a:latin typeface="Times New Roman" pitchFamily="18" charset="0"/>
              </a:defRPr>
            </a:lvl7pPr>
            <a:lvl8pPr marL="3657600" indent="-457200" fontAlgn="base">
              <a:spcBef>
                <a:spcPct val="0"/>
              </a:spcBef>
              <a:spcAft>
                <a:spcPct val="0"/>
              </a:spcAft>
              <a:defRPr sz="2400">
                <a:solidFill>
                  <a:schemeClr val="tx1"/>
                </a:solidFill>
                <a:latin typeface="Times New Roman" pitchFamily="18" charset="0"/>
              </a:defRPr>
            </a:lvl8pPr>
            <a:lvl9pPr marL="4114800" indent="-457200" fontAlgn="base">
              <a:spcBef>
                <a:spcPct val="0"/>
              </a:spcBef>
              <a:spcAft>
                <a:spcPct val="0"/>
              </a:spcAft>
              <a:defRPr sz="2400">
                <a:solidFill>
                  <a:schemeClr val="tx1"/>
                </a:solidFill>
                <a:latin typeface="Times New Roman" pitchFamily="18" charset="0"/>
              </a:defRPr>
            </a:lvl9pPr>
          </a:lstStyle>
          <a:p>
            <a:pPr algn="ctr" eaLnBrk="0" hangingPunct="0">
              <a:buClr>
                <a:schemeClr val="accent1"/>
              </a:buClr>
              <a:buSzPct val="115000"/>
              <a:buFont typeface="Wingdings" pitchFamily="2" charset="2"/>
              <a:buNone/>
            </a:pPr>
            <a:r>
              <a:rPr lang="en-US" sz="1600" b="1" dirty="0">
                <a:solidFill>
                  <a:srgbClr val="002060"/>
                </a:solidFill>
                <a:latin typeface="Tahoma" pitchFamily="34" charset="0"/>
              </a:rPr>
              <a:t>Rom. 11:22: “Consider the goodness…of God” (NKJV) </a:t>
            </a:r>
          </a:p>
        </p:txBody>
      </p:sp>
      <p:sp>
        <p:nvSpPr>
          <p:cNvPr id="14" name="Text Box 13">
            <a:extLst>
              <a:ext uri="{FF2B5EF4-FFF2-40B4-BE49-F238E27FC236}">
                <a16:creationId xmlns:a16="http://schemas.microsoft.com/office/drawing/2014/main" id="{8138712D-CFA6-497F-975A-48BFCDFFE849}"/>
              </a:ext>
            </a:extLst>
          </p:cNvPr>
          <p:cNvSpPr txBox="1">
            <a:spLocks noChangeArrowheads="1"/>
          </p:cNvSpPr>
          <p:nvPr/>
        </p:nvSpPr>
        <p:spPr bwMode="auto">
          <a:xfrm>
            <a:off x="0" y="2220218"/>
            <a:ext cx="9144000" cy="1077218"/>
          </a:xfrm>
          <a:prstGeom prst="rect">
            <a:avLst/>
          </a:prstGeom>
          <a:ln/>
        </p:spPr>
        <p:style>
          <a:lnRef idx="0">
            <a:schemeClr val="accent1"/>
          </a:lnRef>
          <a:fillRef idx="3">
            <a:schemeClr val="accent1"/>
          </a:fillRef>
          <a:effectRef idx="3">
            <a:schemeClr val="accent1"/>
          </a:effectRef>
          <a:fontRef idx="minor">
            <a:schemeClr val="lt1"/>
          </a:fontRef>
        </p:style>
        <p:txBody>
          <a:bodyPr>
            <a:spAutoFit/>
          </a:bodyPr>
          <a:lstStyle>
            <a:lvl1pPr marL="457200" indent="-457200" algn="l">
              <a:defRPr sz="2400">
                <a:solidFill>
                  <a:schemeClr val="tx1"/>
                </a:solidFill>
                <a:latin typeface="Times New Roman" pitchFamily="18" charset="0"/>
              </a:defRPr>
            </a:lvl1pPr>
            <a:lvl2pPr marL="914400" indent="-457200" algn="l">
              <a:defRPr sz="2400">
                <a:solidFill>
                  <a:schemeClr val="tx1"/>
                </a:solidFill>
                <a:latin typeface="Times New Roman" pitchFamily="18" charset="0"/>
              </a:defRPr>
            </a:lvl2pPr>
            <a:lvl3pPr marL="1371600" indent="-457200" algn="l">
              <a:defRPr sz="2400">
                <a:solidFill>
                  <a:schemeClr val="tx1"/>
                </a:solidFill>
                <a:latin typeface="Times New Roman" pitchFamily="18" charset="0"/>
              </a:defRPr>
            </a:lvl3pPr>
            <a:lvl4pPr marL="1828800" indent="-457200" algn="l">
              <a:defRPr sz="2400">
                <a:solidFill>
                  <a:schemeClr val="tx1"/>
                </a:solidFill>
                <a:latin typeface="Times New Roman" pitchFamily="18" charset="0"/>
              </a:defRPr>
            </a:lvl4pPr>
            <a:lvl5pPr marL="2286000" indent="-457200" algn="l">
              <a:defRPr sz="2400">
                <a:solidFill>
                  <a:schemeClr val="tx1"/>
                </a:solidFill>
                <a:latin typeface="Times New Roman" pitchFamily="18" charset="0"/>
              </a:defRPr>
            </a:lvl5pPr>
            <a:lvl6pPr marL="2743200" indent="-457200" fontAlgn="base">
              <a:spcBef>
                <a:spcPct val="0"/>
              </a:spcBef>
              <a:spcAft>
                <a:spcPct val="0"/>
              </a:spcAft>
              <a:defRPr sz="2400">
                <a:solidFill>
                  <a:schemeClr val="tx1"/>
                </a:solidFill>
                <a:latin typeface="Times New Roman" pitchFamily="18" charset="0"/>
              </a:defRPr>
            </a:lvl6pPr>
            <a:lvl7pPr marL="3200400" indent="-457200" fontAlgn="base">
              <a:spcBef>
                <a:spcPct val="0"/>
              </a:spcBef>
              <a:spcAft>
                <a:spcPct val="0"/>
              </a:spcAft>
              <a:defRPr sz="2400">
                <a:solidFill>
                  <a:schemeClr val="tx1"/>
                </a:solidFill>
                <a:latin typeface="Times New Roman" pitchFamily="18" charset="0"/>
              </a:defRPr>
            </a:lvl7pPr>
            <a:lvl8pPr marL="3657600" indent="-457200" fontAlgn="base">
              <a:spcBef>
                <a:spcPct val="0"/>
              </a:spcBef>
              <a:spcAft>
                <a:spcPct val="0"/>
              </a:spcAft>
              <a:defRPr sz="2400">
                <a:solidFill>
                  <a:schemeClr val="tx1"/>
                </a:solidFill>
                <a:latin typeface="Times New Roman" pitchFamily="18" charset="0"/>
              </a:defRPr>
            </a:lvl8pPr>
            <a:lvl9pPr marL="4114800" indent="-457200" fontAlgn="base">
              <a:spcBef>
                <a:spcPct val="0"/>
              </a:spcBef>
              <a:spcAft>
                <a:spcPct val="0"/>
              </a:spcAft>
              <a:defRPr sz="2400">
                <a:solidFill>
                  <a:schemeClr val="tx1"/>
                </a:solidFill>
                <a:latin typeface="Times New Roman" pitchFamily="18" charset="0"/>
              </a:defRPr>
            </a:lvl9pPr>
          </a:lstStyle>
          <a:p>
            <a:r>
              <a:rPr lang="en-US" dirty="0">
                <a:solidFill>
                  <a:srgbClr val="FFFF00"/>
                </a:solidFill>
                <a:latin typeface="Tahoma" pitchFamily="34" charset="0"/>
              </a:rPr>
              <a:t>Rom. 2:4: “The riches of His goodness” (NKJV)</a:t>
            </a:r>
          </a:p>
          <a:p>
            <a:pPr eaLnBrk="0" hangingPunct="0">
              <a:buClr>
                <a:schemeClr val="accent1"/>
              </a:buClr>
              <a:buSzPct val="115000"/>
              <a:buFont typeface="Wingdings" pitchFamily="2" charset="2"/>
              <a:buNone/>
            </a:pPr>
            <a:r>
              <a:rPr lang="en-US" sz="2000" b="0" dirty="0">
                <a:latin typeface="Tahoma" pitchFamily="34" charset="0"/>
              </a:rPr>
              <a:t>4.  Or do you think lightly of the riches of His kindness and tolerance and patience, not knowing that the kindness of God leads you to repentance?</a:t>
            </a:r>
          </a:p>
        </p:txBody>
      </p:sp>
      <p:sp>
        <p:nvSpPr>
          <p:cNvPr id="15" name="Text Box 14">
            <a:extLst>
              <a:ext uri="{FF2B5EF4-FFF2-40B4-BE49-F238E27FC236}">
                <a16:creationId xmlns:a16="http://schemas.microsoft.com/office/drawing/2014/main" id="{9DBC3684-79EC-49B9-B9CA-65955DCF1F2E}"/>
              </a:ext>
            </a:extLst>
          </p:cNvPr>
          <p:cNvSpPr txBox="1">
            <a:spLocks noChangeArrowheads="1"/>
          </p:cNvSpPr>
          <p:nvPr/>
        </p:nvSpPr>
        <p:spPr bwMode="auto">
          <a:xfrm>
            <a:off x="0" y="3402013"/>
            <a:ext cx="9144000"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lgn="l">
              <a:defRPr sz="2400">
                <a:solidFill>
                  <a:schemeClr val="tx1"/>
                </a:solidFill>
                <a:latin typeface="Times New Roman" pitchFamily="18" charset="0"/>
              </a:defRPr>
            </a:lvl1pPr>
            <a:lvl2pPr marL="914400" indent="-457200" algn="l">
              <a:defRPr sz="2400">
                <a:solidFill>
                  <a:schemeClr val="tx1"/>
                </a:solidFill>
                <a:latin typeface="Times New Roman" pitchFamily="18" charset="0"/>
              </a:defRPr>
            </a:lvl2pPr>
            <a:lvl3pPr marL="1371600" indent="-457200" algn="l">
              <a:defRPr sz="2400">
                <a:solidFill>
                  <a:schemeClr val="tx1"/>
                </a:solidFill>
                <a:latin typeface="Times New Roman" pitchFamily="18" charset="0"/>
              </a:defRPr>
            </a:lvl3pPr>
            <a:lvl4pPr marL="1828800" indent="-457200" algn="l">
              <a:defRPr sz="2400">
                <a:solidFill>
                  <a:schemeClr val="tx1"/>
                </a:solidFill>
                <a:latin typeface="Times New Roman" pitchFamily="18" charset="0"/>
              </a:defRPr>
            </a:lvl4pPr>
            <a:lvl5pPr marL="2286000" indent="-457200" algn="l">
              <a:defRPr sz="2400">
                <a:solidFill>
                  <a:schemeClr val="tx1"/>
                </a:solidFill>
                <a:latin typeface="Times New Roman" pitchFamily="18" charset="0"/>
              </a:defRPr>
            </a:lvl5pPr>
            <a:lvl6pPr marL="2743200" indent="-457200" fontAlgn="base">
              <a:spcBef>
                <a:spcPct val="0"/>
              </a:spcBef>
              <a:spcAft>
                <a:spcPct val="0"/>
              </a:spcAft>
              <a:defRPr sz="2400">
                <a:solidFill>
                  <a:schemeClr val="tx1"/>
                </a:solidFill>
                <a:latin typeface="Times New Roman" pitchFamily="18" charset="0"/>
              </a:defRPr>
            </a:lvl6pPr>
            <a:lvl7pPr marL="3200400" indent="-457200" fontAlgn="base">
              <a:spcBef>
                <a:spcPct val="0"/>
              </a:spcBef>
              <a:spcAft>
                <a:spcPct val="0"/>
              </a:spcAft>
              <a:defRPr sz="2400">
                <a:solidFill>
                  <a:schemeClr val="tx1"/>
                </a:solidFill>
                <a:latin typeface="Times New Roman" pitchFamily="18" charset="0"/>
              </a:defRPr>
            </a:lvl7pPr>
            <a:lvl8pPr marL="3657600" indent="-457200" fontAlgn="base">
              <a:spcBef>
                <a:spcPct val="0"/>
              </a:spcBef>
              <a:spcAft>
                <a:spcPct val="0"/>
              </a:spcAft>
              <a:defRPr sz="2400">
                <a:solidFill>
                  <a:schemeClr val="tx1"/>
                </a:solidFill>
                <a:latin typeface="Times New Roman" pitchFamily="18" charset="0"/>
              </a:defRPr>
            </a:lvl8pPr>
            <a:lvl9pPr marL="4114800" indent="-457200" fontAlgn="base">
              <a:spcBef>
                <a:spcPct val="0"/>
              </a:spcBef>
              <a:spcAft>
                <a:spcPct val="0"/>
              </a:spcAft>
              <a:defRPr sz="2400">
                <a:solidFill>
                  <a:schemeClr val="tx1"/>
                </a:solidFill>
                <a:latin typeface="Times New Roman" pitchFamily="18" charset="0"/>
              </a:defRPr>
            </a:lvl9pPr>
          </a:lstStyle>
          <a:p>
            <a:pPr eaLnBrk="0" hangingPunct="0">
              <a:buClr>
                <a:schemeClr val="accent1"/>
              </a:buClr>
              <a:buSzPct val="115000"/>
              <a:buFont typeface="Wingdings" panose="05000000000000000000" pitchFamily="2" charset="2"/>
              <a:buChar char="v"/>
            </a:pPr>
            <a:r>
              <a:rPr lang="en-US" sz="2000" dirty="0">
                <a:solidFill>
                  <a:schemeClr val="bg1"/>
                </a:solidFill>
                <a:latin typeface="Tahoma" pitchFamily="34" charset="0"/>
              </a:rPr>
              <a:t>God’s goodness leads to repentance (Rom. 2:4)</a:t>
            </a:r>
          </a:p>
          <a:p>
            <a:pPr eaLnBrk="0" hangingPunct="0">
              <a:buClr>
                <a:schemeClr val="accent1"/>
              </a:buClr>
              <a:buSzPct val="115000"/>
              <a:buFont typeface="Wingdings" panose="05000000000000000000" pitchFamily="2" charset="2"/>
              <a:buChar char="v"/>
            </a:pPr>
            <a:r>
              <a:rPr lang="en-US" sz="2000" dirty="0">
                <a:solidFill>
                  <a:schemeClr val="bg1"/>
                </a:solidFill>
                <a:latin typeface="Tahoma" pitchFamily="34" charset="0"/>
              </a:rPr>
              <a:t>God’s goodness can be seen in sending His Son (I Jn. 4:10)</a:t>
            </a:r>
          </a:p>
          <a:p>
            <a:pPr eaLnBrk="0" hangingPunct="0">
              <a:buClr>
                <a:schemeClr val="accent1"/>
              </a:buClr>
              <a:buSzPct val="115000"/>
              <a:buFont typeface="Wingdings" panose="05000000000000000000" pitchFamily="2" charset="2"/>
              <a:buChar char="v"/>
            </a:pPr>
            <a:r>
              <a:rPr lang="en-US" sz="2000" dirty="0">
                <a:solidFill>
                  <a:schemeClr val="bg1"/>
                </a:solidFill>
                <a:latin typeface="Tahoma" pitchFamily="34" charset="0"/>
              </a:rPr>
              <a:t>God’s goodness can be seen in our salvation (Eph. 2:1-9)</a:t>
            </a:r>
          </a:p>
          <a:p>
            <a:pPr eaLnBrk="0" hangingPunct="0">
              <a:buClr>
                <a:schemeClr val="accent1"/>
              </a:buClr>
              <a:buSzPct val="115000"/>
              <a:buFont typeface="Wingdings" panose="05000000000000000000" pitchFamily="2" charset="2"/>
              <a:buChar char="v"/>
            </a:pPr>
            <a:r>
              <a:rPr lang="en-US" sz="2000" dirty="0">
                <a:solidFill>
                  <a:schemeClr val="bg1"/>
                </a:solidFill>
                <a:latin typeface="Tahoma" pitchFamily="34" charset="0"/>
              </a:rPr>
              <a:t>God’s goodness can be seen in our adoption as sons &amp; daughters (Rom. 8:14-17; II Cor. 6:18)</a:t>
            </a:r>
          </a:p>
          <a:p>
            <a:pPr eaLnBrk="0" hangingPunct="0">
              <a:buClr>
                <a:schemeClr val="accent1"/>
              </a:buClr>
              <a:buSzPct val="115000"/>
              <a:buFont typeface="Wingdings" panose="05000000000000000000" pitchFamily="2" charset="2"/>
              <a:buChar char="v"/>
            </a:pPr>
            <a:r>
              <a:rPr lang="en-US" sz="2000" dirty="0">
                <a:solidFill>
                  <a:schemeClr val="bg1"/>
                </a:solidFill>
                <a:latin typeface="Tahoma" pitchFamily="34" charset="0"/>
              </a:rPr>
              <a:t>God’s goodness can be seen in our reservation in Heaven (I Pet. 1:3-4)</a:t>
            </a:r>
          </a:p>
        </p:txBody>
      </p:sp>
    </p:spTree>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11777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par>
                          <p:cTn id="11" fill="hold">
                            <p:stCondLst>
                              <p:cond delay="0"/>
                            </p:stCondLst>
                            <p:childTnLst>
                              <p:par>
                                <p:cTn id="12" presetID="2" presetClass="entr" presetSubtype="8" fill="hold" nodeType="afterEffect">
                                  <p:stCondLst>
                                    <p:cond delay="0"/>
                                  </p:stCondLst>
                                  <p:childTnLst>
                                    <p:set>
                                      <p:cBhvr>
                                        <p:cTn id="13" dur="1" fill="hold">
                                          <p:stCondLst>
                                            <p:cond delay="0"/>
                                          </p:stCondLst>
                                        </p:cTn>
                                        <p:tgtEl>
                                          <p:spTgt spid="15">
                                            <p:txEl>
                                              <p:pRg st="0" end="0"/>
                                            </p:txEl>
                                          </p:spTgt>
                                        </p:tgtEl>
                                        <p:attrNameLst>
                                          <p:attrName>style.visibility</p:attrName>
                                        </p:attrNameLst>
                                      </p:cBhvr>
                                      <p:to>
                                        <p:strVal val="visible"/>
                                      </p:to>
                                    </p:set>
                                    <p:anim calcmode="lin" valueType="num">
                                      <p:cBhvr additive="base">
                                        <p:cTn id="14" dur="500" fill="hold"/>
                                        <p:tgtEl>
                                          <p:spTgt spid="15">
                                            <p:txEl>
                                              <p:pRg st="0" end="0"/>
                                            </p:txEl>
                                          </p:spTgt>
                                        </p:tgtEl>
                                        <p:attrNameLst>
                                          <p:attrName>ppt_x</p:attrName>
                                        </p:attrNameLst>
                                      </p:cBhvr>
                                      <p:tavLst>
                                        <p:tav tm="0">
                                          <p:val>
                                            <p:strVal val="0-#ppt_w/2"/>
                                          </p:val>
                                        </p:tav>
                                        <p:tav tm="100000">
                                          <p:val>
                                            <p:strVal val="#ppt_x"/>
                                          </p:val>
                                        </p:tav>
                                      </p:tavLst>
                                    </p:anim>
                                    <p:anim calcmode="lin" valueType="num">
                                      <p:cBhvr additive="base">
                                        <p:cTn id="15" dur="500" fill="hold"/>
                                        <p:tgtEl>
                                          <p:spTgt spid="15">
                                            <p:txEl>
                                              <p:pRg st="0" end="0"/>
                                            </p:txEl>
                                          </p:spTgt>
                                        </p:tgtEl>
                                        <p:attrNameLst>
                                          <p:attrName>ppt_y</p:attrName>
                                        </p:attrNameLst>
                                      </p:cBhvr>
                                      <p:tavLst>
                                        <p:tav tm="0">
                                          <p:val>
                                            <p:strVal val="#ppt_y"/>
                                          </p:val>
                                        </p:tav>
                                        <p:tav tm="100000">
                                          <p:val>
                                            <p:strVal val="#ppt_y"/>
                                          </p:val>
                                        </p:tav>
                                      </p:tavLst>
                                    </p:anim>
                                  </p:childTnLst>
                                </p:cTn>
                              </p:par>
                            </p:childTnLst>
                          </p:cTn>
                        </p:par>
                        <p:par>
                          <p:cTn id="16" fill="hold">
                            <p:stCondLst>
                              <p:cond delay="500"/>
                            </p:stCondLst>
                            <p:childTnLst>
                              <p:par>
                                <p:cTn id="17" presetID="2" presetClass="entr" presetSubtype="8" fill="hold" nodeType="afterEffect">
                                  <p:stCondLst>
                                    <p:cond delay="0"/>
                                  </p:stCondLst>
                                  <p:childTnLst>
                                    <p:set>
                                      <p:cBhvr>
                                        <p:cTn id="18" dur="1" fill="hold">
                                          <p:stCondLst>
                                            <p:cond delay="0"/>
                                          </p:stCondLst>
                                        </p:cTn>
                                        <p:tgtEl>
                                          <p:spTgt spid="15">
                                            <p:txEl>
                                              <p:pRg st="1" end="1"/>
                                            </p:txEl>
                                          </p:spTgt>
                                        </p:tgtEl>
                                        <p:attrNameLst>
                                          <p:attrName>style.visibility</p:attrName>
                                        </p:attrNameLst>
                                      </p:cBhvr>
                                      <p:to>
                                        <p:strVal val="visible"/>
                                      </p:to>
                                    </p:set>
                                    <p:anim calcmode="lin" valueType="num">
                                      <p:cBhvr additive="base">
                                        <p:cTn id="19" dur="500" fill="hold"/>
                                        <p:tgtEl>
                                          <p:spTgt spid="15">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5">
                                            <p:txEl>
                                              <p:pRg st="1" end="1"/>
                                            </p:txEl>
                                          </p:spTgt>
                                        </p:tgtEl>
                                        <p:attrNameLst>
                                          <p:attrName>ppt_y</p:attrName>
                                        </p:attrNameLst>
                                      </p:cBhvr>
                                      <p:tavLst>
                                        <p:tav tm="0">
                                          <p:val>
                                            <p:strVal val="#ppt_y"/>
                                          </p:val>
                                        </p:tav>
                                        <p:tav tm="100000">
                                          <p:val>
                                            <p:strVal val="#ppt_y"/>
                                          </p:val>
                                        </p:tav>
                                      </p:tavLst>
                                    </p:anim>
                                  </p:childTnLst>
                                </p:cTn>
                              </p:par>
                            </p:childTnLst>
                          </p:cTn>
                        </p:par>
                        <p:par>
                          <p:cTn id="21" fill="hold">
                            <p:stCondLst>
                              <p:cond delay="1000"/>
                            </p:stCondLst>
                            <p:childTnLst>
                              <p:par>
                                <p:cTn id="22" presetID="2" presetClass="entr" presetSubtype="8" fill="hold" nodeType="afterEffect">
                                  <p:stCondLst>
                                    <p:cond delay="0"/>
                                  </p:stCondLst>
                                  <p:childTnLst>
                                    <p:set>
                                      <p:cBhvr>
                                        <p:cTn id="23" dur="1" fill="hold">
                                          <p:stCondLst>
                                            <p:cond delay="0"/>
                                          </p:stCondLst>
                                        </p:cTn>
                                        <p:tgtEl>
                                          <p:spTgt spid="15">
                                            <p:txEl>
                                              <p:pRg st="2" end="2"/>
                                            </p:txEl>
                                          </p:spTgt>
                                        </p:tgtEl>
                                        <p:attrNameLst>
                                          <p:attrName>style.visibility</p:attrName>
                                        </p:attrNameLst>
                                      </p:cBhvr>
                                      <p:to>
                                        <p:strVal val="visible"/>
                                      </p:to>
                                    </p:set>
                                    <p:anim calcmode="lin" valueType="num">
                                      <p:cBhvr additive="base">
                                        <p:cTn id="24" dur="500" fill="hold"/>
                                        <p:tgtEl>
                                          <p:spTgt spid="15">
                                            <p:txEl>
                                              <p:pRg st="2" end="2"/>
                                            </p:txEl>
                                          </p:spTgt>
                                        </p:tgtEl>
                                        <p:attrNameLst>
                                          <p:attrName>ppt_x</p:attrName>
                                        </p:attrNameLst>
                                      </p:cBhvr>
                                      <p:tavLst>
                                        <p:tav tm="0">
                                          <p:val>
                                            <p:strVal val="0-#ppt_w/2"/>
                                          </p:val>
                                        </p:tav>
                                        <p:tav tm="100000">
                                          <p:val>
                                            <p:strVal val="#ppt_x"/>
                                          </p:val>
                                        </p:tav>
                                      </p:tavLst>
                                    </p:anim>
                                    <p:anim calcmode="lin" valueType="num">
                                      <p:cBhvr additive="base">
                                        <p:cTn id="25" dur="500" fill="hold"/>
                                        <p:tgtEl>
                                          <p:spTgt spid="15">
                                            <p:txEl>
                                              <p:pRg st="2" end="2"/>
                                            </p:txEl>
                                          </p:spTgt>
                                        </p:tgtEl>
                                        <p:attrNameLst>
                                          <p:attrName>ppt_y</p:attrName>
                                        </p:attrNameLst>
                                      </p:cBhvr>
                                      <p:tavLst>
                                        <p:tav tm="0">
                                          <p:val>
                                            <p:strVal val="#ppt_y"/>
                                          </p:val>
                                        </p:tav>
                                        <p:tav tm="100000">
                                          <p:val>
                                            <p:strVal val="#ppt_y"/>
                                          </p:val>
                                        </p:tav>
                                      </p:tavLst>
                                    </p:anim>
                                  </p:childTnLst>
                                </p:cTn>
                              </p:par>
                            </p:childTnLst>
                          </p:cTn>
                        </p:par>
                        <p:par>
                          <p:cTn id="26" fill="hold">
                            <p:stCondLst>
                              <p:cond delay="1500"/>
                            </p:stCondLst>
                            <p:childTnLst>
                              <p:par>
                                <p:cTn id="27" presetID="2" presetClass="entr" presetSubtype="8" fill="hold" nodeType="afterEffect">
                                  <p:stCondLst>
                                    <p:cond delay="0"/>
                                  </p:stCondLst>
                                  <p:childTnLst>
                                    <p:set>
                                      <p:cBhvr>
                                        <p:cTn id="28" dur="1" fill="hold">
                                          <p:stCondLst>
                                            <p:cond delay="0"/>
                                          </p:stCondLst>
                                        </p:cTn>
                                        <p:tgtEl>
                                          <p:spTgt spid="15">
                                            <p:txEl>
                                              <p:pRg st="3" end="3"/>
                                            </p:txEl>
                                          </p:spTgt>
                                        </p:tgtEl>
                                        <p:attrNameLst>
                                          <p:attrName>style.visibility</p:attrName>
                                        </p:attrNameLst>
                                      </p:cBhvr>
                                      <p:to>
                                        <p:strVal val="visible"/>
                                      </p:to>
                                    </p:set>
                                    <p:anim calcmode="lin" valueType="num">
                                      <p:cBhvr additive="base">
                                        <p:cTn id="29" dur="500" fill="hold"/>
                                        <p:tgtEl>
                                          <p:spTgt spid="15">
                                            <p:txEl>
                                              <p:pRg st="3" end="3"/>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15">
                                            <p:txEl>
                                              <p:pRg st="3" end="3"/>
                                            </p:txEl>
                                          </p:spTgt>
                                        </p:tgtEl>
                                        <p:attrNameLst>
                                          <p:attrName>ppt_y</p:attrName>
                                        </p:attrNameLst>
                                      </p:cBhvr>
                                      <p:tavLst>
                                        <p:tav tm="0">
                                          <p:val>
                                            <p:strVal val="#ppt_y"/>
                                          </p:val>
                                        </p:tav>
                                        <p:tav tm="100000">
                                          <p:val>
                                            <p:strVal val="#ppt_y"/>
                                          </p:val>
                                        </p:tav>
                                      </p:tavLst>
                                    </p:anim>
                                  </p:childTnLst>
                                </p:cTn>
                              </p:par>
                            </p:childTnLst>
                          </p:cTn>
                        </p:par>
                        <p:par>
                          <p:cTn id="31" fill="hold">
                            <p:stCondLst>
                              <p:cond delay="2000"/>
                            </p:stCondLst>
                            <p:childTnLst>
                              <p:par>
                                <p:cTn id="32" presetID="2" presetClass="entr" presetSubtype="8" fill="hold" nodeType="afterEffect">
                                  <p:stCondLst>
                                    <p:cond delay="0"/>
                                  </p:stCondLst>
                                  <p:childTnLst>
                                    <p:set>
                                      <p:cBhvr>
                                        <p:cTn id="33" dur="1" fill="hold">
                                          <p:stCondLst>
                                            <p:cond delay="0"/>
                                          </p:stCondLst>
                                        </p:cTn>
                                        <p:tgtEl>
                                          <p:spTgt spid="15">
                                            <p:txEl>
                                              <p:pRg st="4" end="4"/>
                                            </p:txEl>
                                          </p:spTgt>
                                        </p:tgtEl>
                                        <p:attrNameLst>
                                          <p:attrName>style.visibility</p:attrName>
                                        </p:attrNameLst>
                                      </p:cBhvr>
                                      <p:to>
                                        <p:strVal val="visible"/>
                                      </p:to>
                                    </p:set>
                                    <p:anim calcmode="lin" valueType="num">
                                      <p:cBhvr additive="base">
                                        <p:cTn id="34" dur="500" fill="hold"/>
                                        <p:tgtEl>
                                          <p:spTgt spid="15">
                                            <p:txEl>
                                              <p:pRg st="4" end="4"/>
                                            </p:txEl>
                                          </p:spTgt>
                                        </p:tgtEl>
                                        <p:attrNameLst>
                                          <p:attrName>ppt_x</p:attrName>
                                        </p:attrNameLst>
                                      </p:cBhvr>
                                      <p:tavLst>
                                        <p:tav tm="0">
                                          <p:val>
                                            <p:strVal val="0-#ppt_w/2"/>
                                          </p:val>
                                        </p:tav>
                                        <p:tav tm="100000">
                                          <p:val>
                                            <p:strVal val="#ppt_x"/>
                                          </p:val>
                                        </p:tav>
                                      </p:tavLst>
                                    </p:anim>
                                    <p:anim calcmode="lin" valueType="num">
                                      <p:cBhvr additive="base">
                                        <p:cTn id="35" dur="500" fill="hold"/>
                                        <p:tgtEl>
                                          <p:spTgt spid="15">
                                            <p:txEl>
                                              <p:pRg st="4" end="4"/>
                                            </p:txEl>
                                          </p:spTgt>
                                        </p:tgtEl>
                                        <p:attrNameLst>
                                          <p:attrName>ppt_y</p:attrName>
                                        </p:attrNameLst>
                                      </p:cBhvr>
                                      <p:tavLst>
                                        <p:tav tm="0">
                                          <p:val>
                                            <p:strVal val="#ppt_y"/>
                                          </p:val>
                                        </p:tav>
                                        <p:tav tm="100000">
                                          <p:val>
                                            <p:strVal val="#ppt_y"/>
                                          </p:val>
                                        </p:tav>
                                      </p:tavLst>
                                    </p:anim>
                                  </p:childTnLst>
                                </p:cTn>
                              </p:par>
                            </p:childTnLst>
                          </p:cTn>
                        </p:par>
                        <p:par>
                          <p:cTn id="36" fill="hold">
                            <p:stCondLst>
                              <p:cond delay="2500"/>
                            </p:stCondLst>
                            <p:childTnLst>
                              <p:par>
                                <p:cTn id="37" presetID="53" presetClass="entr" presetSubtype="16" fill="hold" nodeType="afterEffect">
                                  <p:stCondLst>
                                    <p:cond delay="0"/>
                                  </p:stCondLst>
                                  <p:childTnLst>
                                    <p:set>
                                      <p:cBhvr>
                                        <p:cTn id="38" dur="1" fill="hold">
                                          <p:stCondLst>
                                            <p:cond delay="0"/>
                                          </p:stCondLst>
                                        </p:cTn>
                                        <p:tgtEl>
                                          <p:spTgt spid="3"/>
                                        </p:tgtEl>
                                        <p:attrNameLst>
                                          <p:attrName>style.visibility</p:attrName>
                                        </p:attrNameLst>
                                      </p:cBhvr>
                                      <p:to>
                                        <p:strVal val="visible"/>
                                      </p:to>
                                    </p:set>
                                    <p:anim calcmode="lin" valueType="num">
                                      <p:cBhvr>
                                        <p:cTn id="39" dur="500" fill="hold"/>
                                        <p:tgtEl>
                                          <p:spTgt spid="3"/>
                                        </p:tgtEl>
                                        <p:attrNameLst>
                                          <p:attrName>ppt_w</p:attrName>
                                        </p:attrNameLst>
                                      </p:cBhvr>
                                      <p:tavLst>
                                        <p:tav tm="0">
                                          <p:val>
                                            <p:fltVal val="0"/>
                                          </p:val>
                                        </p:tav>
                                        <p:tav tm="100000">
                                          <p:val>
                                            <p:strVal val="#ppt_w"/>
                                          </p:val>
                                        </p:tav>
                                      </p:tavLst>
                                    </p:anim>
                                    <p:anim calcmode="lin" valueType="num">
                                      <p:cBhvr>
                                        <p:cTn id="40" dur="500" fill="hold"/>
                                        <p:tgtEl>
                                          <p:spTgt spid="3"/>
                                        </p:tgtEl>
                                        <p:attrNameLst>
                                          <p:attrName>ppt_h</p:attrName>
                                        </p:attrNameLst>
                                      </p:cBhvr>
                                      <p:tavLst>
                                        <p:tav tm="0">
                                          <p:val>
                                            <p:fltVal val="0"/>
                                          </p:val>
                                        </p:tav>
                                        <p:tav tm="100000">
                                          <p:val>
                                            <p:strVal val="#ppt_h"/>
                                          </p:val>
                                        </p:tav>
                                      </p:tavLst>
                                    </p:anim>
                                    <p:animEffect transition="in" filter="fade">
                                      <p:cBhvr>
                                        <p:cTn id="41"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77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4A7B1479-0C69-4A63-9B1E-269D87CE4A3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09800" y="2369968"/>
            <a:ext cx="4724400" cy="3748352"/>
          </a:xfrm>
          <a:prstGeom prst="rect">
            <a:avLst/>
          </a:prstGeom>
        </p:spPr>
      </p:pic>
      <p:sp>
        <p:nvSpPr>
          <p:cNvPr id="117762" name="Rectangle 2"/>
          <p:cNvSpPr>
            <a:spLocks noGrp="1" noChangeArrowheads="1"/>
          </p:cNvSpPr>
          <p:nvPr>
            <p:ph type="title"/>
          </p:nvPr>
        </p:nvSpPr>
        <p:spPr>
          <a:xfrm>
            <a:off x="0" y="0"/>
            <a:ext cx="9144000" cy="457200"/>
          </a:xfrm>
        </p:spPr>
        <p:txBody>
          <a:bodyPr>
            <a:normAutofit fontScale="90000"/>
          </a:bodyPr>
          <a:lstStyle/>
          <a:p>
            <a:pPr algn="ctr"/>
            <a:r>
              <a:rPr lang="en-US" sz="3600" b="1" u="sng" cap="none" dirty="0">
                <a:ln w="22225">
                  <a:solidFill>
                    <a:schemeClr val="accent2"/>
                  </a:solidFill>
                  <a:prstDash val="solid"/>
                </a:ln>
                <a:solidFill>
                  <a:schemeClr val="accent2">
                    <a:lumMod val="40000"/>
                    <a:lumOff val="60000"/>
                  </a:schemeClr>
                </a:solidFill>
                <a:latin typeface="Arial" panose="020B0604020202020204" pitchFamily="34" charset="0"/>
                <a:cs typeface="Arial" panose="020B0604020202020204" pitchFamily="34" charset="0"/>
              </a:rPr>
              <a:t>God’s Goodness </a:t>
            </a:r>
          </a:p>
        </p:txBody>
      </p:sp>
      <p:sp>
        <p:nvSpPr>
          <p:cNvPr id="12" name="Footer Placeholder 4"/>
          <p:cNvSpPr>
            <a:spLocks noGrp="1"/>
          </p:cNvSpPr>
          <p:nvPr>
            <p:ph type="ftr" sz="quarter" idx="11"/>
          </p:nvPr>
        </p:nvSpPr>
        <p:spPr>
          <a:xfrm>
            <a:off x="0" y="6483350"/>
            <a:ext cx="5811724" cy="365125"/>
          </a:xfrm>
        </p:spPr>
        <p:txBody>
          <a:bodyPr/>
          <a:lstStyle/>
          <a:p>
            <a:r>
              <a:rPr lang="en-US" dirty="0"/>
              <a:t>God Will Take Care Of You!</a:t>
            </a:r>
          </a:p>
        </p:txBody>
      </p:sp>
      <p:sp>
        <p:nvSpPr>
          <p:cNvPr id="117776" name="Text Box 16"/>
          <p:cNvSpPr txBox="1">
            <a:spLocks noChangeArrowheads="1"/>
          </p:cNvSpPr>
          <p:nvPr/>
        </p:nvSpPr>
        <p:spPr bwMode="auto">
          <a:xfrm>
            <a:off x="0" y="457200"/>
            <a:ext cx="9144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lgn="l">
              <a:defRPr sz="2400">
                <a:solidFill>
                  <a:schemeClr val="tx1"/>
                </a:solidFill>
                <a:latin typeface="Times New Roman" pitchFamily="18" charset="0"/>
              </a:defRPr>
            </a:lvl1pPr>
            <a:lvl2pPr marL="914400" indent="-457200" algn="l">
              <a:defRPr sz="2400">
                <a:solidFill>
                  <a:schemeClr val="tx1"/>
                </a:solidFill>
                <a:latin typeface="Times New Roman" pitchFamily="18" charset="0"/>
              </a:defRPr>
            </a:lvl2pPr>
            <a:lvl3pPr marL="1371600" indent="-457200" algn="l">
              <a:defRPr sz="2400">
                <a:solidFill>
                  <a:schemeClr val="tx1"/>
                </a:solidFill>
                <a:latin typeface="Times New Roman" pitchFamily="18" charset="0"/>
              </a:defRPr>
            </a:lvl3pPr>
            <a:lvl4pPr marL="1828800" indent="-457200" algn="l">
              <a:defRPr sz="2400">
                <a:solidFill>
                  <a:schemeClr val="tx1"/>
                </a:solidFill>
                <a:latin typeface="Times New Roman" pitchFamily="18" charset="0"/>
              </a:defRPr>
            </a:lvl4pPr>
            <a:lvl5pPr marL="2286000" indent="-457200" algn="l">
              <a:defRPr sz="2400">
                <a:solidFill>
                  <a:schemeClr val="tx1"/>
                </a:solidFill>
                <a:latin typeface="Times New Roman" pitchFamily="18" charset="0"/>
              </a:defRPr>
            </a:lvl5pPr>
            <a:lvl6pPr marL="2743200" indent="-457200" fontAlgn="base">
              <a:spcBef>
                <a:spcPct val="0"/>
              </a:spcBef>
              <a:spcAft>
                <a:spcPct val="0"/>
              </a:spcAft>
              <a:defRPr sz="2400">
                <a:solidFill>
                  <a:schemeClr val="tx1"/>
                </a:solidFill>
                <a:latin typeface="Times New Roman" pitchFamily="18" charset="0"/>
              </a:defRPr>
            </a:lvl6pPr>
            <a:lvl7pPr marL="3200400" indent="-457200" fontAlgn="base">
              <a:spcBef>
                <a:spcPct val="0"/>
              </a:spcBef>
              <a:spcAft>
                <a:spcPct val="0"/>
              </a:spcAft>
              <a:defRPr sz="2400">
                <a:solidFill>
                  <a:schemeClr val="tx1"/>
                </a:solidFill>
                <a:latin typeface="Times New Roman" pitchFamily="18" charset="0"/>
              </a:defRPr>
            </a:lvl7pPr>
            <a:lvl8pPr marL="3657600" indent="-457200" fontAlgn="base">
              <a:spcBef>
                <a:spcPct val="0"/>
              </a:spcBef>
              <a:spcAft>
                <a:spcPct val="0"/>
              </a:spcAft>
              <a:defRPr sz="2400">
                <a:solidFill>
                  <a:schemeClr val="tx1"/>
                </a:solidFill>
                <a:latin typeface="Times New Roman" pitchFamily="18" charset="0"/>
              </a:defRPr>
            </a:lvl8pPr>
            <a:lvl9pPr marL="4114800" indent="-457200" fontAlgn="base">
              <a:spcBef>
                <a:spcPct val="0"/>
              </a:spcBef>
              <a:spcAft>
                <a:spcPct val="0"/>
              </a:spcAft>
              <a:defRPr sz="2400">
                <a:solidFill>
                  <a:schemeClr val="tx1"/>
                </a:solidFill>
                <a:latin typeface="Times New Roman" pitchFamily="18" charset="0"/>
              </a:defRPr>
            </a:lvl9pPr>
          </a:lstStyle>
          <a:p>
            <a:pPr algn="ctr" eaLnBrk="0" hangingPunct="0">
              <a:buClr>
                <a:schemeClr val="accent1"/>
              </a:buClr>
              <a:buSzPct val="115000"/>
              <a:buFont typeface="Wingdings" pitchFamily="2" charset="2"/>
              <a:buNone/>
            </a:pPr>
            <a:r>
              <a:rPr lang="en-US" sz="1600" b="1" dirty="0">
                <a:solidFill>
                  <a:srgbClr val="002060"/>
                </a:solidFill>
                <a:latin typeface="Tahoma" pitchFamily="34" charset="0"/>
              </a:rPr>
              <a:t>Rom. 11:22: “Consider the goodness…of God” (NKJV) </a:t>
            </a:r>
          </a:p>
        </p:txBody>
      </p:sp>
      <p:sp>
        <p:nvSpPr>
          <p:cNvPr id="16" name="Text Box 20">
            <a:extLst>
              <a:ext uri="{FF2B5EF4-FFF2-40B4-BE49-F238E27FC236}">
                <a16:creationId xmlns:a16="http://schemas.microsoft.com/office/drawing/2014/main" id="{7C1E369A-E590-40CB-9360-11B6625BB400}"/>
              </a:ext>
            </a:extLst>
          </p:cNvPr>
          <p:cNvSpPr txBox="1">
            <a:spLocks noChangeArrowheads="1"/>
          </p:cNvSpPr>
          <p:nvPr/>
        </p:nvSpPr>
        <p:spPr bwMode="auto">
          <a:xfrm>
            <a:off x="0" y="1231195"/>
            <a:ext cx="9144000" cy="11387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lgn="l">
              <a:defRPr sz="2400">
                <a:solidFill>
                  <a:schemeClr val="tx1"/>
                </a:solidFill>
                <a:latin typeface="Times New Roman" pitchFamily="18" charset="0"/>
              </a:defRPr>
            </a:lvl1pPr>
            <a:lvl2pPr marL="914400" indent="-457200" algn="l">
              <a:defRPr sz="2400">
                <a:solidFill>
                  <a:schemeClr val="tx1"/>
                </a:solidFill>
                <a:latin typeface="Times New Roman" pitchFamily="18" charset="0"/>
              </a:defRPr>
            </a:lvl2pPr>
            <a:lvl3pPr marL="1371600" indent="-457200" algn="l">
              <a:defRPr sz="2400">
                <a:solidFill>
                  <a:schemeClr val="tx1"/>
                </a:solidFill>
                <a:latin typeface="Times New Roman" pitchFamily="18" charset="0"/>
              </a:defRPr>
            </a:lvl3pPr>
            <a:lvl4pPr marL="1828800" indent="-457200" algn="l">
              <a:defRPr sz="2400">
                <a:solidFill>
                  <a:schemeClr val="tx1"/>
                </a:solidFill>
                <a:latin typeface="Times New Roman" pitchFamily="18" charset="0"/>
              </a:defRPr>
            </a:lvl4pPr>
            <a:lvl5pPr marL="2286000" indent="-457200" algn="l">
              <a:defRPr sz="2400">
                <a:solidFill>
                  <a:schemeClr val="tx1"/>
                </a:solidFill>
                <a:latin typeface="Times New Roman" pitchFamily="18" charset="0"/>
              </a:defRPr>
            </a:lvl5pPr>
            <a:lvl6pPr marL="2743200" indent="-457200" fontAlgn="base">
              <a:spcBef>
                <a:spcPct val="0"/>
              </a:spcBef>
              <a:spcAft>
                <a:spcPct val="0"/>
              </a:spcAft>
              <a:defRPr sz="2400">
                <a:solidFill>
                  <a:schemeClr val="tx1"/>
                </a:solidFill>
                <a:latin typeface="Times New Roman" pitchFamily="18" charset="0"/>
              </a:defRPr>
            </a:lvl6pPr>
            <a:lvl7pPr marL="3200400" indent="-457200" fontAlgn="base">
              <a:spcBef>
                <a:spcPct val="0"/>
              </a:spcBef>
              <a:spcAft>
                <a:spcPct val="0"/>
              </a:spcAft>
              <a:defRPr sz="2400">
                <a:solidFill>
                  <a:schemeClr val="tx1"/>
                </a:solidFill>
                <a:latin typeface="Times New Roman" pitchFamily="18" charset="0"/>
              </a:defRPr>
            </a:lvl7pPr>
            <a:lvl8pPr marL="3657600" indent="-457200" fontAlgn="base">
              <a:spcBef>
                <a:spcPct val="0"/>
              </a:spcBef>
              <a:spcAft>
                <a:spcPct val="0"/>
              </a:spcAft>
              <a:defRPr sz="2400">
                <a:solidFill>
                  <a:schemeClr val="tx1"/>
                </a:solidFill>
                <a:latin typeface="Times New Roman" pitchFamily="18" charset="0"/>
              </a:defRPr>
            </a:lvl8pPr>
            <a:lvl9pPr marL="4114800" indent="-457200" fontAlgn="base">
              <a:spcBef>
                <a:spcPct val="0"/>
              </a:spcBef>
              <a:spcAft>
                <a:spcPct val="0"/>
              </a:spcAft>
              <a:defRPr sz="2400">
                <a:solidFill>
                  <a:schemeClr val="tx1"/>
                </a:solidFill>
                <a:latin typeface="Times New Roman" pitchFamily="18" charset="0"/>
              </a:defRPr>
            </a:lvl9pPr>
          </a:lstStyle>
          <a:p>
            <a:r>
              <a:rPr lang="en-US" dirty="0">
                <a:solidFill>
                  <a:srgbClr val="0000FF"/>
                </a:solidFill>
                <a:latin typeface="Tahoma" pitchFamily="34" charset="0"/>
              </a:rPr>
              <a:t>The goodness of God is extended to those who “continue </a:t>
            </a:r>
          </a:p>
          <a:p>
            <a:r>
              <a:rPr lang="en-US" dirty="0">
                <a:solidFill>
                  <a:srgbClr val="0000FF"/>
                </a:solidFill>
                <a:latin typeface="Tahoma" pitchFamily="34" charset="0"/>
              </a:rPr>
              <a:t>in His goodness” (Rom. 11:22) </a:t>
            </a:r>
            <a:endParaRPr lang="en-US" sz="2800" dirty="0">
              <a:solidFill>
                <a:srgbClr val="0000FF"/>
              </a:solidFill>
              <a:latin typeface="Tahoma" pitchFamily="34" charset="0"/>
            </a:endParaRPr>
          </a:p>
          <a:p>
            <a:pPr eaLnBrk="0" hangingPunct="0">
              <a:buClr>
                <a:schemeClr val="accent1"/>
              </a:buClr>
              <a:buSzPct val="115000"/>
              <a:buFont typeface="Wingdings" pitchFamily="2" charset="2"/>
              <a:buChar char="Ø"/>
            </a:pPr>
            <a:r>
              <a:rPr lang="en-US" sz="2000" b="1" dirty="0">
                <a:solidFill>
                  <a:schemeClr val="bg1"/>
                </a:solidFill>
                <a:latin typeface="Tahoma" pitchFamily="34" charset="0"/>
              </a:rPr>
              <a:t>Heb. 5:9: </a:t>
            </a:r>
            <a:r>
              <a:rPr lang="en-US" sz="2000" dirty="0">
                <a:solidFill>
                  <a:schemeClr val="bg1"/>
                </a:solidFill>
                <a:latin typeface="Tahoma" pitchFamily="34" charset="0"/>
              </a:rPr>
              <a:t>God saves those who obey Him! (Jn. 14:15; I Jn. 5:2-3)</a:t>
            </a:r>
            <a:r>
              <a:rPr lang="en-US" sz="2000" b="0" dirty="0">
                <a:solidFill>
                  <a:schemeClr val="bg1"/>
                </a:solidFill>
                <a:latin typeface="Tahoma" pitchFamily="34" charset="0"/>
              </a:rPr>
              <a:t> </a:t>
            </a:r>
          </a:p>
        </p:txBody>
      </p:sp>
      <p:sp>
        <p:nvSpPr>
          <p:cNvPr id="18" name="Text Box 21">
            <a:extLst>
              <a:ext uri="{FF2B5EF4-FFF2-40B4-BE49-F238E27FC236}">
                <a16:creationId xmlns:a16="http://schemas.microsoft.com/office/drawing/2014/main" id="{F4ACD132-2DF5-4861-A40D-5DBB9C5164E3}"/>
              </a:ext>
            </a:extLst>
          </p:cNvPr>
          <p:cNvSpPr txBox="1">
            <a:spLocks noChangeArrowheads="1"/>
          </p:cNvSpPr>
          <p:nvPr/>
        </p:nvSpPr>
        <p:spPr bwMode="auto">
          <a:xfrm>
            <a:off x="0" y="5469838"/>
            <a:ext cx="9144000" cy="830997"/>
          </a:xfrm>
          <a:prstGeom prst="rect">
            <a:avLst/>
          </a:prstGeom>
          <a:ln>
            <a:solidFill>
              <a:srgbClr val="FFCC00"/>
            </a:solidFill>
          </a:ln>
        </p:spPr>
        <p:style>
          <a:lnRef idx="0">
            <a:schemeClr val="dk1"/>
          </a:lnRef>
          <a:fillRef idx="3">
            <a:schemeClr val="dk1"/>
          </a:fillRef>
          <a:effectRef idx="3">
            <a:schemeClr val="dk1"/>
          </a:effectRef>
          <a:fontRef idx="minor">
            <a:schemeClr val="lt1"/>
          </a:fontRef>
        </p:style>
        <p:txBody>
          <a:bodyPr>
            <a:spAutoFit/>
          </a:bodyPr>
          <a:lstStyle>
            <a:lvl1pPr marL="457200" indent="-457200" algn="l">
              <a:defRPr sz="2400">
                <a:solidFill>
                  <a:schemeClr val="tx1"/>
                </a:solidFill>
                <a:latin typeface="Times New Roman" pitchFamily="18" charset="0"/>
              </a:defRPr>
            </a:lvl1pPr>
            <a:lvl2pPr marL="914400" indent="-457200" algn="l">
              <a:defRPr sz="2400">
                <a:solidFill>
                  <a:schemeClr val="tx1"/>
                </a:solidFill>
                <a:latin typeface="Times New Roman" pitchFamily="18" charset="0"/>
              </a:defRPr>
            </a:lvl2pPr>
            <a:lvl3pPr marL="1371600" indent="-457200" algn="l">
              <a:defRPr sz="2400">
                <a:solidFill>
                  <a:schemeClr val="tx1"/>
                </a:solidFill>
                <a:latin typeface="Times New Roman" pitchFamily="18" charset="0"/>
              </a:defRPr>
            </a:lvl3pPr>
            <a:lvl4pPr marL="1828800" indent="-457200" algn="l">
              <a:defRPr sz="2400">
                <a:solidFill>
                  <a:schemeClr val="tx1"/>
                </a:solidFill>
                <a:latin typeface="Times New Roman" pitchFamily="18" charset="0"/>
              </a:defRPr>
            </a:lvl4pPr>
            <a:lvl5pPr marL="2286000" indent="-457200" algn="l">
              <a:defRPr sz="2400">
                <a:solidFill>
                  <a:schemeClr val="tx1"/>
                </a:solidFill>
                <a:latin typeface="Times New Roman" pitchFamily="18" charset="0"/>
              </a:defRPr>
            </a:lvl5pPr>
            <a:lvl6pPr marL="2743200" indent="-457200" fontAlgn="base">
              <a:spcBef>
                <a:spcPct val="0"/>
              </a:spcBef>
              <a:spcAft>
                <a:spcPct val="0"/>
              </a:spcAft>
              <a:defRPr sz="2400">
                <a:solidFill>
                  <a:schemeClr val="tx1"/>
                </a:solidFill>
                <a:latin typeface="Times New Roman" pitchFamily="18" charset="0"/>
              </a:defRPr>
            </a:lvl6pPr>
            <a:lvl7pPr marL="3200400" indent="-457200" fontAlgn="base">
              <a:spcBef>
                <a:spcPct val="0"/>
              </a:spcBef>
              <a:spcAft>
                <a:spcPct val="0"/>
              </a:spcAft>
              <a:defRPr sz="2400">
                <a:solidFill>
                  <a:schemeClr val="tx1"/>
                </a:solidFill>
                <a:latin typeface="Times New Roman" pitchFamily="18" charset="0"/>
              </a:defRPr>
            </a:lvl7pPr>
            <a:lvl8pPr marL="3657600" indent="-457200" fontAlgn="base">
              <a:spcBef>
                <a:spcPct val="0"/>
              </a:spcBef>
              <a:spcAft>
                <a:spcPct val="0"/>
              </a:spcAft>
              <a:defRPr sz="2400">
                <a:solidFill>
                  <a:schemeClr val="tx1"/>
                </a:solidFill>
                <a:latin typeface="Times New Roman" pitchFamily="18" charset="0"/>
              </a:defRPr>
            </a:lvl8pPr>
            <a:lvl9pPr marL="4114800" indent="-457200" fontAlgn="base">
              <a:spcBef>
                <a:spcPct val="0"/>
              </a:spcBef>
              <a:spcAft>
                <a:spcPct val="0"/>
              </a:spcAft>
              <a:defRPr sz="2400">
                <a:solidFill>
                  <a:schemeClr val="tx1"/>
                </a:solidFill>
                <a:latin typeface="Times New Roman" pitchFamily="18" charset="0"/>
              </a:defRPr>
            </a:lvl9pPr>
          </a:lstStyle>
          <a:p>
            <a:pPr algn="ctr"/>
            <a:r>
              <a:rPr lang="en-US" dirty="0">
                <a:solidFill>
                  <a:srgbClr val="FFC000"/>
                </a:solidFill>
                <a:effectLst>
                  <a:glow rad="228600">
                    <a:schemeClr val="accent3">
                      <a:satMod val="175000"/>
                      <a:alpha val="40000"/>
                    </a:schemeClr>
                  </a:glow>
                </a:effectLst>
                <a:latin typeface="Tahoma" pitchFamily="34" charset="0"/>
              </a:rPr>
              <a:t>God will take care of us in eternity with eternal life “if” </a:t>
            </a:r>
          </a:p>
          <a:p>
            <a:pPr algn="ctr"/>
            <a:r>
              <a:rPr lang="en-US" dirty="0">
                <a:solidFill>
                  <a:srgbClr val="FFC000"/>
                </a:solidFill>
                <a:effectLst>
                  <a:glow rad="228600">
                    <a:schemeClr val="accent3">
                      <a:satMod val="175000"/>
                      <a:alpha val="40000"/>
                    </a:schemeClr>
                  </a:glow>
                </a:effectLst>
                <a:latin typeface="Tahoma" pitchFamily="34" charset="0"/>
              </a:rPr>
              <a:t>we continue in His goodness! </a:t>
            </a:r>
          </a:p>
        </p:txBody>
      </p:sp>
    </p:spTree>
    <p:extLst>
      <p:ext uri="{BB962C8B-B14F-4D97-AF65-F5344CB8AC3E}">
        <p14:creationId xmlns:p14="http://schemas.microsoft.com/office/powerpoint/2010/main" val="2353672819"/>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animEffect transition="in" filter="fade">
                                      <p:cBhvr>
                                        <p:cTn id="7" dur="500"/>
                                        <p:tgtEl>
                                          <p:spTgt spid="16">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6">
                                            <p:txEl>
                                              <p:pRg st="1" end="1"/>
                                            </p:txEl>
                                          </p:spTgt>
                                        </p:tgtEl>
                                        <p:attrNameLst>
                                          <p:attrName>style.visibility</p:attrName>
                                        </p:attrNameLst>
                                      </p:cBhvr>
                                      <p:to>
                                        <p:strVal val="visible"/>
                                      </p:to>
                                    </p:set>
                                    <p:animEffect transition="in" filter="fade">
                                      <p:cBhvr>
                                        <p:cTn id="10" dur="500"/>
                                        <p:tgtEl>
                                          <p:spTgt spid="16">
                                            <p:txEl>
                                              <p:pRg st="1" end="1"/>
                                            </p:txEl>
                                          </p:spTgt>
                                        </p:tgtEl>
                                      </p:cBhvr>
                                    </p:animEffect>
                                  </p:childTnLst>
                                </p:cTn>
                              </p:par>
                            </p:childTnLst>
                          </p:cTn>
                        </p:par>
                        <p:par>
                          <p:cTn id="11" fill="hold">
                            <p:stCondLst>
                              <p:cond delay="500"/>
                            </p:stCondLst>
                            <p:childTnLst>
                              <p:par>
                                <p:cTn id="12" presetID="22" presetClass="entr" presetSubtype="8" fill="hold" nodeType="afterEffect">
                                  <p:stCondLst>
                                    <p:cond delay="0"/>
                                  </p:stCondLst>
                                  <p:childTnLst>
                                    <p:set>
                                      <p:cBhvr>
                                        <p:cTn id="13" dur="1" fill="hold">
                                          <p:stCondLst>
                                            <p:cond delay="0"/>
                                          </p:stCondLst>
                                        </p:cTn>
                                        <p:tgtEl>
                                          <p:spTgt spid="16">
                                            <p:txEl>
                                              <p:pRg st="2" end="2"/>
                                            </p:txEl>
                                          </p:spTgt>
                                        </p:tgtEl>
                                        <p:attrNameLst>
                                          <p:attrName>style.visibility</p:attrName>
                                        </p:attrNameLst>
                                      </p:cBhvr>
                                      <p:to>
                                        <p:strVal val="visible"/>
                                      </p:to>
                                    </p:set>
                                    <p:animEffect transition="in" filter="wipe(left)">
                                      <p:cBhvr>
                                        <p:cTn id="14" dur="500"/>
                                        <p:tgtEl>
                                          <p:spTgt spid="16">
                                            <p:txEl>
                                              <p:pRg st="2" end="2"/>
                                            </p:txEl>
                                          </p:spTgt>
                                        </p:tgtEl>
                                      </p:cBhvr>
                                    </p:animEffect>
                                  </p:childTnLst>
                                </p:cTn>
                              </p:par>
                            </p:childTnLst>
                          </p:cTn>
                        </p:par>
                        <p:par>
                          <p:cTn id="15" fill="hold">
                            <p:stCondLst>
                              <p:cond delay="1000"/>
                            </p:stCondLst>
                            <p:childTnLst>
                              <p:par>
                                <p:cTn id="16" presetID="53" presetClass="entr" presetSubtype="16" fill="hold" nodeType="afterEffect">
                                  <p:stCondLst>
                                    <p:cond delay="0"/>
                                  </p:stCondLst>
                                  <p:childTnLst>
                                    <p:set>
                                      <p:cBhvr>
                                        <p:cTn id="17" dur="1" fill="hold">
                                          <p:stCondLst>
                                            <p:cond delay="0"/>
                                          </p:stCondLst>
                                        </p:cTn>
                                        <p:tgtEl>
                                          <p:spTgt spid="3"/>
                                        </p:tgtEl>
                                        <p:attrNameLst>
                                          <p:attrName>style.visibility</p:attrName>
                                        </p:attrNameLst>
                                      </p:cBhvr>
                                      <p:to>
                                        <p:strVal val="visible"/>
                                      </p:to>
                                    </p:set>
                                    <p:anim calcmode="lin" valueType="num">
                                      <p:cBhvr>
                                        <p:cTn id="18" dur="500" fill="hold"/>
                                        <p:tgtEl>
                                          <p:spTgt spid="3"/>
                                        </p:tgtEl>
                                        <p:attrNameLst>
                                          <p:attrName>ppt_w</p:attrName>
                                        </p:attrNameLst>
                                      </p:cBhvr>
                                      <p:tavLst>
                                        <p:tav tm="0">
                                          <p:val>
                                            <p:fltVal val="0"/>
                                          </p:val>
                                        </p:tav>
                                        <p:tav tm="100000">
                                          <p:val>
                                            <p:strVal val="#ppt_w"/>
                                          </p:val>
                                        </p:tav>
                                      </p:tavLst>
                                    </p:anim>
                                    <p:anim calcmode="lin" valueType="num">
                                      <p:cBhvr>
                                        <p:cTn id="19" dur="500" fill="hold"/>
                                        <p:tgtEl>
                                          <p:spTgt spid="3"/>
                                        </p:tgtEl>
                                        <p:attrNameLst>
                                          <p:attrName>ppt_h</p:attrName>
                                        </p:attrNameLst>
                                      </p:cBhvr>
                                      <p:tavLst>
                                        <p:tav tm="0">
                                          <p:val>
                                            <p:fltVal val="0"/>
                                          </p:val>
                                        </p:tav>
                                        <p:tav tm="100000">
                                          <p:val>
                                            <p:strVal val="#ppt_h"/>
                                          </p:val>
                                        </p:tav>
                                      </p:tavLst>
                                    </p:anim>
                                    <p:animEffect transition="in" filter="fade">
                                      <p:cBhvr>
                                        <p:cTn id="20" dur="500"/>
                                        <p:tgtEl>
                                          <p:spTgt spid="3"/>
                                        </p:tgtEl>
                                      </p:cBhvr>
                                    </p:animEffect>
                                  </p:childTnLst>
                                </p:cTn>
                              </p:par>
                            </p:childTnLst>
                          </p:cTn>
                        </p:par>
                      </p:childTnLst>
                    </p:cTn>
                  </p:par>
                  <p:par>
                    <p:cTn id="21" fill="hold">
                      <p:stCondLst>
                        <p:cond delay="indefinite"/>
                      </p:stCondLst>
                      <p:childTnLst>
                        <p:par>
                          <p:cTn id="22" fill="hold">
                            <p:stCondLst>
                              <p:cond delay="0"/>
                            </p:stCondLst>
                            <p:childTnLst>
                              <p:par>
                                <p:cTn id="23" presetID="31" presetClass="entr" presetSubtype="0" fill="hold" grpId="0" nodeType="clickEffect">
                                  <p:stCondLst>
                                    <p:cond delay="0"/>
                                  </p:stCondLst>
                                  <p:childTnLst>
                                    <p:set>
                                      <p:cBhvr>
                                        <p:cTn id="24" dur="1" fill="hold">
                                          <p:stCondLst>
                                            <p:cond delay="0"/>
                                          </p:stCondLst>
                                        </p:cTn>
                                        <p:tgtEl>
                                          <p:spTgt spid="18"/>
                                        </p:tgtEl>
                                        <p:attrNameLst>
                                          <p:attrName>style.visibility</p:attrName>
                                        </p:attrNameLst>
                                      </p:cBhvr>
                                      <p:to>
                                        <p:strVal val="visible"/>
                                      </p:to>
                                    </p:set>
                                    <p:anim calcmode="lin" valueType="num">
                                      <p:cBhvr>
                                        <p:cTn id="25" dur="1000" fill="hold"/>
                                        <p:tgtEl>
                                          <p:spTgt spid="18"/>
                                        </p:tgtEl>
                                        <p:attrNameLst>
                                          <p:attrName>ppt_w</p:attrName>
                                        </p:attrNameLst>
                                      </p:cBhvr>
                                      <p:tavLst>
                                        <p:tav tm="0">
                                          <p:val>
                                            <p:fltVal val="0"/>
                                          </p:val>
                                        </p:tav>
                                        <p:tav tm="100000">
                                          <p:val>
                                            <p:strVal val="#ppt_w"/>
                                          </p:val>
                                        </p:tav>
                                      </p:tavLst>
                                    </p:anim>
                                    <p:anim calcmode="lin" valueType="num">
                                      <p:cBhvr>
                                        <p:cTn id="26" dur="1000" fill="hold"/>
                                        <p:tgtEl>
                                          <p:spTgt spid="18"/>
                                        </p:tgtEl>
                                        <p:attrNameLst>
                                          <p:attrName>ppt_h</p:attrName>
                                        </p:attrNameLst>
                                      </p:cBhvr>
                                      <p:tavLst>
                                        <p:tav tm="0">
                                          <p:val>
                                            <p:fltVal val="0"/>
                                          </p:val>
                                        </p:tav>
                                        <p:tav tm="100000">
                                          <p:val>
                                            <p:strVal val="#ppt_h"/>
                                          </p:val>
                                        </p:tav>
                                      </p:tavLst>
                                    </p:anim>
                                    <p:anim calcmode="lin" valueType="num">
                                      <p:cBhvr>
                                        <p:cTn id="27" dur="1000" fill="hold"/>
                                        <p:tgtEl>
                                          <p:spTgt spid="18"/>
                                        </p:tgtEl>
                                        <p:attrNameLst>
                                          <p:attrName>style.rotation</p:attrName>
                                        </p:attrNameLst>
                                      </p:cBhvr>
                                      <p:tavLst>
                                        <p:tav tm="0">
                                          <p:val>
                                            <p:fltVal val="90"/>
                                          </p:val>
                                        </p:tav>
                                        <p:tav tm="100000">
                                          <p:val>
                                            <p:fltVal val="0"/>
                                          </p:val>
                                        </p:tav>
                                      </p:tavLst>
                                    </p:anim>
                                    <p:animEffect transition="in" filter="fade">
                                      <p:cBhvr>
                                        <p:cTn id="28" dur="1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42" name="Rectangle 2"/>
          <p:cNvSpPr>
            <a:spLocks noGrp="1" noChangeArrowheads="1"/>
          </p:cNvSpPr>
          <p:nvPr>
            <p:ph type="title"/>
          </p:nvPr>
        </p:nvSpPr>
        <p:spPr>
          <a:xfrm>
            <a:off x="0" y="0"/>
            <a:ext cx="9144000" cy="457200"/>
          </a:xfrm>
        </p:spPr>
        <p:txBody>
          <a:bodyPr>
            <a:normAutofit fontScale="90000"/>
          </a:bodyPr>
          <a:lstStyle/>
          <a:p>
            <a:pPr algn="ctr"/>
            <a:r>
              <a:rPr lang="en-US" sz="3600" b="1" u="sng" cap="none" dirty="0">
                <a:ln w="22225">
                  <a:solidFill>
                    <a:schemeClr val="accent2"/>
                  </a:solidFill>
                  <a:prstDash val="solid"/>
                </a:ln>
                <a:solidFill>
                  <a:schemeClr val="accent2">
                    <a:lumMod val="40000"/>
                    <a:lumOff val="60000"/>
                  </a:schemeClr>
                </a:solidFill>
                <a:latin typeface="Arial" panose="020B0604020202020204" pitchFamily="34" charset="0"/>
                <a:cs typeface="Arial" panose="020B0604020202020204" pitchFamily="34" charset="0"/>
              </a:rPr>
              <a:t>God’s Severity </a:t>
            </a:r>
          </a:p>
        </p:txBody>
      </p:sp>
      <p:sp>
        <p:nvSpPr>
          <p:cNvPr id="8" name="Footer Placeholder 4"/>
          <p:cNvSpPr>
            <a:spLocks noGrp="1"/>
          </p:cNvSpPr>
          <p:nvPr>
            <p:ph type="ftr" sz="quarter" idx="11"/>
          </p:nvPr>
        </p:nvSpPr>
        <p:spPr>
          <a:xfrm>
            <a:off x="0" y="6629400"/>
            <a:ext cx="5811724" cy="228600"/>
          </a:xfrm>
        </p:spPr>
        <p:txBody>
          <a:bodyPr/>
          <a:lstStyle/>
          <a:p>
            <a:r>
              <a:rPr lang="en-US" dirty="0"/>
              <a:t>God Will Take Care Of You!</a:t>
            </a:r>
          </a:p>
        </p:txBody>
      </p:sp>
      <p:sp>
        <p:nvSpPr>
          <p:cNvPr id="266243" name="Text Box 3"/>
          <p:cNvSpPr txBox="1">
            <a:spLocks noChangeArrowheads="1"/>
          </p:cNvSpPr>
          <p:nvPr/>
        </p:nvSpPr>
        <p:spPr bwMode="auto">
          <a:xfrm>
            <a:off x="0" y="2302153"/>
            <a:ext cx="9144000" cy="4216539"/>
          </a:xfrm>
          <a:prstGeom prst="rect">
            <a:avLst/>
          </a:prstGeom>
          <a:ln/>
        </p:spPr>
        <p:style>
          <a:lnRef idx="0">
            <a:schemeClr val="accent1"/>
          </a:lnRef>
          <a:fillRef idx="3">
            <a:schemeClr val="accent1"/>
          </a:fillRef>
          <a:effectRef idx="3">
            <a:schemeClr val="accent1"/>
          </a:effectRef>
          <a:fontRef idx="minor">
            <a:schemeClr val="lt1"/>
          </a:fontRef>
        </p:style>
        <p:txBody>
          <a:bodyPr>
            <a:spAutoFit/>
          </a:bodyPr>
          <a:lstStyle>
            <a:lvl1pPr marL="457200" indent="-457200" algn="l">
              <a:defRPr sz="2400">
                <a:solidFill>
                  <a:schemeClr val="tx1"/>
                </a:solidFill>
                <a:latin typeface="Times New Roman" pitchFamily="18" charset="0"/>
              </a:defRPr>
            </a:lvl1pPr>
            <a:lvl2pPr marL="914400" indent="-457200" algn="l">
              <a:defRPr sz="2400">
                <a:solidFill>
                  <a:schemeClr val="tx1"/>
                </a:solidFill>
                <a:latin typeface="Times New Roman" pitchFamily="18" charset="0"/>
              </a:defRPr>
            </a:lvl2pPr>
            <a:lvl3pPr marL="1371600" indent="-457200" algn="l">
              <a:defRPr sz="2400">
                <a:solidFill>
                  <a:schemeClr val="tx1"/>
                </a:solidFill>
                <a:latin typeface="Times New Roman" pitchFamily="18" charset="0"/>
              </a:defRPr>
            </a:lvl3pPr>
            <a:lvl4pPr marL="1828800" indent="-457200" algn="l">
              <a:defRPr sz="2400">
                <a:solidFill>
                  <a:schemeClr val="tx1"/>
                </a:solidFill>
                <a:latin typeface="Times New Roman" pitchFamily="18" charset="0"/>
              </a:defRPr>
            </a:lvl4pPr>
            <a:lvl5pPr marL="2286000" indent="-457200" algn="l">
              <a:defRPr sz="2400">
                <a:solidFill>
                  <a:schemeClr val="tx1"/>
                </a:solidFill>
                <a:latin typeface="Times New Roman" pitchFamily="18" charset="0"/>
              </a:defRPr>
            </a:lvl5pPr>
            <a:lvl6pPr marL="2743200" indent="-457200" fontAlgn="base">
              <a:spcBef>
                <a:spcPct val="0"/>
              </a:spcBef>
              <a:spcAft>
                <a:spcPct val="0"/>
              </a:spcAft>
              <a:defRPr sz="2400">
                <a:solidFill>
                  <a:schemeClr val="tx1"/>
                </a:solidFill>
                <a:latin typeface="Times New Roman" pitchFamily="18" charset="0"/>
              </a:defRPr>
            </a:lvl6pPr>
            <a:lvl7pPr marL="3200400" indent="-457200" fontAlgn="base">
              <a:spcBef>
                <a:spcPct val="0"/>
              </a:spcBef>
              <a:spcAft>
                <a:spcPct val="0"/>
              </a:spcAft>
              <a:defRPr sz="2400">
                <a:solidFill>
                  <a:schemeClr val="tx1"/>
                </a:solidFill>
                <a:latin typeface="Times New Roman" pitchFamily="18" charset="0"/>
              </a:defRPr>
            </a:lvl7pPr>
            <a:lvl8pPr marL="3657600" indent="-457200" fontAlgn="base">
              <a:spcBef>
                <a:spcPct val="0"/>
              </a:spcBef>
              <a:spcAft>
                <a:spcPct val="0"/>
              </a:spcAft>
              <a:defRPr sz="2400">
                <a:solidFill>
                  <a:schemeClr val="tx1"/>
                </a:solidFill>
                <a:latin typeface="Times New Roman" pitchFamily="18" charset="0"/>
              </a:defRPr>
            </a:lvl8pPr>
            <a:lvl9pPr marL="4114800" indent="-457200" fontAlgn="base">
              <a:spcBef>
                <a:spcPct val="0"/>
              </a:spcBef>
              <a:spcAft>
                <a:spcPct val="0"/>
              </a:spcAft>
              <a:defRPr sz="2400">
                <a:solidFill>
                  <a:schemeClr val="tx1"/>
                </a:solidFill>
                <a:latin typeface="Times New Roman" pitchFamily="18" charset="0"/>
              </a:defRPr>
            </a:lvl9pPr>
          </a:lstStyle>
          <a:p>
            <a:r>
              <a:rPr lang="en-US" dirty="0">
                <a:solidFill>
                  <a:srgbClr val="FFFF00"/>
                </a:solidFill>
                <a:latin typeface="Tahoma" pitchFamily="34" charset="0"/>
              </a:rPr>
              <a:t>Rom. 11:17-21: Israel rejected as God’s holy nation and </a:t>
            </a:r>
          </a:p>
          <a:p>
            <a:r>
              <a:rPr lang="en-US" dirty="0">
                <a:solidFill>
                  <a:srgbClr val="FFFF00"/>
                </a:solidFill>
                <a:latin typeface="Tahoma" pitchFamily="34" charset="0"/>
              </a:rPr>
              <a:t>Gentiles grafted in </a:t>
            </a:r>
            <a:r>
              <a:rPr lang="en-US" i="1" dirty="0">
                <a:solidFill>
                  <a:srgbClr val="FFFF00"/>
                </a:solidFill>
                <a:latin typeface="Tahoma" pitchFamily="34" charset="0"/>
              </a:rPr>
              <a:t>(Mt. 21:43)</a:t>
            </a:r>
          </a:p>
          <a:p>
            <a:pPr eaLnBrk="0" hangingPunct="0">
              <a:buClr>
                <a:schemeClr val="accent1"/>
              </a:buClr>
              <a:buSzPct val="115000"/>
              <a:buFont typeface="Wingdings" pitchFamily="2" charset="2"/>
              <a:buNone/>
            </a:pPr>
            <a:r>
              <a:rPr lang="en-US" sz="2000" b="0" dirty="0">
                <a:latin typeface="Tahoma" pitchFamily="34" charset="0"/>
              </a:rPr>
              <a:t>17.  But if some of the branches were broken off, and you, being a wild olive, were grafted in among them and became partaker with them of the rich root of the olive tree,</a:t>
            </a:r>
          </a:p>
          <a:p>
            <a:pPr eaLnBrk="0" hangingPunct="0">
              <a:buClr>
                <a:schemeClr val="accent1"/>
              </a:buClr>
              <a:buSzPct val="115000"/>
              <a:buFont typeface="Wingdings" pitchFamily="2" charset="2"/>
              <a:buNone/>
            </a:pPr>
            <a:r>
              <a:rPr lang="en-US" sz="2000" b="0" dirty="0">
                <a:latin typeface="Tahoma" pitchFamily="34" charset="0"/>
              </a:rPr>
              <a:t>18.  do not be arrogant toward the branches; but if you are arrogant, remember that it is not you who supports the root, but the root supports you.</a:t>
            </a:r>
          </a:p>
          <a:p>
            <a:pPr eaLnBrk="0" hangingPunct="0">
              <a:buClr>
                <a:schemeClr val="accent1"/>
              </a:buClr>
              <a:buSzPct val="115000"/>
              <a:buFont typeface="Wingdings" pitchFamily="2" charset="2"/>
              <a:buNone/>
            </a:pPr>
            <a:r>
              <a:rPr lang="en-US" sz="2000" b="0" dirty="0">
                <a:latin typeface="Tahoma" pitchFamily="34" charset="0"/>
              </a:rPr>
              <a:t>19.  You will say then, "Branches were broken off so that I might be grafted in."</a:t>
            </a:r>
          </a:p>
          <a:p>
            <a:pPr eaLnBrk="0" hangingPunct="0">
              <a:buClr>
                <a:schemeClr val="accent1"/>
              </a:buClr>
              <a:buSzPct val="115000"/>
              <a:buFont typeface="Wingdings" pitchFamily="2" charset="2"/>
              <a:buNone/>
            </a:pPr>
            <a:r>
              <a:rPr lang="en-US" sz="2000" b="0" dirty="0">
                <a:latin typeface="Tahoma" pitchFamily="34" charset="0"/>
              </a:rPr>
              <a:t>20.  Quite right, they were broken off for their unbelief, but you stand by your faith. Do not be conceited, but fear;</a:t>
            </a:r>
          </a:p>
          <a:p>
            <a:pPr eaLnBrk="0" hangingPunct="0">
              <a:buClr>
                <a:schemeClr val="accent1"/>
              </a:buClr>
              <a:buSzPct val="115000"/>
              <a:buFont typeface="Wingdings" pitchFamily="2" charset="2"/>
              <a:buNone/>
            </a:pPr>
            <a:r>
              <a:rPr lang="en-US" sz="2000" b="0" dirty="0">
                <a:latin typeface="Tahoma" pitchFamily="34" charset="0"/>
              </a:rPr>
              <a:t>21.  for if God did not spare the natural branches, He will not spare you, either.</a:t>
            </a:r>
          </a:p>
        </p:txBody>
      </p:sp>
      <p:sp>
        <p:nvSpPr>
          <p:cNvPr id="266246" name="Text Box 6"/>
          <p:cNvSpPr txBox="1">
            <a:spLocks noChangeArrowheads="1"/>
          </p:cNvSpPr>
          <p:nvPr/>
        </p:nvSpPr>
        <p:spPr bwMode="auto">
          <a:xfrm>
            <a:off x="0" y="457200"/>
            <a:ext cx="9144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lgn="l">
              <a:defRPr sz="2400">
                <a:solidFill>
                  <a:schemeClr val="tx1"/>
                </a:solidFill>
                <a:latin typeface="Times New Roman" pitchFamily="18" charset="0"/>
              </a:defRPr>
            </a:lvl1pPr>
            <a:lvl2pPr marL="914400" indent="-457200" algn="l">
              <a:defRPr sz="2400">
                <a:solidFill>
                  <a:schemeClr val="tx1"/>
                </a:solidFill>
                <a:latin typeface="Times New Roman" pitchFamily="18" charset="0"/>
              </a:defRPr>
            </a:lvl2pPr>
            <a:lvl3pPr marL="1371600" indent="-457200" algn="l">
              <a:defRPr sz="2400">
                <a:solidFill>
                  <a:schemeClr val="tx1"/>
                </a:solidFill>
                <a:latin typeface="Times New Roman" pitchFamily="18" charset="0"/>
              </a:defRPr>
            </a:lvl3pPr>
            <a:lvl4pPr marL="1828800" indent="-457200" algn="l">
              <a:defRPr sz="2400">
                <a:solidFill>
                  <a:schemeClr val="tx1"/>
                </a:solidFill>
                <a:latin typeface="Times New Roman" pitchFamily="18" charset="0"/>
              </a:defRPr>
            </a:lvl4pPr>
            <a:lvl5pPr marL="2286000" indent="-457200" algn="l">
              <a:defRPr sz="2400">
                <a:solidFill>
                  <a:schemeClr val="tx1"/>
                </a:solidFill>
                <a:latin typeface="Times New Roman" pitchFamily="18" charset="0"/>
              </a:defRPr>
            </a:lvl5pPr>
            <a:lvl6pPr marL="2743200" indent="-457200" fontAlgn="base">
              <a:spcBef>
                <a:spcPct val="0"/>
              </a:spcBef>
              <a:spcAft>
                <a:spcPct val="0"/>
              </a:spcAft>
              <a:defRPr sz="2400">
                <a:solidFill>
                  <a:schemeClr val="tx1"/>
                </a:solidFill>
                <a:latin typeface="Times New Roman" pitchFamily="18" charset="0"/>
              </a:defRPr>
            </a:lvl6pPr>
            <a:lvl7pPr marL="3200400" indent="-457200" fontAlgn="base">
              <a:spcBef>
                <a:spcPct val="0"/>
              </a:spcBef>
              <a:spcAft>
                <a:spcPct val="0"/>
              </a:spcAft>
              <a:defRPr sz="2400">
                <a:solidFill>
                  <a:schemeClr val="tx1"/>
                </a:solidFill>
                <a:latin typeface="Times New Roman" pitchFamily="18" charset="0"/>
              </a:defRPr>
            </a:lvl7pPr>
            <a:lvl8pPr marL="3657600" indent="-457200" fontAlgn="base">
              <a:spcBef>
                <a:spcPct val="0"/>
              </a:spcBef>
              <a:spcAft>
                <a:spcPct val="0"/>
              </a:spcAft>
              <a:defRPr sz="2400">
                <a:solidFill>
                  <a:schemeClr val="tx1"/>
                </a:solidFill>
                <a:latin typeface="Times New Roman" pitchFamily="18" charset="0"/>
              </a:defRPr>
            </a:lvl8pPr>
            <a:lvl9pPr marL="4114800" indent="-457200" fontAlgn="base">
              <a:spcBef>
                <a:spcPct val="0"/>
              </a:spcBef>
              <a:spcAft>
                <a:spcPct val="0"/>
              </a:spcAft>
              <a:defRPr sz="2400">
                <a:solidFill>
                  <a:schemeClr val="tx1"/>
                </a:solidFill>
                <a:latin typeface="Times New Roman" pitchFamily="18" charset="0"/>
              </a:defRPr>
            </a:lvl9pPr>
          </a:lstStyle>
          <a:p>
            <a:pPr algn="ctr" eaLnBrk="0" hangingPunct="0">
              <a:buClr>
                <a:schemeClr val="accent1"/>
              </a:buClr>
              <a:buSzPct val="115000"/>
              <a:buFont typeface="Wingdings" pitchFamily="2" charset="2"/>
              <a:buNone/>
            </a:pPr>
            <a:r>
              <a:rPr lang="en-US" sz="1600" b="1" dirty="0">
                <a:solidFill>
                  <a:srgbClr val="002060"/>
                </a:solidFill>
                <a:latin typeface="Tahoma" pitchFamily="34" charset="0"/>
              </a:rPr>
              <a:t>Rom. 11:22: “Consider the…severity of God” (NKJV) </a:t>
            </a:r>
          </a:p>
        </p:txBody>
      </p:sp>
      <p:sp>
        <p:nvSpPr>
          <p:cNvPr id="9" name="Text Box 13">
            <a:extLst>
              <a:ext uri="{FF2B5EF4-FFF2-40B4-BE49-F238E27FC236}">
                <a16:creationId xmlns:a16="http://schemas.microsoft.com/office/drawing/2014/main" id="{0250D092-199A-49E4-A7D2-10AB63F3C247}"/>
              </a:ext>
            </a:extLst>
          </p:cNvPr>
          <p:cNvSpPr txBox="1">
            <a:spLocks noChangeArrowheads="1"/>
          </p:cNvSpPr>
          <p:nvPr/>
        </p:nvSpPr>
        <p:spPr bwMode="auto">
          <a:xfrm>
            <a:off x="0" y="793750"/>
            <a:ext cx="9144000" cy="1384995"/>
          </a:xfrm>
          <a:prstGeom prst="rect">
            <a:avLst/>
          </a:prstGeom>
          <a:ln/>
        </p:spPr>
        <p:style>
          <a:lnRef idx="0">
            <a:schemeClr val="accent1"/>
          </a:lnRef>
          <a:fillRef idx="3">
            <a:schemeClr val="accent1"/>
          </a:fillRef>
          <a:effectRef idx="3">
            <a:schemeClr val="accent1"/>
          </a:effectRef>
          <a:fontRef idx="minor">
            <a:schemeClr val="lt1"/>
          </a:fontRef>
        </p:style>
        <p:txBody>
          <a:bodyPr>
            <a:spAutoFit/>
          </a:bodyPr>
          <a:lstStyle>
            <a:lvl1pPr marL="457200" indent="-457200" algn="l">
              <a:defRPr sz="2400">
                <a:solidFill>
                  <a:schemeClr val="tx1"/>
                </a:solidFill>
                <a:latin typeface="Times New Roman" pitchFamily="18" charset="0"/>
              </a:defRPr>
            </a:lvl1pPr>
            <a:lvl2pPr marL="914400" indent="-457200" algn="l">
              <a:defRPr sz="2400">
                <a:solidFill>
                  <a:schemeClr val="tx1"/>
                </a:solidFill>
                <a:latin typeface="Times New Roman" pitchFamily="18" charset="0"/>
              </a:defRPr>
            </a:lvl2pPr>
            <a:lvl3pPr marL="1371600" indent="-457200" algn="l">
              <a:defRPr sz="2400">
                <a:solidFill>
                  <a:schemeClr val="tx1"/>
                </a:solidFill>
                <a:latin typeface="Times New Roman" pitchFamily="18" charset="0"/>
              </a:defRPr>
            </a:lvl3pPr>
            <a:lvl4pPr marL="1828800" indent="-457200" algn="l">
              <a:defRPr sz="2400">
                <a:solidFill>
                  <a:schemeClr val="tx1"/>
                </a:solidFill>
                <a:latin typeface="Times New Roman" pitchFamily="18" charset="0"/>
              </a:defRPr>
            </a:lvl4pPr>
            <a:lvl5pPr marL="2286000" indent="-457200" algn="l">
              <a:defRPr sz="2400">
                <a:solidFill>
                  <a:schemeClr val="tx1"/>
                </a:solidFill>
                <a:latin typeface="Times New Roman" pitchFamily="18" charset="0"/>
              </a:defRPr>
            </a:lvl5pPr>
            <a:lvl6pPr marL="2743200" indent="-457200" fontAlgn="base">
              <a:spcBef>
                <a:spcPct val="0"/>
              </a:spcBef>
              <a:spcAft>
                <a:spcPct val="0"/>
              </a:spcAft>
              <a:defRPr sz="2400">
                <a:solidFill>
                  <a:schemeClr val="tx1"/>
                </a:solidFill>
                <a:latin typeface="Times New Roman" pitchFamily="18" charset="0"/>
              </a:defRPr>
            </a:lvl6pPr>
            <a:lvl7pPr marL="3200400" indent="-457200" fontAlgn="base">
              <a:spcBef>
                <a:spcPct val="0"/>
              </a:spcBef>
              <a:spcAft>
                <a:spcPct val="0"/>
              </a:spcAft>
              <a:defRPr sz="2400">
                <a:solidFill>
                  <a:schemeClr val="tx1"/>
                </a:solidFill>
                <a:latin typeface="Times New Roman" pitchFamily="18" charset="0"/>
              </a:defRPr>
            </a:lvl7pPr>
            <a:lvl8pPr marL="3657600" indent="-457200" fontAlgn="base">
              <a:spcBef>
                <a:spcPct val="0"/>
              </a:spcBef>
              <a:spcAft>
                <a:spcPct val="0"/>
              </a:spcAft>
              <a:defRPr sz="2400">
                <a:solidFill>
                  <a:schemeClr val="tx1"/>
                </a:solidFill>
                <a:latin typeface="Times New Roman" pitchFamily="18" charset="0"/>
              </a:defRPr>
            </a:lvl8pPr>
            <a:lvl9pPr marL="4114800" indent="-457200" fontAlgn="base">
              <a:spcBef>
                <a:spcPct val="0"/>
              </a:spcBef>
              <a:spcAft>
                <a:spcPct val="0"/>
              </a:spcAft>
              <a:defRPr sz="2400">
                <a:solidFill>
                  <a:schemeClr val="tx1"/>
                </a:solidFill>
                <a:latin typeface="Times New Roman" pitchFamily="18" charset="0"/>
              </a:defRPr>
            </a:lvl9pPr>
          </a:lstStyle>
          <a:p>
            <a:r>
              <a:rPr lang="en-US" dirty="0">
                <a:solidFill>
                  <a:srgbClr val="FFFF00"/>
                </a:solidFill>
                <a:latin typeface="Tahoma" pitchFamily="34" charset="0"/>
              </a:rPr>
              <a:t>Mt. 25:41</a:t>
            </a:r>
          </a:p>
          <a:p>
            <a:pPr eaLnBrk="0" hangingPunct="0">
              <a:buClr>
                <a:schemeClr val="accent1"/>
              </a:buClr>
              <a:buSzPct val="115000"/>
              <a:buFont typeface="Wingdings" pitchFamily="2" charset="2"/>
              <a:buNone/>
            </a:pPr>
            <a:r>
              <a:rPr lang="en-US" sz="2000" dirty="0">
                <a:latin typeface="Tahoma" pitchFamily="34" charset="0"/>
              </a:rPr>
              <a:t>41.  "Then He will also say to those on His left, 'Depart from Me, accursed ones, into the eternal fire which has been prepared for the devil and his angels;</a:t>
            </a:r>
          </a:p>
        </p:txBody>
      </p:sp>
    </p:spTree>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266243"/>
                                        </p:tgtEl>
                                        <p:attrNameLst>
                                          <p:attrName>style.visibility</p:attrName>
                                        </p:attrNameLst>
                                      </p:cBhvr>
                                      <p:to>
                                        <p:strVal val="visible"/>
                                      </p:to>
                                    </p:set>
                                    <p:animEffect transition="in" filter="fade">
                                      <p:cBhvr>
                                        <p:cTn id="11" dur="500"/>
                                        <p:tgtEl>
                                          <p:spTgt spid="2662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43" grpId="0" animBg="1"/>
      <p:bldP spid="9"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9314" name="Rectangle 2"/>
          <p:cNvSpPr>
            <a:spLocks noGrp="1" noChangeArrowheads="1"/>
          </p:cNvSpPr>
          <p:nvPr>
            <p:ph type="title"/>
          </p:nvPr>
        </p:nvSpPr>
        <p:spPr>
          <a:xfrm>
            <a:off x="0" y="0"/>
            <a:ext cx="9144000" cy="457200"/>
          </a:xfrm>
        </p:spPr>
        <p:txBody>
          <a:bodyPr>
            <a:normAutofit fontScale="90000"/>
          </a:bodyPr>
          <a:lstStyle/>
          <a:p>
            <a:pPr algn="ctr"/>
            <a:r>
              <a:rPr lang="en-US" sz="3600" b="1" u="sng" cap="none" dirty="0">
                <a:ln w="22225">
                  <a:solidFill>
                    <a:schemeClr val="accent2"/>
                  </a:solidFill>
                  <a:prstDash val="solid"/>
                </a:ln>
                <a:solidFill>
                  <a:schemeClr val="accent2">
                    <a:lumMod val="40000"/>
                    <a:lumOff val="60000"/>
                  </a:schemeClr>
                </a:solidFill>
                <a:latin typeface="Arial" panose="020B0604020202020204" pitchFamily="34" charset="0"/>
                <a:cs typeface="Arial" panose="020B0604020202020204" pitchFamily="34" charset="0"/>
              </a:rPr>
              <a:t>God’s Severity</a:t>
            </a:r>
          </a:p>
        </p:txBody>
      </p:sp>
      <p:sp>
        <p:nvSpPr>
          <p:cNvPr id="9" name="Footer Placeholder 4"/>
          <p:cNvSpPr>
            <a:spLocks noGrp="1"/>
          </p:cNvSpPr>
          <p:nvPr>
            <p:ph type="ftr" sz="quarter" idx="11"/>
          </p:nvPr>
        </p:nvSpPr>
        <p:spPr>
          <a:xfrm>
            <a:off x="0" y="6483350"/>
            <a:ext cx="5811724" cy="365125"/>
          </a:xfrm>
        </p:spPr>
        <p:txBody>
          <a:bodyPr/>
          <a:lstStyle/>
          <a:p>
            <a:r>
              <a:rPr lang="en-US" dirty="0"/>
              <a:t>God Will Take Care Of You!</a:t>
            </a:r>
          </a:p>
        </p:txBody>
      </p:sp>
      <p:sp>
        <p:nvSpPr>
          <p:cNvPr id="269315" name="Text Box 3"/>
          <p:cNvSpPr txBox="1">
            <a:spLocks noChangeArrowheads="1"/>
          </p:cNvSpPr>
          <p:nvPr/>
        </p:nvSpPr>
        <p:spPr bwMode="auto">
          <a:xfrm>
            <a:off x="0" y="9906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lgn="l">
              <a:defRPr sz="2400">
                <a:solidFill>
                  <a:schemeClr val="tx1"/>
                </a:solidFill>
                <a:latin typeface="Times New Roman" pitchFamily="18" charset="0"/>
              </a:defRPr>
            </a:lvl1pPr>
            <a:lvl2pPr marL="914400" indent="-457200" algn="l">
              <a:defRPr sz="2400">
                <a:solidFill>
                  <a:schemeClr val="tx1"/>
                </a:solidFill>
                <a:latin typeface="Times New Roman" pitchFamily="18" charset="0"/>
              </a:defRPr>
            </a:lvl2pPr>
            <a:lvl3pPr marL="1371600" indent="-457200" algn="l">
              <a:defRPr sz="2400">
                <a:solidFill>
                  <a:schemeClr val="tx1"/>
                </a:solidFill>
                <a:latin typeface="Times New Roman" pitchFamily="18" charset="0"/>
              </a:defRPr>
            </a:lvl3pPr>
            <a:lvl4pPr marL="1828800" indent="-457200" algn="l">
              <a:defRPr sz="2400">
                <a:solidFill>
                  <a:schemeClr val="tx1"/>
                </a:solidFill>
                <a:latin typeface="Times New Roman" pitchFamily="18" charset="0"/>
              </a:defRPr>
            </a:lvl4pPr>
            <a:lvl5pPr marL="2286000" indent="-457200" algn="l">
              <a:defRPr sz="2400">
                <a:solidFill>
                  <a:schemeClr val="tx1"/>
                </a:solidFill>
                <a:latin typeface="Times New Roman" pitchFamily="18" charset="0"/>
              </a:defRPr>
            </a:lvl5pPr>
            <a:lvl6pPr marL="2743200" indent="-457200" fontAlgn="base">
              <a:spcBef>
                <a:spcPct val="0"/>
              </a:spcBef>
              <a:spcAft>
                <a:spcPct val="0"/>
              </a:spcAft>
              <a:defRPr sz="2400">
                <a:solidFill>
                  <a:schemeClr val="tx1"/>
                </a:solidFill>
                <a:latin typeface="Times New Roman" pitchFamily="18" charset="0"/>
              </a:defRPr>
            </a:lvl6pPr>
            <a:lvl7pPr marL="3200400" indent="-457200" fontAlgn="base">
              <a:spcBef>
                <a:spcPct val="0"/>
              </a:spcBef>
              <a:spcAft>
                <a:spcPct val="0"/>
              </a:spcAft>
              <a:defRPr sz="2400">
                <a:solidFill>
                  <a:schemeClr val="tx1"/>
                </a:solidFill>
                <a:latin typeface="Times New Roman" pitchFamily="18" charset="0"/>
              </a:defRPr>
            </a:lvl7pPr>
            <a:lvl8pPr marL="3657600" indent="-457200" fontAlgn="base">
              <a:spcBef>
                <a:spcPct val="0"/>
              </a:spcBef>
              <a:spcAft>
                <a:spcPct val="0"/>
              </a:spcAft>
              <a:defRPr sz="2400">
                <a:solidFill>
                  <a:schemeClr val="tx1"/>
                </a:solidFill>
                <a:latin typeface="Times New Roman" pitchFamily="18" charset="0"/>
              </a:defRPr>
            </a:lvl8pPr>
            <a:lvl9pPr marL="4114800" indent="-457200" fontAlgn="base">
              <a:spcBef>
                <a:spcPct val="0"/>
              </a:spcBef>
              <a:spcAft>
                <a:spcPct val="0"/>
              </a:spcAft>
              <a:defRPr sz="2400">
                <a:solidFill>
                  <a:schemeClr val="tx1"/>
                </a:solidFill>
                <a:latin typeface="Times New Roman" pitchFamily="18" charset="0"/>
              </a:defRPr>
            </a:lvl9pPr>
          </a:lstStyle>
          <a:p>
            <a:r>
              <a:rPr lang="en-US" dirty="0">
                <a:solidFill>
                  <a:srgbClr val="0000FF"/>
                </a:solidFill>
                <a:latin typeface="Tahoma" pitchFamily="34" charset="0"/>
              </a:rPr>
              <a:t>II Pet. 2:1-9: God’s severity seen in judgment of wicked! </a:t>
            </a:r>
            <a:endParaRPr lang="en-US" sz="2000" dirty="0">
              <a:solidFill>
                <a:srgbClr val="0000FF"/>
              </a:solidFill>
              <a:latin typeface="Tahoma" pitchFamily="34" charset="0"/>
            </a:endParaRPr>
          </a:p>
        </p:txBody>
      </p:sp>
      <p:sp>
        <p:nvSpPr>
          <p:cNvPr id="269316" name="Text Box 4"/>
          <p:cNvSpPr txBox="1">
            <a:spLocks noChangeArrowheads="1"/>
          </p:cNvSpPr>
          <p:nvPr/>
        </p:nvSpPr>
        <p:spPr bwMode="auto">
          <a:xfrm>
            <a:off x="0" y="457200"/>
            <a:ext cx="9144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lgn="l">
              <a:defRPr sz="2400">
                <a:solidFill>
                  <a:schemeClr val="tx1"/>
                </a:solidFill>
                <a:latin typeface="Times New Roman" pitchFamily="18" charset="0"/>
              </a:defRPr>
            </a:lvl1pPr>
            <a:lvl2pPr marL="914400" indent="-457200" algn="l">
              <a:defRPr sz="2400">
                <a:solidFill>
                  <a:schemeClr val="tx1"/>
                </a:solidFill>
                <a:latin typeface="Times New Roman" pitchFamily="18" charset="0"/>
              </a:defRPr>
            </a:lvl2pPr>
            <a:lvl3pPr marL="1371600" indent="-457200" algn="l">
              <a:defRPr sz="2400">
                <a:solidFill>
                  <a:schemeClr val="tx1"/>
                </a:solidFill>
                <a:latin typeface="Times New Roman" pitchFamily="18" charset="0"/>
              </a:defRPr>
            </a:lvl3pPr>
            <a:lvl4pPr marL="1828800" indent="-457200" algn="l">
              <a:defRPr sz="2400">
                <a:solidFill>
                  <a:schemeClr val="tx1"/>
                </a:solidFill>
                <a:latin typeface="Times New Roman" pitchFamily="18" charset="0"/>
              </a:defRPr>
            </a:lvl4pPr>
            <a:lvl5pPr marL="2286000" indent="-457200" algn="l">
              <a:defRPr sz="2400">
                <a:solidFill>
                  <a:schemeClr val="tx1"/>
                </a:solidFill>
                <a:latin typeface="Times New Roman" pitchFamily="18" charset="0"/>
              </a:defRPr>
            </a:lvl5pPr>
            <a:lvl6pPr marL="2743200" indent="-457200" fontAlgn="base">
              <a:spcBef>
                <a:spcPct val="0"/>
              </a:spcBef>
              <a:spcAft>
                <a:spcPct val="0"/>
              </a:spcAft>
              <a:defRPr sz="2400">
                <a:solidFill>
                  <a:schemeClr val="tx1"/>
                </a:solidFill>
                <a:latin typeface="Times New Roman" pitchFamily="18" charset="0"/>
              </a:defRPr>
            </a:lvl6pPr>
            <a:lvl7pPr marL="3200400" indent="-457200" fontAlgn="base">
              <a:spcBef>
                <a:spcPct val="0"/>
              </a:spcBef>
              <a:spcAft>
                <a:spcPct val="0"/>
              </a:spcAft>
              <a:defRPr sz="2400">
                <a:solidFill>
                  <a:schemeClr val="tx1"/>
                </a:solidFill>
                <a:latin typeface="Times New Roman" pitchFamily="18" charset="0"/>
              </a:defRPr>
            </a:lvl7pPr>
            <a:lvl8pPr marL="3657600" indent="-457200" fontAlgn="base">
              <a:spcBef>
                <a:spcPct val="0"/>
              </a:spcBef>
              <a:spcAft>
                <a:spcPct val="0"/>
              </a:spcAft>
              <a:defRPr sz="2400">
                <a:solidFill>
                  <a:schemeClr val="tx1"/>
                </a:solidFill>
                <a:latin typeface="Times New Roman" pitchFamily="18" charset="0"/>
              </a:defRPr>
            </a:lvl8pPr>
            <a:lvl9pPr marL="4114800" indent="-457200" fontAlgn="base">
              <a:spcBef>
                <a:spcPct val="0"/>
              </a:spcBef>
              <a:spcAft>
                <a:spcPct val="0"/>
              </a:spcAft>
              <a:defRPr sz="2400">
                <a:solidFill>
                  <a:schemeClr val="tx1"/>
                </a:solidFill>
                <a:latin typeface="Times New Roman" pitchFamily="18" charset="0"/>
              </a:defRPr>
            </a:lvl9pPr>
          </a:lstStyle>
          <a:p>
            <a:pPr algn="ctr" eaLnBrk="0" hangingPunct="0">
              <a:buClr>
                <a:schemeClr val="accent1"/>
              </a:buClr>
              <a:buSzPct val="115000"/>
              <a:buFont typeface="Wingdings" pitchFamily="2" charset="2"/>
              <a:buNone/>
            </a:pPr>
            <a:r>
              <a:rPr lang="en-US" sz="1600" b="1" dirty="0">
                <a:solidFill>
                  <a:srgbClr val="002060"/>
                </a:solidFill>
                <a:latin typeface="Tahoma" pitchFamily="34" charset="0"/>
              </a:rPr>
              <a:t>Rom. 11:22: “Consider the…severity of God” (NKJV) </a:t>
            </a:r>
          </a:p>
        </p:txBody>
      </p:sp>
      <p:sp>
        <p:nvSpPr>
          <p:cNvPr id="269321" name="Text Box 9"/>
          <p:cNvSpPr txBox="1">
            <a:spLocks noChangeArrowheads="1"/>
          </p:cNvSpPr>
          <p:nvPr/>
        </p:nvSpPr>
        <p:spPr bwMode="auto">
          <a:xfrm>
            <a:off x="0" y="1447800"/>
            <a:ext cx="9144000"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lgn="l">
              <a:defRPr sz="2400">
                <a:solidFill>
                  <a:schemeClr val="tx1"/>
                </a:solidFill>
                <a:latin typeface="Times New Roman" pitchFamily="18" charset="0"/>
              </a:defRPr>
            </a:lvl1pPr>
            <a:lvl2pPr marL="914400" indent="-457200" algn="l">
              <a:defRPr sz="2400">
                <a:solidFill>
                  <a:schemeClr val="tx1"/>
                </a:solidFill>
                <a:latin typeface="Times New Roman" pitchFamily="18" charset="0"/>
              </a:defRPr>
            </a:lvl2pPr>
            <a:lvl3pPr marL="1371600" indent="-457200" algn="l">
              <a:defRPr sz="2400">
                <a:solidFill>
                  <a:schemeClr val="tx1"/>
                </a:solidFill>
                <a:latin typeface="Times New Roman" pitchFamily="18" charset="0"/>
              </a:defRPr>
            </a:lvl3pPr>
            <a:lvl4pPr marL="1828800" indent="-457200" algn="l">
              <a:defRPr sz="2400">
                <a:solidFill>
                  <a:schemeClr val="tx1"/>
                </a:solidFill>
                <a:latin typeface="Times New Roman" pitchFamily="18" charset="0"/>
              </a:defRPr>
            </a:lvl4pPr>
            <a:lvl5pPr marL="2286000" indent="-457200" algn="l">
              <a:defRPr sz="2400">
                <a:solidFill>
                  <a:schemeClr val="tx1"/>
                </a:solidFill>
                <a:latin typeface="Times New Roman" pitchFamily="18" charset="0"/>
              </a:defRPr>
            </a:lvl5pPr>
            <a:lvl6pPr marL="2743200" indent="-457200" fontAlgn="base">
              <a:spcBef>
                <a:spcPct val="0"/>
              </a:spcBef>
              <a:spcAft>
                <a:spcPct val="0"/>
              </a:spcAft>
              <a:defRPr sz="2400">
                <a:solidFill>
                  <a:schemeClr val="tx1"/>
                </a:solidFill>
                <a:latin typeface="Times New Roman" pitchFamily="18" charset="0"/>
              </a:defRPr>
            </a:lvl6pPr>
            <a:lvl7pPr marL="3200400" indent="-457200" fontAlgn="base">
              <a:spcBef>
                <a:spcPct val="0"/>
              </a:spcBef>
              <a:spcAft>
                <a:spcPct val="0"/>
              </a:spcAft>
              <a:defRPr sz="2400">
                <a:solidFill>
                  <a:schemeClr val="tx1"/>
                </a:solidFill>
                <a:latin typeface="Times New Roman" pitchFamily="18" charset="0"/>
              </a:defRPr>
            </a:lvl7pPr>
            <a:lvl8pPr marL="3657600" indent="-457200" fontAlgn="base">
              <a:spcBef>
                <a:spcPct val="0"/>
              </a:spcBef>
              <a:spcAft>
                <a:spcPct val="0"/>
              </a:spcAft>
              <a:defRPr sz="2400">
                <a:solidFill>
                  <a:schemeClr val="tx1"/>
                </a:solidFill>
                <a:latin typeface="Times New Roman" pitchFamily="18" charset="0"/>
              </a:defRPr>
            </a:lvl8pPr>
            <a:lvl9pPr marL="4114800" indent="-457200" fontAlgn="base">
              <a:spcBef>
                <a:spcPct val="0"/>
              </a:spcBef>
              <a:spcAft>
                <a:spcPct val="0"/>
              </a:spcAft>
              <a:defRPr sz="2400">
                <a:solidFill>
                  <a:schemeClr val="tx1"/>
                </a:solidFill>
                <a:latin typeface="Times New Roman" pitchFamily="18" charset="0"/>
              </a:defRPr>
            </a:lvl9pPr>
          </a:lstStyle>
          <a:p>
            <a:pPr eaLnBrk="0" hangingPunct="0">
              <a:buClr>
                <a:schemeClr val="accent1"/>
              </a:buClr>
              <a:buSzPct val="115000"/>
              <a:buFont typeface="Wingdings" panose="05000000000000000000" pitchFamily="2" charset="2"/>
              <a:buChar char="v"/>
            </a:pPr>
            <a:r>
              <a:rPr lang="en-US" sz="2000" dirty="0">
                <a:solidFill>
                  <a:schemeClr val="bg1"/>
                </a:solidFill>
                <a:latin typeface="Tahoma" pitchFamily="34" charset="0"/>
              </a:rPr>
              <a:t>Sinful angels – </a:t>
            </a:r>
            <a:r>
              <a:rPr lang="en-US" sz="2000" i="1" dirty="0">
                <a:solidFill>
                  <a:schemeClr val="bg1"/>
                </a:solidFill>
                <a:latin typeface="Tahoma" pitchFamily="34" charset="0"/>
              </a:rPr>
              <a:t>II Pet. 2:4 (Jude 6)</a:t>
            </a:r>
          </a:p>
          <a:p>
            <a:pPr eaLnBrk="0" hangingPunct="0">
              <a:buClr>
                <a:schemeClr val="accent1"/>
              </a:buClr>
              <a:buSzPct val="115000"/>
              <a:buFont typeface="Wingdings" panose="05000000000000000000" pitchFamily="2" charset="2"/>
              <a:buChar char="v"/>
            </a:pPr>
            <a:r>
              <a:rPr lang="en-US" sz="2000" dirty="0">
                <a:solidFill>
                  <a:schemeClr val="bg1"/>
                </a:solidFill>
                <a:latin typeface="Tahoma" pitchFamily="34" charset="0"/>
              </a:rPr>
              <a:t>World of Noah’s day – </a:t>
            </a:r>
            <a:r>
              <a:rPr lang="en-US" sz="2000" i="1" dirty="0">
                <a:solidFill>
                  <a:schemeClr val="bg1"/>
                </a:solidFill>
                <a:latin typeface="Tahoma" pitchFamily="34" charset="0"/>
              </a:rPr>
              <a:t>II Pet. 2:5 (Gen. 6:12-13)</a:t>
            </a:r>
          </a:p>
          <a:p>
            <a:pPr eaLnBrk="0" hangingPunct="0">
              <a:buClr>
                <a:schemeClr val="accent1"/>
              </a:buClr>
              <a:buSzPct val="115000"/>
              <a:buFont typeface="Wingdings" panose="05000000000000000000" pitchFamily="2" charset="2"/>
              <a:buChar char="v"/>
            </a:pPr>
            <a:r>
              <a:rPr lang="en-US" sz="2000" dirty="0">
                <a:solidFill>
                  <a:schemeClr val="bg1"/>
                </a:solidFill>
                <a:latin typeface="Tahoma" pitchFamily="34" charset="0"/>
              </a:rPr>
              <a:t>Sodom &amp; Gomorrah – </a:t>
            </a:r>
            <a:r>
              <a:rPr lang="en-US" sz="2000" i="1" dirty="0">
                <a:solidFill>
                  <a:schemeClr val="bg1"/>
                </a:solidFill>
                <a:latin typeface="Tahoma" pitchFamily="34" charset="0"/>
              </a:rPr>
              <a:t>II Pet. 2:6 (Gen. 19:24)</a:t>
            </a:r>
          </a:p>
          <a:p>
            <a:pPr eaLnBrk="0" hangingPunct="0">
              <a:buClr>
                <a:schemeClr val="accent1"/>
              </a:buClr>
              <a:buSzPct val="115000"/>
              <a:buFont typeface="Wingdings" panose="05000000000000000000" pitchFamily="2" charset="2"/>
              <a:buChar char="v"/>
            </a:pPr>
            <a:r>
              <a:rPr lang="en-US" sz="2000" dirty="0">
                <a:solidFill>
                  <a:schemeClr val="bg1"/>
                </a:solidFill>
                <a:latin typeface="Tahoma" pitchFamily="34" charset="0"/>
              </a:rPr>
              <a:t>The wicked will be punished in Hell – </a:t>
            </a:r>
            <a:r>
              <a:rPr lang="en-US" sz="2000" i="1" dirty="0">
                <a:solidFill>
                  <a:schemeClr val="bg1"/>
                </a:solidFill>
                <a:latin typeface="Tahoma" pitchFamily="34" charset="0"/>
              </a:rPr>
              <a:t>II Pet. 2:9-11 (Mt. 25:41-46)</a:t>
            </a:r>
          </a:p>
        </p:txBody>
      </p:sp>
      <p:sp>
        <p:nvSpPr>
          <p:cNvPr id="10" name="Text Box 20">
            <a:extLst>
              <a:ext uri="{FF2B5EF4-FFF2-40B4-BE49-F238E27FC236}">
                <a16:creationId xmlns:a16="http://schemas.microsoft.com/office/drawing/2014/main" id="{9A5C1304-10E1-4AF7-918F-C27D7CA7C528}"/>
              </a:ext>
            </a:extLst>
          </p:cNvPr>
          <p:cNvSpPr txBox="1">
            <a:spLocks noChangeArrowheads="1"/>
          </p:cNvSpPr>
          <p:nvPr/>
        </p:nvSpPr>
        <p:spPr bwMode="auto">
          <a:xfrm>
            <a:off x="28575" y="2919135"/>
            <a:ext cx="9144000" cy="16927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lgn="l">
              <a:defRPr sz="2400">
                <a:solidFill>
                  <a:schemeClr val="tx1"/>
                </a:solidFill>
                <a:latin typeface="Times New Roman" pitchFamily="18" charset="0"/>
              </a:defRPr>
            </a:lvl1pPr>
            <a:lvl2pPr marL="914400" indent="-457200" algn="l">
              <a:defRPr sz="2400">
                <a:solidFill>
                  <a:schemeClr val="tx1"/>
                </a:solidFill>
                <a:latin typeface="Times New Roman" pitchFamily="18" charset="0"/>
              </a:defRPr>
            </a:lvl2pPr>
            <a:lvl3pPr marL="1371600" indent="-457200" algn="l">
              <a:defRPr sz="2400">
                <a:solidFill>
                  <a:schemeClr val="tx1"/>
                </a:solidFill>
                <a:latin typeface="Times New Roman" pitchFamily="18" charset="0"/>
              </a:defRPr>
            </a:lvl3pPr>
            <a:lvl4pPr marL="1828800" indent="-457200" algn="l">
              <a:defRPr sz="2400">
                <a:solidFill>
                  <a:schemeClr val="tx1"/>
                </a:solidFill>
                <a:latin typeface="Times New Roman" pitchFamily="18" charset="0"/>
              </a:defRPr>
            </a:lvl4pPr>
            <a:lvl5pPr marL="2286000" indent="-457200" algn="l">
              <a:defRPr sz="2400">
                <a:solidFill>
                  <a:schemeClr val="tx1"/>
                </a:solidFill>
                <a:latin typeface="Times New Roman" pitchFamily="18" charset="0"/>
              </a:defRPr>
            </a:lvl5pPr>
            <a:lvl6pPr marL="2743200" indent="-457200" fontAlgn="base">
              <a:spcBef>
                <a:spcPct val="0"/>
              </a:spcBef>
              <a:spcAft>
                <a:spcPct val="0"/>
              </a:spcAft>
              <a:defRPr sz="2400">
                <a:solidFill>
                  <a:schemeClr val="tx1"/>
                </a:solidFill>
                <a:latin typeface="Times New Roman" pitchFamily="18" charset="0"/>
              </a:defRPr>
            </a:lvl6pPr>
            <a:lvl7pPr marL="3200400" indent="-457200" fontAlgn="base">
              <a:spcBef>
                <a:spcPct val="0"/>
              </a:spcBef>
              <a:spcAft>
                <a:spcPct val="0"/>
              </a:spcAft>
              <a:defRPr sz="2400">
                <a:solidFill>
                  <a:schemeClr val="tx1"/>
                </a:solidFill>
                <a:latin typeface="Times New Roman" pitchFamily="18" charset="0"/>
              </a:defRPr>
            </a:lvl7pPr>
            <a:lvl8pPr marL="3657600" indent="-457200" fontAlgn="base">
              <a:spcBef>
                <a:spcPct val="0"/>
              </a:spcBef>
              <a:spcAft>
                <a:spcPct val="0"/>
              </a:spcAft>
              <a:defRPr sz="2400">
                <a:solidFill>
                  <a:schemeClr val="tx1"/>
                </a:solidFill>
                <a:latin typeface="Times New Roman" pitchFamily="18" charset="0"/>
              </a:defRPr>
            </a:lvl8pPr>
            <a:lvl9pPr marL="4114800" indent="-457200" fontAlgn="base">
              <a:spcBef>
                <a:spcPct val="0"/>
              </a:spcBef>
              <a:spcAft>
                <a:spcPct val="0"/>
              </a:spcAft>
              <a:defRPr sz="2400">
                <a:solidFill>
                  <a:schemeClr val="tx1"/>
                </a:solidFill>
                <a:latin typeface="Times New Roman" pitchFamily="18" charset="0"/>
              </a:defRPr>
            </a:lvl9pPr>
          </a:lstStyle>
          <a:p>
            <a:r>
              <a:rPr lang="en-US" dirty="0">
                <a:solidFill>
                  <a:srgbClr val="0000FF"/>
                </a:solidFill>
                <a:latin typeface="Tahoma" pitchFamily="34" charset="0"/>
              </a:rPr>
              <a:t>Heb. 10:26-31: God’s severity seen on the unfaithful </a:t>
            </a:r>
            <a:endParaRPr lang="en-US" sz="2800" dirty="0">
              <a:solidFill>
                <a:srgbClr val="0000FF"/>
              </a:solidFill>
              <a:latin typeface="Tahoma" pitchFamily="34" charset="0"/>
            </a:endParaRPr>
          </a:p>
          <a:p>
            <a:pPr eaLnBrk="0" hangingPunct="0">
              <a:buClr>
                <a:schemeClr val="accent1"/>
              </a:buClr>
              <a:buSzPct val="115000"/>
              <a:buFont typeface="Wingdings" panose="05000000000000000000" pitchFamily="2" charset="2"/>
              <a:buChar char="v"/>
            </a:pPr>
            <a:r>
              <a:rPr lang="en-US" sz="2000" i="1" dirty="0">
                <a:solidFill>
                  <a:schemeClr val="bg1"/>
                </a:solidFill>
                <a:latin typeface="Tahoma" pitchFamily="34" charset="0"/>
              </a:rPr>
              <a:t>Trampling under foot the Son of God</a:t>
            </a:r>
          </a:p>
          <a:p>
            <a:pPr eaLnBrk="0" hangingPunct="0">
              <a:buClr>
                <a:schemeClr val="accent1"/>
              </a:buClr>
              <a:buSzPct val="115000"/>
              <a:buFont typeface="Wingdings" panose="05000000000000000000" pitchFamily="2" charset="2"/>
              <a:buChar char="v"/>
            </a:pPr>
            <a:r>
              <a:rPr lang="en-US" sz="2000" i="1" dirty="0">
                <a:solidFill>
                  <a:schemeClr val="bg1"/>
                </a:solidFill>
                <a:latin typeface="Tahoma" pitchFamily="34" charset="0"/>
              </a:rPr>
              <a:t>Regarding His blood as unclean</a:t>
            </a:r>
          </a:p>
          <a:p>
            <a:pPr eaLnBrk="0" hangingPunct="0">
              <a:buClr>
                <a:schemeClr val="accent1"/>
              </a:buClr>
              <a:buSzPct val="115000"/>
              <a:buFont typeface="Wingdings" panose="05000000000000000000" pitchFamily="2" charset="2"/>
              <a:buChar char="v"/>
            </a:pPr>
            <a:r>
              <a:rPr lang="en-US" sz="2000" i="1" dirty="0">
                <a:solidFill>
                  <a:schemeClr val="bg1"/>
                </a:solidFill>
                <a:latin typeface="Tahoma" pitchFamily="34" charset="0"/>
              </a:rPr>
              <a:t>Insulting the Spirit of grace</a:t>
            </a:r>
          </a:p>
          <a:p>
            <a:pPr eaLnBrk="0" hangingPunct="0">
              <a:buClr>
                <a:schemeClr val="accent1"/>
              </a:buClr>
              <a:buSzPct val="115000"/>
              <a:buFont typeface="Wingdings" panose="05000000000000000000" pitchFamily="2" charset="2"/>
              <a:buChar char="v"/>
            </a:pPr>
            <a:r>
              <a:rPr lang="en-US" sz="2000" dirty="0">
                <a:solidFill>
                  <a:schemeClr val="bg1"/>
                </a:solidFill>
                <a:latin typeface="Tahoma" pitchFamily="34" charset="0"/>
              </a:rPr>
              <a:t>Judgment is all that’s left to such an individual! </a:t>
            </a:r>
            <a:r>
              <a:rPr lang="en-US" sz="2000" b="0" dirty="0">
                <a:solidFill>
                  <a:schemeClr val="bg1"/>
                </a:solidFill>
                <a:latin typeface="Tahoma" pitchFamily="34" charset="0"/>
              </a:rPr>
              <a:t> </a:t>
            </a:r>
          </a:p>
        </p:txBody>
      </p:sp>
      <p:sp>
        <p:nvSpPr>
          <p:cNvPr id="11" name="Text Box 21">
            <a:extLst>
              <a:ext uri="{FF2B5EF4-FFF2-40B4-BE49-F238E27FC236}">
                <a16:creationId xmlns:a16="http://schemas.microsoft.com/office/drawing/2014/main" id="{D80D70B5-ADC4-47A7-95F4-9487EBA460CB}"/>
              </a:ext>
            </a:extLst>
          </p:cNvPr>
          <p:cNvSpPr txBox="1">
            <a:spLocks noChangeArrowheads="1"/>
          </p:cNvSpPr>
          <p:nvPr/>
        </p:nvSpPr>
        <p:spPr bwMode="auto">
          <a:xfrm>
            <a:off x="19050" y="5130000"/>
            <a:ext cx="6629400" cy="830997"/>
          </a:xfrm>
          <a:prstGeom prst="rect">
            <a:avLst/>
          </a:prstGeom>
          <a:ln>
            <a:solidFill>
              <a:srgbClr val="FFCC00"/>
            </a:solidFill>
          </a:ln>
        </p:spPr>
        <p:style>
          <a:lnRef idx="0">
            <a:schemeClr val="dk1"/>
          </a:lnRef>
          <a:fillRef idx="3">
            <a:schemeClr val="dk1"/>
          </a:fillRef>
          <a:effectRef idx="3">
            <a:schemeClr val="dk1"/>
          </a:effectRef>
          <a:fontRef idx="minor">
            <a:schemeClr val="lt1"/>
          </a:fontRef>
        </p:style>
        <p:txBody>
          <a:bodyPr wrap="square">
            <a:spAutoFit/>
          </a:bodyPr>
          <a:lstStyle>
            <a:lvl1pPr marL="457200" indent="-457200" algn="l">
              <a:defRPr sz="2400">
                <a:solidFill>
                  <a:schemeClr val="tx1"/>
                </a:solidFill>
                <a:latin typeface="Times New Roman" pitchFamily="18" charset="0"/>
              </a:defRPr>
            </a:lvl1pPr>
            <a:lvl2pPr marL="914400" indent="-457200" algn="l">
              <a:defRPr sz="2400">
                <a:solidFill>
                  <a:schemeClr val="tx1"/>
                </a:solidFill>
                <a:latin typeface="Times New Roman" pitchFamily="18" charset="0"/>
              </a:defRPr>
            </a:lvl2pPr>
            <a:lvl3pPr marL="1371600" indent="-457200" algn="l">
              <a:defRPr sz="2400">
                <a:solidFill>
                  <a:schemeClr val="tx1"/>
                </a:solidFill>
                <a:latin typeface="Times New Roman" pitchFamily="18" charset="0"/>
              </a:defRPr>
            </a:lvl3pPr>
            <a:lvl4pPr marL="1828800" indent="-457200" algn="l">
              <a:defRPr sz="2400">
                <a:solidFill>
                  <a:schemeClr val="tx1"/>
                </a:solidFill>
                <a:latin typeface="Times New Roman" pitchFamily="18" charset="0"/>
              </a:defRPr>
            </a:lvl4pPr>
            <a:lvl5pPr marL="2286000" indent="-457200" algn="l">
              <a:defRPr sz="2400">
                <a:solidFill>
                  <a:schemeClr val="tx1"/>
                </a:solidFill>
                <a:latin typeface="Times New Roman" pitchFamily="18" charset="0"/>
              </a:defRPr>
            </a:lvl5pPr>
            <a:lvl6pPr marL="2743200" indent="-457200" fontAlgn="base">
              <a:spcBef>
                <a:spcPct val="0"/>
              </a:spcBef>
              <a:spcAft>
                <a:spcPct val="0"/>
              </a:spcAft>
              <a:defRPr sz="2400">
                <a:solidFill>
                  <a:schemeClr val="tx1"/>
                </a:solidFill>
                <a:latin typeface="Times New Roman" pitchFamily="18" charset="0"/>
              </a:defRPr>
            </a:lvl6pPr>
            <a:lvl7pPr marL="3200400" indent="-457200" fontAlgn="base">
              <a:spcBef>
                <a:spcPct val="0"/>
              </a:spcBef>
              <a:spcAft>
                <a:spcPct val="0"/>
              </a:spcAft>
              <a:defRPr sz="2400">
                <a:solidFill>
                  <a:schemeClr val="tx1"/>
                </a:solidFill>
                <a:latin typeface="Times New Roman" pitchFamily="18" charset="0"/>
              </a:defRPr>
            </a:lvl7pPr>
            <a:lvl8pPr marL="3657600" indent="-457200" fontAlgn="base">
              <a:spcBef>
                <a:spcPct val="0"/>
              </a:spcBef>
              <a:spcAft>
                <a:spcPct val="0"/>
              </a:spcAft>
              <a:defRPr sz="2400">
                <a:solidFill>
                  <a:schemeClr val="tx1"/>
                </a:solidFill>
                <a:latin typeface="Times New Roman" pitchFamily="18" charset="0"/>
              </a:defRPr>
            </a:lvl8pPr>
            <a:lvl9pPr marL="4114800" indent="-457200" fontAlgn="base">
              <a:spcBef>
                <a:spcPct val="0"/>
              </a:spcBef>
              <a:spcAft>
                <a:spcPct val="0"/>
              </a:spcAft>
              <a:defRPr sz="2400">
                <a:solidFill>
                  <a:schemeClr val="tx1"/>
                </a:solidFill>
                <a:latin typeface="Times New Roman" pitchFamily="18" charset="0"/>
              </a:defRPr>
            </a:lvl9pPr>
          </a:lstStyle>
          <a:p>
            <a:pPr algn="ctr"/>
            <a:r>
              <a:rPr lang="en-US" dirty="0">
                <a:solidFill>
                  <a:srgbClr val="FFC000"/>
                </a:solidFill>
                <a:effectLst>
                  <a:glow rad="228600">
                    <a:schemeClr val="accent6">
                      <a:satMod val="175000"/>
                      <a:alpha val="40000"/>
                    </a:schemeClr>
                  </a:glow>
                </a:effectLst>
                <a:latin typeface="Tahoma" pitchFamily="34" charset="0"/>
              </a:rPr>
              <a:t>God will take care of us in eternity with eternal punishment “if” we continue in His severity! </a:t>
            </a:r>
          </a:p>
        </p:txBody>
      </p:sp>
      <p:pic>
        <p:nvPicPr>
          <p:cNvPr id="3" name="Picture 2">
            <a:extLst>
              <a:ext uri="{FF2B5EF4-FFF2-40B4-BE49-F238E27FC236}">
                <a16:creationId xmlns:a16="http://schemas.microsoft.com/office/drawing/2014/main" id="{718DD4CF-5C0F-483A-B14D-9D132B09440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05601" y="3402000"/>
            <a:ext cx="2438400" cy="345600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69315"/>
                                        </p:tgtEl>
                                        <p:attrNameLst>
                                          <p:attrName>style.visibility</p:attrName>
                                        </p:attrNameLst>
                                      </p:cBhvr>
                                      <p:to>
                                        <p:strVal val="visible"/>
                                      </p:to>
                                    </p:set>
                                    <p:animEffect transition="in" filter="fade">
                                      <p:cBhvr>
                                        <p:cTn id="7" dur="500"/>
                                        <p:tgtEl>
                                          <p:spTgt spid="269315"/>
                                        </p:tgtEl>
                                      </p:cBhvr>
                                    </p:animEffect>
                                  </p:childTnLst>
                                </p:cTn>
                              </p:par>
                            </p:childTnLst>
                          </p:cTn>
                        </p:par>
                        <p:par>
                          <p:cTn id="8" fill="hold">
                            <p:stCondLst>
                              <p:cond delay="500"/>
                            </p:stCondLst>
                            <p:childTnLst>
                              <p:par>
                                <p:cTn id="9" presetID="2" presetClass="entr" presetSubtype="8" fill="hold" nodeType="afterEffect">
                                  <p:stCondLst>
                                    <p:cond delay="0"/>
                                  </p:stCondLst>
                                  <p:childTnLst>
                                    <p:set>
                                      <p:cBhvr>
                                        <p:cTn id="10" dur="1" fill="hold">
                                          <p:stCondLst>
                                            <p:cond delay="0"/>
                                          </p:stCondLst>
                                        </p:cTn>
                                        <p:tgtEl>
                                          <p:spTgt spid="269321">
                                            <p:txEl>
                                              <p:pRg st="0" end="0"/>
                                            </p:txEl>
                                          </p:spTgt>
                                        </p:tgtEl>
                                        <p:attrNameLst>
                                          <p:attrName>style.visibility</p:attrName>
                                        </p:attrNameLst>
                                      </p:cBhvr>
                                      <p:to>
                                        <p:strVal val="visible"/>
                                      </p:to>
                                    </p:set>
                                    <p:anim calcmode="lin" valueType="num">
                                      <p:cBhvr additive="base">
                                        <p:cTn id="11" dur="500" fill="hold"/>
                                        <p:tgtEl>
                                          <p:spTgt spid="269321">
                                            <p:txEl>
                                              <p:pRg st="0" end="0"/>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269321">
                                            <p:txEl>
                                              <p:pRg st="0" end="0"/>
                                            </p:txEl>
                                          </p:spTgt>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2" presetClass="entr" presetSubtype="8" fill="hold" nodeType="afterEffect">
                                  <p:stCondLst>
                                    <p:cond delay="0"/>
                                  </p:stCondLst>
                                  <p:childTnLst>
                                    <p:set>
                                      <p:cBhvr>
                                        <p:cTn id="15" dur="1" fill="hold">
                                          <p:stCondLst>
                                            <p:cond delay="0"/>
                                          </p:stCondLst>
                                        </p:cTn>
                                        <p:tgtEl>
                                          <p:spTgt spid="269321">
                                            <p:txEl>
                                              <p:pRg st="1" end="1"/>
                                            </p:txEl>
                                          </p:spTgt>
                                        </p:tgtEl>
                                        <p:attrNameLst>
                                          <p:attrName>style.visibility</p:attrName>
                                        </p:attrNameLst>
                                      </p:cBhvr>
                                      <p:to>
                                        <p:strVal val="visible"/>
                                      </p:to>
                                    </p:set>
                                    <p:anim calcmode="lin" valueType="num">
                                      <p:cBhvr additive="base">
                                        <p:cTn id="16" dur="500" fill="hold"/>
                                        <p:tgtEl>
                                          <p:spTgt spid="269321">
                                            <p:txEl>
                                              <p:pRg st="1" end="1"/>
                                            </p:txEl>
                                          </p:spTgt>
                                        </p:tgtEl>
                                        <p:attrNameLst>
                                          <p:attrName>ppt_x</p:attrName>
                                        </p:attrNameLst>
                                      </p:cBhvr>
                                      <p:tavLst>
                                        <p:tav tm="0">
                                          <p:val>
                                            <p:strVal val="0-#ppt_w/2"/>
                                          </p:val>
                                        </p:tav>
                                        <p:tav tm="100000">
                                          <p:val>
                                            <p:strVal val="#ppt_x"/>
                                          </p:val>
                                        </p:tav>
                                      </p:tavLst>
                                    </p:anim>
                                    <p:anim calcmode="lin" valueType="num">
                                      <p:cBhvr additive="base">
                                        <p:cTn id="17" dur="500" fill="hold"/>
                                        <p:tgtEl>
                                          <p:spTgt spid="269321">
                                            <p:txEl>
                                              <p:pRg st="1" end="1"/>
                                            </p:txEl>
                                          </p:spTgt>
                                        </p:tgtEl>
                                        <p:attrNameLst>
                                          <p:attrName>ppt_y</p:attrName>
                                        </p:attrNameLst>
                                      </p:cBhvr>
                                      <p:tavLst>
                                        <p:tav tm="0">
                                          <p:val>
                                            <p:strVal val="#ppt_y"/>
                                          </p:val>
                                        </p:tav>
                                        <p:tav tm="100000">
                                          <p:val>
                                            <p:strVal val="#ppt_y"/>
                                          </p:val>
                                        </p:tav>
                                      </p:tavLst>
                                    </p:anim>
                                  </p:childTnLst>
                                </p:cTn>
                              </p:par>
                            </p:childTnLst>
                          </p:cTn>
                        </p:par>
                        <p:par>
                          <p:cTn id="18" fill="hold">
                            <p:stCondLst>
                              <p:cond delay="1500"/>
                            </p:stCondLst>
                            <p:childTnLst>
                              <p:par>
                                <p:cTn id="19" presetID="2" presetClass="entr" presetSubtype="8" fill="hold" nodeType="afterEffect">
                                  <p:stCondLst>
                                    <p:cond delay="0"/>
                                  </p:stCondLst>
                                  <p:childTnLst>
                                    <p:set>
                                      <p:cBhvr>
                                        <p:cTn id="20" dur="1" fill="hold">
                                          <p:stCondLst>
                                            <p:cond delay="0"/>
                                          </p:stCondLst>
                                        </p:cTn>
                                        <p:tgtEl>
                                          <p:spTgt spid="269321">
                                            <p:txEl>
                                              <p:pRg st="2" end="2"/>
                                            </p:txEl>
                                          </p:spTgt>
                                        </p:tgtEl>
                                        <p:attrNameLst>
                                          <p:attrName>style.visibility</p:attrName>
                                        </p:attrNameLst>
                                      </p:cBhvr>
                                      <p:to>
                                        <p:strVal val="visible"/>
                                      </p:to>
                                    </p:set>
                                    <p:anim calcmode="lin" valueType="num">
                                      <p:cBhvr additive="base">
                                        <p:cTn id="21" dur="500" fill="hold"/>
                                        <p:tgtEl>
                                          <p:spTgt spid="269321">
                                            <p:txEl>
                                              <p:pRg st="2" end="2"/>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269321">
                                            <p:txEl>
                                              <p:pRg st="2" end="2"/>
                                            </p:txEl>
                                          </p:spTgt>
                                        </p:tgtEl>
                                        <p:attrNameLst>
                                          <p:attrName>ppt_y</p:attrName>
                                        </p:attrNameLst>
                                      </p:cBhvr>
                                      <p:tavLst>
                                        <p:tav tm="0">
                                          <p:val>
                                            <p:strVal val="#ppt_y"/>
                                          </p:val>
                                        </p:tav>
                                        <p:tav tm="100000">
                                          <p:val>
                                            <p:strVal val="#ppt_y"/>
                                          </p:val>
                                        </p:tav>
                                      </p:tavLst>
                                    </p:anim>
                                  </p:childTnLst>
                                </p:cTn>
                              </p:par>
                            </p:childTnLst>
                          </p:cTn>
                        </p:par>
                        <p:par>
                          <p:cTn id="23" fill="hold">
                            <p:stCondLst>
                              <p:cond delay="2000"/>
                            </p:stCondLst>
                            <p:childTnLst>
                              <p:par>
                                <p:cTn id="24" presetID="2" presetClass="entr" presetSubtype="8" fill="hold" nodeType="afterEffect">
                                  <p:stCondLst>
                                    <p:cond delay="0"/>
                                  </p:stCondLst>
                                  <p:childTnLst>
                                    <p:set>
                                      <p:cBhvr>
                                        <p:cTn id="25" dur="1" fill="hold">
                                          <p:stCondLst>
                                            <p:cond delay="0"/>
                                          </p:stCondLst>
                                        </p:cTn>
                                        <p:tgtEl>
                                          <p:spTgt spid="269321">
                                            <p:txEl>
                                              <p:pRg st="3" end="3"/>
                                            </p:txEl>
                                          </p:spTgt>
                                        </p:tgtEl>
                                        <p:attrNameLst>
                                          <p:attrName>style.visibility</p:attrName>
                                        </p:attrNameLst>
                                      </p:cBhvr>
                                      <p:to>
                                        <p:strVal val="visible"/>
                                      </p:to>
                                    </p:set>
                                    <p:anim calcmode="lin" valueType="num">
                                      <p:cBhvr additive="base">
                                        <p:cTn id="26" dur="500" fill="hold"/>
                                        <p:tgtEl>
                                          <p:spTgt spid="269321">
                                            <p:txEl>
                                              <p:pRg st="3" end="3"/>
                                            </p:txEl>
                                          </p:spTgt>
                                        </p:tgtEl>
                                        <p:attrNameLst>
                                          <p:attrName>ppt_x</p:attrName>
                                        </p:attrNameLst>
                                      </p:cBhvr>
                                      <p:tavLst>
                                        <p:tav tm="0">
                                          <p:val>
                                            <p:strVal val="0-#ppt_w/2"/>
                                          </p:val>
                                        </p:tav>
                                        <p:tav tm="100000">
                                          <p:val>
                                            <p:strVal val="#ppt_x"/>
                                          </p:val>
                                        </p:tav>
                                      </p:tavLst>
                                    </p:anim>
                                    <p:anim calcmode="lin" valueType="num">
                                      <p:cBhvr additive="base">
                                        <p:cTn id="27" dur="500" fill="hold"/>
                                        <p:tgtEl>
                                          <p:spTgt spid="269321">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0">
                                            <p:txEl>
                                              <p:pRg st="0" end="0"/>
                                            </p:txEl>
                                          </p:spTgt>
                                        </p:tgtEl>
                                        <p:attrNameLst>
                                          <p:attrName>style.visibility</p:attrName>
                                        </p:attrNameLst>
                                      </p:cBhvr>
                                      <p:to>
                                        <p:strVal val="visible"/>
                                      </p:to>
                                    </p:set>
                                    <p:animEffect transition="in" filter="fade">
                                      <p:cBhvr>
                                        <p:cTn id="32" dur="500"/>
                                        <p:tgtEl>
                                          <p:spTgt spid="10">
                                            <p:txEl>
                                              <p:pRg st="0" end="0"/>
                                            </p:txEl>
                                          </p:spTgt>
                                        </p:tgtEl>
                                      </p:cBhvr>
                                    </p:animEffect>
                                  </p:childTnLst>
                                </p:cTn>
                              </p:par>
                            </p:childTnLst>
                          </p:cTn>
                        </p:par>
                        <p:par>
                          <p:cTn id="33" fill="hold">
                            <p:stCondLst>
                              <p:cond delay="500"/>
                            </p:stCondLst>
                            <p:childTnLst>
                              <p:par>
                                <p:cTn id="34" presetID="2" presetClass="entr" presetSubtype="8" fill="hold" nodeType="afterEffect">
                                  <p:stCondLst>
                                    <p:cond delay="0"/>
                                  </p:stCondLst>
                                  <p:childTnLst>
                                    <p:set>
                                      <p:cBhvr>
                                        <p:cTn id="35" dur="1" fill="hold">
                                          <p:stCondLst>
                                            <p:cond delay="0"/>
                                          </p:stCondLst>
                                        </p:cTn>
                                        <p:tgtEl>
                                          <p:spTgt spid="10">
                                            <p:txEl>
                                              <p:pRg st="1" end="1"/>
                                            </p:txEl>
                                          </p:spTgt>
                                        </p:tgtEl>
                                        <p:attrNameLst>
                                          <p:attrName>style.visibility</p:attrName>
                                        </p:attrNameLst>
                                      </p:cBhvr>
                                      <p:to>
                                        <p:strVal val="visible"/>
                                      </p:to>
                                    </p:set>
                                    <p:anim calcmode="lin" valueType="num">
                                      <p:cBhvr additive="base">
                                        <p:cTn id="36" dur="500" fill="hold"/>
                                        <p:tgtEl>
                                          <p:spTgt spid="10">
                                            <p:txEl>
                                              <p:pRg st="1" end="1"/>
                                            </p:txEl>
                                          </p:spTgt>
                                        </p:tgtEl>
                                        <p:attrNameLst>
                                          <p:attrName>ppt_x</p:attrName>
                                        </p:attrNameLst>
                                      </p:cBhvr>
                                      <p:tavLst>
                                        <p:tav tm="0">
                                          <p:val>
                                            <p:strVal val="0-#ppt_w/2"/>
                                          </p:val>
                                        </p:tav>
                                        <p:tav tm="100000">
                                          <p:val>
                                            <p:strVal val="#ppt_x"/>
                                          </p:val>
                                        </p:tav>
                                      </p:tavLst>
                                    </p:anim>
                                    <p:anim calcmode="lin" valueType="num">
                                      <p:cBhvr additive="base">
                                        <p:cTn id="37" dur="500" fill="hold"/>
                                        <p:tgtEl>
                                          <p:spTgt spid="10">
                                            <p:txEl>
                                              <p:pRg st="1" end="1"/>
                                            </p:txEl>
                                          </p:spTgt>
                                        </p:tgtEl>
                                        <p:attrNameLst>
                                          <p:attrName>ppt_y</p:attrName>
                                        </p:attrNameLst>
                                      </p:cBhvr>
                                      <p:tavLst>
                                        <p:tav tm="0">
                                          <p:val>
                                            <p:strVal val="#ppt_y"/>
                                          </p:val>
                                        </p:tav>
                                        <p:tav tm="100000">
                                          <p:val>
                                            <p:strVal val="#ppt_y"/>
                                          </p:val>
                                        </p:tav>
                                      </p:tavLst>
                                    </p:anim>
                                  </p:childTnLst>
                                </p:cTn>
                              </p:par>
                            </p:childTnLst>
                          </p:cTn>
                        </p:par>
                        <p:par>
                          <p:cTn id="38" fill="hold">
                            <p:stCondLst>
                              <p:cond delay="1000"/>
                            </p:stCondLst>
                            <p:childTnLst>
                              <p:par>
                                <p:cTn id="39" presetID="2" presetClass="entr" presetSubtype="8" fill="hold" nodeType="afterEffect">
                                  <p:stCondLst>
                                    <p:cond delay="0"/>
                                  </p:stCondLst>
                                  <p:childTnLst>
                                    <p:set>
                                      <p:cBhvr>
                                        <p:cTn id="40" dur="1" fill="hold">
                                          <p:stCondLst>
                                            <p:cond delay="0"/>
                                          </p:stCondLst>
                                        </p:cTn>
                                        <p:tgtEl>
                                          <p:spTgt spid="10">
                                            <p:txEl>
                                              <p:pRg st="2" end="2"/>
                                            </p:txEl>
                                          </p:spTgt>
                                        </p:tgtEl>
                                        <p:attrNameLst>
                                          <p:attrName>style.visibility</p:attrName>
                                        </p:attrNameLst>
                                      </p:cBhvr>
                                      <p:to>
                                        <p:strVal val="visible"/>
                                      </p:to>
                                    </p:set>
                                    <p:anim calcmode="lin" valueType="num">
                                      <p:cBhvr additive="base">
                                        <p:cTn id="41" dur="500" fill="hold"/>
                                        <p:tgtEl>
                                          <p:spTgt spid="10">
                                            <p:txEl>
                                              <p:pRg st="2" end="2"/>
                                            </p:txEl>
                                          </p:spTgt>
                                        </p:tgtEl>
                                        <p:attrNameLst>
                                          <p:attrName>ppt_x</p:attrName>
                                        </p:attrNameLst>
                                      </p:cBhvr>
                                      <p:tavLst>
                                        <p:tav tm="0">
                                          <p:val>
                                            <p:strVal val="0-#ppt_w/2"/>
                                          </p:val>
                                        </p:tav>
                                        <p:tav tm="100000">
                                          <p:val>
                                            <p:strVal val="#ppt_x"/>
                                          </p:val>
                                        </p:tav>
                                      </p:tavLst>
                                    </p:anim>
                                    <p:anim calcmode="lin" valueType="num">
                                      <p:cBhvr additive="base">
                                        <p:cTn id="42" dur="500" fill="hold"/>
                                        <p:tgtEl>
                                          <p:spTgt spid="10">
                                            <p:txEl>
                                              <p:pRg st="2" end="2"/>
                                            </p:txEl>
                                          </p:spTgt>
                                        </p:tgtEl>
                                        <p:attrNameLst>
                                          <p:attrName>ppt_y</p:attrName>
                                        </p:attrNameLst>
                                      </p:cBhvr>
                                      <p:tavLst>
                                        <p:tav tm="0">
                                          <p:val>
                                            <p:strVal val="#ppt_y"/>
                                          </p:val>
                                        </p:tav>
                                        <p:tav tm="100000">
                                          <p:val>
                                            <p:strVal val="#ppt_y"/>
                                          </p:val>
                                        </p:tav>
                                      </p:tavLst>
                                    </p:anim>
                                  </p:childTnLst>
                                </p:cTn>
                              </p:par>
                            </p:childTnLst>
                          </p:cTn>
                        </p:par>
                        <p:par>
                          <p:cTn id="43" fill="hold">
                            <p:stCondLst>
                              <p:cond delay="1500"/>
                            </p:stCondLst>
                            <p:childTnLst>
                              <p:par>
                                <p:cTn id="44" presetID="2" presetClass="entr" presetSubtype="8" fill="hold" nodeType="afterEffect">
                                  <p:stCondLst>
                                    <p:cond delay="0"/>
                                  </p:stCondLst>
                                  <p:childTnLst>
                                    <p:set>
                                      <p:cBhvr>
                                        <p:cTn id="45" dur="1" fill="hold">
                                          <p:stCondLst>
                                            <p:cond delay="0"/>
                                          </p:stCondLst>
                                        </p:cTn>
                                        <p:tgtEl>
                                          <p:spTgt spid="10">
                                            <p:txEl>
                                              <p:pRg st="3" end="3"/>
                                            </p:txEl>
                                          </p:spTgt>
                                        </p:tgtEl>
                                        <p:attrNameLst>
                                          <p:attrName>style.visibility</p:attrName>
                                        </p:attrNameLst>
                                      </p:cBhvr>
                                      <p:to>
                                        <p:strVal val="visible"/>
                                      </p:to>
                                    </p:set>
                                    <p:anim calcmode="lin" valueType="num">
                                      <p:cBhvr additive="base">
                                        <p:cTn id="46" dur="500" fill="hold"/>
                                        <p:tgtEl>
                                          <p:spTgt spid="10">
                                            <p:txEl>
                                              <p:pRg st="3" end="3"/>
                                            </p:txEl>
                                          </p:spTgt>
                                        </p:tgtEl>
                                        <p:attrNameLst>
                                          <p:attrName>ppt_x</p:attrName>
                                        </p:attrNameLst>
                                      </p:cBhvr>
                                      <p:tavLst>
                                        <p:tav tm="0">
                                          <p:val>
                                            <p:strVal val="0-#ppt_w/2"/>
                                          </p:val>
                                        </p:tav>
                                        <p:tav tm="100000">
                                          <p:val>
                                            <p:strVal val="#ppt_x"/>
                                          </p:val>
                                        </p:tav>
                                      </p:tavLst>
                                    </p:anim>
                                    <p:anim calcmode="lin" valueType="num">
                                      <p:cBhvr additive="base">
                                        <p:cTn id="47" dur="500" fill="hold"/>
                                        <p:tgtEl>
                                          <p:spTgt spid="10">
                                            <p:txEl>
                                              <p:pRg st="3" end="3"/>
                                            </p:txEl>
                                          </p:spTgt>
                                        </p:tgtEl>
                                        <p:attrNameLst>
                                          <p:attrName>ppt_y</p:attrName>
                                        </p:attrNameLst>
                                      </p:cBhvr>
                                      <p:tavLst>
                                        <p:tav tm="0">
                                          <p:val>
                                            <p:strVal val="#ppt_y"/>
                                          </p:val>
                                        </p:tav>
                                        <p:tav tm="100000">
                                          <p:val>
                                            <p:strVal val="#ppt_y"/>
                                          </p:val>
                                        </p:tav>
                                      </p:tavLst>
                                    </p:anim>
                                  </p:childTnLst>
                                </p:cTn>
                              </p:par>
                            </p:childTnLst>
                          </p:cTn>
                        </p:par>
                        <p:par>
                          <p:cTn id="48" fill="hold">
                            <p:stCondLst>
                              <p:cond delay="2000"/>
                            </p:stCondLst>
                            <p:childTnLst>
                              <p:par>
                                <p:cTn id="49" presetID="2" presetClass="entr" presetSubtype="8" fill="hold" nodeType="afterEffect">
                                  <p:stCondLst>
                                    <p:cond delay="0"/>
                                  </p:stCondLst>
                                  <p:childTnLst>
                                    <p:set>
                                      <p:cBhvr>
                                        <p:cTn id="50" dur="1" fill="hold">
                                          <p:stCondLst>
                                            <p:cond delay="0"/>
                                          </p:stCondLst>
                                        </p:cTn>
                                        <p:tgtEl>
                                          <p:spTgt spid="10">
                                            <p:txEl>
                                              <p:pRg st="4" end="4"/>
                                            </p:txEl>
                                          </p:spTgt>
                                        </p:tgtEl>
                                        <p:attrNameLst>
                                          <p:attrName>style.visibility</p:attrName>
                                        </p:attrNameLst>
                                      </p:cBhvr>
                                      <p:to>
                                        <p:strVal val="visible"/>
                                      </p:to>
                                    </p:set>
                                    <p:anim calcmode="lin" valueType="num">
                                      <p:cBhvr additive="base">
                                        <p:cTn id="51" dur="500" fill="hold"/>
                                        <p:tgtEl>
                                          <p:spTgt spid="10">
                                            <p:txEl>
                                              <p:pRg st="4" end="4"/>
                                            </p:txEl>
                                          </p:spTgt>
                                        </p:tgtEl>
                                        <p:attrNameLst>
                                          <p:attrName>ppt_x</p:attrName>
                                        </p:attrNameLst>
                                      </p:cBhvr>
                                      <p:tavLst>
                                        <p:tav tm="0">
                                          <p:val>
                                            <p:strVal val="0-#ppt_w/2"/>
                                          </p:val>
                                        </p:tav>
                                        <p:tav tm="100000">
                                          <p:val>
                                            <p:strVal val="#ppt_x"/>
                                          </p:val>
                                        </p:tav>
                                      </p:tavLst>
                                    </p:anim>
                                    <p:anim calcmode="lin" valueType="num">
                                      <p:cBhvr additive="base">
                                        <p:cTn id="52" dur="500" fill="hold"/>
                                        <p:tgtEl>
                                          <p:spTgt spid="10">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31" presetClass="entr" presetSubtype="0" fill="hold" grpId="0" nodeType="clickEffect">
                                  <p:stCondLst>
                                    <p:cond delay="0"/>
                                  </p:stCondLst>
                                  <p:childTnLst>
                                    <p:set>
                                      <p:cBhvr>
                                        <p:cTn id="56" dur="1" fill="hold">
                                          <p:stCondLst>
                                            <p:cond delay="0"/>
                                          </p:stCondLst>
                                        </p:cTn>
                                        <p:tgtEl>
                                          <p:spTgt spid="11"/>
                                        </p:tgtEl>
                                        <p:attrNameLst>
                                          <p:attrName>style.visibility</p:attrName>
                                        </p:attrNameLst>
                                      </p:cBhvr>
                                      <p:to>
                                        <p:strVal val="visible"/>
                                      </p:to>
                                    </p:set>
                                    <p:anim calcmode="lin" valueType="num">
                                      <p:cBhvr>
                                        <p:cTn id="57" dur="1000" fill="hold"/>
                                        <p:tgtEl>
                                          <p:spTgt spid="11"/>
                                        </p:tgtEl>
                                        <p:attrNameLst>
                                          <p:attrName>ppt_w</p:attrName>
                                        </p:attrNameLst>
                                      </p:cBhvr>
                                      <p:tavLst>
                                        <p:tav tm="0">
                                          <p:val>
                                            <p:fltVal val="0"/>
                                          </p:val>
                                        </p:tav>
                                        <p:tav tm="100000">
                                          <p:val>
                                            <p:strVal val="#ppt_w"/>
                                          </p:val>
                                        </p:tav>
                                      </p:tavLst>
                                    </p:anim>
                                    <p:anim calcmode="lin" valueType="num">
                                      <p:cBhvr>
                                        <p:cTn id="58" dur="1000" fill="hold"/>
                                        <p:tgtEl>
                                          <p:spTgt spid="11"/>
                                        </p:tgtEl>
                                        <p:attrNameLst>
                                          <p:attrName>ppt_h</p:attrName>
                                        </p:attrNameLst>
                                      </p:cBhvr>
                                      <p:tavLst>
                                        <p:tav tm="0">
                                          <p:val>
                                            <p:fltVal val="0"/>
                                          </p:val>
                                        </p:tav>
                                        <p:tav tm="100000">
                                          <p:val>
                                            <p:strVal val="#ppt_h"/>
                                          </p:val>
                                        </p:tav>
                                      </p:tavLst>
                                    </p:anim>
                                    <p:anim calcmode="lin" valueType="num">
                                      <p:cBhvr>
                                        <p:cTn id="59" dur="1000" fill="hold"/>
                                        <p:tgtEl>
                                          <p:spTgt spid="11"/>
                                        </p:tgtEl>
                                        <p:attrNameLst>
                                          <p:attrName>style.rotation</p:attrName>
                                        </p:attrNameLst>
                                      </p:cBhvr>
                                      <p:tavLst>
                                        <p:tav tm="0">
                                          <p:val>
                                            <p:fltVal val="90"/>
                                          </p:val>
                                        </p:tav>
                                        <p:tav tm="100000">
                                          <p:val>
                                            <p:fltVal val="0"/>
                                          </p:val>
                                        </p:tav>
                                      </p:tavLst>
                                    </p:anim>
                                    <p:animEffect transition="in" filter="fade">
                                      <p:cBhvr>
                                        <p:cTn id="60" dur="1000"/>
                                        <p:tgtEl>
                                          <p:spTgt spid="11"/>
                                        </p:tgtEl>
                                      </p:cBhvr>
                                    </p:animEffect>
                                  </p:childTnLst>
                                </p:cTn>
                              </p:par>
                            </p:childTnLst>
                          </p:cTn>
                        </p:par>
                        <p:par>
                          <p:cTn id="61" fill="hold">
                            <p:stCondLst>
                              <p:cond delay="1000"/>
                            </p:stCondLst>
                            <p:childTnLst>
                              <p:par>
                                <p:cTn id="62" presetID="53" presetClass="entr" presetSubtype="16" fill="hold" nodeType="afterEffect">
                                  <p:stCondLst>
                                    <p:cond delay="0"/>
                                  </p:stCondLst>
                                  <p:childTnLst>
                                    <p:set>
                                      <p:cBhvr>
                                        <p:cTn id="63" dur="1" fill="hold">
                                          <p:stCondLst>
                                            <p:cond delay="0"/>
                                          </p:stCondLst>
                                        </p:cTn>
                                        <p:tgtEl>
                                          <p:spTgt spid="3"/>
                                        </p:tgtEl>
                                        <p:attrNameLst>
                                          <p:attrName>style.visibility</p:attrName>
                                        </p:attrNameLst>
                                      </p:cBhvr>
                                      <p:to>
                                        <p:strVal val="visible"/>
                                      </p:to>
                                    </p:set>
                                    <p:anim calcmode="lin" valueType="num">
                                      <p:cBhvr>
                                        <p:cTn id="64" dur="500" fill="hold"/>
                                        <p:tgtEl>
                                          <p:spTgt spid="3"/>
                                        </p:tgtEl>
                                        <p:attrNameLst>
                                          <p:attrName>ppt_w</p:attrName>
                                        </p:attrNameLst>
                                      </p:cBhvr>
                                      <p:tavLst>
                                        <p:tav tm="0">
                                          <p:val>
                                            <p:fltVal val="0"/>
                                          </p:val>
                                        </p:tav>
                                        <p:tav tm="100000">
                                          <p:val>
                                            <p:strVal val="#ppt_w"/>
                                          </p:val>
                                        </p:tav>
                                      </p:tavLst>
                                    </p:anim>
                                    <p:anim calcmode="lin" valueType="num">
                                      <p:cBhvr>
                                        <p:cTn id="65" dur="500" fill="hold"/>
                                        <p:tgtEl>
                                          <p:spTgt spid="3"/>
                                        </p:tgtEl>
                                        <p:attrNameLst>
                                          <p:attrName>ppt_h</p:attrName>
                                        </p:attrNameLst>
                                      </p:cBhvr>
                                      <p:tavLst>
                                        <p:tav tm="0">
                                          <p:val>
                                            <p:fltVal val="0"/>
                                          </p:val>
                                        </p:tav>
                                        <p:tav tm="100000">
                                          <p:val>
                                            <p:strVal val="#ppt_h"/>
                                          </p:val>
                                        </p:tav>
                                      </p:tavLst>
                                    </p:anim>
                                    <p:animEffect transition="in" filter="fade">
                                      <p:cBhvr>
                                        <p:cTn id="66"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9315" grpId="0"/>
      <p:bldP spid="11"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9554" name="Rectangle 2"/>
          <p:cNvSpPr>
            <a:spLocks noGrp="1" noChangeArrowheads="1"/>
          </p:cNvSpPr>
          <p:nvPr>
            <p:ph type="title"/>
          </p:nvPr>
        </p:nvSpPr>
        <p:spPr>
          <a:xfrm>
            <a:off x="0" y="0"/>
            <a:ext cx="9144000" cy="457200"/>
          </a:xfrm>
        </p:spPr>
        <p:txBody>
          <a:bodyPr>
            <a:normAutofit fontScale="90000"/>
          </a:bodyPr>
          <a:lstStyle/>
          <a:p>
            <a:pPr algn="ctr"/>
            <a:r>
              <a:rPr lang="en-US" sz="3600" b="1" u="sng" cap="none" dirty="0">
                <a:ln w="22225">
                  <a:solidFill>
                    <a:schemeClr val="accent2"/>
                  </a:solidFill>
                  <a:prstDash val="solid"/>
                </a:ln>
                <a:solidFill>
                  <a:schemeClr val="accent2">
                    <a:lumMod val="40000"/>
                    <a:lumOff val="60000"/>
                  </a:schemeClr>
                </a:solidFill>
                <a:latin typeface="Arial" panose="020B0604020202020204" pitchFamily="34" charset="0"/>
                <a:cs typeface="Arial" panose="020B0604020202020204" pitchFamily="34" charset="0"/>
              </a:rPr>
              <a:t>Personal Choice </a:t>
            </a:r>
          </a:p>
        </p:txBody>
      </p:sp>
      <p:sp>
        <p:nvSpPr>
          <p:cNvPr id="7" name="Footer Placeholder 4"/>
          <p:cNvSpPr>
            <a:spLocks noGrp="1"/>
          </p:cNvSpPr>
          <p:nvPr>
            <p:ph type="ftr" sz="quarter" idx="11"/>
          </p:nvPr>
        </p:nvSpPr>
        <p:spPr>
          <a:xfrm>
            <a:off x="0" y="6492875"/>
            <a:ext cx="5811724" cy="365125"/>
          </a:xfrm>
        </p:spPr>
        <p:txBody>
          <a:bodyPr/>
          <a:lstStyle/>
          <a:p>
            <a:r>
              <a:rPr lang="en-US" dirty="0"/>
              <a:t>God Will Take Care Of You!</a:t>
            </a:r>
          </a:p>
        </p:txBody>
      </p:sp>
      <p:sp>
        <p:nvSpPr>
          <p:cNvPr id="279555" name="Text Box 3"/>
          <p:cNvSpPr txBox="1">
            <a:spLocks noChangeArrowheads="1"/>
          </p:cNvSpPr>
          <p:nvPr/>
        </p:nvSpPr>
        <p:spPr bwMode="auto">
          <a:xfrm>
            <a:off x="0" y="10541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lgn="l">
              <a:defRPr sz="2400">
                <a:solidFill>
                  <a:schemeClr val="tx1"/>
                </a:solidFill>
                <a:latin typeface="Times New Roman" pitchFamily="18" charset="0"/>
              </a:defRPr>
            </a:lvl1pPr>
            <a:lvl2pPr marL="914400" indent="-457200" algn="l">
              <a:defRPr sz="2400">
                <a:solidFill>
                  <a:schemeClr val="tx1"/>
                </a:solidFill>
                <a:latin typeface="Times New Roman" pitchFamily="18" charset="0"/>
              </a:defRPr>
            </a:lvl2pPr>
            <a:lvl3pPr marL="1371600" indent="-457200" algn="l">
              <a:defRPr sz="2400">
                <a:solidFill>
                  <a:schemeClr val="tx1"/>
                </a:solidFill>
                <a:latin typeface="Times New Roman" pitchFamily="18" charset="0"/>
              </a:defRPr>
            </a:lvl3pPr>
            <a:lvl4pPr marL="1828800" indent="-457200" algn="l">
              <a:defRPr sz="2400">
                <a:solidFill>
                  <a:schemeClr val="tx1"/>
                </a:solidFill>
                <a:latin typeface="Times New Roman" pitchFamily="18" charset="0"/>
              </a:defRPr>
            </a:lvl4pPr>
            <a:lvl5pPr marL="2286000" indent="-457200" algn="l">
              <a:defRPr sz="2400">
                <a:solidFill>
                  <a:schemeClr val="tx1"/>
                </a:solidFill>
                <a:latin typeface="Times New Roman" pitchFamily="18" charset="0"/>
              </a:defRPr>
            </a:lvl5pPr>
            <a:lvl6pPr marL="2743200" indent="-457200" fontAlgn="base">
              <a:spcBef>
                <a:spcPct val="0"/>
              </a:spcBef>
              <a:spcAft>
                <a:spcPct val="0"/>
              </a:spcAft>
              <a:defRPr sz="2400">
                <a:solidFill>
                  <a:schemeClr val="tx1"/>
                </a:solidFill>
                <a:latin typeface="Times New Roman" pitchFamily="18" charset="0"/>
              </a:defRPr>
            </a:lvl6pPr>
            <a:lvl7pPr marL="3200400" indent="-457200" fontAlgn="base">
              <a:spcBef>
                <a:spcPct val="0"/>
              </a:spcBef>
              <a:spcAft>
                <a:spcPct val="0"/>
              </a:spcAft>
              <a:defRPr sz="2400">
                <a:solidFill>
                  <a:schemeClr val="tx1"/>
                </a:solidFill>
                <a:latin typeface="Times New Roman" pitchFamily="18" charset="0"/>
              </a:defRPr>
            </a:lvl7pPr>
            <a:lvl8pPr marL="3657600" indent="-457200" fontAlgn="base">
              <a:spcBef>
                <a:spcPct val="0"/>
              </a:spcBef>
              <a:spcAft>
                <a:spcPct val="0"/>
              </a:spcAft>
              <a:defRPr sz="2400">
                <a:solidFill>
                  <a:schemeClr val="tx1"/>
                </a:solidFill>
                <a:latin typeface="Times New Roman" pitchFamily="18" charset="0"/>
              </a:defRPr>
            </a:lvl8pPr>
            <a:lvl9pPr marL="4114800" indent="-457200" fontAlgn="base">
              <a:spcBef>
                <a:spcPct val="0"/>
              </a:spcBef>
              <a:spcAft>
                <a:spcPct val="0"/>
              </a:spcAft>
              <a:defRPr sz="2400">
                <a:solidFill>
                  <a:schemeClr val="tx1"/>
                </a:solidFill>
                <a:latin typeface="Times New Roman" pitchFamily="18" charset="0"/>
              </a:defRPr>
            </a:lvl9pPr>
          </a:lstStyle>
          <a:p>
            <a:pPr algn="ctr"/>
            <a:r>
              <a:rPr lang="en-US" b="1" dirty="0">
                <a:solidFill>
                  <a:srgbClr val="0000FF"/>
                </a:solidFill>
                <a:latin typeface="Tahoma" pitchFamily="34" charset="0"/>
              </a:rPr>
              <a:t>Which will you choose – God’s severity or His goodness? </a:t>
            </a:r>
            <a:endParaRPr lang="en-US" sz="2000" b="1" dirty="0">
              <a:solidFill>
                <a:srgbClr val="0000FF"/>
              </a:solidFill>
              <a:latin typeface="Tahoma" pitchFamily="34" charset="0"/>
            </a:endParaRPr>
          </a:p>
        </p:txBody>
      </p:sp>
      <p:sp>
        <p:nvSpPr>
          <p:cNvPr id="279556" name="Text Box 4"/>
          <p:cNvSpPr txBox="1">
            <a:spLocks noChangeArrowheads="1"/>
          </p:cNvSpPr>
          <p:nvPr/>
        </p:nvSpPr>
        <p:spPr bwMode="auto">
          <a:xfrm>
            <a:off x="0" y="1539875"/>
            <a:ext cx="9144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lgn="l">
              <a:defRPr sz="2400">
                <a:solidFill>
                  <a:schemeClr val="tx1"/>
                </a:solidFill>
                <a:latin typeface="Times New Roman" pitchFamily="18" charset="0"/>
              </a:defRPr>
            </a:lvl1pPr>
            <a:lvl2pPr marL="914400" indent="-457200" algn="l">
              <a:defRPr sz="2400">
                <a:solidFill>
                  <a:schemeClr val="tx1"/>
                </a:solidFill>
                <a:latin typeface="Times New Roman" pitchFamily="18" charset="0"/>
              </a:defRPr>
            </a:lvl2pPr>
            <a:lvl3pPr marL="1371600" indent="-457200" algn="l">
              <a:defRPr sz="2400">
                <a:solidFill>
                  <a:schemeClr val="tx1"/>
                </a:solidFill>
                <a:latin typeface="Times New Roman" pitchFamily="18" charset="0"/>
              </a:defRPr>
            </a:lvl3pPr>
            <a:lvl4pPr marL="1828800" indent="-457200" algn="l">
              <a:defRPr sz="2400">
                <a:solidFill>
                  <a:schemeClr val="tx1"/>
                </a:solidFill>
                <a:latin typeface="Times New Roman" pitchFamily="18" charset="0"/>
              </a:defRPr>
            </a:lvl4pPr>
            <a:lvl5pPr marL="2286000" indent="-457200" algn="l">
              <a:defRPr sz="2400">
                <a:solidFill>
                  <a:schemeClr val="tx1"/>
                </a:solidFill>
                <a:latin typeface="Times New Roman" pitchFamily="18" charset="0"/>
              </a:defRPr>
            </a:lvl5pPr>
            <a:lvl6pPr marL="2743200" indent="-457200" fontAlgn="base">
              <a:spcBef>
                <a:spcPct val="0"/>
              </a:spcBef>
              <a:spcAft>
                <a:spcPct val="0"/>
              </a:spcAft>
              <a:defRPr sz="2400">
                <a:solidFill>
                  <a:schemeClr val="tx1"/>
                </a:solidFill>
                <a:latin typeface="Times New Roman" pitchFamily="18" charset="0"/>
              </a:defRPr>
            </a:lvl6pPr>
            <a:lvl7pPr marL="3200400" indent="-457200" fontAlgn="base">
              <a:spcBef>
                <a:spcPct val="0"/>
              </a:spcBef>
              <a:spcAft>
                <a:spcPct val="0"/>
              </a:spcAft>
              <a:defRPr sz="2400">
                <a:solidFill>
                  <a:schemeClr val="tx1"/>
                </a:solidFill>
                <a:latin typeface="Times New Roman" pitchFamily="18" charset="0"/>
              </a:defRPr>
            </a:lvl7pPr>
            <a:lvl8pPr marL="3657600" indent="-457200" fontAlgn="base">
              <a:spcBef>
                <a:spcPct val="0"/>
              </a:spcBef>
              <a:spcAft>
                <a:spcPct val="0"/>
              </a:spcAft>
              <a:defRPr sz="2400">
                <a:solidFill>
                  <a:schemeClr val="tx1"/>
                </a:solidFill>
                <a:latin typeface="Times New Roman" pitchFamily="18" charset="0"/>
              </a:defRPr>
            </a:lvl8pPr>
            <a:lvl9pPr marL="4114800" indent="-457200" fontAlgn="base">
              <a:spcBef>
                <a:spcPct val="0"/>
              </a:spcBef>
              <a:spcAft>
                <a:spcPct val="0"/>
              </a:spcAft>
              <a:defRPr sz="2400">
                <a:solidFill>
                  <a:schemeClr val="tx1"/>
                </a:solidFill>
                <a:latin typeface="Times New Roman" pitchFamily="18" charset="0"/>
              </a:defRPr>
            </a:lvl9pPr>
          </a:lstStyle>
          <a:p>
            <a:pPr eaLnBrk="0" hangingPunct="0">
              <a:buClr>
                <a:schemeClr val="accent1"/>
              </a:buClr>
              <a:buSzPct val="115000"/>
              <a:buFont typeface="Wingdings" panose="05000000000000000000" pitchFamily="2" charset="2"/>
              <a:buChar char="v"/>
            </a:pPr>
            <a:r>
              <a:rPr lang="en-US" sz="2000" dirty="0">
                <a:solidFill>
                  <a:schemeClr val="bg1"/>
                </a:solidFill>
                <a:latin typeface="Tahoma" pitchFamily="34" charset="0"/>
              </a:rPr>
              <a:t>Will you choose to fear God or to fail God? </a:t>
            </a:r>
          </a:p>
        </p:txBody>
      </p:sp>
      <p:sp>
        <p:nvSpPr>
          <p:cNvPr id="279557" name="Text Box 5"/>
          <p:cNvSpPr txBox="1">
            <a:spLocks noChangeArrowheads="1"/>
          </p:cNvSpPr>
          <p:nvPr/>
        </p:nvSpPr>
        <p:spPr bwMode="auto">
          <a:xfrm>
            <a:off x="0" y="1965325"/>
            <a:ext cx="9144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lgn="l">
              <a:defRPr sz="2400">
                <a:solidFill>
                  <a:schemeClr val="tx1"/>
                </a:solidFill>
                <a:latin typeface="Times New Roman" pitchFamily="18" charset="0"/>
              </a:defRPr>
            </a:lvl1pPr>
            <a:lvl2pPr marL="914400" indent="-457200" algn="l">
              <a:defRPr sz="2400">
                <a:solidFill>
                  <a:schemeClr val="tx1"/>
                </a:solidFill>
                <a:latin typeface="Times New Roman" pitchFamily="18" charset="0"/>
              </a:defRPr>
            </a:lvl2pPr>
            <a:lvl3pPr marL="1371600" indent="-457200" algn="l">
              <a:defRPr sz="2400">
                <a:solidFill>
                  <a:schemeClr val="tx1"/>
                </a:solidFill>
                <a:latin typeface="Times New Roman" pitchFamily="18" charset="0"/>
              </a:defRPr>
            </a:lvl3pPr>
            <a:lvl4pPr marL="1828800" indent="-457200" algn="l">
              <a:defRPr sz="2400">
                <a:solidFill>
                  <a:schemeClr val="tx1"/>
                </a:solidFill>
                <a:latin typeface="Times New Roman" pitchFamily="18" charset="0"/>
              </a:defRPr>
            </a:lvl4pPr>
            <a:lvl5pPr marL="2286000" indent="-457200" algn="l">
              <a:defRPr sz="2400">
                <a:solidFill>
                  <a:schemeClr val="tx1"/>
                </a:solidFill>
                <a:latin typeface="Times New Roman" pitchFamily="18" charset="0"/>
              </a:defRPr>
            </a:lvl5pPr>
            <a:lvl6pPr marL="2743200" indent="-457200" fontAlgn="base">
              <a:spcBef>
                <a:spcPct val="0"/>
              </a:spcBef>
              <a:spcAft>
                <a:spcPct val="0"/>
              </a:spcAft>
              <a:defRPr sz="2400">
                <a:solidFill>
                  <a:schemeClr val="tx1"/>
                </a:solidFill>
                <a:latin typeface="Times New Roman" pitchFamily="18" charset="0"/>
              </a:defRPr>
            </a:lvl6pPr>
            <a:lvl7pPr marL="3200400" indent="-457200" fontAlgn="base">
              <a:spcBef>
                <a:spcPct val="0"/>
              </a:spcBef>
              <a:spcAft>
                <a:spcPct val="0"/>
              </a:spcAft>
              <a:defRPr sz="2400">
                <a:solidFill>
                  <a:schemeClr val="tx1"/>
                </a:solidFill>
                <a:latin typeface="Times New Roman" pitchFamily="18" charset="0"/>
              </a:defRPr>
            </a:lvl7pPr>
            <a:lvl8pPr marL="3657600" indent="-457200" fontAlgn="base">
              <a:spcBef>
                <a:spcPct val="0"/>
              </a:spcBef>
              <a:spcAft>
                <a:spcPct val="0"/>
              </a:spcAft>
              <a:defRPr sz="2400">
                <a:solidFill>
                  <a:schemeClr val="tx1"/>
                </a:solidFill>
                <a:latin typeface="Times New Roman" pitchFamily="18" charset="0"/>
              </a:defRPr>
            </a:lvl8pPr>
            <a:lvl9pPr marL="4114800" indent="-457200" fontAlgn="base">
              <a:spcBef>
                <a:spcPct val="0"/>
              </a:spcBef>
              <a:spcAft>
                <a:spcPct val="0"/>
              </a:spcAft>
              <a:defRPr sz="2400">
                <a:solidFill>
                  <a:schemeClr val="tx1"/>
                </a:solidFill>
                <a:latin typeface="Times New Roman" pitchFamily="18" charset="0"/>
              </a:defRPr>
            </a:lvl9pPr>
          </a:lstStyle>
          <a:p>
            <a:pPr eaLnBrk="0" hangingPunct="0">
              <a:buClr>
                <a:schemeClr val="accent1"/>
              </a:buClr>
              <a:buSzPct val="115000"/>
              <a:buFont typeface="Wingdings" panose="05000000000000000000" pitchFamily="2" charset="2"/>
              <a:buChar char="v"/>
            </a:pPr>
            <a:r>
              <a:rPr lang="en-US" sz="2000" dirty="0">
                <a:solidFill>
                  <a:schemeClr val="bg1"/>
                </a:solidFill>
                <a:latin typeface="Tahoma" pitchFamily="34" charset="0"/>
              </a:rPr>
              <a:t>Will you choose to obey or reject God?</a:t>
            </a:r>
            <a:r>
              <a:rPr lang="en-US" sz="2000" b="0" dirty="0">
                <a:solidFill>
                  <a:schemeClr val="bg1"/>
                </a:solidFill>
                <a:latin typeface="Tahoma" pitchFamily="34" charset="0"/>
              </a:rPr>
              <a:t> </a:t>
            </a:r>
          </a:p>
        </p:txBody>
      </p:sp>
      <p:sp>
        <p:nvSpPr>
          <p:cNvPr id="279558" name="Text Box 6"/>
          <p:cNvSpPr txBox="1">
            <a:spLocks noChangeArrowheads="1"/>
          </p:cNvSpPr>
          <p:nvPr/>
        </p:nvSpPr>
        <p:spPr bwMode="auto">
          <a:xfrm>
            <a:off x="0" y="457200"/>
            <a:ext cx="9144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lgn="l">
              <a:defRPr sz="2400">
                <a:solidFill>
                  <a:schemeClr val="tx1"/>
                </a:solidFill>
                <a:latin typeface="Times New Roman" pitchFamily="18" charset="0"/>
              </a:defRPr>
            </a:lvl1pPr>
            <a:lvl2pPr marL="914400" indent="-457200" algn="l">
              <a:defRPr sz="2400">
                <a:solidFill>
                  <a:schemeClr val="tx1"/>
                </a:solidFill>
                <a:latin typeface="Times New Roman" pitchFamily="18" charset="0"/>
              </a:defRPr>
            </a:lvl2pPr>
            <a:lvl3pPr marL="1371600" indent="-457200" algn="l">
              <a:defRPr sz="2400">
                <a:solidFill>
                  <a:schemeClr val="tx1"/>
                </a:solidFill>
                <a:latin typeface="Times New Roman" pitchFamily="18" charset="0"/>
              </a:defRPr>
            </a:lvl3pPr>
            <a:lvl4pPr marL="1828800" indent="-457200" algn="l">
              <a:defRPr sz="2400">
                <a:solidFill>
                  <a:schemeClr val="tx1"/>
                </a:solidFill>
                <a:latin typeface="Times New Roman" pitchFamily="18" charset="0"/>
              </a:defRPr>
            </a:lvl4pPr>
            <a:lvl5pPr marL="2286000" indent="-457200" algn="l">
              <a:defRPr sz="2400">
                <a:solidFill>
                  <a:schemeClr val="tx1"/>
                </a:solidFill>
                <a:latin typeface="Times New Roman" pitchFamily="18" charset="0"/>
              </a:defRPr>
            </a:lvl5pPr>
            <a:lvl6pPr marL="2743200" indent="-457200" fontAlgn="base">
              <a:spcBef>
                <a:spcPct val="0"/>
              </a:spcBef>
              <a:spcAft>
                <a:spcPct val="0"/>
              </a:spcAft>
              <a:defRPr sz="2400">
                <a:solidFill>
                  <a:schemeClr val="tx1"/>
                </a:solidFill>
                <a:latin typeface="Times New Roman" pitchFamily="18" charset="0"/>
              </a:defRPr>
            </a:lvl6pPr>
            <a:lvl7pPr marL="3200400" indent="-457200" fontAlgn="base">
              <a:spcBef>
                <a:spcPct val="0"/>
              </a:spcBef>
              <a:spcAft>
                <a:spcPct val="0"/>
              </a:spcAft>
              <a:defRPr sz="2400">
                <a:solidFill>
                  <a:schemeClr val="tx1"/>
                </a:solidFill>
                <a:latin typeface="Times New Roman" pitchFamily="18" charset="0"/>
              </a:defRPr>
            </a:lvl7pPr>
            <a:lvl8pPr marL="3657600" indent="-457200" fontAlgn="base">
              <a:spcBef>
                <a:spcPct val="0"/>
              </a:spcBef>
              <a:spcAft>
                <a:spcPct val="0"/>
              </a:spcAft>
              <a:defRPr sz="2400">
                <a:solidFill>
                  <a:schemeClr val="tx1"/>
                </a:solidFill>
                <a:latin typeface="Times New Roman" pitchFamily="18" charset="0"/>
              </a:defRPr>
            </a:lvl8pPr>
            <a:lvl9pPr marL="4114800" indent="-457200" fontAlgn="base">
              <a:spcBef>
                <a:spcPct val="0"/>
              </a:spcBef>
              <a:spcAft>
                <a:spcPct val="0"/>
              </a:spcAft>
              <a:defRPr sz="2400">
                <a:solidFill>
                  <a:schemeClr val="tx1"/>
                </a:solidFill>
                <a:latin typeface="Times New Roman" pitchFamily="18" charset="0"/>
              </a:defRPr>
            </a:lvl9pPr>
          </a:lstStyle>
          <a:p>
            <a:pPr algn="ctr" eaLnBrk="0" hangingPunct="0">
              <a:buClr>
                <a:schemeClr val="accent1"/>
              </a:buClr>
              <a:buSzPct val="115000"/>
              <a:buFont typeface="Wingdings" pitchFamily="2" charset="2"/>
              <a:buNone/>
            </a:pPr>
            <a:r>
              <a:rPr lang="en-US" sz="1600" b="1" dirty="0">
                <a:solidFill>
                  <a:srgbClr val="002060"/>
                </a:solidFill>
                <a:latin typeface="Tahoma" pitchFamily="34" charset="0"/>
              </a:rPr>
              <a:t>Rom. 11:22: “If you continue in His kindness; otherwise you also will be cut off” </a:t>
            </a:r>
          </a:p>
        </p:txBody>
      </p:sp>
      <p:sp>
        <p:nvSpPr>
          <p:cNvPr id="8" name="Text Box 3">
            <a:extLst>
              <a:ext uri="{FF2B5EF4-FFF2-40B4-BE49-F238E27FC236}">
                <a16:creationId xmlns:a16="http://schemas.microsoft.com/office/drawing/2014/main" id="{8FE6B9D4-E586-4085-B09B-A9760EE166B0}"/>
              </a:ext>
            </a:extLst>
          </p:cNvPr>
          <p:cNvSpPr txBox="1">
            <a:spLocks noChangeArrowheads="1"/>
          </p:cNvSpPr>
          <p:nvPr/>
        </p:nvSpPr>
        <p:spPr bwMode="auto">
          <a:xfrm>
            <a:off x="38100" y="2590800"/>
            <a:ext cx="9144000" cy="26161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lgn="l">
              <a:defRPr sz="2400">
                <a:solidFill>
                  <a:schemeClr val="tx1"/>
                </a:solidFill>
                <a:latin typeface="Times New Roman" pitchFamily="18" charset="0"/>
              </a:defRPr>
            </a:lvl1pPr>
            <a:lvl2pPr marL="914400" indent="-457200" algn="l">
              <a:defRPr sz="2400">
                <a:solidFill>
                  <a:schemeClr val="tx1"/>
                </a:solidFill>
                <a:latin typeface="Times New Roman" pitchFamily="18" charset="0"/>
              </a:defRPr>
            </a:lvl2pPr>
            <a:lvl3pPr marL="1371600" indent="-457200" algn="l">
              <a:defRPr sz="2400">
                <a:solidFill>
                  <a:schemeClr val="tx1"/>
                </a:solidFill>
                <a:latin typeface="Times New Roman" pitchFamily="18" charset="0"/>
              </a:defRPr>
            </a:lvl3pPr>
            <a:lvl4pPr marL="1828800" indent="-457200" algn="l">
              <a:defRPr sz="2400">
                <a:solidFill>
                  <a:schemeClr val="tx1"/>
                </a:solidFill>
                <a:latin typeface="Times New Roman" pitchFamily="18" charset="0"/>
              </a:defRPr>
            </a:lvl4pPr>
            <a:lvl5pPr marL="2286000" indent="-457200" algn="l">
              <a:defRPr sz="2400">
                <a:solidFill>
                  <a:schemeClr val="tx1"/>
                </a:solidFill>
                <a:latin typeface="Times New Roman" pitchFamily="18" charset="0"/>
              </a:defRPr>
            </a:lvl5pPr>
            <a:lvl6pPr marL="2743200" indent="-457200" fontAlgn="base">
              <a:spcBef>
                <a:spcPct val="0"/>
              </a:spcBef>
              <a:spcAft>
                <a:spcPct val="0"/>
              </a:spcAft>
              <a:defRPr sz="2400">
                <a:solidFill>
                  <a:schemeClr val="tx1"/>
                </a:solidFill>
                <a:latin typeface="Times New Roman" pitchFamily="18" charset="0"/>
              </a:defRPr>
            </a:lvl6pPr>
            <a:lvl7pPr marL="3200400" indent="-457200" fontAlgn="base">
              <a:spcBef>
                <a:spcPct val="0"/>
              </a:spcBef>
              <a:spcAft>
                <a:spcPct val="0"/>
              </a:spcAft>
              <a:defRPr sz="2400">
                <a:solidFill>
                  <a:schemeClr val="tx1"/>
                </a:solidFill>
                <a:latin typeface="Times New Roman" pitchFamily="18" charset="0"/>
              </a:defRPr>
            </a:lvl7pPr>
            <a:lvl8pPr marL="3657600" indent="-457200" fontAlgn="base">
              <a:spcBef>
                <a:spcPct val="0"/>
              </a:spcBef>
              <a:spcAft>
                <a:spcPct val="0"/>
              </a:spcAft>
              <a:defRPr sz="2400">
                <a:solidFill>
                  <a:schemeClr val="tx1"/>
                </a:solidFill>
                <a:latin typeface="Times New Roman" pitchFamily="18" charset="0"/>
              </a:defRPr>
            </a:lvl8pPr>
            <a:lvl9pPr marL="4114800" indent="-457200" fontAlgn="base">
              <a:spcBef>
                <a:spcPct val="0"/>
              </a:spcBef>
              <a:spcAft>
                <a:spcPct val="0"/>
              </a:spcAft>
              <a:defRPr sz="2400">
                <a:solidFill>
                  <a:schemeClr val="tx1"/>
                </a:solidFill>
                <a:latin typeface="Times New Roman" pitchFamily="18" charset="0"/>
              </a:defRPr>
            </a:lvl9pPr>
          </a:lstStyle>
          <a:p>
            <a:r>
              <a:rPr lang="en-US" dirty="0">
                <a:solidFill>
                  <a:srgbClr val="0000FF"/>
                </a:solidFill>
                <a:latin typeface="Tahoma" pitchFamily="34" charset="0"/>
              </a:rPr>
              <a:t>God’s goodness is reserved for those who are obedient &amp; faithful!</a:t>
            </a:r>
            <a:endParaRPr lang="en-US" sz="2800" dirty="0">
              <a:solidFill>
                <a:srgbClr val="0000FF"/>
              </a:solidFill>
              <a:latin typeface="Tahoma" pitchFamily="34" charset="0"/>
            </a:endParaRPr>
          </a:p>
          <a:p>
            <a:pPr eaLnBrk="0" hangingPunct="0">
              <a:buClr>
                <a:schemeClr val="accent1"/>
              </a:buClr>
              <a:buSzPct val="115000"/>
              <a:buFont typeface="Wingdings" pitchFamily="2" charset="2"/>
              <a:buChar char="Ø"/>
            </a:pPr>
            <a:r>
              <a:rPr lang="en-US" sz="2000" dirty="0">
                <a:solidFill>
                  <a:schemeClr val="bg1"/>
                </a:solidFill>
                <a:latin typeface="Tahoma" pitchFamily="34" charset="0"/>
              </a:rPr>
              <a:t>God’s grace is given to the one who is obedient (Rom. 6:14-18)</a:t>
            </a:r>
          </a:p>
          <a:p>
            <a:pPr eaLnBrk="0" hangingPunct="0">
              <a:buClr>
                <a:schemeClr val="accent1"/>
              </a:buClr>
              <a:buSzPct val="115000"/>
              <a:buFont typeface="Wingdings" pitchFamily="2" charset="2"/>
              <a:buChar char="Ø"/>
            </a:pPr>
            <a:r>
              <a:rPr lang="en-US" sz="2000" dirty="0">
                <a:solidFill>
                  <a:schemeClr val="bg1"/>
                </a:solidFill>
                <a:latin typeface="Tahoma" pitchFamily="34" charset="0"/>
              </a:rPr>
              <a:t>God’s mercy is given to the one justified by conforming to the image of His Son (Rom. 8:29-30)</a:t>
            </a:r>
          </a:p>
          <a:p>
            <a:pPr eaLnBrk="0" hangingPunct="0">
              <a:buClr>
                <a:schemeClr val="accent1"/>
              </a:buClr>
              <a:buSzPct val="115000"/>
              <a:buFont typeface="Wingdings" pitchFamily="2" charset="2"/>
              <a:buChar char="Ø"/>
            </a:pPr>
            <a:r>
              <a:rPr lang="en-US" sz="2000" dirty="0">
                <a:solidFill>
                  <a:schemeClr val="bg1"/>
                </a:solidFill>
                <a:latin typeface="Tahoma" pitchFamily="34" charset="0"/>
              </a:rPr>
              <a:t>God’s love is given to the one who “walks with him” in keeping His commandments through obedience (I Jn. 2:3-6)</a:t>
            </a:r>
          </a:p>
          <a:p>
            <a:pPr eaLnBrk="0" hangingPunct="0">
              <a:buClr>
                <a:schemeClr val="accent1"/>
              </a:buClr>
              <a:buSzPct val="115000"/>
              <a:buFont typeface="Wingdings" pitchFamily="2" charset="2"/>
              <a:buChar char="Ø"/>
            </a:pPr>
            <a:r>
              <a:rPr lang="en-US" sz="2000" dirty="0">
                <a:solidFill>
                  <a:schemeClr val="bg1"/>
                </a:solidFill>
                <a:latin typeface="Tahoma" pitchFamily="34" charset="0"/>
              </a:rPr>
              <a:t>God’s home in Heaven is given to those who are “faithful until death” and “overcomes” (Rev. 2:10; 21:7)</a:t>
            </a:r>
            <a:endParaRPr lang="en-US" sz="2000" b="0" dirty="0">
              <a:solidFill>
                <a:schemeClr val="bg1"/>
              </a:solidFill>
              <a:latin typeface="Tahoma" pitchFamily="34" charset="0"/>
            </a:endParaRPr>
          </a:p>
        </p:txBody>
      </p:sp>
      <p:pic>
        <p:nvPicPr>
          <p:cNvPr id="3" name="Picture 2">
            <a:extLst>
              <a:ext uri="{FF2B5EF4-FFF2-40B4-BE49-F238E27FC236}">
                <a16:creationId xmlns:a16="http://schemas.microsoft.com/office/drawing/2014/main" id="{C062E1C9-0469-47C0-9258-80205337F11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14800" y="4829901"/>
            <a:ext cx="3061004" cy="2028099"/>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79555"/>
                                        </p:tgtEl>
                                        <p:attrNameLst>
                                          <p:attrName>style.visibility</p:attrName>
                                        </p:attrNameLst>
                                      </p:cBhvr>
                                      <p:to>
                                        <p:strVal val="visible"/>
                                      </p:to>
                                    </p:set>
                                    <p:animEffect transition="in" filter="fade">
                                      <p:cBhvr>
                                        <p:cTn id="7" dur="500"/>
                                        <p:tgtEl>
                                          <p:spTgt spid="279555"/>
                                        </p:tgtEl>
                                      </p:cBhvr>
                                    </p:animEffect>
                                  </p:childTnLst>
                                </p:cTn>
                              </p:par>
                            </p:childTnLst>
                          </p:cTn>
                        </p:par>
                        <p:par>
                          <p:cTn id="8" fill="hold">
                            <p:stCondLst>
                              <p:cond delay="500"/>
                            </p:stCondLst>
                            <p:childTnLst>
                              <p:par>
                                <p:cTn id="9" presetID="2" presetClass="entr" presetSubtype="8" fill="hold" nodeType="afterEffect">
                                  <p:stCondLst>
                                    <p:cond delay="0"/>
                                  </p:stCondLst>
                                  <p:childTnLst>
                                    <p:set>
                                      <p:cBhvr>
                                        <p:cTn id="10" dur="1" fill="hold">
                                          <p:stCondLst>
                                            <p:cond delay="0"/>
                                          </p:stCondLst>
                                        </p:cTn>
                                        <p:tgtEl>
                                          <p:spTgt spid="279556">
                                            <p:txEl>
                                              <p:pRg st="0" end="0"/>
                                            </p:txEl>
                                          </p:spTgt>
                                        </p:tgtEl>
                                        <p:attrNameLst>
                                          <p:attrName>style.visibility</p:attrName>
                                        </p:attrNameLst>
                                      </p:cBhvr>
                                      <p:to>
                                        <p:strVal val="visible"/>
                                      </p:to>
                                    </p:set>
                                    <p:anim calcmode="lin" valueType="num">
                                      <p:cBhvr additive="base">
                                        <p:cTn id="11" dur="500" fill="hold"/>
                                        <p:tgtEl>
                                          <p:spTgt spid="279556">
                                            <p:txEl>
                                              <p:pRg st="0" end="0"/>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279556">
                                            <p:txEl>
                                              <p:pRg st="0" end="0"/>
                                            </p:txEl>
                                          </p:spTgt>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2" presetClass="entr" presetSubtype="8" fill="hold" nodeType="afterEffect">
                                  <p:stCondLst>
                                    <p:cond delay="0"/>
                                  </p:stCondLst>
                                  <p:childTnLst>
                                    <p:set>
                                      <p:cBhvr>
                                        <p:cTn id="15" dur="1" fill="hold">
                                          <p:stCondLst>
                                            <p:cond delay="0"/>
                                          </p:stCondLst>
                                        </p:cTn>
                                        <p:tgtEl>
                                          <p:spTgt spid="279557">
                                            <p:txEl>
                                              <p:pRg st="0" end="0"/>
                                            </p:txEl>
                                          </p:spTgt>
                                        </p:tgtEl>
                                        <p:attrNameLst>
                                          <p:attrName>style.visibility</p:attrName>
                                        </p:attrNameLst>
                                      </p:cBhvr>
                                      <p:to>
                                        <p:strVal val="visible"/>
                                      </p:to>
                                    </p:set>
                                    <p:anim calcmode="lin" valueType="num">
                                      <p:cBhvr additive="base">
                                        <p:cTn id="16" dur="500" fill="hold"/>
                                        <p:tgtEl>
                                          <p:spTgt spid="279557">
                                            <p:txEl>
                                              <p:pRg st="0" end="0"/>
                                            </p:txEl>
                                          </p:spTgt>
                                        </p:tgtEl>
                                        <p:attrNameLst>
                                          <p:attrName>ppt_x</p:attrName>
                                        </p:attrNameLst>
                                      </p:cBhvr>
                                      <p:tavLst>
                                        <p:tav tm="0">
                                          <p:val>
                                            <p:strVal val="0-#ppt_w/2"/>
                                          </p:val>
                                        </p:tav>
                                        <p:tav tm="100000">
                                          <p:val>
                                            <p:strVal val="#ppt_x"/>
                                          </p:val>
                                        </p:tav>
                                      </p:tavLst>
                                    </p:anim>
                                    <p:anim calcmode="lin" valueType="num">
                                      <p:cBhvr additive="base">
                                        <p:cTn id="17" dur="500" fill="hold"/>
                                        <p:tgtEl>
                                          <p:spTgt spid="27955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8">
                                            <p:txEl>
                                              <p:pRg st="0" end="0"/>
                                            </p:txEl>
                                          </p:spTgt>
                                        </p:tgtEl>
                                        <p:attrNameLst>
                                          <p:attrName>style.visibility</p:attrName>
                                        </p:attrNameLst>
                                      </p:cBhvr>
                                      <p:to>
                                        <p:strVal val="visible"/>
                                      </p:to>
                                    </p:set>
                                    <p:animEffect transition="in" filter="fade">
                                      <p:cBhvr>
                                        <p:cTn id="22" dur="500"/>
                                        <p:tgtEl>
                                          <p:spTgt spid="8">
                                            <p:txEl>
                                              <p:pRg st="0" end="0"/>
                                            </p:txEl>
                                          </p:spTgt>
                                        </p:tgtEl>
                                      </p:cBhvr>
                                    </p:animEffect>
                                  </p:childTnLst>
                                </p:cTn>
                              </p:par>
                            </p:childTnLst>
                          </p:cTn>
                        </p:par>
                        <p:par>
                          <p:cTn id="23" fill="hold">
                            <p:stCondLst>
                              <p:cond delay="500"/>
                            </p:stCondLst>
                            <p:childTnLst>
                              <p:par>
                                <p:cTn id="24" presetID="53" presetClass="entr" presetSubtype="16" fill="hold" nodeType="afterEffect">
                                  <p:stCondLst>
                                    <p:cond delay="0"/>
                                  </p:stCondLst>
                                  <p:childTnLst>
                                    <p:set>
                                      <p:cBhvr>
                                        <p:cTn id="25" dur="1" fill="hold">
                                          <p:stCondLst>
                                            <p:cond delay="0"/>
                                          </p:stCondLst>
                                        </p:cTn>
                                        <p:tgtEl>
                                          <p:spTgt spid="3"/>
                                        </p:tgtEl>
                                        <p:attrNameLst>
                                          <p:attrName>style.visibility</p:attrName>
                                        </p:attrNameLst>
                                      </p:cBhvr>
                                      <p:to>
                                        <p:strVal val="visible"/>
                                      </p:to>
                                    </p:set>
                                    <p:anim calcmode="lin" valueType="num">
                                      <p:cBhvr>
                                        <p:cTn id="26" dur="500" fill="hold"/>
                                        <p:tgtEl>
                                          <p:spTgt spid="3"/>
                                        </p:tgtEl>
                                        <p:attrNameLst>
                                          <p:attrName>ppt_w</p:attrName>
                                        </p:attrNameLst>
                                      </p:cBhvr>
                                      <p:tavLst>
                                        <p:tav tm="0">
                                          <p:val>
                                            <p:fltVal val="0"/>
                                          </p:val>
                                        </p:tav>
                                        <p:tav tm="100000">
                                          <p:val>
                                            <p:strVal val="#ppt_w"/>
                                          </p:val>
                                        </p:tav>
                                      </p:tavLst>
                                    </p:anim>
                                    <p:anim calcmode="lin" valueType="num">
                                      <p:cBhvr>
                                        <p:cTn id="27" dur="500" fill="hold"/>
                                        <p:tgtEl>
                                          <p:spTgt spid="3"/>
                                        </p:tgtEl>
                                        <p:attrNameLst>
                                          <p:attrName>ppt_h</p:attrName>
                                        </p:attrNameLst>
                                      </p:cBhvr>
                                      <p:tavLst>
                                        <p:tav tm="0">
                                          <p:val>
                                            <p:fltVal val="0"/>
                                          </p:val>
                                        </p:tav>
                                        <p:tav tm="100000">
                                          <p:val>
                                            <p:strVal val="#ppt_h"/>
                                          </p:val>
                                        </p:tav>
                                      </p:tavLst>
                                    </p:anim>
                                    <p:animEffect transition="in" filter="fade">
                                      <p:cBhvr>
                                        <p:cTn id="28" dur="500"/>
                                        <p:tgtEl>
                                          <p:spTgt spid="3"/>
                                        </p:tgtEl>
                                      </p:cBhvr>
                                    </p:animEffect>
                                  </p:childTnLst>
                                </p:cTn>
                              </p:par>
                            </p:childTnLst>
                          </p:cTn>
                        </p:par>
                        <p:par>
                          <p:cTn id="29" fill="hold">
                            <p:stCondLst>
                              <p:cond delay="1000"/>
                            </p:stCondLst>
                            <p:childTnLst>
                              <p:par>
                                <p:cTn id="30" presetID="22" presetClass="entr" presetSubtype="8" fill="hold" nodeType="afterEffect">
                                  <p:stCondLst>
                                    <p:cond delay="0"/>
                                  </p:stCondLst>
                                  <p:childTnLst>
                                    <p:set>
                                      <p:cBhvr>
                                        <p:cTn id="31" dur="1" fill="hold">
                                          <p:stCondLst>
                                            <p:cond delay="0"/>
                                          </p:stCondLst>
                                        </p:cTn>
                                        <p:tgtEl>
                                          <p:spTgt spid="8">
                                            <p:txEl>
                                              <p:pRg st="1" end="1"/>
                                            </p:txEl>
                                          </p:spTgt>
                                        </p:tgtEl>
                                        <p:attrNameLst>
                                          <p:attrName>style.visibility</p:attrName>
                                        </p:attrNameLst>
                                      </p:cBhvr>
                                      <p:to>
                                        <p:strVal val="visible"/>
                                      </p:to>
                                    </p:set>
                                    <p:animEffect transition="in" filter="wipe(left)">
                                      <p:cBhvr>
                                        <p:cTn id="32" dur="500"/>
                                        <p:tgtEl>
                                          <p:spTgt spid="8">
                                            <p:txEl>
                                              <p:pRg st="1" end="1"/>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8">
                                            <p:txEl>
                                              <p:pRg st="2" end="2"/>
                                            </p:txEl>
                                          </p:spTgt>
                                        </p:tgtEl>
                                        <p:attrNameLst>
                                          <p:attrName>style.visibility</p:attrName>
                                        </p:attrNameLst>
                                      </p:cBhvr>
                                      <p:to>
                                        <p:strVal val="visible"/>
                                      </p:to>
                                    </p:set>
                                    <p:animEffect transition="in" filter="wipe(left)">
                                      <p:cBhvr>
                                        <p:cTn id="37" dur="500"/>
                                        <p:tgtEl>
                                          <p:spTgt spid="8">
                                            <p:txEl>
                                              <p:pRg st="2" end="2"/>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8">
                                            <p:txEl>
                                              <p:pRg st="3" end="3"/>
                                            </p:txEl>
                                          </p:spTgt>
                                        </p:tgtEl>
                                        <p:attrNameLst>
                                          <p:attrName>style.visibility</p:attrName>
                                        </p:attrNameLst>
                                      </p:cBhvr>
                                      <p:to>
                                        <p:strVal val="visible"/>
                                      </p:to>
                                    </p:set>
                                    <p:animEffect transition="in" filter="wipe(left)">
                                      <p:cBhvr>
                                        <p:cTn id="42" dur="500"/>
                                        <p:tgtEl>
                                          <p:spTgt spid="8">
                                            <p:txEl>
                                              <p:pRg st="3" end="3"/>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childTnLst>
                                    <p:set>
                                      <p:cBhvr>
                                        <p:cTn id="46" dur="1" fill="hold">
                                          <p:stCondLst>
                                            <p:cond delay="0"/>
                                          </p:stCondLst>
                                        </p:cTn>
                                        <p:tgtEl>
                                          <p:spTgt spid="8">
                                            <p:txEl>
                                              <p:pRg st="4" end="4"/>
                                            </p:txEl>
                                          </p:spTgt>
                                        </p:tgtEl>
                                        <p:attrNameLst>
                                          <p:attrName>style.visibility</p:attrName>
                                        </p:attrNameLst>
                                      </p:cBhvr>
                                      <p:to>
                                        <p:strVal val="visible"/>
                                      </p:to>
                                    </p:set>
                                    <p:animEffect transition="in" filter="wipe(left)">
                                      <p:cBhvr>
                                        <p:cTn id="47" dur="500"/>
                                        <p:tgtEl>
                                          <p:spTgt spid="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9555" grpId="0"/>
    </p:bldLst>
  </p:timing>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3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2700"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Slice</Template>
  <TotalTime>3011</TotalTime>
  <Words>1531</Words>
  <Application>Microsoft Office PowerPoint</Application>
  <PresentationFormat>On-screen Show (4:3)</PresentationFormat>
  <Paragraphs>118</Paragraphs>
  <Slides>13</Slides>
  <Notes>13</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13</vt:i4>
      </vt:variant>
    </vt:vector>
  </HeadingPairs>
  <TitlesOfParts>
    <vt:vector size="22" baseType="lpstr">
      <vt:lpstr>Ameretto</vt:lpstr>
      <vt:lpstr>Arial</vt:lpstr>
      <vt:lpstr>Calisto MT</vt:lpstr>
      <vt:lpstr>Century Gothic</vt:lpstr>
      <vt:lpstr>Tahoma</vt:lpstr>
      <vt:lpstr>Times New Roman</vt:lpstr>
      <vt:lpstr>Wingdings</vt:lpstr>
      <vt:lpstr>Wingdings 3</vt:lpstr>
      <vt:lpstr>Slice</vt:lpstr>
      <vt:lpstr>God Will Take Care Of You!   Text: Romans 11:22 </vt:lpstr>
      <vt:lpstr>Intro </vt:lpstr>
      <vt:lpstr>Intro </vt:lpstr>
      <vt:lpstr>Intro </vt:lpstr>
      <vt:lpstr>God’s Goodness </vt:lpstr>
      <vt:lpstr>God’s Goodness </vt:lpstr>
      <vt:lpstr>God’s Severity </vt:lpstr>
      <vt:lpstr>God’s Severity</vt:lpstr>
      <vt:lpstr>Personal Choice </vt:lpstr>
      <vt:lpstr>Personal Choice </vt:lpstr>
      <vt:lpstr>Conclusion </vt:lpstr>
      <vt:lpstr>Conclusion</vt:lpstr>
      <vt:lpstr>“What Must I Do To Be Saved?”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God Will Take Care Of You!</dc:title>
  <dc:subject>06/03/18</dc:subject>
  <dc:creator>DarkWolf</dc:creator>
  <cp:lastModifiedBy>Nathan Morrison</cp:lastModifiedBy>
  <cp:revision>15</cp:revision>
  <dcterms:created xsi:type="dcterms:W3CDTF">2005-06-04T23:49:02Z</dcterms:created>
  <dcterms:modified xsi:type="dcterms:W3CDTF">2018-06-03T05:23:32Z</dcterms:modified>
</cp:coreProperties>
</file>