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94" r:id="rId3"/>
    <p:sldId id="295" r:id="rId4"/>
    <p:sldId id="297" r:id="rId5"/>
    <p:sldId id="389" r:id="rId6"/>
    <p:sldId id="419" r:id="rId7"/>
    <p:sldId id="391" r:id="rId8"/>
    <p:sldId id="421" r:id="rId9"/>
    <p:sldId id="380" r:id="rId10"/>
    <p:sldId id="395" r:id="rId11"/>
    <p:sldId id="397" r:id="rId12"/>
    <p:sldId id="402" r:id="rId13"/>
    <p:sldId id="403" r:id="rId14"/>
    <p:sldId id="406" r:id="rId15"/>
    <p:sldId id="407" r:id="rId16"/>
    <p:sldId id="408" r:id="rId17"/>
    <p:sldId id="414" r:id="rId18"/>
    <p:sldId id="423" r:id="rId19"/>
    <p:sldId id="386" r:id="rId20"/>
    <p:sldId id="388" r:id="rId21"/>
    <p:sldId id="361" r:id="rId22"/>
    <p:sldId id="378" r:id="rId23"/>
    <p:sldId id="362" r:id="rId24"/>
  </p:sldIdLst>
  <p:sldSz cx="10287000" cy="6858000" type="35mm"/>
  <p:notesSz cx="7077075" cy="9369425"/>
  <p:embeddedFontLst>
    <p:embeddedFont>
      <p:font typeface="Calisto MT" panose="02040603050505030304" pitchFamily="18" charset="0"/>
      <p:regular r:id="rId27"/>
      <p:bold r:id="rId28"/>
      <p:italic r:id="rId29"/>
      <p:boldItalic r:id="rId30"/>
    </p:embeddedFont>
    <p:embeddedFont>
      <p:font typeface="Tahoma" panose="020B0604030504040204" pitchFamily="34" charset="0"/>
      <p:regular r:id="rId31"/>
      <p:bold r:id="rId32"/>
    </p:embeddedFont>
    <p:embeddedFont>
      <p:font typeface="Futura Bk BT" panose="020B0604020202020204" charset="0"/>
      <p:regular r:id="rId33"/>
      <p:italic r:id="rId34"/>
    </p:embeddedFont>
    <p:embeddedFont>
      <p:font typeface="FrizQuadrata BT" panose="020E0602040504020404"/>
      <p:regular r:id="rId35"/>
      <p:bold r:id="rId3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">
          <p15:clr>
            <a:srgbClr val="A4A3A4"/>
          </p15:clr>
        </p15:guide>
        <p15:guide id="2" pos="324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1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CC"/>
    <a:srgbClr val="990000"/>
    <a:srgbClr val="006600"/>
    <a:srgbClr val="362900"/>
    <a:srgbClr val="C0C0C0"/>
    <a:srgbClr val="FFFF00"/>
    <a:srgbClr val="CC9900"/>
    <a:srgbClr val="FF0000"/>
    <a:srgbClr val="F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3" autoAdjust="0"/>
    <p:restoredTop sz="86400" autoAdjust="0"/>
  </p:normalViewPr>
  <p:slideViewPr>
    <p:cSldViewPr>
      <p:cViewPr varScale="1">
        <p:scale>
          <a:sx n="95" d="100"/>
          <a:sy n="95" d="100"/>
        </p:scale>
        <p:origin x="1104" y="90"/>
      </p:cViewPr>
      <p:guideLst>
        <p:guide orient="horz" pos="249"/>
        <p:guide pos="32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02" y="396"/>
      </p:cViewPr>
      <p:guideLst>
        <p:guide orient="horz" pos="29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27A5A195-6894-4607-9016-BD7573152E5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CFC0FC8A-28F2-4524-A8D8-6F64F6D53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01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73" tIns="46986" rIns="93973" bIns="4698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342" y="0"/>
            <a:ext cx="3066733" cy="46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73" tIns="46986" rIns="93973" bIns="4698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03263"/>
            <a:ext cx="5270500" cy="3513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610" y="4450477"/>
            <a:ext cx="5189855" cy="421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73" tIns="46986" rIns="93973" bIns="469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0954"/>
            <a:ext cx="3066733" cy="46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73" tIns="46986" rIns="93973" bIns="4698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342" y="8900954"/>
            <a:ext cx="3066733" cy="46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73" tIns="46986" rIns="93973" bIns="4698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528C52-4714-4323-92E9-487DC11A9A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78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By Nathan L Morrison for Sunday 05/13/2018</a:t>
            </a:r>
          </a:p>
          <a:p>
            <a:pPr eaLnBrk="1" hangingPunct="1"/>
            <a:r>
              <a:rPr lang="en-US" dirty="0"/>
              <a:t>All Scripture given is from NASB unless otherwise stated</a:t>
            </a:r>
          </a:p>
          <a:p>
            <a:pPr eaLnBrk="1" hangingPunct="1"/>
            <a:endParaRPr lang="en-US" dirty="0"/>
          </a:p>
          <a:p>
            <a:pPr defTabSz="939729" eaLnBrk="1" hangingPunct="1">
              <a:defRPr/>
            </a:pPr>
            <a:r>
              <a:rPr lang="en-US" dirty="0"/>
              <a:t>For further study, or if questions, please Call: 804-277-1983 or Visit: www</a:t>
            </a:r>
            <a:r>
              <a:rPr lang="en-US"/>
              <a:t>.courthousechurchofchrist</a:t>
            </a:r>
            <a:r>
              <a:rPr lang="en-US" dirty="0"/>
              <a:t>.com</a:t>
            </a:r>
          </a:p>
          <a:p>
            <a:pPr defTabSz="939729" eaLnBrk="1" hangingPunct="1">
              <a:defRPr/>
            </a:pPr>
            <a:endParaRPr lang="en-US" dirty="0"/>
          </a:p>
          <a:p>
            <a:pPr defTabSz="939729" eaLnBrk="1" hangingPunct="1">
              <a:defRPr/>
            </a:pPr>
            <a:r>
              <a:rPr lang="en-US" dirty="0"/>
              <a:t>Based on lessons by Richard Thetford</a:t>
            </a:r>
          </a:p>
          <a:p>
            <a:pPr defTabSz="939729" eaLnBrk="1" hangingPunct="1">
              <a:defRPr/>
            </a:pPr>
            <a:endParaRPr lang="en-US" dirty="0"/>
          </a:p>
          <a:p>
            <a:pPr defTabSz="939729" eaLnBrk="1" hangingPunct="1">
              <a:defRPr/>
            </a:pPr>
            <a:r>
              <a:rPr lang="en-US" dirty="0"/>
              <a:t>PowerPoint Background from </a:t>
            </a:r>
            <a:r>
              <a:rPr lang="en-US" baseline="0" dirty="0"/>
              <a:t>Rod MacArthur</a:t>
            </a:r>
            <a:endParaRPr lang="en-US" dirty="0"/>
          </a:p>
          <a:p>
            <a:pPr defTabSz="939729" eaLnBrk="1" hangingPunct="1">
              <a:defRPr/>
            </a:pPr>
            <a:endParaRPr lang="en-US" dirty="0"/>
          </a:p>
          <a:p>
            <a:pPr defTabSz="939729"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8C52-4714-4323-92E9-487DC11A9A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41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8C52-4714-4323-92E9-487DC11A9A2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5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8C52-4714-4323-92E9-487DC11A9A2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5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8C52-4714-4323-92E9-487DC11A9A2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5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8C52-4714-4323-92E9-487DC11A9A2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94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8C52-4714-4323-92E9-487DC11A9A2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5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8C52-4714-4323-92E9-487DC11A9A2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5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8C52-4714-4323-92E9-487DC11A9A2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5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8C52-4714-4323-92E9-487DC11A9A2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5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56929-04EA-4D56-B721-08B52E09F4C2}" type="slidenum">
              <a:rPr lang="en-US" smtClean="0">
                <a:cs typeface="Arial" pitchFamily="34" charset="0"/>
              </a:rPr>
              <a:pPr/>
              <a:t>22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8C52-4714-4323-92E9-487DC11A9A2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5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8C52-4714-4323-92E9-487DC11A9A2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5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8C52-4714-4323-92E9-487DC11A9A2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5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8C52-4714-4323-92E9-487DC11A9A2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5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8C52-4714-4323-92E9-487DC11A9A2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5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8C52-4714-4323-92E9-487DC11A9A2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5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8C52-4714-4323-92E9-487DC11A9A2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5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8C52-4714-4323-92E9-487DC11A9A2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2" name="Group 22"/>
          <p:cNvGrpSpPr>
            <a:grpSpLocks/>
          </p:cNvGrpSpPr>
          <p:nvPr userDrawn="1"/>
        </p:nvGrpSpPr>
        <p:grpSpPr bwMode="auto">
          <a:xfrm>
            <a:off x="0" y="0"/>
            <a:ext cx="10287000" cy="6858000"/>
            <a:chOff x="0" y="0"/>
            <a:chExt cx="6480" cy="4320"/>
          </a:xfrm>
        </p:grpSpPr>
        <p:grpSp>
          <p:nvGrpSpPr>
            <p:cNvPr id="122895" name="Group 15"/>
            <p:cNvGrpSpPr>
              <a:grpSpLocks/>
            </p:cNvGrpSpPr>
            <p:nvPr userDrawn="1"/>
          </p:nvGrpSpPr>
          <p:grpSpPr bwMode="auto">
            <a:xfrm>
              <a:off x="0" y="0"/>
              <a:ext cx="6480" cy="4320"/>
              <a:chOff x="0" y="0"/>
              <a:chExt cx="6480" cy="4320"/>
            </a:xfrm>
          </p:grpSpPr>
          <p:pic>
            <p:nvPicPr>
              <p:cNvPr id="122896" name="Picture 1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3" t="555" b="555"/>
              <a:stretch>
                <a:fillRect/>
              </a:stretch>
            </p:blipFill>
            <p:spPr bwMode="auto">
              <a:xfrm>
                <a:off x="0" y="0"/>
                <a:ext cx="6480" cy="4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2897" name="Rectangle 17"/>
              <p:cNvSpPr>
                <a:spLocks noChangeArrowheads="1"/>
              </p:cNvSpPr>
              <p:nvPr/>
            </p:nvSpPr>
            <p:spPr bwMode="auto">
              <a:xfrm>
                <a:off x="2322" y="624"/>
                <a:ext cx="1728" cy="38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898" name="Rectangle 18"/>
              <p:cNvSpPr>
                <a:spLocks noChangeArrowheads="1"/>
              </p:cNvSpPr>
              <p:nvPr/>
            </p:nvSpPr>
            <p:spPr bwMode="auto">
              <a:xfrm>
                <a:off x="5022" y="1776"/>
                <a:ext cx="432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899" name="Rectangle 19"/>
              <p:cNvSpPr>
                <a:spLocks noChangeArrowheads="1"/>
              </p:cNvSpPr>
              <p:nvPr/>
            </p:nvSpPr>
            <p:spPr bwMode="auto">
              <a:xfrm>
                <a:off x="1566" y="2640"/>
                <a:ext cx="3225" cy="91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00" name="Rectangle 20"/>
              <p:cNvSpPr>
                <a:spLocks noChangeArrowheads="1"/>
              </p:cNvSpPr>
              <p:nvPr/>
            </p:nvSpPr>
            <p:spPr bwMode="auto">
              <a:xfrm>
                <a:off x="2646" y="3504"/>
                <a:ext cx="1134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01" name="Oval 21"/>
            <p:cNvSpPr>
              <a:spLocks noChangeArrowheads="1"/>
            </p:cNvSpPr>
            <p:nvPr userDrawn="1"/>
          </p:nvSpPr>
          <p:spPr bwMode="auto">
            <a:xfrm>
              <a:off x="850" y="624"/>
              <a:ext cx="4790" cy="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89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>
            <a:lvl1pPr>
              <a:defRPr>
                <a:solidFill>
                  <a:srgbClr val="CC9900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289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 anchor="t"/>
          <a:lstStyle>
            <a:lvl1pPr marL="0" indent="0" algn="ctr">
              <a:buFontTx/>
              <a:buNone/>
              <a:defRPr>
                <a:solidFill>
                  <a:srgbClr val="FFFF00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6051311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8316093"/>
      </p:ext>
    </p:extLst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-17463"/>
            <a:ext cx="10326291" cy="6905626"/>
            <a:chOff x="0" y="-11"/>
            <a:chExt cx="5782" cy="4350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1824"/>
              <a:ext cx="5774" cy="25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18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7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078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>
                  <a:gd name="T0" fmla="*/ 0 w 241"/>
                  <a:gd name="T1" fmla="*/ 4234 h 4284"/>
                  <a:gd name="T2" fmla="*/ 0 w 241"/>
                  <a:gd name="T3" fmla="*/ 0 h 4284"/>
                  <a:gd name="T4" fmla="*/ 240 w 241"/>
                  <a:gd name="T5" fmla="*/ 0 h 4284"/>
                  <a:gd name="T6" fmla="*/ 240 w 241"/>
                  <a:gd name="T7" fmla="*/ 4234 h 4284"/>
                  <a:gd name="T8" fmla="*/ 192 w 241"/>
                  <a:gd name="T9" fmla="*/ 4283 h 4284"/>
                  <a:gd name="T10" fmla="*/ 144 w 241"/>
                  <a:gd name="T11" fmla="*/ 4281 h 4284"/>
                  <a:gd name="T12" fmla="*/ 112 w 241"/>
                  <a:gd name="T13" fmla="*/ 4281 h 4284"/>
                  <a:gd name="T14" fmla="*/ 49 w 241"/>
                  <a:gd name="T15" fmla="*/ 4281 h 4284"/>
                  <a:gd name="T16" fmla="*/ 0 w 241"/>
                  <a:gd name="T17" fmla="*/ 4234 h 4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>
                  <a:gd name="T0" fmla="*/ 0 w 241"/>
                  <a:gd name="T1" fmla="*/ 4234 h 4284"/>
                  <a:gd name="T2" fmla="*/ 0 w 241"/>
                  <a:gd name="T3" fmla="*/ 0 h 4284"/>
                  <a:gd name="T4" fmla="*/ 240 w 241"/>
                  <a:gd name="T5" fmla="*/ 0 h 4284"/>
                  <a:gd name="T6" fmla="*/ 240 w 241"/>
                  <a:gd name="T7" fmla="*/ 4234 h 4284"/>
                  <a:gd name="T8" fmla="*/ 192 w 241"/>
                  <a:gd name="T9" fmla="*/ 4283 h 4284"/>
                  <a:gd name="T10" fmla="*/ 144 w 241"/>
                  <a:gd name="T11" fmla="*/ 4281 h 4284"/>
                  <a:gd name="T12" fmla="*/ 112 w 241"/>
                  <a:gd name="T13" fmla="*/ 4281 h 4284"/>
                  <a:gd name="T14" fmla="*/ 49 w 241"/>
                  <a:gd name="T15" fmla="*/ 4281 h 4284"/>
                  <a:gd name="T16" fmla="*/ 0 w 241"/>
                  <a:gd name="T17" fmla="*/ 4234 h 4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0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081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>
                  <a:gd name="T0" fmla="*/ 0 w 241"/>
                  <a:gd name="T1" fmla="*/ 4223 h 4273"/>
                  <a:gd name="T2" fmla="*/ 0 w 241"/>
                  <a:gd name="T3" fmla="*/ 0 h 4273"/>
                  <a:gd name="T4" fmla="*/ 240 w 241"/>
                  <a:gd name="T5" fmla="*/ 0 h 4273"/>
                  <a:gd name="T6" fmla="*/ 240 w 241"/>
                  <a:gd name="T7" fmla="*/ 4223 h 4273"/>
                  <a:gd name="T8" fmla="*/ 192 w 241"/>
                  <a:gd name="T9" fmla="*/ 4272 h 4273"/>
                  <a:gd name="T10" fmla="*/ 144 w 241"/>
                  <a:gd name="T11" fmla="*/ 4270 h 4273"/>
                  <a:gd name="T12" fmla="*/ 112 w 241"/>
                  <a:gd name="T13" fmla="*/ 4270 h 4273"/>
                  <a:gd name="T14" fmla="*/ 49 w 241"/>
                  <a:gd name="T15" fmla="*/ 4270 h 4273"/>
                  <a:gd name="T16" fmla="*/ 0 w 241"/>
                  <a:gd name="T17" fmla="*/ 4223 h 4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>
                  <a:gd name="T0" fmla="*/ 0 w 241"/>
                  <a:gd name="T1" fmla="*/ 4223 h 4273"/>
                  <a:gd name="T2" fmla="*/ 0 w 241"/>
                  <a:gd name="T3" fmla="*/ 0 h 4273"/>
                  <a:gd name="T4" fmla="*/ 240 w 241"/>
                  <a:gd name="T5" fmla="*/ 0 h 4273"/>
                  <a:gd name="T6" fmla="*/ 240 w 241"/>
                  <a:gd name="T7" fmla="*/ 4223 h 4273"/>
                  <a:gd name="T8" fmla="*/ 192 w 241"/>
                  <a:gd name="T9" fmla="*/ 4272 h 4273"/>
                  <a:gd name="T10" fmla="*/ 144 w 241"/>
                  <a:gd name="T11" fmla="*/ 4270 h 4273"/>
                  <a:gd name="T12" fmla="*/ 112 w 241"/>
                  <a:gd name="T13" fmla="*/ 4270 h 4273"/>
                  <a:gd name="T14" fmla="*/ 49 w 241"/>
                  <a:gd name="T15" fmla="*/ 4270 h 4273"/>
                  <a:gd name="T16" fmla="*/ 0 w 241"/>
                  <a:gd name="T17" fmla="*/ 4223 h 4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3" name="Group 11"/>
            <p:cNvGrpSpPr>
              <a:grpSpLocks/>
            </p:cNvGrpSpPr>
            <p:nvPr/>
          </p:nvGrpSpPr>
          <p:grpSpPr bwMode="auto"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3084" name="Group 12"/>
              <p:cNvGrpSpPr>
                <a:grpSpLocks/>
              </p:cNvGrpSpPr>
              <p:nvPr/>
            </p:nvGrpSpPr>
            <p:grpSpPr bwMode="auto"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3085" name="Freeform 13"/>
                <p:cNvSpPr>
                  <a:spLocks/>
                </p:cNvSpPr>
                <p:nvPr/>
              </p:nvSpPr>
              <p:spPr bwMode="auto">
                <a:xfrm>
                  <a:off x="5269" y="1550"/>
                  <a:ext cx="156" cy="117"/>
                </a:xfrm>
                <a:custGeom>
                  <a:avLst/>
                  <a:gdLst>
                    <a:gd name="T0" fmla="*/ 83 w 156"/>
                    <a:gd name="T1" fmla="*/ 0 h 117"/>
                    <a:gd name="T2" fmla="*/ 134 w 156"/>
                    <a:gd name="T3" fmla="*/ 19 h 117"/>
                    <a:gd name="T4" fmla="*/ 152 w 156"/>
                    <a:gd name="T5" fmla="*/ 45 h 117"/>
                    <a:gd name="T6" fmla="*/ 155 w 156"/>
                    <a:gd name="T7" fmla="*/ 70 h 117"/>
                    <a:gd name="T8" fmla="*/ 155 w 156"/>
                    <a:gd name="T9" fmla="*/ 83 h 117"/>
                    <a:gd name="T10" fmla="*/ 146 w 156"/>
                    <a:gd name="T11" fmla="*/ 99 h 117"/>
                    <a:gd name="T12" fmla="*/ 126 w 156"/>
                    <a:gd name="T13" fmla="*/ 107 h 117"/>
                    <a:gd name="T14" fmla="*/ 105 w 156"/>
                    <a:gd name="T15" fmla="*/ 113 h 117"/>
                    <a:gd name="T16" fmla="*/ 86 w 156"/>
                    <a:gd name="T17" fmla="*/ 116 h 117"/>
                    <a:gd name="T18" fmla="*/ 69 w 156"/>
                    <a:gd name="T19" fmla="*/ 116 h 117"/>
                    <a:gd name="T20" fmla="*/ 41 w 156"/>
                    <a:gd name="T21" fmla="*/ 111 h 117"/>
                    <a:gd name="T22" fmla="*/ 21 w 156"/>
                    <a:gd name="T23" fmla="*/ 106 h 117"/>
                    <a:gd name="T24" fmla="*/ 9 w 156"/>
                    <a:gd name="T25" fmla="*/ 98 h 117"/>
                    <a:gd name="T26" fmla="*/ 2 w 156"/>
                    <a:gd name="T27" fmla="*/ 89 h 117"/>
                    <a:gd name="T28" fmla="*/ 0 w 156"/>
                    <a:gd name="T29" fmla="*/ 78 h 117"/>
                    <a:gd name="T30" fmla="*/ 2 w 156"/>
                    <a:gd name="T31" fmla="*/ 60 h 117"/>
                    <a:gd name="T32" fmla="*/ 9 w 156"/>
                    <a:gd name="T33" fmla="*/ 11 h 117"/>
                    <a:gd name="T34" fmla="*/ 83 w 156"/>
                    <a:gd name="T35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6" name="Freeform 14"/>
                <p:cNvSpPr>
                  <a:spLocks/>
                </p:cNvSpPr>
                <p:nvPr/>
              </p:nvSpPr>
              <p:spPr bwMode="auto">
                <a:xfrm>
                  <a:off x="5265" y="1562"/>
                  <a:ext cx="88" cy="75"/>
                </a:xfrm>
                <a:custGeom>
                  <a:avLst/>
                  <a:gdLst>
                    <a:gd name="T0" fmla="*/ 0 w 88"/>
                    <a:gd name="T1" fmla="*/ 69 h 75"/>
                    <a:gd name="T2" fmla="*/ 11 w 88"/>
                    <a:gd name="T3" fmla="*/ 0 h 75"/>
                    <a:gd name="T4" fmla="*/ 54 w 88"/>
                    <a:gd name="T5" fmla="*/ 5 h 75"/>
                    <a:gd name="T6" fmla="*/ 87 w 88"/>
                    <a:gd name="T7" fmla="*/ 9 h 75"/>
                    <a:gd name="T8" fmla="*/ 78 w 88"/>
                    <a:gd name="T9" fmla="*/ 74 h 75"/>
                    <a:gd name="T10" fmla="*/ 75 w 88"/>
                    <a:gd name="T11" fmla="*/ 59 h 75"/>
                    <a:gd name="T12" fmla="*/ 65 w 88"/>
                    <a:gd name="T13" fmla="*/ 48 h 75"/>
                    <a:gd name="T14" fmla="*/ 47 w 88"/>
                    <a:gd name="T15" fmla="*/ 44 h 75"/>
                    <a:gd name="T16" fmla="*/ 27 w 88"/>
                    <a:gd name="T17" fmla="*/ 45 h 75"/>
                    <a:gd name="T18" fmla="*/ 11 w 88"/>
                    <a:gd name="T19" fmla="*/ 52 h 75"/>
                    <a:gd name="T20" fmla="*/ 0 w 88"/>
                    <a:gd name="T21" fmla="*/ 69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7" name="Freeform 15"/>
                <p:cNvSpPr>
                  <a:spLocks/>
                </p:cNvSpPr>
                <p:nvPr/>
              </p:nvSpPr>
              <p:spPr bwMode="auto">
                <a:xfrm>
                  <a:off x="475" y="1541"/>
                  <a:ext cx="156" cy="117"/>
                </a:xfrm>
                <a:custGeom>
                  <a:avLst/>
                  <a:gdLst>
                    <a:gd name="T0" fmla="*/ 72 w 156"/>
                    <a:gd name="T1" fmla="*/ 0 h 117"/>
                    <a:gd name="T2" fmla="*/ 21 w 156"/>
                    <a:gd name="T3" fmla="*/ 19 h 117"/>
                    <a:gd name="T4" fmla="*/ 3 w 156"/>
                    <a:gd name="T5" fmla="*/ 45 h 117"/>
                    <a:gd name="T6" fmla="*/ 0 w 156"/>
                    <a:gd name="T7" fmla="*/ 70 h 117"/>
                    <a:gd name="T8" fmla="*/ 0 w 156"/>
                    <a:gd name="T9" fmla="*/ 83 h 117"/>
                    <a:gd name="T10" fmla="*/ 9 w 156"/>
                    <a:gd name="T11" fmla="*/ 99 h 117"/>
                    <a:gd name="T12" fmla="*/ 29 w 156"/>
                    <a:gd name="T13" fmla="*/ 107 h 117"/>
                    <a:gd name="T14" fmla="*/ 50 w 156"/>
                    <a:gd name="T15" fmla="*/ 113 h 117"/>
                    <a:gd name="T16" fmla="*/ 69 w 156"/>
                    <a:gd name="T17" fmla="*/ 116 h 117"/>
                    <a:gd name="T18" fmla="*/ 86 w 156"/>
                    <a:gd name="T19" fmla="*/ 116 h 117"/>
                    <a:gd name="T20" fmla="*/ 114 w 156"/>
                    <a:gd name="T21" fmla="*/ 111 h 117"/>
                    <a:gd name="T22" fmla="*/ 134 w 156"/>
                    <a:gd name="T23" fmla="*/ 106 h 117"/>
                    <a:gd name="T24" fmla="*/ 146 w 156"/>
                    <a:gd name="T25" fmla="*/ 98 h 117"/>
                    <a:gd name="T26" fmla="*/ 153 w 156"/>
                    <a:gd name="T27" fmla="*/ 89 h 117"/>
                    <a:gd name="T28" fmla="*/ 155 w 156"/>
                    <a:gd name="T29" fmla="*/ 78 h 117"/>
                    <a:gd name="T30" fmla="*/ 153 w 156"/>
                    <a:gd name="T31" fmla="*/ 60 h 117"/>
                    <a:gd name="T32" fmla="*/ 146 w 156"/>
                    <a:gd name="T33" fmla="*/ 11 h 117"/>
                    <a:gd name="T34" fmla="*/ 72 w 156"/>
                    <a:gd name="T35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8" name="Freeform 16"/>
                <p:cNvSpPr>
                  <a:spLocks/>
                </p:cNvSpPr>
                <p:nvPr/>
              </p:nvSpPr>
              <p:spPr bwMode="auto">
                <a:xfrm>
                  <a:off x="547" y="1554"/>
                  <a:ext cx="88" cy="75"/>
                </a:xfrm>
                <a:custGeom>
                  <a:avLst/>
                  <a:gdLst>
                    <a:gd name="T0" fmla="*/ 87 w 88"/>
                    <a:gd name="T1" fmla="*/ 68 h 75"/>
                    <a:gd name="T2" fmla="*/ 76 w 88"/>
                    <a:gd name="T3" fmla="*/ 0 h 75"/>
                    <a:gd name="T4" fmla="*/ 33 w 88"/>
                    <a:gd name="T5" fmla="*/ 5 h 75"/>
                    <a:gd name="T6" fmla="*/ 0 w 88"/>
                    <a:gd name="T7" fmla="*/ 9 h 75"/>
                    <a:gd name="T8" fmla="*/ 9 w 88"/>
                    <a:gd name="T9" fmla="*/ 74 h 75"/>
                    <a:gd name="T10" fmla="*/ 12 w 88"/>
                    <a:gd name="T11" fmla="*/ 58 h 75"/>
                    <a:gd name="T12" fmla="*/ 22 w 88"/>
                    <a:gd name="T13" fmla="*/ 47 h 75"/>
                    <a:gd name="T14" fmla="*/ 40 w 88"/>
                    <a:gd name="T15" fmla="*/ 44 h 75"/>
                    <a:gd name="T16" fmla="*/ 60 w 88"/>
                    <a:gd name="T17" fmla="*/ 45 h 75"/>
                    <a:gd name="T18" fmla="*/ 76 w 88"/>
                    <a:gd name="T19" fmla="*/ 52 h 75"/>
                    <a:gd name="T20" fmla="*/ 87 w 88"/>
                    <a:gd name="T21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1125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0" name="Freeform 18"/>
                <p:cNvSpPr>
                  <a:spLocks/>
                </p:cNvSpPr>
                <p:nvPr/>
              </p:nvSpPr>
              <p:spPr bwMode="auto">
                <a:xfrm>
                  <a:off x="1408" y="838"/>
                  <a:ext cx="2967" cy="457"/>
                </a:xfrm>
                <a:custGeom>
                  <a:avLst/>
                  <a:gdLst>
                    <a:gd name="T0" fmla="*/ 0 w 2967"/>
                    <a:gd name="T1" fmla="*/ 122 h 457"/>
                    <a:gd name="T2" fmla="*/ 207 w 2967"/>
                    <a:gd name="T3" fmla="*/ 78 h 457"/>
                    <a:gd name="T4" fmla="*/ 442 w 2967"/>
                    <a:gd name="T5" fmla="*/ 48 h 457"/>
                    <a:gd name="T6" fmla="*/ 640 w 2967"/>
                    <a:gd name="T7" fmla="*/ 32 h 457"/>
                    <a:gd name="T8" fmla="*/ 897 w 2967"/>
                    <a:gd name="T9" fmla="*/ 16 h 457"/>
                    <a:gd name="T10" fmla="*/ 1215 w 2967"/>
                    <a:gd name="T11" fmla="*/ 2 h 457"/>
                    <a:gd name="T12" fmla="*/ 1392 w 2967"/>
                    <a:gd name="T13" fmla="*/ 0 h 457"/>
                    <a:gd name="T14" fmla="*/ 1710 w 2967"/>
                    <a:gd name="T15" fmla="*/ 0 h 457"/>
                    <a:gd name="T16" fmla="*/ 1997 w 2967"/>
                    <a:gd name="T17" fmla="*/ 10 h 457"/>
                    <a:gd name="T18" fmla="*/ 2258 w 2967"/>
                    <a:gd name="T19" fmla="*/ 21 h 457"/>
                    <a:gd name="T20" fmla="*/ 2493 w 2967"/>
                    <a:gd name="T21" fmla="*/ 38 h 457"/>
                    <a:gd name="T22" fmla="*/ 2674 w 2967"/>
                    <a:gd name="T23" fmla="*/ 54 h 457"/>
                    <a:gd name="T24" fmla="*/ 2828 w 2967"/>
                    <a:gd name="T25" fmla="*/ 73 h 457"/>
                    <a:gd name="T26" fmla="*/ 2966 w 2967"/>
                    <a:gd name="T27" fmla="*/ 92 h 457"/>
                    <a:gd name="T28" fmla="*/ 2966 w 2967"/>
                    <a:gd name="T29" fmla="*/ 456 h 457"/>
                    <a:gd name="T30" fmla="*/ 2833 w 2967"/>
                    <a:gd name="T31" fmla="*/ 434 h 457"/>
                    <a:gd name="T32" fmla="*/ 2563 w 2967"/>
                    <a:gd name="T33" fmla="*/ 399 h 457"/>
                    <a:gd name="T34" fmla="*/ 2382 w 2967"/>
                    <a:gd name="T35" fmla="*/ 382 h 457"/>
                    <a:gd name="T36" fmla="*/ 2134 w 2967"/>
                    <a:gd name="T37" fmla="*/ 366 h 457"/>
                    <a:gd name="T38" fmla="*/ 1944 w 2967"/>
                    <a:gd name="T39" fmla="*/ 358 h 457"/>
                    <a:gd name="T40" fmla="*/ 1746 w 2967"/>
                    <a:gd name="T41" fmla="*/ 350 h 457"/>
                    <a:gd name="T42" fmla="*/ 1529 w 2967"/>
                    <a:gd name="T43" fmla="*/ 350 h 457"/>
                    <a:gd name="T44" fmla="*/ 1295 w 2967"/>
                    <a:gd name="T45" fmla="*/ 350 h 457"/>
                    <a:gd name="T46" fmla="*/ 1047 w 2967"/>
                    <a:gd name="T47" fmla="*/ 355 h 457"/>
                    <a:gd name="T48" fmla="*/ 853 w 2967"/>
                    <a:gd name="T49" fmla="*/ 363 h 457"/>
                    <a:gd name="T50" fmla="*/ 654 w 2967"/>
                    <a:gd name="T51" fmla="*/ 374 h 457"/>
                    <a:gd name="T52" fmla="*/ 468 w 2967"/>
                    <a:gd name="T53" fmla="*/ 388 h 457"/>
                    <a:gd name="T54" fmla="*/ 296 w 2967"/>
                    <a:gd name="T55" fmla="*/ 404 h 457"/>
                    <a:gd name="T56" fmla="*/ 150 w 2967"/>
                    <a:gd name="T57" fmla="*/ 423 h 457"/>
                    <a:gd name="T58" fmla="*/ 13 w 2967"/>
                    <a:gd name="T59" fmla="*/ 445 h 457"/>
                    <a:gd name="T60" fmla="*/ 0 w 2967"/>
                    <a:gd name="T61" fmla="*/ 122 h 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1" name="Freeform 19"/>
                <p:cNvSpPr>
                  <a:spLocks/>
                </p:cNvSpPr>
                <p:nvPr/>
              </p:nvSpPr>
              <p:spPr bwMode="auto">
                <a:xfrm>
                  <a:off x="607" y="934"/>
                  <a:ext cx="823" cy="431"/>
                </a:xfrm>
                <a:custGeom>
                  <a:avLst/>
                  <a:gdLst>
                    <a:gd name="T0" fmla="*/ 815 w 823"/>
                    <a:gd name="T1" fmla="*/ 27 h 431"/>
                    <a:gd name="T2" fmla="*/ 822 w 823"/>
                    <a:gd name="T3" fmla="*/ 350 h 431"/>
                    <a:gd name="T4" fmla="*/ 746 w 823"/>
                    <a:gd name="T5" fmla="*/ 382 h 431"/>
                    <a:gd name="T6" fmla="*/ 676 w 823"/>
                    <a:gd name="T7" fmla="*/ 404 h 431"/>
                    <a:gd name="T8" fmla="*/ 619 w 823"/>
                    <a:gd name="T9" fmla="*/ 415 h 431"/>
                    <a:gd name="T10" fmla="*/ 571 w 823"/>
                    <a:gd name="T11" fmla="*/ 421 h 431"/>
                    <a:gd name="T12" fmla="*/ 517 w 823"/>
                    <a:gd name="T13" fmla="*/ 427 h 431"/>
                    <a:gd name="T14" fmla="*/ 427 w 823"/>
                    <a:gd name="T15" fmla="*/ 430 h 431"/>
                    <a:gd name="T16" fmla="*/ 344 w 823"/>
                    <a:gd name="T17" fmla="*/ 423 h 431"/>
                    <a:gd name="T18" fmla="*/ 259 w 823"/>
                    <a:gd name="T19" fmla="*/ 410 h 431"/>
                    <a:gd name="T20" fmla="*/ 177 w 823"/>
                    <a:gd name="T21" fmla="*/ 388 h 431"/>
                    <a:gd name="T22" fmla="*/ 105 w 823"/>
                    <a:gd name="T23" fmla="*/ 358 h 431"/>
                    <a:gd name="T24" fmla="*/ 41 w 823"/>
                    <a:gd name="T25" fmla="*/ 325 h 431"/>
                    <a:gd name="T26" fmla="*/ 0 w 823"/>
                    <a:gd name="T27" fmla="*/ 294 h 431"/>
                    <a:gd name="T28" fmla="*/ 0 w 823"/>
                    <a:gd name="T29" fmla="*/ 0 h 431"/>
                    <a:gd name="T30" fmla="*/ 46 w 823"/>
                    <a:gd name="T31" fmla="*/ 25 h 431"/>
                    <a:gd name="T32" fmla="*/ 105 w 823"/>
                    <a:gd name="T33" fmla="*/ 47 h 431"/>
                    <a:gd name="T34" fmla="*/ 175 w 823"/>
                    <a:gd name="T35" fmla="*/ 66 h 431"/>
                    <a:gd name="T36" fmla="*/ 244 w 823"/>
                    <a:gd name="T37" fmla="*/ 81 h 431"/>
                    <a:gd name="T38" fmla="*/ 314 w 823"/>
                    <a:gd name="T39" fmla="*/ 89 h 431"/>
                    <a:gd name="T40" fmla="*/ 361 w 823"/>
                    <a:gd name="T41" fmla="*/ 93 h 431"/>
                    <a:gd name="T42" fmla="*/ 401 w 823"/>
                    <a:gd name="T43" fmla="*/ 95 h 431"/>
                    <a:gd name="T44" fmla="*/ 471 w 823"/>
                    <a:gd name="T45" fmla="*/ 95 h 431"/>
                    <a:gd name="T46" fmla="*/ 515 w 823"/>
                    <a:gd name="T47" fmla="*/ 92 h 431"/>
                    <a:gd name="T48" fmla="*/ 555 w 823"/>
                    <a:gd name="T49" fmla="*/ 87 h 431"/>
                    <a:gd name="T50" fmla="*/ 600 w 823"/>
                    <a:gd name="T51" fmla="*/ 84 h 431"/>
                    <a:gd name="T52" fmla="*/ 640 w 823"/>
                    <a:gd name="T53" fmla="*/ 76 h 431"/>
                    <a:gd name="T54" fmla="*/ 689 w 823"/>
                    <a:gd name="T55" fmla="*/ 67 h 431"/>
                    <a:gd name="T56" fmla="*/ 733 w 823"/>
                    <a:gd name="T57" fmla="*/ 55 h 431"/>
                    <a:gd name="T58" fmla="*/ 777 w 823"/>
                    <a:gd name="T59" fmla="*/ 41 h 431"/>
                    <a:gd name="T60" fmla="*/ 815 w 823"/>
                    <a:gd name="T61" fmla="*/ 27 h 4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2" name="Freeform 20"/>
                <p:cNvSpPr>
                  <a:spLocks/>
                </p:cNvSpPr>
                <p:nvPr/>
              </p:nvSpPr>
              <p:spPr bwMode="auto">
                <a:xfrm>
                  <a:off x="154" y="1349"/>
                  <a:ext cx="551" cy="339"/>
                </a:xfrm>
                <a:custGeom>
                  <a:avLst/>
                  <a:gdLst>
                    <a:gd name="T0" fmla="*/ 16 w 551"/>
                    <a:gd name="T1" fmla="*/ 53 h 339"/>
                    <a:gd name="T2" fmla="*/ 0 w 551"/>
                    <a:gd name="T3" fmla="*/ 122 h 339"/>
                    <a:gd name="T4" fmla="*/ 10 w 551"/>
                    <a:gd name="T5" fmla="*/ 146 h 339"/>
                    <a:gd name="T6" fmla="*/ 33 w 551"/>
                    <a:gd name="T7" fmla="*/ 183 h 339"/>
                    <a:gd name="T8" fmla="*/ 57 w 551"/>
                    <a:gd name="T9" fmla="*/ 216 h 339"/>
                    <a:gd name="T10" fmla="*/ 85 w 551"/>
                    <a:gd name="T11" fmla="*/ 244 h 339"/>
                    <a:gd name="T12" fmla="*/ 120 w 551"/>
                    <a:gd name="T13" fmla="*/ 271 h 339"/>
                    <a:gd name="T14" fmla="*/ 153 w 551"/>
                    <a:gd name="T15" fmla="*/ 290 h 339"/>
                    <a:gd name="T16" fmla="*/ 189 w 551"/>
                    <a:gd name="T17" fmla="*/ 308 h 339"/>
                    <a:gd name="T18" fmla="*/ 235 w 551"/>
                    <a:gd name="T19" fmla="*/ 324 h 339"/>
                    <a:gd name="T20" fmla="*/ 270 w 551"/>
                    <a:gd name="T21" fmla="*/ 332 h 339"/>
                    <a:gd name="T22" fmla="*/ 312 w 551"/>
                    <a:gd name="T23" fmla="*/ 338 h 339"/>
                    <a:gd name="T24" fmla="*/ 351 w 551"/>
                    <a:gd name="T25" fmla="*/ 338 h 339"/>
                    <a:gd name="T26" fmla="*/ 393 w 551"/>
                    <a:gd name="T27" fmla="*/ 333 h 339"/>
                    <a:gd name="T28" fmla="*/ 436 w 551"/>
                    <a:gd name="T29" fmla="*/ 321 h 339"/>
                    <a:gd name="T30" fmla="*/ 475 w 551"/>
                    <a:gd name="T31" fmla="*/ 302 h 339"/>
                    <a:gd name="T32" fmla="*/ 498 w 551"/>
                    <a:gd name="T33" fmla="*/ 286 h 339"/>
                    <a:gd name="T34" fmla="*/ 526 w 551"/>
                    <a:gd name="T35" fmla="*/ 262 h 339"/>
                    <a:gd name="T36" fmla="*/ 541 w 551"/>
                    <a:gd name="T37" fmla="*/ 243 h 339"/>
                    <a:gd name="T38" fmla="*/ 550 w 551"/>
                    <a:gd name="T39" fmla="*/ 226 h 339"/>
                    <a:gd name="T40" fmla="*/ 550 w 551"/>
                    <a:gd name="T41" fmla="*/ 208 h 339"/>
                    <a:gd name="T42" fmla="*/ 544 w 551"/>
                    <a:gd name="T43" fmla="*/ 187 h 339"/>
                    <a:gd name="T44" fmla="*/ 532 w 551"/>
                    <a:gd name="T45" fmla="*/ 170 h 339"/>
                    <a:gd name="T46" fmla="*/ 523 w 551"/>
                    <a:gd name="T47" fmla="*/ 135 h 339"/>
                    <a:gd name="T48" fmla="*/ 519 w 551"/>
                    <a:gd name="T49" fmla="*/ 116 h 339"/>
                    <a:gd name="T50" fmla="*/ 267 w 551"/>
                    <a:gd name="T51" fmla="*/ 132 h 339"/>
                    <a:gd name="T52" fmla="*/ 234 w 551"/>
                    <a:gd name="T53" fmla="*/ 126 h 339"/>
                    <a:gd name="T54" fmla="*/ 193 w 551"/>
                    <a:gd name="T55" fmla="*/ 113 h 339"/>
                    <a:gd name="T56" fmla="*/ 162 w 551"/>
                    <a:gd name="T57" fmla="*/ 97 h 339"/>
                    <a:gd name="T58" fmla="*/ 129 w 551"/>
                    <a:gd name="T59" fmla="*/ 77 h 339"/>
                    <a:gd name="T60" fmla="*/ 97 w 551"/>
                    <a:gd name="T61" fmla="*/ 48 h 339"/>
                    <a:gd name="T62" fmla="*/ 78 w 551"/>
                    <a:gd name="T63" fmla="*/ 24 h 339"/>
                    <a:gd name="T64" fmla="*/ 60 w 551"/>
                    <a:gd name="T65" fmla="*/ 0 h 339"/>
                    <a:gd name="T66" fmla="*/ 16 w 551"/>
                    <a:gd name="T67" fmla="*/ 53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3" name="Freeform 21"/>
                <p:cNvSpPr>
                  <a:spLocks/>
                </p:cNvSpPr>
                <p:nvPr/>
              </p:nvSpPr>
              <p:spPr bwMode="auto">
                <a:xfrm>
                  <a:off x="134" y="935"/>
                  <a:ext cx="475" cy="552"/>
                </a:xfrm>
                <a:custGeom>
                  <a:avLst/>
                  <a:gdLst>
                    <a:gd name="T0" fmla="*/ 474 w 475"/>
                    <a:gd name="T1" fmla="*/ 0 h 552"/>
                    <a:gd name="T2" fmla="*/ 474 w 475"/>
                    <a:gd name="T3" fmla="*/ 294 h 552"/>
                    <a:gd name="T4" fmla="*/ 446 w 475"/>
                    <a:gd name="T5" fmla="*/ 291 h 552"/>
                    <a:gd name="T6" fmla="*/ 411 w 475"/>
                    <a:gd name="T7" fmla="*/ 293 h 552"/>
                    <a:gd name="T8" fmla="*/ 353 w 475"/>
                    <a:gd name="T9" fmla="*/ 299 h 552"/>
                    <a:gd name="T10" fmla="*/ 296 w 475"/>
                    <a:gd name="T11" fmla="*/ 310 h 552"/>
                    <a:gd name="T12" fmla="*/ 243 w 475"/>
                    <a:gd name="T13" fmla="*/ 323 h 552"/>
                    <a:gd name="T14" fmla="*/ 200 w 475"/>
                    <a:gd name="T15" fmla="*/ 339 h 552"/>
                    <a:gd name="T16" fmla="*/ 149 w 475"/>
                    <a:gd name="T17" fmla="*/ 364 h 552"/>
                    <a:gd name="T18" fmla="*/ 110 w 475"/>
                    <a:gd name="T19" fmla="*/ 390 h 552"/>
                    <a:gd name="T20" fmla="*/ 81 w 475"/>
                    <a:gd name="T21" fmla="*/ 415 h 552"/>
                    <a:gd name="T22" fmla="*/ 60 w 475"/>
                    <a:gd name="T23" fmla="*/ 439 h 552"/>
                    <a:gd name="T24" fmla="*/ 47 w 475"/>
                    <a:gd name="T25" fmla="*/ 461 h 552"/>
                    <a:gd name="T26" fmla="*/ 35 w 475"/>
                    <a:gd name="T27" fmla="*/ 488 h 552"/>
                    <a:gd name="T28" fmla="*/ 30 w 475"/>
                    <a:gd name="T29" fmla="*/ 513 h 552"/>
                    <a:gd name="T30" fmla="*/ 23 w 475"/>
                    <a:gd name="T31" fmla="*/ 551 h 552"/>
                    <a:gd name="T32" fmla="*/ 17 w 475"/>
                    <a:gd name="T33" fmla="*/ 518 h 552"/>
                    <a:gd name="T34" fmla="*/ 8 w 475"/>
                    <a:gd name="T35" fmla="*/ 481 h 552"/>
                    <a:gd name="T36" fmla="*/ 5 w 475"/>
                    <a:gd name="T37" fmla="*/ 453 h 552"/>
                    <a:gd name="T38" fmla="*/ 0 w 475"/>
                    <a:gd name="T39" fmla="*/ 420 h 552"/>
                    <a:gd name="T40" fmla="*/ 2 w 475"/>
                    <a:gd name="T41" fmla="*/ 393 h 552"/>
                    <a:gd name="T42" fmla="*/ 8 w 475"/>
                    <a:gd name="T43" fmla="*/ 361 h 552"/>
                    <a:gd name="T44" fmla="*/ 15 w 475"/>
                    <a:gd name="T45" fmla="*/ 317 h 552"/>
                    <a:gd name="T46" fmla="*/ 30 w 475"/>
                    <a:gd name="T47" fmla="*/ 279 h 552"/>
                    <a:gd name="T48" fmla="*/ 50 w 475"/>
                    <a:gd name="T49" fmla="*/ 238 h 552"/>
                    <a:gd name="T50" fmla="*/ 75 w 475"/>
                    <a:gd name="T51" fmla="*/ 196 h 552"/>
                    <a:gd name="T52" fmla="*/ 111 w 475"/>
                    <a:gd name="T53" fmla="*/ 152 h 552"/>
                    <a:gd name="T54" fmla="*/ 152 w 475"/>
                    <a:gd name="T55" fmla="*/ 116 h 552"/>
                    <a:gd name="T56" fmla="*/ 188 w 475"/>
                    <a:gd name="T57" fmla="*/ 87 h 552"/>
                    <a:gd name="T58" fmla="*/ 233 w 475"/>
                    <a:gd name="T59" fmla="*/ 60 h 552"/>
                    <a:gd name="T60" fmla="*/ 279 w 475"/>
                    <a:gd name="T61" fmla="*/ 40 h 552"/>
                    <a:gd name="T62" fmla="*/ 333 w 475"/>
                    <a:gd name="T63" fmla="*/ 21 h 552"/>
                    <a:gd name="T64" fmla="*/ 380 w 475"/>
                    <a:gd name="T65" fmla="*/ 10 h 552"/>
                    <a:gd name="T66" fmla="*/ 435 w 475"/>
                    <a:gd name="T67" fmla="*/ 3 h 552"/>
                    <a:gd name="T68" fmla="*/ 474 w 475"/>
                    <a:gd name="T69" fmla="*/ 0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4" name="Freeform 22"/>
                <p:cNvSpPr>
                  <a:spLocks/>
                </p:cNvSpPr>
                <p:nvPr/>
              </p:nvSpPr>
              <p:spPr bwMode="auto">
                <a:xfrm>
                  <a:off x="422" y="1503"/>
                  <a:ext cx="156" cy="117"/>
                </a:xfrm>
                <a:custGeom>
                  <a:avLst/>
                  <a:gdLst>
                    <a:gd name="T0" fmla="*/ 72 w 156"/>
                    <a:gd name="T1" fmla="*/ 0 h 117"/>
                    <a:gd name="T2" fmla="*/ 21 w 156"/>
                    <a:gd name="T3" fmla="*/ 19 h 117"/>
                    <a:gd name="T4" fmla="*/ 3 w 156"/>
                    <a:gd name="T5" fmla="*/ 45 h 117"/>
                    <a:gd name="T6" fmla="*/ 0 w 156"/>
                    <a:gd name="T7" fmla="*/ 70 h 117"/>
                    <a:gd name="T8" fmla="*/ 0 w 156"/>
                    <a:gd name="T9" fmla="*/ 83 h 117"/>
                    <a:gd name="T10" fmla="*/ 9 w 156"/>
                    <a:gd name="T11" fmla="*/ 99 h 117"/>
                    <a:gd name="T12" fmla="*/ 29 w 156"/>
                    <a:gd name="T13" fmla="*/ 107 h 117"/>
                    <a:gd name="T14" fmla="*/ 50 w 156"/>
                    <a:gd name="T15" fmla="*/ 113 h 117"/>
                    <a:gd name="T16" fmla="*/ 69 w 156"/>
                    <a:gd name="T17" fmla="*/ 116 h 117"/>
                    <a:gd name="T18" fmla="*/ 86 w 156"/>
                    <a:gd name="T19" fmla="*/ 116 h 117"/>
                    <a:gd name="T20" fmla="*/ 114 w 156"/>
                    <a:gd name="T21" fmla="*/ 111 h 117"/>
                    <a:gd name="T22" fmla="*/ 134 w 156"/>
                    <a:gd name="T23" fmla="*/ 106 h 117"/>
                    <a:gd name="T24" fmla="*/ 146 w 156"/>
                    <a:gd name="T25" fmla="*/ 98 h 117"/>
                    <a:gd name="T26" fmla="*/ 153 w 156"/>
                    <a:gd name="T27" fmla="*/ 89 h 117"/>
                    <a:gd name="T28" fmla="*/ 155 w 156"/>
                    <a:gd name="T29" fmla="*/ 78 h 117"/>
                    <a:gd name="T30" fmla="*/ 153 w 156"/>
                    <a:gd name="T31" fmla="*/ 60 h 117"/>
                    <a:gd name="T32" fmla="*/ 146 w 156"/>
                    <a:gd name="T33" fmla="*/ 11 h 117"/>
                    <a:gd name="T34" fmla="*/ 72 w 156"/>
                    <a:gd name="T35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5" name="Freeform 23"/>
                <p:cNvSpPr>
                  <a:spLocks/>
                </p:cNvSpPr>
                <p:nvPr/>
              </p:nvSpPr>
              <p:spPr bwMode="auto">
                <a:xfrm>
                  <a:off x="494" y="1516"/>
                  <a:ext cx="88" cy="74"/>
                </a:xfrm>
                <a:custGeom>
                  <a:avLst/>
                  <a:gdLst>
                    <a:gd name="T0" fmla="*/ 87 w 88"/>
                    <a:gd name="T1" fmla="*/ 67 h 74"/>
                    <a:gd name="T2" fmla="*/ 76 w 88"/>
                    <a:gd name="T3" fmla="*/ 0 h 74"/>
                    <a:gd name="T4" fmla="*/ 33 w 88"/>
                    <a:gd name="T5" fmla="*/ 5 h 74"/>
                    <a:gd name="T6" fmla="*/ 0 w 88"/>
                    <a:gd name="T7" fmla="*/ 8 h 74"/>
                    <a:gd name="T8" fmla="*/ 9 w 88"/>
                    <a:gd name="T9" fmla="*/ 73 h 74"/>
                    <a:gd name="T10" fmla="*/ 12 w 88"/>
                    <a:gd name="T11" fmla="*/ 57 h 74"/>
                    <a:gd name="T12" fmla="*/ 22 w 88"/>
                    <a:gd name="T13" fmla="*/ 47 h 74"/>
                    <a:gd name="T14" fmla="*/ 40 w 88"/>
                    <a:gd name="T15" fmla="*/ 43 h 74"/>
                    <a:gd name="T16" fmla="*/ 60 w 88"/>
                    <a:gd name="T17" fmla="*/ 44 h 74"/>
                    <a:gd name="T18" fmla="*/ 76 w 88"/>
                    <a:gd name="T19" fmla="*/ 51 h 74"/>
                    <a:gd name="T20" fmla="*/ 87 w 88"/>
                    <a:gd name="T21" fmla="*/ 67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6" name="Freeform 24"/>
                <p:cNvSpPr>
                  <a:spLocks/>
                </p:cNvSpPr>
                <p:nvPr/>
              </p:nvSpPr>
              <p:spPr bwMode="auto">
                <a:xfrm>
                  <a:off x="386" y="1295"/>
                  <a:ext cx="319" cy="286"/>
                </a:xfrm>
                <a:custGeom>
                  <a:avLst/>
                  <a:gdLst>
                    <a:gd name="T0" fmla="*/ 317 w 319"/>
                    <a:gd name="T1" fmla="*/ 275 h 286"/>
                    <a:gd name="T2" fmla="*/ 315 w 319"/>
                    <a:gd name="T3" fmla="*/ 254 h 286"/>
                    <a:gd name="T4" fmla="*/ 306 w 319"/>
                    <a:gd name="T5" fmla="*/ 235 h 286"/>
                    <a:gd name="T6" fmla="*/ 299 w 319"/>
                    <a:gd name="T7" fmla="*/ 219 h 286"/>
                    <a:gd name="T8" fmla="*/ 294 w 319"/>
                    <a:gd name="T9" fmla="*/ 194 h 286"/>
                    <a:gd name="T10" fmla="*/ 288 w 319"/>
                    <a:gd name="T11" fmla="*/ 161 h 286"/>
                    <a:gd name="T12" fmla="*/ 284 w 319"/>
                    <a:gd name="T13" fmla="*/ 126 h 286"/>
                    <a:gd name="T14" fmla="*/ 281 w 319"/>
                    <a:gd name="T15" fmla="*/ 94 h 286"/>
                    <a:gd name="T16" fmla="*/ 279 w 319"/>
                    <a:gd name="T17" fmla="*/ 67 h 286"/>
                    <a:gd name="T18" fmla="*/ 278 w 319"/>
                    <a:gd name="T19" fmla="*/ 43 h 286"/>
                    <a:gd name="T20" fmla="*/ 270 w 319"/>
                    <a:gd name="T21" fmla="*/ 29 h 286"/>
                    <a:gd name="T22" fmla="*/ 255 w 319"/>
                    <a:gd name="T23" fmla="*/ 16 h 286"/>
                    <a:gd name="T24" fmla="*/ 240 w 319"/>
                    <a:gd name="T25" fmla="*/ 9 h 286"/>
                    <a:gd name="T26" fmla="*/ 216 w 319"/>
                    <a:gd name="T27" fmla="*/ 2 h 286"/>
                    <a:gd name="T28" fmla="*/ 189 w 319"/>
                    <a:gd name="T29" fmla="*/ 0 h 286"/>
                    <a:gd name="T30" fmla="*/ 147 w 319"/>
                    <a:gd name="T31" fmla="*/ 0 h 286"/>
                    <a:gd name="T32" fmla="*/ 110 w 319"/>
                    <a:gd name="T33" fmla="*/ 2 h 286"/>
                    <a:gd name="T34" fmla="*/ 74 w 319"/>
                    <a:gd name="T35" fmla="*/ 9 h 286"/>
                    <a:gd name="T36" fmla="*/ 41 w 319"/>
                    <a:gd name="T37" fmla="*/ 21 h 286"/>
                    <a:gd name="T38" fmla="*/ 20 w 319"/>
                    <a:gd name="T39" fmla="*/ 35 h 286"/>
                    <a:gd name="T40" fmla="*/ 8 w 319"/>
                    <a:gd name="T41" fmla="*/ 47 h 286"/>
                    <a:gd name="T42" fmla="*/ 0 w 319"/>
                    <a:gd name="T43" fmla="*/ 61 h 286"/>
                    <a:gd name="T44" fmla="*/ 2 w 319"/>
                    <a:gd name="T45" fmla="*/ 75 h 286"/>
                    <a:gd name="T46" fmla="*/ 5 w 319"/>
                    <a:gd name="T47" fmla="*/ 89 h 286"/>
                    <a:gd name="T48" fmla="*/ 15 w 319"/>
                    <a:gd name="T49" fmla="*/ 104 h 286"/>
                    <a:gd name="T50" fmla="*/ 23 w 319"/>
                    <a:gd name="T51" fmla="*/ 123 h 286"/>
                    <a:gd name="T52" fmla="*/ 27 w 319"/>
                    <a:gd name="T53" fmla="*/ 149 h 286"/>
                    <a:gd name="T54" fmla="*/ 30 w 319"/>
                    <a:gd name="T55" fmla="*/ 176 h 286"/>
                    <a:gd name="T56" fmla="*/ 35 w 319"/>
                    <a:gd name="T57" fmla="*/ 200 h 286"/>
                    <a:gd name="T58" fmla="*/ 36 w 319"/>
                    <a:gd name="T59" fmla="*/ 235 h 286"/>
                    <a:gd name="T60" fmla="*/ 38 w 319"/>
                    <a:gd name="T61" fmla="*/ 265 h 286"/>
                    <a:gd name="T62" fmla="*/ 38 w 319"/>
                    <a:gd name="T63" fmla="*/ 285 h 286"/>
                    <a:gd name="T64" fmla="*/ 48 w 319"/>
                    <a:gd name="T65" fmla="*/ 260 h 286"/>
                    <a:gd name="T66" fmla="*/ 68 w 319"/>
                    <a:gd name="T67" fmla="*/ 248 h 286"/>
                    <a:gd name="T68" fmla="*/ 86 w 319"/>
                    <a:gd name="T69" fmla="*/ 241 h 286"/>
                    <a:gd name="T70" fmla="*/ 108 w 319"/>
                    <a:gd name="T71" fmla="*/ 236 h 286"/>
                    <a:gd name="T72" fmla="*/ 143 w 319"/>
                    <a:gd name="T73" fmla="*/ 229 h 286"/>
                    <a:gd name="T74" fmla="*/ 177 w 319"/>
                    <a:gd name="T75" fmla="*/ 228 h 286"/>
                    <a:gd name="T76" fmla="*/ 197 w 319"/>
                    <a:gd name="T77" fmla="*/ 228 h 286"/>
                    <a:gd name="T78" fmla="*/ 228 w 319"/>
                    <a:gd name="T79" fmla="*/ 230 h 286"/>
                    <a:gd name="T80" fmla="*/ 264 w 319"/>
                    <a:gd name="T81" fmla="*/ 237 h 286"/>
                    <a:gd name="T82" fmla="*/ 287 w 319"/>
                    <a:gd name="T83" fmla="*/ 246 h 286"/>
                    <a:gd name="T84" fmla="*/ 302 w 319"/>
                    <a:gd name="T85" fmla="*/ 255 h 286"/>
                    <a:gd name="T86" fmla="*/ 318 w 319"/>
                    <a:gd name="T87" fmla="*/ 268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7" name="Freeform 25"/>
                <p:cNvSpPr>
                  <a:spLocks/>
                </p:cNvSpPr>
                <p:nvPr/>
              </p:nvSpPr>
              <p:spPr bwMode="auto">
                <a:xfrm>
                  <a:off x="5101" y="1353"/>
                  <a:ext cx="551" cy="335"/>
                </a:xfrm>
                <a:custGeom>
                  <a:avLst/>
                  <a:gdLst>
                    <a:gd name="T0" fmla="*/ 534 w 551"/>
                    <a:gd name="T1" fmla="*/ 48 h 335"/>
                    <a:gd name="T2" fmla="*/ 550 w 551"/>
                    <a:gd name="T3" fmla="*/ 117 h 335"/>
                    <a:gd name="T4" fmla="*/ 540 w 551"/>
                    <a:gd name="T5" fmla="*/ 142 h 335"/>
                    <a:gd name="T6" fmla="*/ 517 w 551"/>
                    <a:gd name="T7" fmla="*/ 179 h 335"/>
                    <a:gd name="T8" fmla="*/ 493 w 551"/>
                    <a:gd name="T9" fmla="*/ 212 h 335"/>
                    <a:gd name="T10" fmla="*/ 465 w 551"/>
                    <a:gd name="T11" fmla="*/ 239 h 335"/>
                    <a:gd name="T12" fmla="*/ 430 w 551"/>
                    <a:gd name="T13" fmla="*/ 267 h 335"/>
                    <a:gd name="T14" fmla="*/ 397 w 551"/>
                    <a:gd name="T15" fmla="*/ 286 h 335"/>
                    <a:gd name="T16" fmla="*/ 361 w 551"/>
                    <a:gd name="T17" fmla="*/ 304 h 335"/>
                    <a:gd name="T18" fmla="*/ 315 w 551"/>
                    <a:gd name="T19" fmla="*/ 320 h 335"/>
                    <a:gd name="T20" fmla="*/ 280 w 551"/>
                    <a:gd name="T21" fmla="*/ 328 h 335"/>
                    <a:gd name="T22" fmla="*/ 238 w 551"/>
                    <a:gd name="T23" fmla="*/ 334 h 335"/>
                    <a:gd name="T24" fmla="*/ 199 w 551"/>
                    <a:gd name="T25" fmla="*/ 334 h 335"/>
                    <a:gd name="T26" fmla="*/ 157 w 551"/>
                    <a:gd name="T27" fmla="*/ 329 h 335"/>
                    <a:gd name="T28" fmla="*/ 114 w 551"/>
                    <a:gd name="T29" fmla="*/ 317 h 335"/>
                    <a:gd name="T30" fmla="*/ 75 w 551"/>
                    <a:gd name="T31" fmla="*/ 298 h 335"/>
                    <a:gd name="T32" fmla="*/ 52 w 551"/>
                    <a:gd name="T33" fmla="*/ 282 h 335"/>
                    <a:gd name="T34" fmla="*/ 24 w 551"/>
                    <a:gd name="T35" fmla="*/ 258 h 335"/>
                    <a:gd name="T36" fmla="*/ 9 w 551"/>
                    <a:gd name="T37" fmla="*/ 238 h 335"/>
                    <a:gd name="T38" fmla="*/ 0 w 551"/>
                    <a:gd name="T39" fmla="*/ 222 h 335"/>
                    <a:gd name="T40" fmla="*/ 0 w 551"/>
                    <a:gd name="T41" fmla="*/ 204 h 335"/>
                    <a:gd name="T42" fmla="*/ 6 w 551"/>
                    <a:gd name="T43" fmla="*/ 182 h 335"/>
                    <a:gd name="T44" fmla="*/ 18 w 551"/>
                    <a:gd name="T45" fmla="*/ 166 h 335"/>
                    <a:gd name="T46" fmla="*/ 27 w 551"/>
                    <a:gd name="T47" fmla="*/ 131 h 335"/>
                    <a:gd name="T48" fmla="*/ 31 w 551"/>
                    <a:gd name="T49" fmla="*/ 112 h 335"/>
                    <a:gd name="T50" fmla="*/ 283 w 551"/>
                    <a:gd name="T51" fmla="*/ 128 h 335"/>
                    <a:gd name="T52" fmla="*/ 316 w 551"/>
                    <a:gd name="T53" fmla="*/ 122 h 335"/>
                    <a:gd name="T54" fmla="*/ 357 w 551"/>
                    <a:gd name="T55" fmla="*/ 109 h 335"/>
                    <a:gd name="T56" fmla="*/ 388 w 551"/>
                    <a:gd name="T57" fmla="*/ 93 h 335"/>
                    <a:gd name="T58" fmla="*/ 421 w 551"/>
                    <a:gd name="T59" fmla="*/ 73 h 335"/>
                    <a:gd name="T60" fmla="*/ 453 w 551"/>
                    <a:gd name="T61" fmla="*/ 44 h 335"/>
                    <a:gd name="T62" fmla="*/ 472 w 551"/>
                    <a:gd name="T63" fmla="*/ 19 h 335"/>
                    <a:gd name="T64" fmla="*/ 486 w 551"/>
                    <a:gd name="T65" fmla="*/ 0 h 335"/>
                    <a:gd name="T66" fmla="*/ 534 w 551"/>
                    <a:gd name="T67" fmla="*/ 48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8" name="Freeform 26"/>
                <p:cNvSpPr>
                  <a:spLocks/>
                </p:cNvSpPr>
                <p:nvPr/>
              </p:nvSpPr>
              <p:spPr bwMode="auto">
                <a:xfrm>
                  <a:off x="5197" y="935"/>
                  <a:ext cx="475" cy="552"/>
                </a:xfrm>
                <a:custGeom>
                  <a:avLst/>
                  <a:gdLst>
                    <a:gd name="T0" fmla="*/ 0 w 475"/>
                    <a:gd name="T1" fmla="*/ 0 h 552"/>
                    <a:gd name="T2" fmla="*/ 0 w 475"/>
                    <a:gd name="T3" fmla="*/ 294 h 552"/>
                    <a:gd name="T4" fmla="*/ 28 w 475"/>
                    <a:gd name="T5" fmla="*/ 291 h 552"/>
                    <a:gd name="T6" fmla="*/ 63 w 475"/>
                    <a:gd name="T7" fmla="*/ 293 h 552"/>
                    <a:gd name="T8" fmla="*/ 121 w 475"/>
                    <a:gd name="T9" fmla="*/ 299 h 552"/>
                    <a:gd name="T10" fmla="*/ 178 w 475"/>
                    <a:gd name="T11" fmla="*/ 310 h 552"/>
                    <a:gd name="T12" fmla="*/ 231 w 475"/>
                    <a:gd name="T13" fmla="*/ 323 h 552"/>
                    <a:gd name="T14" fmla="*/ 274 w 475"/>
                    <a:gd name="T15" fmla="*/ 339 h 552"/>
                    <a:gd name="T16" fmla="*/ 325 w 475"/>
                    <a:gd name="T17" fmla="*/ 364 h 552"/>
                    <a:gd name="T18" fmla="*/ 364 w 475"/>
                    <a:gd name="T19" fmla="*/ 390 h 552"/>
                    <a:gd name="T20" fmla="*/ 393 w 475"/>
                    <a:gd name="T21" fmla="*/ 415 h 552"/>
                    <a:gd name="T22" fmla="*/ 414 w 475"/>
                    <a:gd name="T23" fmla="*/ 439 h 552"/>
                    <a:gd name="T24" fmla="*/ 427 w 475"/>
                    <a:gd name="T25" fmla="*/ 461 h 552"/>
                    <a:gd name="T26" fmla="*/ 439 w 475"/>
                    <a:gd name="T27" fmla="*/ 488 h 552"/>
                    <a:gd name="T28" fmla="*/ 444 w 475"/>
                    <a:gd name="T29" fmla="*/ 513 h 552"/>
                    <a:gd name="T30" fmla="*/ 451 w 475"/>
                    <a:gd name="T31" fmla="*/ 551 h 552"/>
                    <a:gd name="T32" fmla="*/ 457 w 475"/>
                    <a:gd name="T33" fmla="*/ 518 h 552"/>
                    <a:gd name="T34" fmla="*/ 466 w 475"/>
                    <a:gd name="T35" fmla="*/ 481 h 552"/>
                    <a:gd name="T36" fmla="*/ 469 w 475"/>
                    <a:gd name="T37" fmla="*/ 453 h 552"/>
                    <a:gd name="T38" fmla="*/ 474 w 475"/>
                    <a:gd name="T39" fmla="*/ 420 h 552"/>
                    <a:gd name="T40" fmla="*/ 472 w 475"/>
                    <a:gd name="T41" fmla="*/ 393 h 552"/>
                    <a:gd name="T42" fmla="*/ 466 w 475"/>
                    <a:gd name="T43" fmla="*/ 361 h 552"/>
                    <a:gd name="T44" fmla="*/ 459 w 475"/>
                    <a:gd name="T45" fmla="*/ 317 h 552"/>
                    <a:gd name="T46" fmla="*/ 444 w 475"/>
                    <a:gd name="T47" fmla="*/ 279 h 552"/>
                    <a:gd name="T48" fmla="*/ 424 w 475"/>
                    <a:gd name="T49" fmla="*/ 238 h 552"/>
                    <a:gd name="T50" fmla="*/ 399 w 475"/>
                    <a:gd name="T51" fmla="*/ 196 h 552"/>
                    <a:gd name="T52" fmla="*/ 363 w 475"/>
                    <a:gd name="T53" fmla="*/ 152 h 552"/>
                    <a:gd name="T54" fmla="*/ 322 w 475"/>
                    <a:gd name="T55" fmla="*/ 116 h 552"/>
                    <a:gd name="T56" fmla="*/ 286 w 475"/>
                    <a:gd name="T57" fmla="*/ 87 h 552"/>
                    <a:gd name="T58" fmla="*/ 241 w 475"/>
                    <a:gd name="T59" fmla="*/ 60 h 552"/>
                    <a:gd name="T60" fmla="*/ 195 w 475"/>
                    <a:gd name="T61" fmla="*/ 40 h 552"/>
                    <a:gd name="T62" fmla="*/ 141 w 475"/>
                    <a:gd name="T63" fmla="*/ 21 h 552"/>
                    <a:gd name="T64" fmla="*/ 94 w 475"/>
                    <a:gd name="T65" fmla="*/ 10 h 552"/>
                    <a:gd name="T66" fmla="*/ 39 w 475"/>
                    <a:gd name="T67" fmla="*/ 3 h 552"/>
                    <a:gd name="T68" fmla="*/ 0 w 475"/>
                    <a:gd name="T69" fmla="*/ 0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9" name="Freeform 27"/>
                <p:cNvSpPr>
                  <a:spLocks/>
                </p:cNvSpPr>
                <p:nvPr/>
              </p:nvSpPr>
              <p:spPr bwMode="auto">
                <a:xfrm>
                  <a:off x="5228" y="1503"/>
                  <a:ext cx="156" cy="117"/>
                </a:xfrm>
                <a:custGeom>
                  <a:avLst/>
                  <a:gdLst>
                    <a:gd name="T0" fmla="*/ 83 w 156"/>
                    <a:gd name="T1" fmla="*/ 0 h 117"/>
                    <a:gd name="T2" fmla="*/ 134 w 156"/>
                    <a:gd name="T3" fmla="*/ 19 h 117"/>
                    <a:gd name="T4" fmla="*/ 152 w 156"/>
                    <a:gd name="T5" fmla="*/ 45 h 117"/>
                    <a:gd name="T6" fmla="*/ 155 w 156"/>
                    <a:gd name="T7" fmla="*/ 70 h 117"/>
                    <a:gd name="T8" fmla="*/ 155 w 156"/>
                    <a:gd name="T9" fmla="*/ 83 h 117"/>
                    <a:gd name="T10" fmla="*/ 146 w 156"/>
                    <a:gd name="T11" fmla="*/ 99 h 117"/>
                    <a:gd name="T12" fmla="*/ 126 w 156"/>
                    <a:gd name="T13" fmla="*/ 107 h 117"/>
                    <a:gd name="T14" fmla="*/ 105 w 156"/>
                    <a:gd name="T15" fmla="*/ 113 h 117"/>
                    <a:gd name="T16" fmla="*/ 86 w 156"/>
                    <a:gd name="T17" fmla="*/ 116 h 117"/>
                    <a:gd name="T18" fmla="*/ 69 w 156"/>
                    <a:gd name="T19" fmla="*/ 116 h 117"/>
                    <a:gd name="T20" fmla="*/ 41 w 156"/>
                    <a:gd name="T21" fmla="*/ 111 h 117"/>
                    <a:gd name="T22" fmla="*/ 21 w 156"/>
                    <a:gd name="T23" fmla="*/ 106 h 117"/>
                    <a:gd name="T24" fmla="*/ 9 w 156"/>
                    <a:gd name="T25" fmla="*/ 98 h 117"/>
                    <a:gd name="T26" fmla="*/ 2 w 156"/>
                    <a:gd name="T27" fmla="*/ 89 h 117"/>
                    <a:gd name="T28" fmla="*/ 0 w 156"/>
                    <a:gd name="T29" fmla="*/ 78 h 117"/>
                    <a:gd name="T30" fmla="*/ 2 w 156"/>
                    <a:gd name="T31" fmla="*/ 60 h 117"/>
                    <a:gd name="T32" fmla="*/ 9 w 156"/>
                    <a:gd name="T33" fmla="*/ 11 h 117"/>
                    <a:gd name="T34" fmla="*/ 83 w 156"/>
                    <a:gd name="T35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0" name="Freeform 28"/>
                <p:cNvSpPr>
                  <a:spLocks/>
                </p:cNvSpPr>
                <p:nvPr/>
              </p:nvSpPr>
              <p:spPr bwMode="auto">
                <a:xfrm>
                  <a:off x="5224" y="1515"/>
                  <a:ext cx="88" cy="75"/>
                </a:xfrm>
                <a:custGeom>
                  <a:avLst/>
                  <a:gdLst>
                    <a:gd name="T0" fmla="*/ 0 w 88"/>
                    <a:gd name="T1" fmla="*/ 69 h 75"/>
                    <a:gd name="T2" fmla="*/ 11 w 88"/>
                    <a:gd name="T3" fmla="*/ 0 h 75"/>
                    <a:gd name="T4" fmla="*/ 54 w 88"/>
                    <a:gd name="T5" fmla="*/ 5 h 75"/>
                    <a:gd name="T6" fmla="*/ 87 w 88"/>
                    <a:gd name="T7" fmla="*/ 9 h 75"/>
                    <a:gd name="T8" fmla="*/ 78 w 88"/>
                    <a:gd name="T9" fmla="*/ 74 h 75"/>
                    <a:gd name="T10" fmla="*/ 75 w 88"/>
                    <a:gd name="T11" fmla="*/ 59 h 75"/>
                    <a:gd name="T12" fmla="*/ 65 w 88"/>
                    <a:gd name="T13" fmla="*/ 48 h 75"/>
                    <a:gd name="T14" fmla="*/ 47 w 88"/>
                    <a:gd name="T15" fmla="*/ 44 h 75"/>
                    <a:gd name="T16" fmla="*/ 27 w 88"/>
                    <a:gd name="T17" fmla="*/ 45 h 75"/>
                    <a:gd name="T18" fmla="*/ 11 w 88"/>
                    <a:gd name="T19" fmla="*/ 52 h 75"/>
                    <a:gd name="T20" fmla="*/ 0 w 88"/>
                    <a:gd name="T21" fmla="*/ 69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1" name="Freeform 29"/>
                <p:cNvSpPr>
                  <a:spLocks/>
                </p:cNvSpPr>
                <p:nvPr/>
              </p:nvSpPr>
              <p:spPr bwMode="auto">
                <a:xfrm>
                  <a:off x="5101" y="1295"/>
                  <a:ext cx="319" cy="286"/>
                </a:xfrm>
                <a:custGeom>
                  <a:avLst/>
                  <a:gdLst>
                    <a:gd name="T0" fmla="*/ 1 w 319"/>
                    <a:gd name="T1" fmla="*/ 275 h 286"/>
                    <a:gd name="T2" fmla="*/ 3 w 319"/>
                    <a:gd name="T3" fmla="*/ 254 h 286"/>
                    <a:gd name="T4" fmla="*/ 12 w 319"/>
                    <a:gd name="T5" fmla="*/ 235 h 286"/>
                    <a:gd name="T6" fmla="*/ 19 w 319"/>
                    <a:gd name="T7" fmla="*/ 219 h 286"/>
                    <a:gd name="T8" fmla="*/ 24 w 319"/>
                    <a:gd name="T9" fmla="*/ 194 h 286"/>
                    <a:gd name="T10" fmla="*/ 30 w 319"/>
                    <a:gd name="T11" fmla="*/ 161 h 286"/>
                    <a:gd name="T12" fmla="*/ 34 w 319"/>
                    <a:gd name="T13" fmla="*/ 126 h 286"/>
                    <a:gd name="T14" fmla="*/ 37 w 319"/>
                    <a:gd name="T15" fmla="*/ 94 h 286"/>
                    <a:gd name="T16" fmla="*/ 39 w 319"/>
                    <a:gd name="T17" fmla="*/ 67 h 286"/>
                    <a:gd name="T18" fmla="*/ 40 w 319"/>
                    <a:gd name="T19" fmla="*/ 43 h 286"/>
                    <a:gd name="T20" fmla="*/ 48 w 319"/>
                    <a:gd name="T21" fmla="*/ 29 h 286"/>
                    <a:gd name="T22" fmla="*/ 63 w 319"/>
                    <a:gd name="T23" fmla="*/ 16 h 286"/>
                    <a:gd name="T24" fmla="*/ 78 w 319"/>
                    <a:gd name="T25" fmla="*/ 9 h 286"/>
                    <a:gd name="T26" fmla="*/ 102 w 319"/>
                    <a:gd name="T27" fmla="*/ 2 h 286"/>
                    <a:gd name="T28" fmla="*/ 129 w 319"/>
                    <a:gd name="T29" fmla="*/ 0 h 286"/>
                    <a:gd name="T30" fmla="*/ 171 w 319"/>
                    <a:gd name="T31" fmla="*/ 0 h 286"/>
                    <a:gd name="T32" fmla="*/ 208 w 319"/>
                    <a:gd name="T33" fmla="*/ 2 h 286"/>
                    <a:gd name="T34" fmla="*/ 244 w 319"/>
                    <a:gd name="T35" fmla="*/ 9 h 286"/>
                    <a:gd name="T36" fmla="*/ 277 w 319"/>
                    <a:gd name="T37" fmla="*/ 21 h 286"/>
                    <a:gd name="T38" fmla="*/ 298 w 319"/>
                    <a:gd name="T39" fmla="*/ 35 h 286"/>
                    <a:gd name="T40" fmla="*/ 310 w 319"/>
                    <a:gd name="T41" fmla="*/ 47 h 286"/>
                    <a:gd name="T42" fmla="*/ 318 w 319"/>
                    <a:gd name="T43" fmla="*/ 61 h 286"/>
                    <a:gd name="T44" fmla="*/ 316 w 319"/>
                    <a:gd name="T45" fmla="*/ 75 h 286"/>
                    <a:gd name="T46" fmla="*/ 313 w 319"/>
                    <a:gd name="T47" fmla="*/ 89 h 286"/>
                    <a:gd name="T48" fmla="*/ 303 w 319"/>
                    <a:gd name="T49" fmla="*/ 104 h 286"/>
                    <a:gd name="T50" fmla="*/ 295 w 319"/>
                    <a:gd name="T51" fmla="*/ 123 h 286"/>
                    <a:gd name="T52" fmla="*/ 291 w 319"/>
                    <a:gd name="T53" fmla="*/ 149 h 286"/>
                    <a:gd name="T54" fmla="*/ 288 w 319"/>
                    <a:gd name="T55" fmla="*/ 176 h 286"/>
                    <a:gd name="T56" fmla="*/ 283 w 319"/>
                    <a:gd name="T57" fmla="*/ 200 h 286"/>
                    <a:gd name="T58" fmla="*/ 282 w 319"/>
                    <a:gd name="T59" fmla="*/ 235 h 286"/>
                    <a:gd name="T60" fmla="*/ 280 w 319"/>
                    <a:gd name="T61" fmla="*/ 265 h 286"/>
                    <a:gd name="T62" fmla="*/ 280 w 319"/>
                    <a:gd name="T63" fmla="*/ 285 h 286"/>
                    <a:gd name="T64" fmla="*/ 270 w 319"/>
                    <a:gd name="T65" fmla="*/ 260 h 286"/>
                    <a:gd name="T66" fmla="*/ 250 w 319"/>
                    <a:gd name="T67" fmla="*/ 248 h 286"/>
                    <a:gd name="T68" fmla="*/ 232 w 319"/>
                    <a:gd name="T69" fmla="*/ 241 h 286"/>
                    <a:gd name="T70" fmla="*/ 210 w 319"/>
                    <a:gd name="T71" fmla="*/ 236 h 286"/>
                    <a:gd name="T72" fmla="*/ 175 w 319"/>
                    <a:gd name="T73" fmla="*/ 229 h 286"/>
                    <a:gd name="T74" fmla="*/ 141 w 319"/>
                    <a:gd name="T75" fmla="*/ 228 h 286"/>
                    <a:gd name="T76" fmla="*/ 121 w 319"/>
                    <a:gd name="T77" fmla="*/ 228 h 286"/>
                    <a:gd name="T78" fmla="*/ 90 w 319"/>
                    <a:gd name="T79" fmla="*/ 230 h 286"/>
                    <a:gd name="T80" fmla="*/ 54 w 319"/>
                    <a:gd name="T81" fmla="*/ 237 h 286"/>
                    <a:gd name="T82" fmla="*/ 31 w 319"/>
                    <a:gd name="T83" fmla="*/ 246 h 286"/>
                    <a:gd name="T84" fmla="*/ 16 w 319"/>
                    <a:gd name="T85" fmla="*/ 255 h 286"/>
                    <a:gd name="T86" fmla="*/ 0 w 319"/>
                    <a:gd name="T87" fmla="*/ 268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2" name="Freeform 30"/>
                <p:cNvSpPr>
                  <a:spLocks/>
                </p:cNvSpPr>
                <p:nvPr/>
              </p:nvSpPr>
              <p:spPr bwMode="auto">
                <a:xfrm>
                  <a:off x="4371" y="935"/>
                  <a:ext cx="832" cy="420"/>
                </a:xfrm>
                <a:custGeom>
                  <a:avLst/>
                  <a:gdLst>
                    <a:gd name="T0" fmla="*/ 0 w 832"/>
                    <a:gd name="T1" fmla="*/ 0 h 420"/>
                    <a:gd name="T2" fmla="*/ 0 w 832"/>
                    <a:gd name="T3" fmla="*/ 356 h 420"/>
                    <a:gd name="T4" fmla="*/ 84 w 832"/>
                    <a:gd name="T5" fmla="*/ 374 h 420"/>
                    <a:gd name="T6" fmla="*/ 153 w 832"/>
                    <a:gd name="T7" fmla="*/ 393 h 420"/>
                    <a:gd name="T8" fmla="*/ 210 w 832"/>
                    <a:gd name="T9" fmla="*/ 404 h 420"/>
                    <a:gd name="T10" fmla="*/ 258 w 832"/>
                    <a:gd name="T11" fmla="*/ 410 h 420"/>
                    <a:gd name="T12" fmla="*/ 312 w 832"/>
                    <a:gd name="T13" fmla="*/ 416 h 420"/>
                    <a:gd name="T14" fmla="*/ 402 w 832"/>
                    <a:gd name="T15" fmla="*/ 419 h 420"/>
                    <a:gd name="T16" fmla="*/ 485 w 832"/>
                    <a:gd name="T17" fmla="*/ 412 h 420"/>
                    <a:gd name="T18" fmla="*/ 570 w 832"/>
                    <a:gd name="T19" fmla="*/ 399 h 420"/>
                    <a:gd name="T20" fmla="*/ 652 w 832"/>
                    <a:gd name="T21" fmla="*/ 377 h 420"/>
                    <a:gd name="T22" fmla="*/ 724 w 832"/>
                    <a:gd name="T23" fmla="*/ 347 h 420"/>
                    <a:gd name="T24" fmla="*/ 784 w 832"/>
                    <a:gd name="T25" fmla="*/ 306 h 420"/>
                    <a:gd name="T26" fmla="*/ 829 w 832"/>
                    <a:gd name="T27" fmla="*/ 291 h 420"/>
                    <a:gd name="T28" fmla="*/ 831 w 832"/>
                    <a:gd name="T29" fmla="*/ 2 h 420"/>
                    <a:gd name="T30" fmla="*/ 786 w 832"/>
                    <a:gd name="T31" fmla="*/ 9 h 420"/>
                    <a:gd name="T32" fmla="*/ 726 w 832"/>
                    <a:gd name="T33" fmla="*/ 29 h 420"/>
                    <a:gd name="T34" fmla="*/ 654 w 832"/>
                    <a:gd name="T35" fmla="*/ 55 h 420"/>
                    <a:gd name="T36" fmla="*/ 585 w 832"/>
                    <a:gd name="T37" fmla="*/ 70 h 420"/>
                    <a:gd name="T38" fmla="*/ 515 w 832"/>
                    <a:gd name="T39" fmla="*/ 78 h 420"/>
                    <a:gd name="T40" fmla="*/ 468 w 832"/>
                    <a:gd name="T41" fmla="*/ 82 h 420"/>
                    <a:gd name="T42" fmla="*/ 428 w 832"/>
                    <a:gd name="T43" fmla="*/ 84 h 420"/>
                    <a:gd name="T44" fmla="*/ 358 w 832"/>
                    <a:gd name="T45" fmla="*/ 84 h 420"/>
                    <a:gd name="T46" fmla="*/ 314 w 832"/>
                    <a:gd name="T47" fmla="*/ 81 h 420"/>
                    <a:gd name="T48" fmla="*/ 274 w 832"/>
                    <a:gd name="T49" fmla="*/ 76 h 420"/>
                    <a:gd name="T50" fmla="*/ 229 w 832"/>
                    <a:gd name="T51" fmla="*/ 73 h 420"/>
                    <a:gd name="T52" fmla="*/ 190 w 832"/>
                    <a:gd name="T53" fmla="*/ 66 h 420"/>
                    <a:gd name="T54" fmla="*/ 140 w 832"/>
                    <a:gd name="T55" fmla="*/ 57 h 420"/>
                    <a:gd name="T56" fmla="*/ 96 w 832"/>
                    <a:gd name="T57" fmla="*/ 44 h 420"/>
                    <a:gd name="T58" fmla="*/ 49 w 832"/>
                    <a:gd name="T59" fmla="*/ 24 h 420"/>
                    <a:gd name="T60" fmla="*/ 0 w 832"/>
                    <a:gd name="T61" fmla="*/ 0 h 4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03" name="Freeform 31"/>
              <p:cNvSpPr>
                <a:spLocks/>
              </p:cNvSpPr>
              <p:nvPr/>
            </p:nvSpPr>
            <p:spPr bwMode="auto">
              <a:xfrm>
                <a:off x="5217" y="1590"/>
                <a:ext cx="156" cy="118"/>
              </a:xfrm>
              <a:custGeom>
                <a:avLst/>
                <a:gdLst>
                  <a:gd name="T0" fmla="*/ 83 w 156"/>
                  <a:gd name="T1" fmla="*/ 0 h 118"/>
                  <a:gd name="T2" fmla="*/ 134 w 156"/>
                  <a:gd name="T3" fmla="*/ 19 h 118"/>
                  <a:gd name="T4" fmla="*/ 152 w 156"/>
                  <a:gd name="T5" fmla="*/ 46 h 118"/>
                  <a:gd name="T6" fmla="*/ 155 w 156"/>
                  <a:gd name="T7" fmla="*/ 70 h 118"/>
                  <a:gd name="T8" fmla="*/ 155 w 156"/>
                  <a:gd name="T9" fmla="*/ 84 h 118"/>
                  <a:gd name="T10" fmla="*/ 146 w 156"/>
                  <a:gd name="T11" fmla="*/ 100 h 118"/>
                  <a:gd name="T12" fmla="*/ 126 w 156"/>
                  <a:gd name="T13" fmla="*/ 108 h 118"/>
                  <a:gd name="T14" fmla="*/ 105 w 156"/>
                  <a:gd name="T15" fmla="*/ 114 h 118"/>
                  <a:gd name="T16" fmla="*/ 86 w 156"/>
                  <a:gd name="T17" fmla="*/ 117 h 118"/>
                  <a:gd name="T18" fmla="*/ 69 w 156"/>
                  <a:gd name="T19" fmla="*/ 117 h 118"/>
                  <a:gd name="T20" fmla="*/ 41 w 156"/>
                  <a:gd name="T21" fmla="*/ 112 h 118"/>
                  <a:gd name="T22" fmla="*/ 21 w 156"/>
                  <a:gd name="T23" fmla="*/ 107 h 118"/>
                  <a:gd name="T24" fmla="*/ 9 w 156"/>
                  <a:gd name="T25" fmla="*/ 98 h 118"/>
                  <a:gd name="T26" fmla="*/ 2 w 156"/>
                  <a:gd name="T27" fmla="*/ 90 h 118"/>
                  <a:gd name="T28" fmla="*/ 0 w 156"/>
                  <a:gd name="T29" fmla="*/ 78 h 118"/>
                  <a:gd name="T30" fmla="*/ 2 w 156"/>
                  <a:gd name="T31" fmla="*/ 60 h 118"/>
                  <a:gd name="T32" fmla="*/ 9 w 156"/>
                  <a:gd name="T33" fmla="*/ 11 h 118"/>
                  <a:gd name="T34" fmla="*/ 83 w 156"/>
                  <a:gd name="T3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" name="Freeform 32"/>
              <p:cNvSpPr>
                <a:spLocks/>
              </p:cNvSpPr>
              <p:nvPr/>
            </p:nvSpPr>
            <p:spPr bwMode="auto">
              <a:xfrm>
                <a:off x="5213" y="1603"/>
                <a:ext cx="88" cy="74"/>
              </a:xfrm>
              <a:custGeom>
                <a:avLst/>
                <a:gdLst>
                  <a:gd name="T0" fmla="*/ 0 w 88"/>
                  <a:gd name="T1" fmla="*/ 68 h 74"/>
                  <a:gd name="T2" fmla="*/ 11 w 88"/>
                  <a:gd name="T3" fmla="*/ 0 h 74"/>
                  <a:gd name="T4" fmla="*/ 54 w 88"/>
                  <a:gd name="T5" fmla="*/ 5 h 74"/>
                  <a:gd name="T6" fmla="*/ 87 w 88"/>
                  <a:gd name="T7" fmla="*/ 9 h 74"/>
                  <a:gd name="T8" fmla="*/ 78 w 88"/>
                  <a:gd name="T9" fmla="*/ 73 h 74"/>
                  <a:gd name="T10" fmla="*/ 75 w 88"/>
                  <a:gd name="T11" fmla="*/ 58 h 74"/>
                  <a:gd name="T12" fmla="*/ 65 w 88"/>
                  <a:gd name="T13" fmla="*/ 47 h 74"/>
                  <a:gd name="T14" fmla="*/ 47 w 88"/>
                  <a:gd name="T15" fmla="*/ 44 h 74"/>
                  <a:gd name="T16" fmla="*/ 27 w 88"/>
                  <a:gd name="T17" fmla="*/ 45 h 74"/>
                  <a:gd name="T18" fmla="*/ 11 w 88"/>
                  <a:gd name="T19" fmla="*/ 52 h 74"/>
                  <a:gd name="T20" fmla="*/ 0 w 88"/>
                  <a:gd name="T21" fmla="*/ 6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" name="Freeform 33"/>
              <p:cNvSpPr>
                <a:spLocks/>
              </p:cNvSpPr>
              <p:nvPr/>
            </p:nvSpPr>
            <p:spPr bwMode="auto">
              <a:xfrm>
                <a:off x="423" y="1581"/>
                <a:ext cx="156" cy="118"/>
              </a:xfrm>
              <a:custGeom>
                <a:avLst/>
                <a:gdLst>
                  <a:gd name="T0" fmla="*/ 72 w 156"/>
                  <a:gd name="T1" fmla="*/ 0 h 118"/>
                  <a:gd name="T2" fmla="*/ 21 w 156"/>
                  <a:gd name="T3" fmla="*/ 19 h 118"/>
                  <a:gd name="T4" fmla="*/ 3 w 156"/>
                  <a:gd name="T5" fmla="*/ 46 h 118"/>
                  <a:gd name="T6" fmla="*/ 0 w 156"/>
                  <a:gd name="T7" fmla="*/ 70 h 118"/>
                  <a:gd name="T8" fmla="*/ 0 w 156"/>
                  <a:gd name="T9" fmla="*/ 84 h 118"/>
                  <a:gd name="T10" fmla="*/ 9 w 156"/>
                  <a:gd name="T11" fmla="*/ 100 h 118"/>
                  <a:gd name="T12" fmla="*/ 29 w 156"/>
                  <a:gd name="T13" fmla="*/ 108 h 118"/>
                  <a:gd name="T14" fmla="*/ 50 w 156"/>
                  <a:gd name="T15" fmla="*/ 114 h 118"/>
                  <a:gd name="T16" fmla="*/ 69 w 156"/>
                  <a:gd name="T17" fmla="*/ 117 h 118"/>
                  <a:gd name="T18" fmla="*/ 86 w 156"/>
                  <a:gd name="T19" fmla="*/ 117 h 118"/>
                  <a:gd name="T20" fmla="*/ 114 w 156"/>
                  <a:gd name="T21" fmla="*/ 112 h 118"/>
                  <a:gd name="T22" fmla="*/ 134 w 156"/>
                  <a:gd name="T23" fmla="*/ 107 h 118"/>
                  <a:gd name="T24" fmla="*/ 146 w 156"/>
                  <a:gd name="T25" fmla="*/ 98 h 118"/>
                  <a:gd name="T26" fmla="*/ 153 w 156"/>
                  <a:gd name="T27" fmla="*/ 90 h 118"/>
                  <a:gd name="T28" fmla="*/ 155 w 156"/>
                  <a:gd name="T29" fmla="*/ 78 h 118"/>
                  <a:gd name="T30" fmla="*/ 153 w 156"/>
                  <a:gd name="T31" fmla="*/ 60 h 118"/>
                  <a:gd name="T32" fmla="*/ 146 w 156"/>
                  <a:gd name="T33" fmla="*/ 11 h 118"/>
                  <a:gd name="T34" fmla="*/ 72 w 156"/>
                  <a:gd name="T3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" name="Freeform 34"/>
              <p:cNvSpPr>
                <a:spLocks/>
              </p:cNvSpPr>
              <p:nvPr/>
            </p:nvSpPr>
            <p:spPr bwMode="auto">
              <a:xfrm>
                <a:off x="495" y="1595"/>
                <a:ext cx="88" cy="74"/>
              </a:xfrm>
              <a:custGeom>
                <a:avLst/>
                <a:gdLst>
                  <a:gd name="T0" fmla="*/ 87 w 88"/>
                  <a:gd name="T1" fmla="*/ 67 h 74"/>
                  <a:gd name="T2" fmla="*/ 76 w 88"/>
                  <a:gd name="T3" fmla="*/ 0 h 74"/>
                  <a:gd name="T4" fmla="*/ 33 w 88"/>
                  <a:gd name="T5" fmla="*/ 5 h 74"/>
                  <a:gd name="T6" fmla="*/ 0 w 88"/>
                  <a:gd name="T7" fmla="*/ 8 h 74"/>
                  <a:gd name="T8" fmla="*/ 9 w 88"/>
                  <a:gd name="T9" fmla="*/ 73 h 74"/>
                  <a:gd name="T10" fmla="*/ 12 w 88"/>
                  <a:gd name="T11" fmla="*/ 57 h 74"/>
                  <a:gd name="T12" fmla="*/ 22 w 88"/>
                  <a:gd name="T13" fmla="*/ 47 h 74"/>
                  <a:gd name="T14" fmla="*/ 40 w 88"/>
                  <a:gd name="T15" fmla="*/ 43 h 74"/>
                  <a:gd name="T16" fmla="*/ 60 w 88"/>
                  <a:gd name="T17" fmla="*/ 44 h 74"/>
                  <a:gd name="T18" fmla="*/ 76 w 88"/>
                  <a:gd name="T19" fmla="*/ 51 h 74"/>
                  <a:gd name="T20" fmla="*/ 87 w 88"/>
                  <a:gd name="T21" fmla="*/ 6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" name="Line 35"/>
              <p:cNvSpPr>
                <a:spLocks noChangeShapeType="1"/>
              </p:cNvSpPr>
              <p:nvPr/>
            </p:nvSpPr>
            <p:spPr bwMode="auto">
              <a:xfrm flipV="1">
                <a:off x="1968" y="1166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8" name="Freeform 36"/>
              <p:cNvSpPr>
                <a:spLocks/>
              </p:cNvSpPr>
              <p:nvPr/>
            </p:nvSpPr>
            <p:spPr bwMode="auto">
              <a:xfrm>
                <a:off x="1356" y="879"/>
                <a:ext cx="2967" cy="457"/>
              </a:xfrm>
              <a:custGeom>
                <a:avLst/>
                <a:gdLst>
                  <a:gd name="T0" fmla="*/ 0 w 2967"/>
                  <a:gd name="T1" fmla="*/ 122 h 457"/>
                  <a:gd name="T2" fmla="*/ 207 w 2967"/>
                  <a:gd name="T3" fmla="*/ 78 h 457"/>
                  <a:gd name="T4" fmla="*/ 442 w 2967"/>
                  <a:gd name="T5" fmla="*/ 48 h 457"/>
                  <a:gd name="T6" fmla="*/ 640 w 2967"/>
                  <a:gd name="T7" fmla="*/ 32 h 457"/>
                  <a:gd name="T8" fmla="*/ 897 w 2967"/>
                  <a:gd name="T9" fmla="*/ 16 h 457"/>
                  <a:gd name="T10" fmla="*/ 1215 w 2967"/>
                  <a:gd name="T11" fmla="*/ 2 h 457"/>
                  <a:gd name="T12" fmla="*/ 1392 w 2967"/>
                  <a:gd name="T13" fmla="*/ 0 h 457"/>
                  <a:gd name="T14" fmla="*/ 1710 w 2967"/>
                  <a:gd name="T15" fmla="*/ 0 h 457"/>
                  <a:gd name="T16" fmla="*/ 1997 w 2967"/>
                  <a:gd name="T17" fmla="*/ 10 h 457"/>
                  <a:gd name="T18" fmla="*/ 2258 w 2967"/>
                  <a:gd name="T19" fmla="*/ 21 h 457"/>
                  <a:gd name="T20" fmla="*/ 2493 w 2967"/>
                  <a:gd name="T21" fmla="*/ 38 h 457"/>
                  <a:gd name="T22" fmla="*/ 2674 w 2967"/>
                  <a:gd name="T23" fmla="*/ 54 h 457"/>
                  <a:gd name="T24" fmla="*/ 2828 w 2967"/>
                  <a:gd name="T25" fmla="*/ 73 h 457"/>
                  <a:gd name="T26" fmla="*/ 2966 w 2967"/>
                  <a:gd name="T27" fmla="*/ 92 h 457"/>
                  <a:gd name="T28" fmla="*/ 2966 w 2967"/>
                  <a:gd name="T29" fmla="*/ 456 h 457"/>
                  <a:gd name="T30" fmla="*/ 2833 w 2967"/>
                  <a:gd name="T31" fmla="*/ 434 h 457"/>
                  <a:gd name="T32" fmla="*/ 2563 w 2967"/>
                  <a:gd name="T33" fmla="*/ 399 h 457"/>
                  <a:gd name="T34" fmla="*/ 2382 w 2967"/>
                  <a:gd name="T35" fmla="*/ 382 h 457"/>
                  <a:gd name="T36" fmla="*/ 2134 w 2967"/>
                  <a:gd name="T37" fmla="*/ 366 h 457"/>
                  <a:gd name="T38" fmla="*/ 1944 w 2967"/>
                  <a:gd name="T39" fmla="*/ 358 h 457"/>
                  <a:gd name="T40" fmla="*/ 1746 w 2967"/>
                  <a:gd name="T41" fmla="*/ 350 h 457"/>
                  <a:gd name="T42" fmla="*/ 1529 w 2967"/>
                  <a:gd name="T43" fmla="*/ 350 h 457"/>
                  <a:gd name="T44" fmla="*/ 1295 w 2967"/>
                  <a:gd name="T45" fmla="*/ 350 h 457"/>
                  <a:gd name="T46" fmla="*/ 1047 w 2967"/>
                  <a:gd name="T47" fmla="*/ 355 h 457"/>
                  <a:gd name="T48" fmla="*/ 853 w 2967"/>
                  <a:gd name="T49" fmla="*/ 363 h 457"/>
                  <a:gd name="T50" fmla="*/ 654 w 2967"/>
                  <a:gd name="T51" fmla="*/ 374 h 457"/>
                  <a:gd name="T52" fmla="*/ 468 w 2967"/>
                  <a:gd name="T53" fmla="*/ 388 h 457"/>
                  <a:gd name="T54" fmla="*/ 296 w 2967"/>
                  <a:gd name="T55" fmla="*/ 404 h 457"/>
                  <a:gd name="T56" fmla="*/ 150 w 2967"/>
                  <a:gd name="T57" fmla="*/ 423 h 457"/>
                  <a:gd name="T58" fmla="*/ 13 w 2967"/>
                  <a:gd name="T59" fmla="*/ 445 h 457"/>
                  <a:gd name="T60" fmla="*/ 0 w 2967"/>
                  <a:gd name="T61" fmla="*/ 122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" name="Freeform 37"/>
              <p:cNvSpPr>
                <a:spLocks/>
              </p:cNvSpPr>
              <p:nvPr/>
            </p:nvSpPr>
            <p:spPr bwMode="auto">
              <a:xfrm>
                <a:off x="555" y="975"/>
                <a:ext cx="823" cy="431"/>
              </a:xfrm>
              <a:custGeom>
                <a:avLst/>
                <a:gdLst>
                  <a:gd name="T0" fmla="*/ 815 w 823"/>
                  <a:gd name="T1" fmla="*/ 27 h 431"/>
                  <a:gd name="T2" fmla="*/ 822 w 823"/>
                  <a:gd name="T3" fmla="*/ 350 h 431"/>
                  <a:gd name="T4" fmla="*/ 746 w 823"/>
                  <a:gd name="T5" fmla="*/ 382 h 431"/>
                  <a:gd name="T6" fmla="*/ 676 w 823"/>
                  <a:gd name="T7" fmla="*/ 404 h 431"/>
                  <a:gd name="T8" fmla="*/ 619 w 823"/>
                  <a:gd name="T9" fmla="*/ 415 h 431"/>
                  <a:gd name="T10" fmla="*/ 571 w 823"/>
                  <a:gd name="T11" fmla="*/ 421 h 431"/>
                  <a:gd name="T12" fmla="*/ 517 w 823"/>
                  <a:gd name="T13" fmla="*/ 427 h 431"/>
                  <a:gd name="T14" fmla="*/ 427 w 823"/>
                  <a:gd name="T15" fmla="*/ 430 h 431"/>
                  <a:gd name="T16" fmla="*/ 344 w 823"/>
                  <a:gd name="T17" fmla="*/ 423 h 431"/>
                  <a:gd name="T18" fmla="*/ 259 w 823"/>
                  <a:gd name="T19" fmla="*/ 410 h 431"/>
                  <a:gd name="T20" fmla="*/ 177 w 823"/>
                  <a:gd name="T21" fmla="*/ 388 h 431"/>
                  <a:gd name="T22" fmla="*/ 105 w 823"/>
                  <a:gd name="T23" fmla="*/ 358 h 431"/>
                  <a:gd name="T24" fmla="*/ 41 w 823"/>
                  <a:gd name="T25" fmla="*/ 325 h 431"/>
                  <a:gd name="T26" fmla="*/ 0 w 823"/>
                  <a:gd name="T27" fmla="*/ 294 h 431"/>
                  <a:gd name="T28" fmla="*/ 0 w 823"/>
                  <a:gd name="T29" fmla="*/ 0 h 431"/>
                  <a:gd name="T30" fmla="*/ 46 w 823"/>
                  <a:gd name="T31" fmla="*/ 25 h 431"/>
                  <a:gd name="T32" fmla="*/ 105 w 823"/>
                  <a:gd name="T33" fmla="*/ 47 h 431"/>
                  <a:gd name="T34" fmla="*/ 175 w 823"/>
                  <a:gd name="T35" fmla="*/ 66 h 431"/>
                  <a:gd name="T36" fmla="*/ 244 w 823"/>
                  <a:gd name="T37" fmla="*/ 81 h 431"/>
                  <a:gd name="T38" fmla="*/ 314 w 823"/>
                  <a:gd name="T39" fmla="*/ 89 h 431"/>
                  <a:gd name="T40" fmla="*/ 361 w 823"/>
                  <a:gd name="T41" fmla="*/ 93 h 431"/>
                  <a:gd name="T42" fmla="*/ 401 w 823"/>
                  <a:gd name="T43" fmla="*/ 95 h 431"/>
                  <a:gd name="T44" fmla="*/ 471 w 823"/>
                  <a:gd name="T45" fmla="*/ 95 h 431"/>
                  <a:gd name="T46" fmla="*/ 515 w 823"/>
                  <a:gd name="T47" fmla="*/ 92 h 431"/>
                  <a:gd name="T48" fmla="*/ 555 w 823"/>
                  <a:gd name="T49" fmla="*/ 87 h 431"/>
                  <a:gd name="T50" fmla="*/ 600 w 823"/>
                  <a:gd name="T51" fmla="*/ 84 h 431"/>
                  <a:gd name="T52" fmla="*/ 640 w 823"/>
                  <a:gd name="T53" fmla="*/ 76 h 431"/>
                  <a:gd name="T54" fmla="*/ 689 w 823"/>
                  <a:gd name="T55" fmla="*/ 67 h 431"/>
                  <a:gd name="T56" fmla="*/ 733 w 823"/>
                  <a:gd name="T57" fmla="*/ 55 h 431"/>
                  <a:gd name="T58" fmla="*/ 777 w 823"/>
                  <a:gd name="T59" fmla="*/ 41 h 431"/>
                  <a:gd name="T60" fmla="*/ 815 w 823"/>
                  <a:gd name="T61" fmla="*/ 27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" name="Freeform 38"/>
              <p:cNvSpPr>
                <a:spLocks/>
              </p:cNvSpPr>
              <p:nvPr/>
            </p:nvSpPr>
            <p:spPr bwMode="auto">
              <a:xfrm>
                <a:off x="102" y="1389"/>
                <a:ext cx="551" cy="340"/>
              </a:xfrm>
              <a:custGeom>
                <a:avLst/>
                <a:gdLst>
                  <a:gd name="T0" fmla="*/ 16 w 551"/>
                  <a:gd name="T1" fmla="*/ 53 h 340"/>
                  <a:gd name="T2" fmla="*/ 0 w 551"/>
                  <a:gd name="T3" fmla="*/ 122 h 340"/>
                  <a:gd name="T4" fmla="*/ 10 w 551"/>
                  <a:gd name="T5" fmla="*/ 146 h 340"/>
                  <a:gd name="T6" fmla="*/ 33 w 551"/>
                  <a:gd name="T7" fmla="*/ 184 h 340"/>
                  <a:gd name="T8" fmla="*/ 57 w 551"/>
                  <a:gd name="T9" fmla="*/ 217 h 340"/>
                  <a:gd name="T10" fmla="*/ 85 w 551"/>
                  <a:gd name="T11" fmla="*/ 244 h 340"/>
                  <a:gd name="T12" fmla="*/ 120 w 551"/>
                  <a:gd name="T13" fmla="*/ 271 h 340"/>
                  <a:gd name="T14" fmla="*/ 153 w 551"/>
                  <a:gd name="T15" fmla="*/ 290 h 340"/>
                  <a:gd name="T16" fmla="*/ 189 w 551"/>
                  <a:gd name="T17" fmla="*/ 309 h 340"/>
                  <a:gd name="T18" fmla="*/ 235 w 551"/>
                  <a:gd name="T19" fmla="*/ 325 h 340"/>
                  <a:gd name="T20" fmla="*/ 270 w 551"/>
                  <a:gd name="T21" fmla="*/ 333 h 340"/>
                  <a:gd name="T22" fmla="*/ 312 w 551"/>
                  <a:gd name="T23" fmla="*/ 339 h 340"/>
                  <a:gd name="T24" fmla="*/ 351 w 551"/>
                  <a:gd name="T25" fmla="*/ 339 h 340"/>
                  <a:gd name="T26" fmla="*/ 393 w 551"/>
                  <a:gd name="T27" fmla="*/ 334 h 340"/>
                  <a:gd name="T28" fmla="*/ 436 w 551"/>
                  <a:gd name="T29" fmla="*/ 322 h 340"/>
                  <a:gd name="T30" fmla="*/ 475 w 551"/>
                  <a:gd name="T31" fmla="*/ 303 h 340"/>
                  <a:gd name="T32" fmla="*/ 498 w 551"/>
                  <a:gd name="T33" fmla="*/ 287 h 340"/>
                  <a:gd name="T34" fmla="*/ 526 w 551"/>
                  <a:gd name="T35" fmla="*/ 263 h 340"/>
                  <a:gd name="T36" fmla="*/ 541 w 551"/>
                  <a:gd name="T37" fmla="*/ 243 h 340"/>
                  <a:gd name="T38" fmla="*/ 550 w 551"/>
                  <a:gd name="T39" fmla="*/ 227 h 340"/>
                  <a:gd name="T40" fmla="*/ 550 w 551"/>
                  <a:gd name="T41" fmla="*/ 209 h 340"/>
                  <a:gd name="T42" fmla="*/ 544 w 551"/>
                  <a:gd name="T43" fmla="*/ 187 h 340"/>
                  <a:gd name="T44" fmla="*/ 532 w 551"/>
                  <a:gd name="T45" fmla="*/ 171 h 340"/>
                  <a:gd name="T46" fmla="*/ 523 w 551"/>
                  <a:gd name="T47" fmla="*/ 135 h 340"/>
                  <a:gd name="T48" fmla="*/ 519 w 551"/>
                  <a:gd name="T49" fmla="*/ 116 h 340"/>
                  <a:gd name="T50" fmla="*/ 267 w 551"/>
                  <a:gd name="T51" fmla="*/ 133 h 340"/>
                  <a:gd name="T52" fmla="*/ 234 w 551"/>
                  <a:gd name="T53" fmla="*/ 126 h 340"/>
                  <a:gd name="T54" fmla="*/ 193 w 551"/>
                  <a:gd name="T55" fmla="*/ 114 h 340"/>
                  <a:gd name="T56" fmla="*/ 162 w 551"/>
                  <a:gd name="T57" fmla="*/ 97 h 340"/>
                  <a:gd name="T58" fmla="*/ 129 w 551"/>
                  <a:gd name="T59" fmla="*/ 77 h 340"/>
                  <a:gd name="T60" fmla="*/ 97 w 551"/>
                  <a:gd name="T61" fmla="*/ 48 h 340"/>
                  <a:gd name="T62" fmla="*/ 78 w 551"/>
                  <a:gd name="T63" fmla="*/ 24 h 340"/>
                  <a:gd name="T64" fmla="*/ 60 w 551"/>
                  <a:gd name="T65" fmla="*/ 0 h 340"/>
                  <a:gd name="T66" fmla="*/ 16 w 551"/>
                  <a:gd name="T67" fmla="*/ 53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" name="Freeform 39"/>
              <p:cNvSpPr>
                <a:spLocks/>
              </p:cNvSpPr>
              <p:nvPr/>
            </p:nvSpPr>
            <p:spPr bwMode="auto">
              <a:xfrm>
                <a:off x="82" y="976"/>
                <a:ext cx="475" cy="552"/>
              </a:xfrm>
              <a:custGeom>
                <a:avLst/>
                <a:gdLst>
                  <a:gd name="T0" fmla="*/ 474 w 475"/>
                  <a:gd name="T1" fmla="*/ 0 h 552"/>
                  <a:gd name="T2" fmla="*/ 474 w 475"/>
                  <a:gd name="T3" fmla="*/ 294 h 552"/>
                  <a:gd name="T4" fmla="*/ 446 w 475"/>
                  <a:gd name="T5" fmla="*/ 291 h 552"/>
                  <a:gd name="T6" fmla="*/ 411 w 475"/>
                  <a:gd name="T7" fmla="*/ 293 h 552"/>
                  <a:gd name="T8" fmla="*/ 353 w 475"/>
                  <a:gd name="T9" fmla="*/ 299 h 552"/>
                  <a:gd name="T10" fmla="*/ 296 w 475"/>
                  <a:gd name="T11" fmla="*/ 310 h 552"/>
                  <a:gd name="T12" fmla="*/ 243 w 475"/>
                  <a:gd name="T13" fmla="*/ 323 h 552"/>
                  <a:gd name="T14" fmla="*/ 200 w 475"/>
                  <a:gd name="T15" fmla="*/ 339 h 552"/>
                  <a:gd name="T16" fmla="*/ 149 w 475"/>
                  <a:gd name="T17" fmla="*/ 364 h 552"/>
                  <a:gd name="T18" fmla="*/ 110 w 475"/>
                  <a:gd name="T19" fmla="*/ 390 h 552"/>
                  <a:gd name="T20" fmla="*/ 81 w 475"/>
                  <a:gd name="T21" fmla="*/ 415 h 552"/>
                  <a:gd name="T22" fmla="*/ 60 w 475"/>
                  <a:gd name="T23" fmla="*/ 439 h 552"/>
                  <a:gd name="T24" fmla="*/ 47 w 475"/>
                  <a:gd name="T25" fmla="*/ 461 h 552"/>
                  <a:gd name="T26" fmla="*/ 35 w 475"/>
                  <a:gd name="T27" fmla="*/ 488 h 552"/>
                  <a:gd name="T28" fmla="*/ 30 w 475"/>
                  <a:gd name="T29" fmla="*/ 513 h 552"/>
                  <a:gd name="T30" fmla="*/ 23 w 475"/>
                  <a:gd name="T31" fmla="*/ 551 h 552"/>
                  <a:gd name="T32" fmla="*/ 17 w 475"/>
                  <a:gd name="T33" fmla="*/ 518 h 552"/>
                  <a:gd name="T34" fmla="*/ 8 w 475"/>
                  <a:gd name="T35" fmla="*/ 481 h 552"/>
                  <a:gd name="T36" fmla="*/ 5 w 475"/>
                  <a:gd name="T37" fmla="*/ 453 h 552"/>
                  <a:gd name="T38" fmla="*/ 0 w 475"/>
                  <a:gd name="T39" fmla="*/ 420 h 552"/>
                  <a:gd name="T40" fmla="*/ 2 w 475"/>
                  <a:gd name="T41" fmla="*/ 393 h 552"/>
                  <a:gd name="T42" fmla="*/ 8 w 475"/>
                  <a:gd name="T43" fmla="*/ 361 h 552"/>
                  <a:gd name="T44" fmla="*/ 15 w 475"/>
                  <a:gd name="T45" fmla="*/ 317 h 552"/>
                  <a:gd name="T46" fmla="*/ 30 w 475"/>
                  <a:gd name="T47" fmla="*/ 279 h 552"/>
                  <a:gd name="T48" fmla="*/ 50 w 475"/>
                  <a:gd name="T49" fmla="*/ 238 h 552"/>
                  <a:gd name="T50" fmla="*/ 75 w 475"/>
                  <a:gd name="T51" fmla="*/ 196 h 552"/>
                  <a:gd name="T52" fmla="*/ 111 w 475"/>
                  <a:gd name="T53" fmla="*/ 152 h 552"/>
                  <a:gd name="T54" fmla="*/ 152 w 475"/>
                  <a:gd name="T55" fmla="*/ 116 h 552"/>
                  <a:gd name="T56" fmla="*/ 188 w 475"/>
                  <a:gd name="T57" fmla="*/ 87 h 552"/>
                  <a:gd name="T58" fmla="*/ 233 w 475"/>
                  <a:gd name="T59" fmla="*/ 60 h 552"/>
                  <a:gd name="T60" fmla="*/ 279 w 475"/>
                  <a:gd name="T61" fmla="*/ 40 h 552"/>
                  <a:gd name="T62" fmla="*/ 333 w 475"/>
                  <a:gd name="T63" fmla="*/ 21 h 552"/>
                  <a:gd name="T64" fmla="*/ 380 w 475"/>
                  <a:gd name="T65" fmla="*/ 10 h 552"/>
                  <a:gd name="T66" fmla="*/ 435 w 475"/>
                  <a:gd name="T67" fmla="*/ 3 h 552"/>
                  <a:gd name="T68" fmla="*/ 474 w 475"/>
                  <a:gd name="T69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" name="Freeform 40"/>
              <p:cNvSpPr>
                <a:spLocks/>
              </p:cNvSpPr>
              <p:nvPr/>
            </p:nvSpPr>
            <p:spPr bwMode="auto">
              <a:xfrm>
                <a:off x="370" y="1543"/>
                <a:ext cx="156" cy="118"/>
              </a:xfrm>
              <a:custGeom>
                <a:avLst/>
                <a:gdLst>
                  <a:gd name="T0" fmla="*/ 72 w 156"/>
                  <a:gd name="T1" fmla="*/ 0 h 118"/>
                  <a:gd name="T2" fmla="*/ 21 w 156"/>
                  <a:gd name="T3" fmla="*/ 19 h 118"/>
                  <a:gd name="T4" fmla="*/ 3 w 156"/>
                  <a:gd name="T5" fmla="*/ 46 h 118"/>
                  <a:gd name="T6" fmla="*/ 0 w 156"/>
                  <a:gd name="T7" fmla="*/ 70 h 118"/>
                  <a:gd name="T8" fmla="*/ 0 w 156"/>
                  <a:gd name="T9" fmla="*/ 84 h 118"/>
                  <a:gd name="T10" fmla="*/ 9 w 156"/>
                  <a:gd name="T11" fmla="*/ 100 h 118"/>
                  <a:gd name="T12" fmla="*/ 29 w 156"/>
                  <a:gd name="T13" fmla="*/ 108 h 118"/>
                  <a:gd name="T14" fmla="*/ 50 w 156"/>
                  <a:gd name="T15" fmla="*/ 114 h 118"/>
                  <a:gd name="T16" fmla="*/ 69 w 156"/>
                  <a:gd name="T17" fmla="*/ 117 h 118"/>
                  <a:gd name="T18" fmla="*/ 86 w 156"/>
                  <a:gd name="T19" fmla="*/ 117 h 118"/>
                  <a:gd name="T20" fmla="*/ 114 w 156"/>
                  <a:gd name="T21" fmla="*/ 112 h 118"/>
                  <a:gd name="T22" fmla="*/ 134 w 156"/>
                  <a:gd name="T23" fmla="*/ 107 h 118"/>
                  <a:gd name="T24" fmla="*/ 146 w 156"/>
                  <a:gd name="T25" fmla="*/ 98 h 118"/>
                  <a:gd name="T26" fmla="*/ 153 w 156"/>
                  <a:gd name="T27" fmla="*/ 90 h 118"/>
                  <a:gd name="T28" fmla="*/ 155 w 156"/>
                  <a:gd name="T29" fmla="*/ 78 h 118"/>
                  <a:gd name="T30" fmla="*/ 153 w 156"/>
                  <a:gd name="T31" fmla="*/ 60 h 118"/>
                  <a:gd name="T32" fmla="*/ 146 w 156"/>
                  <a:gd name="T33" fmla="*/ 11 h 118"/>
                  <a:gd name="T34" fmla="*/ 72 w 156"/>
                  <a:gd name="T3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" name="Freeform 41"/>
              <p:cNvSpPr>
                <a:spLocks/>
              </p:cNvSpPr>
              <p:nvPr/>
            </p:nvSpPr>
            <p:spPr bwMode="auto">
              <a:xfrm>
                <a:off x="442" y="1557"/>
                <a:ext cx="88" cy="74"/>
              </a:xfrm>
              <a:custGeom>
                <a:avLst/>
                <a:gdLst>
                  <a:gd name="T0" fmla="*/ 87 w 88"/>
                  <a:gd name="T1" fmla="*/ 67 h 74"/>
                  <a:gd name="T2" fmla="*/ 76 w 88"/>
                  <a:gd name="T3" fmla="*/ 0 h 74"/>
                  <a:gd name="T4" fmla="*/ 33 w 88"/>
                  <a:gd name="T5" fmla="*/ 5 h 74"/>
                  <a:gd name="T6" fmla="*/ 0 w 88"/>
                  <a:gd name="T7" fmla="*/ 8 h 74"/>
                  <a:gd name="T8" fmla="*/ 9 w 88"/>
                  <a:gd name="T9" fmla="*/ 73 h 74"/>
                  <a:gd name="T10" fmla="*/ 12 w 88"/>
                  <a:gd name="T11" fmla="*/ 57 h 74"/>
                  <a:gd name="T12" fmla="*/ 22 w 88"/>
                  <a:gd name="T13" fmla="*/ 47 h 74"/>
                  <a:gd name="T14" fmla="*/ 40 w 88"/>
                  <a:gd name="T15" fmla="*/ 43 h 74"/>
                  <a:gd name="T16" fmla="*/ 60 w 88"/>
                  <a:gd name="T17" fmla="*/ 44 h 74"/>
                  <a:gd name="T18" fmla="*/ 76 w 88"/>
                  <a:gd name="T19" fmla="*/ 51 h 74"/>
                  <a:gd name="T20" fmla="*/ 87 w 88"/>
                  <a:gd name="T21" fmla="*/ 6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" name="Freeform 42"/>
              <p:cNvSpPr>
                <a:spLocks/>
              </p:cNvSpPr>
              <p:nvPr/>
            </p:nvSpPr>
            <p:spPr bwMode="auto">
              <a:xfrm>
                <a:off x="334" y="1336"/>
                <a:ext cx="319" cy="286"/>
              </a:xfrm>
              <a:custGeom>
                <a:avLst/>
                <a:gdLst>
                  <a:gd name="T0" fmla="*/ 317 w 319"/>
                  <a:gd name="T1" fmla="*/ 275 h 286"/>
                  <a:gd name="T2" fmla="*/ 315 w 319"/>
                  <a:gd name="T3" fmla="*/ 254 h 286"/>
                  <a:gd name="T4" fmla="*/ 306 w 319"/>
                  <a:gd name="T5" fmla="*/ 235 h 286"/>
                  <a:gd name="T6" fmla="*/ 299 w 319"/>
                  <a:gd name="T7" fmla="*/ 219 h 286"/>
                  <a:gd name="T8" fmla="*/ 294 w 319"/>
                  <a:gd name="T9" fmla="*/ 194 h 286"/>
                  <a:gd name="T10" fmla="*/ 288 w 319"/>
                  <a:gd name="T11" fmla="*/ 161 h 286"/>
                  <a:gd name="T12" fmla="*/ 284 w 319"/>
                  <a:gd name="T13" fmla="*/ 126 h 286"/>
                  <a:gd name="T14" fmla="*/ 281 w 319"/>
                  <a:gd name="T15" fmla="*/ 94 h 286"/>
                  <a:gd name="T16" fmla="*/ 279 w 319"/>
                  <a:gd name="T17" fmla="*/ 67 h 286"/>
                  <a:gd name="T18" fmla="*/ 278 w 319"/>
                  <a:gd name="T19" fmla="*/ 43 h 286"/>
                  <a:gd name="T20" fmla="*/ 270 w 319"/>
                  <a:gd name="T21" fmla="*/ 29 h 286"/>
                  <a:gd name="T22" fmla="*/ 255 w 319"/>
                  <a:gd name="T23" fmla="*/ 16 h 286"/>
                  <a:gd name="T24" fmla="*/ 240 w 319"/>
                  <a:gd name="T25" fmla="*/ 9 h 286"/>
                  <a:gd name="T26" fmla="*/ 216 w 319"/>
                  <a:gd name="T27" fmla="*/ 2 h 286"/>
                  <a:gd name="T28" fmla="*/ 189 w 319"/>
                  <a:gd name="T29" fmla="*/ 0 h 286"/>
                  <a:gd name="T30" fmla="*/ 147 w 319"/>
                  <a:gd name="T31" fmla="*/ 0 h 286"/>
                  <a:gd name="T32" fmla="*/ 110 w 319"/>
                  <a:gd name="T33" fmla="*/ 2 h 286"/>
                  <a:gd name="T34" fmla="*/ 74 w 319"/>
                  <a:gd name="T35" fmla="*/ 9 h 286"/>
                  <a:gd name="T36" fmla="*/ 41 w 319"/>
                  <a:gd name="T37" fmla="*/ 21 h 286"/>
                  <a:gd name="T38" fmla="*/ 20 w 319"/>
                  <a:gd name="T39" fmla="*/ 35 h 286"/>
                  <a:gd name="T40" fmla="*/ 8 w 319"/>
                  <a:gd name="T41" fmla="*/ 47 h 286"/>
                  <a:gd name="T42" fmla="*/ 0 w 319"/>
                  <a:gd name="T43" fmla="*/ 61 h 286"/>
                  <a:gd name="T44" fmla="*/ 2 w 319"/>
                  <a:gd name="T45" fmla="*/ 75 h 286"/>
                  <a:gd name="T46" fmla="*/ 5 w 319"/>
                  <a:gd name="T47" fmla="*/ 89 h 286"/>
                  <a:gd name="T48" fmla="*/ 15 w 319"/>
                  <a:gd name="T49" fmla="*/ 104 h 286"/>
                  <a:gd name="T50" fmla="*/ 23 w 319"/>
                  <a:gd name="T51" fmla="*/ 123 h 286"/>
                  <a:gd name="T52" fmla="*/ 27 w 319"/>
                  <a:gd name="T53" fmla="*/ 149 h 286"/>
                  <a:gd name="T54" fmla="*/ 30 w 319"/>
                  <a:gd name="T55" fmla="*/ 176 h 286"/>
                  <a:gd name="T56" fmla="*/ 35 w 319"/>
                  <a:gd name="T57" fmla="*/ 200 h 286"/>
                  <a:gd name="T58" fmla="*/ 36 w 319"/>
                  <a:gd name="T59" fmla="*/ 235 h 286"/>
                  <a:gd name="T60" fmla="*/ 38 w 319"/>
                  <a:gd name="T61" fmla="*/ 265 h 286"/>
                  <a:gd name="T62" fmla="*/ 38 w 319"/>
                  <a:gd name="T63" fmla="*/ 285 h 286"/>
                  <a:gd name="T64" fmla="*/ 48 w 319"/>
                  <a:gd name="T65" fmla="*/ 260 h 286"/>
                  <a:gd name="T66" fmla="*/ 68 w 319"/>
                  <a:gd name="T67" fmla="*/ 248 h 286"/>
                  <a:gd name="T68" fmla="*/ 86 w 319"/>
                  <a:gd name="T69" fmla="*/ 241 h 286"/>
                  <a:gd name="T70" fmla="*/ 108 w 319"/>
                  <a:gd name="T71" fmla="*/ 236 h 286"/>
                  <a:gd name="T72" fmla="*/ 143 w 319"/>
                  <a:gd name="T73" fmla="*/ 229 h 286"/>
                  <a:gd name="T74" fmla="*/ 177 w 319"/>
                  <a:gd name="T75" fmla="*/ 228 h 286"/>
                  <a:gd name="T76" fmla="*/ 197 w 319"/>
                  <a:gd name="T77" fmla="*/ 228 h 286"/>
                  <a:gd name="T78" fmla="*/ 228 w 319"/>
                  <a:gd name="T79" fmla="*/ 230 h 286"/>
                  <a:gd name="T80" fmla="*/ 264 w 319"/>
                  <a:gd name="T81" fmla="*/ 237 h 286"/>
                  <a:gd name="T82" fmla="*/ 287 w 319"/>
                  <a:gd name="T83" fmla="*/ 246 h 286"/>
                  <a:gd name="T84" fmla="*/ 302 w 319"/>
                  <a:gd name="T85" fmla="*/ 255 h 286"/>
                  <a:gd name="T86" fmla="*/ 318 w 319"/>
                  <a:gd name="T87" fmla="*/ 268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" name="Freeform 43"/>
              <p:cNvSpPr>
                <a:spLocks/>
              </p:cNvSpPr>
              <p:nvPr/>
            </p:nvSpPr>
            <p:spPr bwMode="auto">
              <a:xfrm>
                <a:off x="5049" y="1394"/>
                <a:ext cx="551" cy="335"/>
              </a:xfrm>
              <a:custGeom>
                <a:avLst/>
                <a:gdLst>
                  <a:gd name="T0" fmla="*/ 534 w 551"/>
                  <a:gd name="T1" fmla="*/ 48 h 335"/>
                  <a:gd name="T2" fmla="*/ 550 w 551"/>
                  <a:gd name="T3" fmla="*/ 117 h 335"/>
                  <a:gd name="T4" fmla="*/ 540 w 551"/>
                  <a:gd name="T5" fmla="*/ 142 h 335"/>
                  <a:gd name="T6" fmla="*/ 517 w 551"/>
                  <a:gd name="T7" fmla="*/ 179 h 335"/>
                  <a:gd name="T8" fmla="*/ 493 w 551"/>
                  <a:gd name="T9" fmla="*/ 212 h 335"/>
                  <a:gd name="T10" fmla="*/ 465 w 551"/>
                  <a:gd name="T11" fmla="*/ 239 h 335"/>
                  <a:gd name="T12" fmla="*/ 430 w 551"/>
                  <a:gd name="T13" fmla="*/ 267 h 335"/>
                  <a:gd name="T14" fmla="*/ 397 w 551"/>
                  <a:gd name="T15" fmla="*/ 286 h 335"/>
                  <a:gd name="T16" fmla="*/ 361 w 551"/>
                  <a:gd name="T17" fmla="*/ 304 h 335"/>
                  <a:gd name="T18" fmla="*/ 315 w 551"/>
                  <a:gd name="T19" fmla="*/ 320 h 335"/>
                  <a:gd name="T20" fmla="*/ 280 w 551"/>
                  <a:gd name="T21" fmla="*/ 328 h 335"/>
                  <a:gd name="T22" fmla="*/ 238 w 551"/>
                  <a:gd name="T23" fmla="*/ 334 h 335"/>
                  <a:gd name="T24" fmla="*/ 199 w 551"/>
                  <a:gd name="T25" fmla="*/ 334 h 335"/>
                  <a:gd name="T26" fmla="*/ 157 w 551"/>
                  <a:gd name="T27" fmla="*/ 329 h 335"/>
                  <a:gd name="T28" fmla="*/ 114 w 551"/>
                  <a:gd name="T29" fmla="*/ 317 h 335"/>
                  <a:gd name="T30" fmla="*/ 75 w 551"/>
                  <a:gd name="T31" fmla="*/ 298 h 335"/>
                  <a:gd name="T32" fmla="*/ 52 w 551"/>
                  <a:gd name="T33" fmla="*/ 282 h 335"/>
                  <a:gd name="T34" fmla="*/ 24 w 551"/>
                  <a:gd name="T35" fmla="*/ 258 h 335"/>
                  <a:gd name="T36" fmla="*/ 9 w 551"/>
                  <a:gd name="T37" fmla="*/ 238 h 335"/>
                  <a:gd name="T38" fmla="*/ 0 w 551"/>
                  <a:gd name="T39" fmla="*/ 222 h 335"/>
                  <a:gd name="T40" fmla="*/ 0 w 551"/>
                  <a:gd name="T41" fmla="*/ 204 h 335"/>
                  <a:gd name="T42" fmla="*/ 6 w 551"/>
                  <a:gd name="T43" fmla="*/ 182 h 335"/>
                  <a:gd name="T44" fmla="*/ 18 w 551"/>
                  <a:gd name="T45" fmla="*/ 166 h 335"/>
                  <a:gd name="T46" fmla="*/ 27 w 551"/>
                  <a:gd name="T47" fmla="*/ 131 h 335"/>
                  <a:gd name="T48" fmla="*/ 31 w 551"/>
                  <a:gd name="T49" fmla="*/ 112 h 335"/>
                  <a:gd name="T50" fmla="*/ 283 w 551"/>
                  <a:gd name="T51" fmla="*/ 128 h 335"/>
                  <a:gd name="T52" fmla="*/ 316 w 551"/>
                  <a:gd name="T53" fmla="*/ 122 h 335"/>
                  <a:gd name="T54" fmla="*/ 357 w 551"/>
                  <a:gd name="T55" fmla="*/ 109 h 335"/>
                  <a:gd name="T56" fmla="*/ 388 w 551"/>
                  <a:gd name="T57" fmla="*/ 93 h 335"/>
                  <a:gd name="T58" fmla="*/ 421 w 551"/>
                  <a:gd name="T59" fmla="*/ 73 h 335"/>
                  <a:gd name="T60" fmla="*/ 453 w 551"/>
                  <a:gd name="T61" fmla="*/ 44 h 335"/>
                  <a:gd name="T62" fmla="*/ 472 w 551"/>
                  <a:gd name="T63" fmla="*/ 19 h 335"/>
                  <a:gd name="T64" fmla="*/ 486 w 551"/>
                  <a:gd name="T65" fmla="*/ 0 h 335"/>
                  <a:gd name="T66" fmla="*/ 534 w 551"/>
                  <a:gd name="T67" fmla="*/ 48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" name="Freeform 44"/>
              <p:cNvSpPr>
                <a:spLocks/>
              </p:cNvSpPr>
              <p:nvPr/>
            </p:nvSpPr>
            <p:spPr bwMode="auto">
              <a:xfrm>
                <a:off x="5145" y="976"/>
                <a:ext cx="475" cy="552"/>
              </a:xfrm>
              <a:custGeom>
                <a:avLst/>
                <a:gdLst>
                  <a:gd name="T0" fmla="*/ 0 w 475"/>
                  <a:gd name="T1" fmla="*/ 0 h 552"/>
                  <a:gd name="T2" fmla="*/ 0 w 475"/>
                  <a:gd name="T3" fmla="*/ 294 h 552"/>
                  <a:gd name="T4" fmla="*/ 28 w 475"/>
                  <a:gd name="T5" fmla="*/ 291 h 552"/>
                  <a:gd name="T6" fmla="*/ 63 w 475"/>
                  <a:gd name="T7" fmla="*/ 293 h 552"/>
                  <a:gd name="T8" fmla="*/ 121 w 475"/>
                  <a:gd name="T9" fmla="*/ 299 h 552"/>
                  <a:gd name="T10" fmla="*/ 178 w 475"/>
                  <a:gd name="T11" fmla="*/ 310 h 552"/>
                  <a:gd name="T12" fmla="*/ 231 w 475"/>
                  <a:gd name="T13" fmla="*/ 323 h 552"/>
                  <a:gd name="T14" fmla="*/ 274 w 475"/>
                  <a:gd name="T15" fmla="*/ 339 h 552"/>
                  <a:gd name="T16" fmla="*/ 325 w 475"/>
                  <a:gd name="T17" fmla="*/ 364 h 552"/>
                  <a:gd name="T18" fmla="*/ 364 w 475"/>
                  <a:gd name="T19" fmla="*/ 390 h 552"/>
                  <a:gd name="T20" fmla="*/ 393 w 475"/>
                  <a:gd name="T21" fmla="*/ 415 h 552"/>
                  <a:gd name="T22" fmla="*/ 414 w 475"/>
                  <a:gd name="T23" fmla="*/ 439 h 552"/>
                  <a:gd name="T24" fmla="*/ 427 w 475"/>
                  <a:gd name="T25" fmla="*/ 461 h 552"/>
                  <a:gd name="T26" fmla="*/ 439 w 475"/>
                  <a:gd name="T27" fmla="*/ 488 h 552"/>
                  <a:gd name="T28" fmla="*/ 444 w 475"/>
                  <a:gd name="T29" fmla="*/ 513 h 552"/>
                  <a:gd name="T30" fmla="*/ 451 w 475"/>
                  <a:gd name="T31" fmla="*/ 551 h 552"/>
                  <a:gd name="T32" fmla="*/ 457 w 475"/>
                  <a:gd name="T33" fmla="*/ 518 h 552"/>
                  <a:gd name="T34" fmla="*/ 466 w 475"/>
                  <a:gd name="T35" fmla="*/ 481 h 552"/>
                  <a:gd name="T36" fmla="*/ 469 w 475"/>
                  <a:gd name="T37" fmla="*/ 453 h 552"/>
                  <a:gd name="T38" fmla="*/ 474 w 475"/>
                  <a:gd name="T39" fmla="*/ 420 h 552"/>
                  <a:gd name="T40" fmla="*/ 472 w 475"/>
                  <a:gd name="T41" fmla="*/ 393 h 552"/>
                  <a:gd name="T42" fmla="*/ 466 w 475"/>
                  <a:gd name="T43" fmla="*/ 361 h 552"/>
                  <a:gd name="T44" fmla="*/ 459 w 475"/>
                  <a:gd name="T45" fmla="*/ 317 h 552"/>
                  <a:gd name="T46" fmla="*/ 444 w 475"/>
                  <a:gd name="T47" fmla="*/ 279 h 552"/>
                  <a:gd name="T48" fmla="*/ 424 w 475"/>
                  <a:gd name="T49" fmla="*/ 238 h 552"/>
                  <a:gd name="T50" fmla="*/ 399 w 475"/>
                  <a:gd name="T51" fmla="*/ 196 h 552"/>
                  <a:gd name="T52" fmla="*/ 363 w 475"/>
                  <a:gd name="T53" fmla="*/ 152 h 552"/>
                  <a:gd name="T54" fmla="*/ 322 w 475"/>
                  <a:gd name="T55" fmla="*/ 116 h 552"/>
                  <a:gd name="T56" fmla="*/ 286 w 475"/>
                  <a:gd name="T57" fmla="*/ 87 h 552"/>
                  <a:gd name="T58" fmla="*/ 241 w 475"/>
                  <a:gd name="T59" fmla="*/ 60 h 552"/>
                  <a:gd name="T60" fmla="*/ 195 w 475"/>
                  <a:gd name="T61" fmla="*/ 40 h 552"/>
                  <a:gd name="T62" fmla="*/ 141 w 475"/>
                  <a:gd name="T63" fmla="*/ 21 h 552"/>
                  <a:gd name="T64" fmla="*/ 94 w 475"/>
                  <a:gd name="T65" fmla="*/ 10 h 552"/>
                  <a:gd name="T66" fmla="*/ 39 w 475"/>
                  <a:gd name="T67" fmla="*/ 3 h 552"/>
                  <a:gd name="T68" fmla="*/ 0 w 475"/>
                  <a:gd name="T69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" name="Freeform 45"/>
              <p:cNvSpPr>
                <a:spLocks/>
              </p:cNvSpPr>
              <p:nvPr/>
            </p:nvSpPr>
            <p:spPr bwMode="auto">
              <a:xfrm>
                <a:off x="5176" y="1543"/>
                <a:ext cx="156" cy="118"/>
              </a:xfrm>
              <a:custGeom>
                <a:avLst/>
                <a:gdLst>
                  <a:gd name="T0" fmla="*/ 83 w 156"/>
                  <a:gd name="T1" fmla="*/ 0 h 118"/>
                  <a:gd name="T2" fmla="*/ 134 w 156"/>
                  <a:gd name="T3" fmla="*/ 19 h 118"/>
                  <a:gd name="T4" fmla="*/ 152 w 156"/>
                  <a:gd name="T5" fmla="*/ 46 h 118"/>
                  <a:gd name="T6" fmla="*/ 155 w 156"/>
                  <a:gd name="T7" fmla="*/ 70 h 118"/>
                  <a:gd name="T8" fmla="*/ 155 w 156"/>
                  <a:gd name="T9" fmla="*/ 84 h 118"/>
                  <a:gd name="T10" fmla="*/ 146 w 156"/>
                  <a:gd name="T11" fmla="*/ 100 h 118"/>
                  <a:gd name="T12" fmla="*/ 126 w 156"/>
                  <a:gd name="T13" fmla="*/ 108 h 118"/>
                  <a:gd name="T14" fmla="*/ 105 w 156"/>
                  <a:gd name="T15" fmla="*/ 114 h 118"/>
                  <a:gd name="T16" fmla="*/ 86 w 156"/>
                  <a:gd name="T17" fmla="*/ 117 h 118"/>
                  <a:gd name="T18" fmla="*/ 69 w 156"/>
                  <a:gd name="T19" fmla="*/ 117 h 118"/>
                  <a:gd name="T20" fmla="*/ 41 w 156"/>
                  <a:gd name="T21" fmla="*/ 112 h 118"/>
                  <a:gd name="T22" fmla="*/ 21 w 156"/>
                  <a:gd name="T23" fmla="*/ 107 h 118"/>
                  <a:gd name="T24" fmla="*/ 9 w 156"/>
                  <a:gd name="T25" fmla="*/ 98 h 118"/>
                  <a:gd name="T26" fmla="*/ 2 w 156"/>
                  <a:gd name="T27" fmla="*/ 90 h 118"/>
                  <a:gd name="T28" fmla="*/ 0 w 156"/>
                  <a:gd name="T29" fmla="*/ 78 h 118"/>
                  <a:gd name="T30" fmla="*/ 2 w 156"/>
                  <a:gd name="T31" fmla="*/ 60 h 118"/>
                  <a:gd name="T32" fmla="*/ 9 w 156"/>
                  <a:gd name="T33" fmla="*/ 11 h 118"/>
                  <a:gd name="T34" fmla="*/ 83 w 156"/>
                  <a:gd name="T3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" name="Freeform 46"/>
              <p:cNvSpPr>
                <a:spLocks/>
              </p:cNvSpPr>
              <p:nvPr/>
            </p:nvSpPr>
            <p:spPr bwMode="auto">
              <a:xfrm>
                <a:off x="5172" y="1556"/>
                <a:ext cx="88" cy="74"/>
              </a:xfrm>
              <a:custGeom>
                <a:avLst/>
                <a:gdLst>
                  <a:gd name="T0" fmla="*/ 0 w 88"/>
                  <a:gd name="T1" fmla="*/ 68 h 74"/>
                  <a:gd name="T2" fmla="*/ 11 w 88"/>
                  <a:gd name="T3" fmla="*/ 0 h 74"/>
                  <a:gd name="T4" fmla="*/ 54 w 88"/>
                  <a:gd name="T5" fmla="*/ 5 h 74"/>
                  <a:gd name="T6" fmla="*/ 87 w 88"/>
                  <a:gd name="T7" fmla="*/ 9 h 74"/>
                  <a:gd name="T8" fmla="*/ 78 w 88"/>
                  <a:gd name="T9" fmla="*/ 73 h 74"/>
                  <a:gd name="T10" fmla="*/ 75 w 88"/>
                  <a:gd name="T11" fmla="*/ 58 h 74"/>
                  <a:gd name="T12" fmla="*/ 65 w 88"/>
                  <a:gd name="T13" fmla="*/ 47 h 74"/>
                  <a:gd name="T14" fmla="*/ 47 w 88"/>
                  <a:gd name="T15" fmla="*/ 44 h 74"/>
                  <a:gd name="T16" fmla="*/ 27 w 88"/>
                  <a:gd name="T17" fmla="*/ 45 h 74"/>
                  <a:gd name="T18" fmla="*/ 11 w 88"/>
                  <a:gd name="T19" fmla="*/ 52 h 74"/>
                  <a:gd name="T20" fmla="*/ 0 w 88"/>
                  <a:gd name="T21" fmla="*/ 6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" name="Freeform 47"/>
              <p:cNvSpPr>
                <a:spLocks/>
              </p:cNvSpPr>
              <p:nvPr/>
            </p:nvSpPr>
            <p:spPr bwMode="auto">
              <a:xfrm>
                <a:off x="5049" y="1336"/>
                <a:ext cx="319" cy="286"/>
              </a:xfrm>
              <a:custGeom>
                <a:avLst/>
                <a:gdLst>
                  <a:gd name="T0" fmla="*/ 1 w 319"/>
                  <a:gd name="T1" fmla="*/ 275 h 286"/>
                  <a:gd name="T2" fmla="*/ 3 w 319"/>
                  <a:gd name="T3" fmla="*/ 254 h 286"/>
                  <a:gd name="T4" fmla="*/ 12 w 319"/>
                  <a:gd name="T5" fmla="*/ 235 h 286"/>
                  <a:gd name="T6" fmla="*/ 19 w 319"/>
                  <a:gd name="T7" fmla="*/ 219 h 286"/>
                  <a:gd name="T8" fmla="*/ 24 w 319"/>
                  <a:gd name="T9" fmla="*/ 194 h 286"/>
                  <a:gd name="T10" fmla="*/ 30 w 319"/>
                  <a:gd name="T11" fmla="*/ 161 h 286"/>
                  <a:gd name="T12" fmla="*/ 34 w 319"/>
                  <a:gd name="T13" fmla="*/ 126 h 286"/>
                  <a:gd name="T14" fmla="*/ 37 w 319"/>
                  <a:gd name="T15" fmla="*/ 94 h 286"/>
                  <a:gd name="T16" fmla="*/ 39 w 319"/>
                  <a:gd name="T17" fmla="*/ 67 h 286"/>
                  <a:gd name="T18" fmla="*/ 40 w 319"/>
                  <a:gd name="T19" fmla="*/ 43 h 286"/>
                  <a:gd name="T20" fmla="*/ 48 w 319"/>
                  <a:gd name="T21" fmla="*/ 29 h 286"/>
                  <a:gd name="T22" fmla="*/ 63 w 319"/>
                  <a:gd name="T23" fmla="*/ 16 h 286"/>
                  <a:gd name="T24" fmla="*/ 78 w 319"/>
                  <a:gd name="T25" fmla="*/ 9 h 286"/>
                  <a:gd name="T26" fmla="*/ 102 w 319"/>
                  <a:gd name="T27" fmla="*/ 2 h 286"/>
                  <a:gd name="T28" fmla="*/ 129 w 319"/>
                  <a:gd name="T29" fmla="*/ 0 h 286"/>
                  <a:gd name="T30" fmla="*/ 171 w 319"/>
                  <a:gd name="T31" fmla="*/ 0 h 286"/>
                  <a:gd name="T32" fmla="*/ 208 w 319"/>
                  <a:gd name="T33" fmla="*/ 2 h 286"/>
                  <a:gd name="T34" fmla="*/ 244 w 319"/>
                  <a:gd name="T35" fmla="*/ 9 h 286"/>
                  <a:gd name="T36" fmla="*/ 277 w 319"/>
                  <a:gd name="T37" fmla="*/ 21 h 286"/>
                  <a:gd name="T38" fmla="*/ 298 w 319"/>
                  <a:gd name="T39" fmla="*/ 35 h 286"/>
                  <a:gd name="T40" fmla="*/ 310 w 319"/>
                  <a:gd name="T41" fmla="*/ 47 h 286"/>
                  <a:gd name="T42" fmla="*/ 318 w 319"/>
                  <a:gd name="T43" fmla="*/ 61 h 286"/>
                  <a:gd name="T44" fmla="*/ 316 w 319"/>
                  <a:gd name="T45" fmla="*/ 75 h 286"/>
                  <a:gd name="T46" fmla="*/ 313 w 319"/>
                  <a:gd name="T47" fmla="*/ 89 h 286"/>
                  <a:gd name="T48" fmla="*/ 303 w 319"/>
                  <a:gd name="T49" fmla="*/ 104 h 286"/>
                  <a:gd name="T50" fmla="*/ 295 w 319"/>
                  <a:gd name="T51" fmla="*/ 123 h 286"/>
                  <a:gd name="T52" fmla="*/ 291 w 319"/>
                  <a:gd name="T53" fmla="*/ 149 h 286"/>
                  <a:gd name="T54" fmla="*/ 288 w 319"/>
                  <a:gd name="T55" fmla="*/ 176 h 286"/>
                  <a:gd name="T56" fmla="*/ 283 w 319"/>
                  <a:gd name="T57" fmla="*/ 200 h 286"/>
                  <a:gd name="T58" fmla="*/ 282 w 319"/>
                  <a:gd name="T59" fmla="*/ 235 h 286"/>
                  <a:gd name="T60" fmla="*/ 280 w 319"/>
                  <a:gd name="T61" fmla="*/ 265 h 286"/>
                  <a:gd name="T62" fmla="*/ 280 w 319"/>
                  <a:gd name="T63" fmla="*/ 285 h 286"/>
                  <a:gd name="T64" fmla="*/ 270 w 319"/>
                  <a:gd name="T65" fmla="*/ 260 h 286"/>
                  <a:gd name="T66" fmla="*/ 250 w 319"/>
                  <a:gd name="T67" fmla="*/ 248 h 286"/>
                  <a:gd name="T68" fmla="*/ 232 w 319"/>
                  <a:gd name="T69" fmla="*/ 241 h 286"/>
                  <a:gd name="T70" fmla="*/ 210 w 319"/>
                  <a:gd name="T71" fmla="*/ 236 h 286"/>
                  <a:gd name="T72" fmla="*/ 175 w 319"/>
                  <a:gd name="T73" fmla="*/ 229 h 286"/>
                  <a:gd name="T74" fmla="*/ 141 w 319"/>
                  <a:gd name="T75" fmla="*/ 228 h 286"/>
                  <a:gd name="T76" fmla="*/ 121 w 319"/>
                  <a:gd name="T77" fmla="*/ 228 h 286"/>
                  <a:gd name="T78" fmla="*/ 90 w 319"/>
                  <a:gd name="T79" fmla="*/ 230 h 286"/>
                  <a:gd name="T80" fmla="*/ 54 w 319"/>
                  <a:gd name="T81" fmla="*/ 237 h 286"/>
                  <a:gd name="T82" fmla="*/ 31 w 319"/>
                  <a:gd name="T83" fmla="*/ 246 h 286"/>
                  <a:gd name="T84" fmla="*/ 16 w 319"/>
                  <a:gd name="T85" fmla="*/ 255 h 286"/>
                  <a:gd name="T86" fmla="*/ 0 w 319"/>
                  <a:gd name="T87" fmla="*/ 268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" name="Freeform 48"/>
              <p:cNvSpPr>
                <a:spLocks/>
              </p:cNvSpPr>
              <p:nvPr/>
            </p:nvSpPr>
            <p:spPr bwMode="auto">
              <a:xfrm>
                <a:off x="4319" y="976"/>
                <a:ext cx="832" cy="420"/>
              </a:xfrm>
              <a:custGeom>
                <a:avLst/>
                <a:gdLst>
                  <a:gd name="T0" fmla="*/ 0 w 832"/>
                  <a:gd name="T1" fmla="*/ 0 h 420"/>
                  <a:gd name="T2" fmla="*/ 0 w 832"/>
                  <a:gd name="T3" fmla="*/ 356 h 420"/>
                  <a:gd name="T4" fmla="*/ 84 w 832"/>
                  <a:gd name="T5" fmla="*/ 374 h 420"/>
                  <a:gd name="T6" fmla="*/ 153 w 832"/>
                  <a:gd name="T7" fmla="*/ 393 h 420"/>
                  <a:gd name="T8" fmla="*/ 210 w 832"/>
                  <a:gd name="T9" fmla="*/ 404 h 420"/>
                  <a:gd name="T10" fmla="*/ 258 w 832"/>
                  <a:gd name="T11" fmla="*/ 410 h 420"/>
                  <a:gd name="T12" fmla="*/ 312 w 832"/>
                  <a:gd name="T13" fmla="*/ 416 h 420"/>
                  <a:gd name="T14" fmla="*/ 402 w 832"/>
                  <a:gd name="T15" fmla="*/ 419 h 420"/>
                  <a:gd name="T16" fmla="*/ 485 w 832"/>
                  <a:gd name="T17" fmla="*/ 412 h 420"/>
                  <a:gd name="T18" fmla="*/ 570 w 832"/>
                  <a:gd name="T19" fmla="*/ 399 h 420"/>
                  <a:gd name="T20" fmla="*/ 652 w 832"/>
                  <a:gd name="T21" fmla="*/ 377 h 420"/>
                  <a:gd name="T22" fmla="*/ 724 w 832"/>
                  <a:gd name="T23" fmla="*/ 347 h 420"/>
                  <a:gd name="T24" fmla="*/ 784 w 832"/>
                  <a:gd name="T25" fmla="*/ 306 h 420"/>
                  <a:gd name="T26" fmla="*/ 829 w 832"/>
                  <a:gd name="T27" fmla="*/ 291 h 420"/>
                  <a:gd name="T28" fmla="*/ 831 w 832"/>
                  <a:gd name="T29" fmla="*/ 2 h 420"/>
                  <a:gd name="T30" fmla="*/ 786 w 832"/>
                  <a:gd name="T31" fmla="*/ 9 h 420"/>
                  <a:gd name="T32" fmla="*/ 726 w 832"/>
                  <a:gd name="T33" fmla="*/ 29 h 420"/>
                  <a:gd name="T34" fmla="*/ 654 w 832"/>
                  <a:gd name="T35" fmla="*/ 55 h 420"/>
                  <a:gd name="T36" fmla="*/ 585 w 832"/>
                  <a:gd name="T37" fmla="*/ 70 h 420"/>
                  <a:gd name="T38" fmla="*/ 515 w 832"/>
                  <a:gd name="T39" fmla="*/ 78 h 420"/>
                  <a:gd name="T40" fmla="*/ 468 w 832"/>
                  <a:gd name="T41" fmla="*/ 82 h 420"/>
                  <a:gd name="T42" fmla="*/ 428 w 832"/>
                  <a:gd name="T43" fmla="*/ 84 h 420"/>
                  <a:gd name="T44" fmla="*/ 358 w 832"/>
                  <a:gd name="T45" fmla="*/ 84 h 420"/>
                  <a:gd name="T46" fmla="*/ 314 w 832"/>
                  <a:gd name="T47" fmla="*/ 81 h 420"/>
                  <a:gd name="T48" fmla="*/ 274 w 832"/>
                  <a:gd name="T49" fmla="*/ 76 h 420"/>
                  <a:gd name="T50" fmla="*/ 229 w 832"/>
                  <a:gd name="T51" fmla="*/ 73 h 420"/>
                  <a:gd name="T52" fmla="*/ 190 w 832"/>
                  <a:gd name="T53" fmla="*/ 66 h 420"/>
                  <a:gd name="T54" fmla="*/ 140 w 832"/>
                  <a:gd name="T55" fmla="*/ 57 h 420"/>
                  <a:gd name="T56" fmla="*/ 96 w 832"/>
                  <a:gd name="T57" fmla="*/ 44 h 420"/>
                  <a:gd name="T58" fmla="*/ 49 w 832"/>
                  <a:gd name="T59" fmla="*/ 24 h 420"/>
                  <a:gd name="T60" fmla="*/ 0 w 832"/>
                  <a:gd name="T6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121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771525" y="2286000"/>
            <a:ext cx="8743950" cy="1143000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122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8F8F8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123" name="Rectangle 5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124" name="Rectangle 5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125" name="Rectangle 5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fld id="{0FB635CC-6C29-490E-843F-7254BD373591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54" name="Group 22"/>
          <p:cNvGrpSpPr>
            <a:grpSpLocks/>
          </p:cNvGrpSpPr>
          <p:nvPr userDrawn="1"/>
        </p:nvGrpSpPr>
        <p:grpSpPr bwMode="auto">
          <a:xfrm>
            <a:off x="0" y="0"/>
            <a:ext cx="10287000" cy="6858000"/>
            <a:chOff x="0" y="0"/>
            <a:chExt cx="6480" cy="4320"/>
          </a:xfrm>
        </p:grpSpPr>
        <p:grpSp>
          <p:nvGrpSpPr>
            <p:cNvPr id="55" name="Group 15"/>
            <p:cNvGrpSpPr>
              <a:grpSpLocks/>
            </p:cNvGrpSpPr>
            <p:nvPr userDrawn="1"/>
          </p:nvGrpSpPr>
          <p:grpSpPr bwMode="auto">
            <a:xfrm>
              <a:off x="0" y="0"/>
              <a:ext cx="6480" cy="4320"/>
              <a:chOff x="0" y="0"/>
              <a:chExt cx="6480" cy="4320"/>
            </a:xfrm>
          </p:grpSpPr>
          <p:pic>
            <p:nvPicPr>
              <p:cNvPr id="57" name="Picture 1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3" t="555" b="555"/>
              <a:stretch>
                <a:fillRect/>
              </a:stretch>
            </p:blipFill>
            <p:spPr bwMode="auto">
              <a:xfrm>
                <a:off x="0" y="0"/>
                <a:ext cx="6480" cy="4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8" name="Rectangle 17"/>
              <p:cNvSpPr>
                <a:spLocks noChangeArrowheads="1"/>
              </p:cNvSpPr>
              <p:nvPr/>
            </p:nvSpPr>
            <p:spPr bwMode="auto">
              <a:xfrm>
                <a:off x="2322" y="624"/>
                <a:ext cx="1728" cy="38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18"/>
              <p:cNvSpPr>
                <a:spLocks noChangeArrowheads="1"/>
              </p:cNvSpPr>
              <p:nvPr/>
            </p:nvSpPr>
            <p:spPr bwMode="auto">
              <a:xfrm>
                <a:off x="5022" y="1776"/>
                <a:ext cx="432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19"/>
              <p:cNvSpPr>
                <a:spLocks noChangeArrowheads="1"/>
              </p:cNvSpPr>
              <p:nvPr/>
            </p:nvSpPr>
            <p:spPr bwMode="auto">
              <a:xfrm>
                <a:off x="1566" y="2640"/>
                <a:ext cx="3225" cy="91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20"/>
              <p:cNvSpPr>
                <a:spLocks noChangeArrowheads="1"/>
              </p:cNvSpPr>
              <p:nvPr/>
            </p:nvSpPr>
            <p:spPr bwMode="auto">
              <a:xfrm>
                <a:off x="2646" y="3504"/>
                <a:ext cx="1134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" name="Oval 21"/>
            <p:cNvSpPr>
              <a:spLocks noChangeArrowheads="1"/>
            </p:cNvSpPr>
            <p:nvPr userDrawn="1"/>
          </p:nvSpPr>
          <p:spPr bwMode="auto">
            <a:xfrm>
              <a:off x="850" y="624"/>
              <a:ext cx="4790" cy="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D152E-A7D3-459A-9BAA-2BDE043EA3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669559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E58CD-0AE7-4C0B-96D3-39FD142EF6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653578"/>
      </p:ext>
    </p:extLst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22860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22860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E81A5-F073-4015-9EAB-71AB3F175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529701"/>
      </p:ext>
    </p:extLst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7191A-58F8-4A8E-8884-7C55AD9062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211640"/>
      </p:ext>
    </p:extLst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6267A-EA5A-42F2-A49B-514F7BA3DA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015888"/>
      </p:ext>
    </p:extLst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35668-CC1D-4F1C-AD32-D1D1C00C2D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476811"/>
      </p:ext>
    </p:extLst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E6EF1-379F-4E09-BE0D-62AB2225F5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10029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3205629"/>
      </p:ext>
    </p:extLst>
  </p:cSld>
  <p:clrMapOvr>
    <a:masterClrMapping/>
  </p:clrMapOvr>
  <p:transition spd="med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1F211-9D10-42B4-931D-D3B552532F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199632"/>
      </p:ext>
    </p:extLst>
  </p:cSld>
  <p:clrMapOvr>
    <a:masterClrMapping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DBD1A-DDF0-406B-B675-B97BCC0E92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015366"/>
      </p:ext>
    </p:extLst>
  </p:cSld>
  <p:clrMapOvr>
    <a:masterClrMapping/>
  </p:clrMapOvr>
  <p:transition spd="med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7" y="914400"/>
            <a:ext cx="2185988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914400"/>
            <a:ext cx="6386513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98889-4603-4E1A-B059-1FF0451A5C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45573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3515461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4950" y="1981200"/>
            <a:ext cx="20240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1413" y="1981200"/>
            <a:ext cx="20240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970855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9521521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2436100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095874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2049780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0174661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roup 24"/>
          <p:cNvGrpSpPr>
            <a:grpSpLocks/>
          </p:cNvGrpSpPr>
          <p:nvPr userDrawn="1"/>
        </p:nvGrpSpPr>
        <p:grpSpPr bwMode="auto">
          <a:xfrm>
            <a:off x="0" y="0"/>
            <a:ext cx="10304463" cy="6858000"/>
            <a:chOff x="0" y="0"/>
            <a:chExt cx="5770" cy="4320"/>
          </a:xfrm>
        </p:grpSpPr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3597" y="0"/>
              <a:ext cx="1275" cy="4219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rgbClr val="EAEAEA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46" y="129"/>
              <a:ext cx="266" cy="4010"/>
            </a:xfrm>
            <a:prstGeom prst="rect">
              <a:avLst/>
            </a:prstGeom>
            <a:solidFill>
              <a:srgbClr val="F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5358" y="129"/>
              <a:ext cx="266" cy="4011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132" y="3805"/>
              <a:ext cx="5473" cy="337"/>
            </a:xfrm>
            <a:custGeom>
              <a:avLst/>
              <a:gdLst>
                <a:gd name="T0" fmla="*/ 254 w 5473"/>
                <a:gd name="T1" fmla="*/ 53 h 337"/>
                <a:gd name="T2" fmla="*/ 1380 w 5473"/>
                <a:gd name="T3" fmla="*/ 33 h 337"/>
                <a:gd name="T4" fmla="*/ 2572 w 5473"/>
                <a:gd name="T5" fmla="*/ 8 h 337"/>
                <a:gd name="T6" fmla="*/ 2731 w 5473"/>
                <a:gd name="T7" fmla="*/ 158 h 337"/>
                <a:gd name="T8" fmla="*/ 2876 w 5473"/>
                <a:gd name="T9" fmla="*/ 0 h 337"/>
                <a:gd name="T10" fmla="*/ 4043 w 5473"/>
                <a:gd name="T11" fmla="*/ 33 h 337"/>
                <a:gd name="T12" fmla="*/ 5235 w 5473"/>
                <a:gd name="T13" fmla="*/ 41 h 337"/>
                <a:gd name="T14" fmla="*/ 5473 w 5473"/>
                <a:gd name="T15" fmla="*/ 304 h 337"/>
                <a:gd name="T16" fmla="*/ 194 w 5473"/>
                <a:gd name="T17" fmla="*/ 335 h 337"/>
                <a:gd name="T18" fmla="*/ 0 w 5473"/>
                <a:gd name="T19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73" h="337">
                  <a:moveTo>
                    <a:pt x="254" y="53"/>
                  </a:moveTo>
                  <a:lnTo>
                    <a:pt x="1380" y="33"/>
                  </a:lnTo>
                  <a:lnTo>
                    <a:pt x="2572" y="8"/>
                  </a:lnTo>
                  <a:lnTo>
                    <a:pt x="2731" y="158"/>
                  </a:lnTo>
                  <a:lnTo>
                    <a:pt x="2876" y="0"/>
                  </a:lnTo>
                  <a:lnTo>
                    <a:pt x="4043" y="33"/>
                  </a:lnTo>
                  <a:lnTo>
                    <a:pt x="5235" y="41"/>
                  </a:lnTo>
                  <a:lnTo>
                    <a:pt x="5473" y="304"/>
                  </a:lnTo>
                  <a:lnTo>
                    <a:pt x="194" y="335"/>
                  </a:lnTo>
                  <a:lnTo>
                    <a:pt x="0" y="337"/>
                  </a:lnTo>
                </a:path>
              </a:pathLst>
            </a:custGeom>
            <a:solidFill>
              <a:srgbClr val="FF7D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5546" y="0"/>
              <a:ext cx="214" cy="4320"/>
            </a:xfrm>
            <a:prstGeom prst="rect">
              <a:avLst/>
            </a:prstGeom>
            <a:gradFill rotWithShape="0">
              <a:gsLst>
                <a:gs pos="0">
                  <a:srgbClr val="663300"/>
                </a:gs>
                <a:gs pos="50000">
                  <a:srgbClr val="AC7F00"/>
                </a:gs>
                <a:gs pos="100000">
                  <a:srgbClr val="6633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231" cy="4320"/>
            </a:xfrm>
            <a:prstGeom prst="rect">
              <a:avLst/>
            </a:prstGeom>
            <a:gradFill rotWithShape="0">
              <a:gsLst>
                <a:gs pos="0">
                  <a:srgbClr val="663300"/>
                </a:gs>
                <a:gs pos="50000">
                  <a:srgbClr val="AC7F00"/>
                </a:gs>
                <a:gs pos="100000">
                  <a:srgbClr val="6633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0" y="4027"/>
              <a:ext cx="5769" cy="293"/>
            </a:xfrm>
            <a:custGeom>
              <a:avLst/>
              <a:gdLst>
                <a:gd name="T0" fmla="*/ 0 w 5769"/>
                <a:gd name="T1" fmla="*/ 293 h 293"/>
                <a:gd name="T2" fmla="*/ 240 w 5769"/>
                <a:gd name="T3" fmla="*/ 36 h 293"/>
                <a:gd name="T4" fmla="*/ 1512 w 5769"/>
                <a:gd name="T5" fmla="*/ 25 h 293"/>
                <a:gd name="T6" fmla="*/ 2540 w 5769"/>
                <a:gd name="T7" fmla="*/ 0 h 293"/>
                <a:gd name="T8" fmla="*/ 2605 w 5769"/>
                <a:gd name="T9" fmla="*/ 74 h 293"/>
                <a:gd name="T10" fmla="*/ 3074 w 5769"/>
                <a:gd name="T11" fmla="*/ 74 h 293"/>
                <a:gd name="T12" fmla="*/ 3164 w 5769"/>
                <a:gd name="T13" fmla="*/ 0 h 293"/>
                <a:gd name="T14" fmla="*/ 4315 w 5769"/>
                <a:gd name="T15" fmla="*/ 25 h 293"/>
                <a:gd name="T16" fmla="*/ 5546 w 5769"/>
                <a:gd name="T17" fmla="*/ 27 h 293"/>
                <a:gd name="T18" fmla="*/ 5769 w 5769"/>
                <a:gd name="T19" fmla="*/ 293 h 293"/>
                <a:gd name="T20" fmla="*/ 0 w 5769"/>
                <a:gd name="T21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9" h="293">
                  <a:moveTo>
                    <a:pt x="0" y="293"/>
                  </a:moveTo>
                  <a:lnTo>
                    <a:pt x="240" y="36"/>
                  </a:lnTo>
                  <a:lnTo>
                    <a:pt x="1512" y="25"/>
                  </a:lnTo>
                  <a:lnTo>
                    <a:pt x="2540" y="0"/>
                  </a:lnTo>
                  <a:lnTo>
                    <a:pt x="2605" y="74"/>
                  </a:lnTo>
                  <a:lnTo>
                    <a:pt x="3074" y="74"/>
                  </a:lnTo>
                  <a:lnTo>
                    <a:pt x="3164" y="0"/>
                  </a:lnTo>
                  <a:lnTo>
                    <a:pt x="4315" y="25"/>
                  </a:lnTo>
                  <a:lnTo>
                    <a:pt x="5546" y="27"/>
                  </a:lnTo>
                  <a:lnTo>
                    <a:pt x="5769" y="293"/>
                  </a:lnTo>
                  <a:lnTo>
                    <a:pt x="0" y="293"/>
                  </a:lnTo>
                  <a:close/>
                </a:path>
              </a:pathLst>
            </a:custGeom>
            <a:gradFill rotWithShape="0">
              <a:gsLst>
                <a:gs pos="0">
                  <a:srgbClr val="663300"/>
                </a:gs>
                <a:gs pos="50000">
                  <a:srgbClr val="AC7F00"/>
                </a:gs>
                <a:gs pos="100000">
                  <a:srgbClr val="6633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" y="0"/>
              <a:ext cx="5769" cy="240"/>
            </a:xfrm>
            <a:custGeom>
              <a:avLst/>
              <a:gdLst>
                <a:gd name="T0" fmla="*/ 0 w 5769"/>
                <a:gd name="T1" fmla="*/ 0 h 240"/>
                <a:gd name="T2" fmla="*/ 213 w 5769"/>
                <a:gd name="T3" fmla="*/ 214 h 240"/>
                <a:gd name="T4" fmla="*/ 222 w 5769"/>
                <a:gd name="T5" fmla="*/ 206 h 240"/>
                <a:gd name="T6" fmla="*/ 419 w 5769"/>
                <a:gd name="T7" fmla="*/ 129 h 240"/>
                <a:gd name="T8" fmla="*/ 1429 w 5769"/>
                <a:gd name="T9" fmla="*/ 131 h 240"/>
                <a:gd name="T10" fmla="*/ 2728 w 5769"/>
                <a:gd name="T11" fmla="*/ 99 h 240"/>
                <a:gd name="T12" fmla="*/ 2880 w 5769"/>
                <a:gd name="T13" fmla="*/ 240 h 240"/>
                <a:gd name="T14" fmla="*/ 3007 w 5769"/>
                <a:gd name="T15" fmla="*/ 99 h 240"/>
                <a:gd name="T16" fmla="*/ 4166 w 5769"/>
                <a:gd name="T17" fmla="*/ 123 h 240"/>
                <a:gd name="T18" fmla="*/ 5365 w 5769"/>
                <a:gd name="T19" fmla="*/ 129 h 240"/>
                <a:gd name="T20" fmla="*/ 5553 w 5769"/>
                <a:gd name="T21" fmla="*/ 206 h 240"/>
                <a:gd name="T22" fmla="*/ 5553 w 5769"/>
                <a:gd name="T23" fmla="*/ 214 h 240"/>
                <a:gd name="T24" fmla="*/ 5769 w 5769"/>
                <a:gd name="T25" fmla="*/ 0 h 240"/>
                <a:gd name="T26" fmla="*/ 0 w 5769"/>
                <a:gd name="T2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69" h="240">
                  <a:moveTo>
                    <a:pt x="0" y="0"/>
                  </a:moveTo>
                  <a:lnTo>
                    <a:pt x="213" y="214"/>
                  </a:lnTo>
                  <a:lnTo>
                    <a:pt x="222" y="206"/>
                  </a:lnTo>
                  <a:lnTo>
                    <a:pt x="419" y="129"/>
                  </a:lnTo>
                  <a:lnTo>
                    <a:pt x="1429" y="131"/>
                  </a:lnTo>
                  <a:lnTo>
                    <a:pt x="2728" y="99"/>
                  </a:lnTo>
                  <a:lnTo>
                    <a:pt x="2880" y="240"/>
                  </a:lnTo>
                  <a:lnTo>
                    <a:pt x="3007" y="99"/>
                  </a:lnTo>
                  <a:lnTo>
                    <a:pt x="4166" y="123"/>
                  </a:lnTo>
                  <a:lnTo>
                    <a:pt x="5365" y="129"/>
                  </a:lnTo>
                  <a:lnTo>
                    <a:pt x="5553" y="206"/>
                  </a:lnTo>
                  <a:lnTo>
                    <a:pt x="5553" y="214"/>
                  </a:lnTo>
                  <a:lnTo>
                    <a:pt x="5769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663300"/>
                </a:gs>
                <a:gs pos="50000">
                  <a:srgbClr val="AC7F00"/>
                </a:gs>
                <a:gs pos="100000">
                  <a:srgbClr val="6633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885" y="16"/>
              <a:ext cx="287" cy="3049"/>
            </a:xfrm>
            <a:custGeom>
              <a:avLst/>
              <a:gdLst>
                <a:gd name="T0" fmla="*/ 11 w 287"/>
                <a:gd name="T1" fmla="*/ 153 h 3049"/>
                <a:gd name="T2" fmla="*/ 0 w 287"/>
                <a:gd name="T3" fmla="*/ 3049 h 3049"/>
                <a:gd name="T4" fmla="*/ 156 w 287"/>
                <a:gd name="T5" fmla="*/ 2785 h 3049"/>
                <a:gd name="T6" fmla="*/ 287 w 287"/>
                <a:gd name="T7" fmla="*/ 2933 h 3049"/>
                <a:gd name="T8" fmla="*/ 246 w 287"/>
                <a:gd name="T9" fmla="*/ 0 h 3049"/>
                <a:gd name="T10" fmla="*/ 114 w 287"/>
                <a:gd name="T11" fmla="*/ 50 h 3049"/>
                <a:gd name="T12" fmla="*/ 11 w 287"/>
                <a:gd name="T13" fmla="*/ 153 h 3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7" h="3049">
                  <a:moveTo>
                    <a:pt x="11" y="153"/>
                  </a:moveTo>
                  <a:lnTo>
                    <a:pt x="0" y="3049"/>
                  </a:lnTo>
                  <a:lnTo>
                    <a:pt x="156" y="2785"/>
                  </a:lnTo>
                  <a:lnTo>
                    <a:pt x="287" y="2933"/>
                  </a:lnTo>
                  <a:lnTo>
                    <a:pt x="246" y="0"/>
                  </a:lnTo>
                  <a:lnTo>
                    <a:pt x="114" y="50"/>
                  </a:lnTo>
                  <a:lnTo>
                    <a:pt x="11" y="153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53" name="Picture 29" descr="Rectangle 13_pptX"/>
          <p:cNvPicPr>
            <a:picLocks noChangeAspect="1" noChangeArrowheads="1"/>
          </p:cNvPicPr>
          <p:nvPr userDrawn="1"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828800"/>
            <a:ext cx="4529138" cy="435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14950" y="1981200"/>
            <a:ext cx="42005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FrizQuadrata B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FrizQuadrata B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FrizQuadrata B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FrizQuadrata BT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FrizQuadrata BT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FrizQuadrata BT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FrizQuadrata BT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FrizQuadrata BT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99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-17463"/>
            <a:ext cx="10326291" cy="6905626"/>
            <a:chOff x="0" y="-11"/>
            <a:chExt cx="5782" cy="4350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53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2054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>
                  <a:gd name="T0" fmla="*/ 0 w 241"/>
                  <a:gd name="T1" fmla="*/ 4234 h 4284"/>
                  <a:gd name="T2" fmla="*/ 0 w 241"/>
                  <a:gd name="T3" fmla="*/ 0 h 4284"/>
                  <a:gd name="T4" fmla="*/ 240 w 241"/>
                  <a:gd name="T5" fmla="*/ 0 h 4284"/>
                  <a:gd name="T6" fmla="*/ 240 w 241"/>
                  <a:gd name="T7" fmla="*/ 4234 h 4284"/>
                  <a:gd name="T8" fmla="*/ 192 w 241"/>
                  <a:gd name="T9" fmla="*/ 4283 h 4284"/>
                  <a:gd name="T10" fmla="*/ 144 w 241"/>
                  <a:gd name="T11" fmla="*/ 4281 h 4284"/>
                  <a:gd name="T12" fmla="*/ 112 w 241"/>
                  <a:gd name="T13" fmla="*/ 4281 h 4284"/>
                  <a:gd name="T14" fmla="*/ 49 w 241"/>
                  <a:gd name="T15" fmla="*/ 4281 h 4284"/>
                  <a:gd name="T16" fmla="*/ 0 w 241"/>
                  <a:gd name="T17" fmla="*/ 4234 h 4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>
                  <a:gd name="T0" fmla="*/ 0 w 241"/>
                  <a:gd name="T1" fmla="*/ 4234 h 4284"/>
                  <a:gd name="T2" fmla="*/ 0 w 241"/>
                  <a:gd name="T3" fmla="*/ 0 h 4284"/>
                  <a:gd name="T4" fmla="*/ 240 w 241"/>
                  <a:gd name="T5" fmla="*/ 0 h 4284"/>
                  <a:gd name="T6" fmla="*/ 240 w 241"/>
                  <a:gd name="T7" fmla="*/ 4234 h 4284"/>
                  <a:gd name="T8" fmla="*/ 192 w 241"/>
                  <a:gd name="T9" fmla="*/ 4283 h 4284"/>
                  <a:gd name="T10" fmla="*/ 144 w 241"/>
                  <a:gd name="T11" fmla="*/ 4281 h 4284"/>
                  <a:gd name="T12" fmla="*/ 112 w 241"/>
                  <a:gd name="T13" fmla="*/ 4281 h 4284"/>
                  <a:gd name="T14" fmla="*/ 49 w 241"/>
                  <a:gd name="T15" fmla="*/ 4281 h 4284"/>
                  <a:gd name="T16" fmla="*/ 0 w 241"/>
                  <a:gd name="T17" fmla="*/ 4234 h 4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205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>
                  <a:gd name="T0" fmla="*/ 0 w 241"/>
                  <a:gd name="T1" fmla="*/ 4223 h 4273"/>
                  <a:gd name="T2" fmla="*/ 0 w 241"/>
                  <a:gd name="T3" fmla="*/ 0 h 4273"/>
                  <a:gd name="T4" fmla="*/ 240 w 241"/>
                  <a:gd name="T5" fmla="*/ 0 h 4273"/>
                  <a:gd name="T6" fmla="*/ 240 w 241"/>
                  <a:gd name="T7" fmla="*/ 4223 h 4273"/>
                  <a:gd name="T8" fmla="*/ 192 w 241"/>
                  <a:gd name="T9" fmla="*/ 4272 h 4273"/>
                  <a:gd name="T10" fmla="*/ 144 w 241"/>
                  <a:gd name="T11" fmla="*/ 4270 h 4273"/>
                  <a:gd name="T12" fmla="*/ 112 w 241"/>
                  <a:gd name="T13" fmla="*/ 4270 h 4273"/>
                  <a:gd name="T14" fmla="*/ 49 w 241"/>
                  <a:gd name="T15" fmla="*/ 4270 h 4273"/>
                  <a:gd name="T16" fmla="*/ 0 w 241"/>
                  <a:gd name="T17" fmla="*/ 4223 h 4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>
                  <a:gd name="T0" fmla="*/ 0 w 241"/>
                  <a:gd name="T1" fmla="*/ 4223 h 4273"/>
                  <a:gd name="T2" fmla="*/ 0 w 241"/>
                  <a:gd name="T3" fmla="*/ 0 h 4273"/>
                  <a:gd name="T4" fmla="*/ 240 w 241"/>
                  <a:gd name="T5" fmla="*/ 0 h 4273"/>
                  <a:gd name="T6" fmla="*/ 240 w 241"/>
                  <a:gd name="T7" fmla="*/ 4223 h 4273"/>
                  <a:gd name="T8" fmla="*/ 192 w 241"/>
                  <a:gd name="T9" fmla="*/ 4272 h 4273"/>
                  <a:gd name="T10" fmla="*/ 144 w 241"/>
                  <a:gd name="T11" fmla="*/ 4270 h 4273"/>
                  <a:gd name="T12" fmla="*/ 112 w 241"/>
                  <a:gd name="T13" fmla="*/ 4270 h 4273"/>
                  <a:gd name="T14" fmla="*/ 49 w 241"/>
                  <a:gd name="T15" fmla="*/ 4270 h 4273"/>
                  <a:gd name="T16" fmla="*/ 0 w 241"/>
                  <a:gd name="T17" fmla="*/ 4223 h 4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9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2060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2061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>
                    <a:gd name="T0" fmla="*/ 83 w 156"/>
                    <a:gd name="T1" fmla="*/ 0 h 117"/>
                    <a:gd name="T2" fmla="*/ 134 w 156"/>
                    <a:gd name="T3" fmla="*/ 19 h 117"/>
                    <a:gd name="T4" fmla="*/ 152 w 156"/>
                    <a:gd name="T5" fmla="*/ 45 h 117"/>
                    <a:gd name="T6" fmla="*/ 155 w 156"/>
                    <a:gd name="T7" fmla="*/ 70 h 117"/>
                    <a:gd name="T8" fmla="*/ 155 w 156"/>
                    <a:gd name="T9" fmla="*/ 83 h 117"/>
                    <a:gd name="T10" fmla="*/ 146 w 156"/>
                    <a:gd name="T11" fmla="*/ 99 h 117"/>
                    <a:gd name="T12" fmla="*/ 126 w 156"/>
                    <a:gd name="T13" fmla="*/ 107 h 117"/>
                    <a:gd name="T14" fmla="*/ 105 w 156"/>
                    <a:gd name="T15" fmla="*/ 113 h 117"/>
                    <a:gd name="T16" fmla="*/ 86 w 156"/>
                    <a:gd name="T17" fmla="*/ 116 h 117"/>
                    <a:gd name="T18" fmla="*/ 69 w 156"/>
                    <a:gd name="T19" fmla="*/ 116 h 117"/>
                    <a:gd name="T20" fmla="*/ 41 w 156"/>
                    <a:gd name="T21" fmla="*/ 111 h 117"/>
                    <a:gd name="T22" fmla="*/ 21 w 156"/>
                    <a:gd name="T23" fmla="*/ 106 h 117"/>
                    <a:gd name="T24" fmla="*/ 9 w 156"/>
                    <a:gd name="T25" fmla="*/ 98 h 117"/>
                    <a:gd name="T26" fmla="*/ 2 w 156"/>
                    <a:gd name="T27" fmla="*/ 89 h 117"/>
                    <a:gd name="T28" fmla="*/ 0 w 156"/>
                    <a:gd name="T29" fmla="*/ 78 h 117"/>
                    <a:gd name="T30" fmla="*/ 2 w 156"/>
                    <a:gd name="T31" fmla="*/ 60 h 117"/>
                    <a:gd name="T32" fmla="*/ 9 w 156"/>
                    <a:gd name="T33" fmla="*/ 11 h 117"/>
                    <a:gd name="T34" fmla="*/ 83 w 156"/>
                    <a:gd name="T35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>
                    <a:gd name="T0" fmla="*/ 0 w 88"/>
                    <a:gd name="T1" fmla="*/ 69 h 75"/>
                    <a:gd name="T2" fmla="*/ 11 w 88"/>
                    <a:gd name="T3" fmla="*/ 0 h 75"/>
                    <a:gd name="T4" fmla="*/ 54 w 88"/>
                    <a:gd name="T5" fmla="*/ 5 h 75"/>
                    <a:gd name="T6" fmla="*/ 87 w 88"/>
                    <a:gd name="T7" fmla="*/ 9 h 75"/>
                    <a:gd name="T8" fmla="*/ 78 w 88"/>
                    <a:gd name="T9" fmla="*/ 74 h 75"/>
                    <a:gd name="T10" fmla="*/ 75 w 88"/>
                    <a:gd name="T11" fmla="*/ 59 h 75"/>
                    <a:gd name="T12" fmla="*/ 65 w 88"/>
                    <a:gd name="T13" fmla="*/ 48 h 75"/>
                    <a:gd name="T14" fmla="*/ 47 w 88"/>
                    <a:gd name="T15" fmla="*/ 44 h 75"/>
                    <a:gd name="T16" fmla="*/ 27 w 88"/>
                    <a:gd name="T17" fmla="*/ 45 h 75"/>
                    <a:gd name="T18" fmla="*/ 11 w 88"/>
                    <a:gd name="T19" fmla="*/ 52 h 75"/>
                    <a:gd name="T20" fmla="*/ 0 w 88"/>
                    <a:gd name="T21" fmla="*/ 69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3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>
                    <a:gd name="T0" fmla="*/ 72 w 156"/>
                    <a:gd name="T1" fmla="*/ 0 h 117"/>
                    <a:gd name="T2" fmla="*/ 21 w 156"/>
                    <a:gd name="T3" fmla="*/ 19 h 117"/>
                    <a:gd name="T4" fmla="*/ 3 w 156"/>
                    <a:gd name="T5" fmla="*/ 45 h 117"/>
                    <a:gd name="T6" fmla="*/ 0 w 156"/>
                    <a:gd name="T7" fmla="*/ 70 h 117"/>
                    <a:gd name="T8" fmla="*/ 0 w 156"/>
                    <a:gd name="T9" fmla="*/ 83 h 117"/>
                    <a:gd name="T10" fmla="*/ 9 w 156"/>
                    <a:gd name="T11" fmla="*/ 99 h 117"/>
                    <a:gd name="T12" fmla="*/ 29 w 156"/>
                    <a:gd name="T13" fmla="*/ 107 h 117"/>
                    <a:gd name="T14" fmla="*/ 50 w 156"/>
                    <a:gd name="T15" fmla="*/ 113 h 117"/>
                    <a:gd name="T16" fmla="*/ 69 w 156"/>
                    <a:gd name="T17" fmla="*/ 116 h 117"/>
                    <a:gd name="T18" fmla="*/ 86 w 156"/>
                    <a:gd name="T19" fmla="*/ 116 h 117"/>
                    <a:gd name="T20" fmla="*/ 114 w 156"/>
                    <a:gd name="T21" fmla="*/ 111 h 117"/>
                    <a:gd name="T22" fmla="*/ 134 w 156"/>
                    <a:gd name="T23" fmla="*/ 106 h 117"/>
                    <a:gd name="T24" fmla="*/ 146 w 156"/>
                    <a:gd name="T25" fmla="*/ 98 h 117"/>
                    <a:gd name="T26" fmla="*/ 153 w 156"/>
                    <a:gd name="T27" fmla="*/ 89 h 117"/>
                    <a:gd name="T28" fmla="*/ 155 w 156"/>
                    <a:gd name="T29" fmla="*/ 78 h 117"/>
                    <a:gd name="T30" fmla="*/ 153 w 156"/>
                    <a:gd name="T31" fmla="*/ 60 h 117"/>
                    <a:gd name="T32" fmla="*/ 146 w 156"/>
                    <a:gd name="T33" fmla="*/ 11 h 117"/>
                    <a:gd name="T34" fmla="*/ 72 w 156"/>
                    <a:gd name="T35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4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>
                    <a:gd name="T0" fmla="*/ 87 w 88"/>
                    <a:gd name="T1" fmla="*/ 68 h 75"/>
                    <a:gd name="T2" fmla="*/ 76 w 88"/>
                    <a:gd name="T3" fmla="*/ 0 h 75"/>
                    <a:gd name="T4" fmla="*/ 33 w 88"/>
                    <a:gd name="T5" fmla="*/ 5 h 75"/>
                    <a:gd name="T6" fmla="*/ 0 w 88"/>
                    <a:gd name="T7" fmla="*/ 9 h 75"/>
                    <a:gd name="T8" fmla="*/ 9 w 88"/>
                    <a:gd name="T9" fmla="*/ 74 h 75"/>
                    <a:gd name="T10" fmla="*/ 12 w 88"/>
                    <a:gd name="T11" fmla="*/ 58 h 75"/>
                    <a:gd name="T12" fmla="*/ 22 w 88"/>
                    <a:gd name="T13" fmla="*/ 47 h 75"/>
                    <a:gd name="T14" fmla="*/ 40 w 88"/>
                    <a:gd name="T15" fmla="*/ 44 h 75"/>
                    <a:gd name="T16" fmla="*/ 60 w 88"/>
                    <a:gd name="T17" fmla="*/ 45 h 75"/>
                    <a:gd name="T18" fmla="*/ 76 w 88"/>
                    <a:gd name="T19" fmla="*/ 52 h 75"/>
                    <a:gd name="T20" fmla="*/ 87 w 88"/>
                    <a:gd name="T21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5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6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>
                    <a:gd name="T0" fmla="*/ 0 w 2967"/>
                    <a:gd name="T1" fmla="*/ 122 h 457"/>
                    <a:gd name="T2" fmla="*/ 207 w 2967"/>
                    <a:gd name="T3" fmla="*/ 78 h 457"/>
                    <a:gd name="T4" fmla="*/ 442 w 2967"/>
                    <a:gd name="T5" fmla="*/ 48 h 457"/>
                    <a:gd name="T6" fmla="*/ 640 w 2967"/>
                    <a:gd name="T7" fmla="*/ 32 h 457"/>
                    <a:gd name="T8" fmla="*/ 897 w 2967"/>
                    <a:gd name="T9" fmla="*/ 16 h 457"/>
                    <a:gd name="T10" fmla="*/ 1215 w 2967"/>
                    <a:gd name="T11" fmla="*/ 2 h 457"/>
                    <a:gd name="T12" fmla="*/ 1392 w 2967"/>
                    <a:gd name="T13" fmla="*/ 0 h 457"/>
                    <a:gd name="T14" fmla="*/ 1710 w 2967"/>
                    <a:gd name="T15" fmla="*/ 0 h 457"/>
                    <a:gd name="T16" fmla="*/ 1997 w 2967"/>
                    <a:gd name="T17" fmla="*/ 10 h 457"/>
                    <a:gd name="T18" fmla="*/ 2258 w 2967"/>
                    <a:gd name="T19" fmla="*/ 21 h 457"/>
                    <a:gd name="T20" fmla="*/ 2493 w 2967"/>
                    <a:gd name="T21" fmla="*/ 38 h 457"/>
                    <a:gd name="T22" fmla="*/ 2674 w 2967"/>
                    <a:gd name="T23" fmla="*/ 54 h 457"/>
                    <a:gd name="T24" fmla="*/ 2828 w 2967"/>
                    <a:gd name="T25" fmla="*/ 73 h 457"/>
                    <a:gd name="T26" fmla="*/ 2966 w 2967"/>
                    <a:gd name="T27" fmla="*/ 92 h 457"/>
                    <a:gd name="T28" fmla="*/ 2966 w 2967"/>
                    <a:gd name="T29" fmla="*/ 456 h 457"/>
                    <a:gd name="T30" fmla="*/ 2833 w 2967"/>
                    <a:gd name="T31" fmla="*/ 434 h 457"/>
                    <a:gd name="T32" fmla="*/ 2563 w 2967"/>
                    <a:gd name="T33" fmla="*/ 399 h 457"/>
                    <a:gd name="T34" fmla="*/ 2382 w 2967"/>
                    <a:gd name="T35" fmla="*/ 382 h 457"/>
                    <a:gd name="T36" fmla="*/ 2134 w 2967"/>
                    <a:gd name="T37" fmla="*/ 366 h 457"/>
                    <a:gd name="T38" fmla="*/ 1944 w 2967"/>
                    <a:gd name="T39" fmla="*/ 358 h 457"/>
                    <a:gd name="T40" fmla="*/ 1746 w 2967"/>
                    <a:gd name="T41" fmla="*/ 350 h 457"/>
                    <a:gd name="T42" fmla="*/ 1529 w 2967"/>
                    <a:gd name="T43" fmla="*/ 350 h 457"/>
                    <a:gd name="T44" fmla="*/ 1295 w 2967"/>
                    <a:gd name="T45" fmla="*/ 350 h 457"/>
                    <a:gd name="T46" fmla="*/ 1047 w 2967"/>
                    <a:gd name="T47" fmla="*/ 355 h 457"/>
                    <a:gd name="T48" fmla="*/ 853 w 2967"/>
                    <a:gd name="T49" fmla="*/ 363 h 457"/>
                    <a:gd name="T50" fmla="*/ 654 w 2967"/>
                    <a:gd name="T51" fmla="*/ 374 h 457"/>
                    <a:gd name="T52" fmla="*/ 468 w 2967"/>
                    <a:gd name="T53" fmla="*/ 388 h 457"/>
                    <a:gd name="T54" fmla="*/ 296 w 2967"/>
                    <a:gd name="T55" fmla="*/ 404 h 457"/>
                    <a:gd name="T56" fmla="*/ 150 w 2967"/>
                    <a:gd name="T57" fmla="*/ 423 h 457"/>
                    <a:gd name="T58" fmla="*/ 13 w 2967"/>
                    <a:gd name="T59" fmla="*/ 445 h 457"/>
                    <a:gd name="T60" fmla="*/ 0 w 2967"/>
                    <a:gd name="T61" fmla="*/ 122 h 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>
                    <a:gd name="T0" fmla="*/ 815 w 823"/>
                    <a:gd name="T1" fmla="*/ 27 h 431"/>
                    <a:gd name="T2" fmla="*/ 822 w 823"/>
                    <a:gd name="T3" fmla="*/ 350 h 431"/>
                    <a:gd name="T4" fmla="*/ 746 w 823"/>
                    <a:gd name="T5" fmla="*/ 382 h 431"/>
                    <a:gd name="T6" fmla="*/ 676 w 823"/>
                    <a:gd name="T7" fmla="*/ 404 h 431"/>
                    <a:gd name="T8" fmla="*/ 619 w 823"/>
                    <a:gd name="T9" fmla="*/ 415 h 431"/>
                    <a:gd name="T10" fmla="*/ 571 w 823"/>
                    <a:gd name="T11" fmla="*/ 421 h 431"/>
                    <a:gd name="T12" fmla="*/ 517 w 823"/>
                    <a:gd name="T13" fmla="*/ 427 h 431"/>
                    <a:gd name="T14" fmla="*/ 427 w 823"/>
                    <a:gd name="T15" fmla="*/ 430 h 431"/>
                    <a:gd name="T16" fmla="*/ 344 w 823"/>
                    <a:gd name="T17" fmla="*/ 423 h 431"/>
                    <a:gd name="T18" fmla="*/ 259 w 823"/>
                    <a:gd name="T19" fmla="*/ 410 h 431"/>
                    <a:gd name="T20" fmla="*/ 177 w 823"/>
                    <a:gd name="T21" fmla="*/ 388 h 431"/>
                    <a:gd name="T22" fmla="*/ 105 w 823"/>
                    <a:gd name="T23" fmla="*/ 358 h 431"/>
                    <a:gd name="T24" fmla="*/ 41 w 823"/>
                    <a:gd name="T25" fmla="*/ 325 h 431"/>
                    <a:gd name="T26" fmla="*/ 0 w 823"/>
                    <a:gd name="T27" fmla="*/ 294 h 431"/>
                    <a:gd name="T28" fmla="*/ 0 w 823"/>
                    <a:gd name="T29" fmla="*/ 0 h 431"/>
                    <a:gd name="T30" fmla="*/ 46 w 823"/>
                    <a:gd name="T31" fmla="*/ 25 h 431"/>
                    <a:gd name="T32" fmla="*/ 105 w 823"/>
                    <a:gd name="T33" fmla="*/ 47 h 431"/>
                    <a:gd name="T34" fmla="*/ 175 w 823"/>
                    <a:gd name="T35" fmla="*/ 66 h 431"/>
                    <a:gd name="T36" fmla="*/ 244 w 823"/>
                    <a:gd name="T37" fmla="*/ 81 h 431"/>
                    <a:gd name="T38" fmla="*/ 314 w 823"/>
                    <a:gd name="T39" fmla="*/ 89 h 431"/>
                    <a:gd name="T40" fmla="*/ 361 w 823"/>
                    <a:gd name="T41" fmla="*/ 93 h 431"/>
                    <a:gd name="T42" fmla="*/ 401 w 823"/>
                    <a:gd name="T43" fmla="*/ 95 h 431"/>
                    <a:gd name="T44" fmla="*/ 471 w 823"/>
                    <a:gd name="T45" fmla="*/ 95 h 431"/>
                    <a:gd name="T46" fmla="*/ 515 w 823"/>
                    <a:gd name="T47" fmla="*/ 92 h 431"/>
                    <a:gd name="T48" fmla="*/ 555 w 823"/>
                    <a:gd name="T49" fmla="*/ 87 h 431"/>
                    <a:gd name="T50" fmla="*/ 600 w 823"/>
                    <a:gd name="T51" fmla="*/ 84 h 431"/>
                    <a:gd name="T52" fmla="*/ 640 w 823"/>
                    <a:gd name="T53" fmla="*/ 76 h 431"/>
                    <a:gd name="T54" fmla="*/ 689 w 823"/>
                    <a:gd name="T55" fmla="*/ 67 h 431"/>
                    <a:gd name="T56" fmla="*/ 733 w 823"/>
                    <a:gd name="T57" fmla="*/ 55 h 431"/>
                    <a:gd name="T58" fmla="*/ 777 w 823"/>
                    <a:gd name="T59" fmla="*/ 41 h 431"/>
                    <a:gd name="T60" fmla="*/ 815 w 823"/>
                    <a:gd name="T61" fmla="*/ 27 h 4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>
                    <a:gd name="T0" fmla="*/ 16 w 551"/>
                    <a:gd name="T1" fmla="*/ 53 h 339"/>
                    <a:gd name="T2" fmla="*/ 0 w 551"/>
                    <a:gd name="T3" fmla="*/ 122 h 339"/>
                    <a:gd name="T4" fmla="*/ 10 w 551"/>
                    <a:gd name="T5" fmla="*/ 146 h 339"/>
                    <a:gd name="T6" fmla="*/ 33 w 551"/>
                    <a:gd name="T7" fmla="*/ 183 h 339"/>
                    <a:gd name="T8" fmla="*/ 57 w 551"/>
                    <a:gd name="T9" fmla="*/ 216 h 339"/>
                    <a:gd name="T10" fmla="*/ 85 w 551"/>
                    <a:gd name="T11" fmla="*/ 244 h 339"/>
                    <a:gd name="T12" fmla="*/ 120 w 551"/>
                    <a:gd name="T13" fmla="*/ 271 h 339"/>
                    <a:gd name="T14" fmla="*/ 153 w 551"/>
                    <a:gd name="T15" fmla="*/ 290 h 339"/>
                    <a:gd name="T16" fmla="*/ 189 w 551"/>
                    <a:gd name="T17" fmla="*/ 308 h 339"/>
                    <a:gd name="T18" fmla="*/ 235 w 551"/>
                    <a:gd name="T19" fmla="*/ 324 h 339"/>
                    <a:gd name="T20" fmla="*/ 270 w 551"/>
                    <a:gd name="T21" fmla="*/ 332 h 339"/>
                    <a:gd name="T22" fmla="*/ 312 w 551"/>
                    <a:gd name="T23" fmla="*/ 338 h 339"/>
                    <a:gd name="T24" fmla="*/ 351 w 551"/>
                    <a:gd name="T25" fmla="*/ 338 h 339"/>
                    <a:gd name="T26" fmla="*/ 393 w 551"/>
                    <a:gd name="T27" fmla="*/ 333 h 339"/>
                    <a:gd name="T28" fmla="*/ 436 w 551"/>
                    <a:gd name="T29" fmla="*/ 321 h 339"/>
                    <a:gd name="T30" fmla="*/ 475 w 551"/>
                    <a:gd name="T31" fmla="*/ 302 h 339"/>
                    <a:gd name="T32" fmla="*/ 498 w 551"/>
                    <a:gd name="T33" fmla="*/ 286 h 339"/>
                    <a:gd name="T34" fmla="*/ 526 w 551"/>
                    <a:gd name="T35" fmla="*/ 262 h 339"/>
                    <a:gd name="T36" fmla="*/ 541 w 551"/>
                    <a:gd name="T37" fmla="*/ 243 h 339"/>
                    <a:gd name="T38" fmla="*/ 550 w 551"/>
                    <a:gd name="T39" fmla="*/ 226 h 339"/>
                    <a:gd name="T40" fmla="*/ 550 w 551"/>
                    <a:gd name="T41" fmla="*/ 208 h 339"/>
                    <a:gd name="T42" fmla="*/ 544 w 551"/>
                    <a:gd name="T43" fmla="*/ 187 h 339"/>
                    <a:gd name="T44" fmla="*/ 532 w 551"/>
                    <a:gd name="T45" fmla="*/ 170 h 339"/>
                    <a:gd name="T46" fmla="*/ 523 w 551"/>
                    <a:gd name="T47" fmla="*/ 135 h 339"/>
                    <a:gd name="T48" fmla="*/ 519 w 551"/>
                    <a:gd name="T49" fmla="*/ 116 h 339"/>
                    <a:gd name="T50" fmla="*/ 267 w 551"/>
                    <a:gd name="T51" fmla="*/ 132 h 339"/>
                    <a:gd name="T52" fmla="*/ 234 w 551"/>
                    <a:gd name="T53" fmla="*/ 126 h 339"/>
                    <a:gd name="T54" fmla="*/ 193 w 551"/>
                    <a:gd name="T55" fmla="*/ 113 h 339"/>
                    <a:gd name="T56" fmla="*/ 162 w 551"/>
                    <a:gd name="T57" fmla="*/ 97 h 339"/>
                    <a:gd name="T58" fmla="*/ 129 w 551"/>
                    <a:gd name="T59" fmla="*/ 77 h 339"/>
                    <a:gd name="T60" fmla="*/ 97 w 551"/>
                    <a:gd name="T61" fmla="*/ 48 h 339"/>
                    <a:gd name="T62" fmla="*/ 78 w 551"/>
                    <a:gd name="T63" fmla="*/ 24 h 339"/>
                    <a:gd name="T64" fmla="*/ 60 w 551"/>
                    <a:gd name="T65" fmla="*/ 0 h 339"/>
                    <a:gd name="T66" fmla="*/ 16 w 551"/>
                    <a:gd name="T67" fmla="*/ 53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>
                    <a:gd name="T0" fmla="*/ 474 w 475"/>
                    <a:gd name="T1" fmla="*/ 0 h 552"/>
                    <a:gd name="T2" fmla="*/ 474 w 475"/>
                    <a:gd name="T3" fmla="*/ 294 h 552"/>
                    <a:gd name="T4" fmla="*/ 446 w 475"/>
                    <a:gd name="T5" fmla="*/ 291 h 552"/>
                    <a:gd name="T6" fmla="*/ 411 w 475"/>
                    <a:gd name="T7" fmla="*/ 293 h 552"/>
                    <a:gd name="T8" fmla="*/ 353 w 475"/>
                    <a:gd name="T9" fmla="*/ 299 h 552"/>
                    <a:gd name="T10" fmla="*/ 296 w 475"/>
                    <a:gd name="T11" fmla="*/ 310 h 552"/>
                    <a:gd name="T12" fmla="*/ 243 w 475"/>
                    <a:gd name="T13" fmla="*/ 323 h 552"/>
                    <a:gd name="T14" fmla="*/ 200 w 475"/>
                    <a:gd name="T15" fmla="*/ 339 h 552"/>
                    <a:gd name="T16" fmla="*/ 149 w 475"/>
                    <a:gd name="T17" fmla="*/ 364 h 552"/>
                    <a:gd name="T18" fmla="*/ 110 w 475"/>
                    <a:gd name="T19" fmla="*/ 390 h 552"/>
                    <a:gd name="T20" fmla="*/ 81 w 475"/>
                    <a:gd name="T21" fmla="*/ 415 h 552"/>
                    <a:gd name="T22" fmla="*/ 60 w 475"/>
                    <a:gd name="T23" fmla="*/ 439 h 552"/>
                    <a:gd name="T24" fmla="*/ 47 w 475"/>
                    <a:gd name="T25" fmla="*/ 461 h 552"/>
                    <a:gd name="T26" fmla="*/ 35 w 475"/>
                    <a:gd name="T27" fmla="*/ 488 h 552"/>
                    <a:gd name="T28" fmla="*/ 30 w 475"/>
                    <a:gd name="T29" fmla="*/ 513 h 552"/>
                    <a:gd name="T30" fmla="*/ 23 w 475"/>
                    <a:gd name="T31" fmla="*/ 551 h 552"/>
                    <a:gd name="T32" fmla="*/ 17 w 475"/>
                    <a:gd name="T33" fmla="*/ 518 h 552"/>
                    <a:gd name="T34" fmla="*/ 8 w 475"/>
                    <a:gd name="T35" fmla="*/ 481 h 552"/>
                    <a:gd name="T36" fmla="*/ 5 w 475"/>
                    <a:gd name="T37" fmla="*/ 453 h 552"/>
                    <a:gd name="T38" fmla="*/ 0 w 475"/>
                    <a:gd name="T39" fmla="*/ 420 h 552"/>
                    <a:gd name="T40" fmla="*/ 2 w 475"/>
                    <a:gd name="T41" fmla="*/ 393 h 552"/>
                    <a:gd name="T42" fmla="*/ 8 w 475"/>
                    <a:gd name="T43" fmla="*/ 361 h 552"/>
                    <a:gd name="T44" fmla="*/ 15 w 475"/>
                    <a:gd name="T45" fmla="*/ 317 h 552"/>
                    <a:gd name="T46" fmla="*/ 30 w 475"/>
                    <a:gd name="T47" fmla="*/ 279 h 552"/>
                    <a:gd name="T48" fmla="*/ 50 w 475"/>
                    <a:gd name="T49" fmla="*/ 238 h 552"/>
                    <a:gd name="T50" fmla="*/ 75 w 475"/>
                    <a:gd name="T51" fmla="*/ 196 h 552"/>
                    <a:gd name="T52" fmla="*/ 111 w 475"/>
                    <a:gd name="T53" fmla="*/ 152 h 552"/>
                    <a:gd name="T54" fmla="*/ 152 w 475"/>
                    <a:gd name="T55" fmla="*/ 116 h 552"/>
                    <a:gd name="T56" fmla="*/ 188 w 475"/>
                    <a:gd name="T57" fmla="*/ 87 h 552"/>
                    <a:gd name="T58" fmla="*/ 233 w 475"/>
                    <a:gd name="T59" fmla="*/ 60 h 552"/>
                    <a:gd name="T60" fmla="*/ 279 w 475"/>
                    <a:gd name="T61" fmla="*/ 40 h 552"/>
                    <a:gd name="T62" fmla="*/ 333 w 475"/>
                    <a:gd name="T63" fmla="*/ 21 h 552"/>
                    <a:gd name="T64" fmla="*/ 380 w 475"/>
                    <a:gd name="T65" fmla="*/ 10 h 552"/>
                    <a:gd name="T66" fmla="*/ 435 w 475"/>
                    <a:gd name="T67" fmla="*/ 3 h 552"/>
                    <a:gd name="T68" fmla="*/ 474 w 475"/>
                    <a:gd name="T69" fmla="*/ 0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>
                    <a:gd name="T0" fmla="*/ 72 w 156"/>
                    <a:gd name="T1" fmla="*/ 0 h 117"/>
                    <a:gd name="T2" fmla="*/ 21 w 156"/>
                    <a:gd name="T3" fmla="*/ 19 h 117"/>
                    <a:gd name="T4" fmla="*/ 3 w 156"/>
                    <a:gd name="T5" fmla="*/ 45 h 117"/>
                    <a:gd name="T6" fmla="*/ 0 w 156"/>
                    <a:gd name="T7" fmla="*/ 70 h 117"/>
                    <a:gd name="T8" fmla="*/ 0 w 156"/>
                    <a:gd name="T9" fmla="*/ 83 h 117"/>
                    <a:gd name="T10" fmla="*/ 9 w 156"/>
                    <a:gd name="T11" fmla="*/ 99 h 117"/>
                    <a:gd name="T12" fmla="*/ 29 w 156"/>
                    <a:gd name="T13" fmla="*/ 107 h 117"/>
                    <a:gd name="T14" fmla="*/ 50 w 156"/>
                    <a:gd name="T15" fmla="*/ 113 h 117"/>
                    <a:gd name="T16" fmla="*/ 69 w 156"/>
                    <a:gd name="T17" fmla="*/ 116 h 117"/>
                    <a:gd name="T18" fmla="*/ 86 w 156"/>
                    <a:gd name="T19" fmla="*/ 116 h 117"/>
                    <a:gd name="T20" fmla="*/ 114 w 156"/>
                    <a:gd name="T21" fmla="*/ 111 h 117"/>
                    <a:gd name="T22" fmla="*/ 134 w 156"/>
                    <a:gd name="T23" fmla="*/ 106 h 117"/>
                    <a:gd name="T24" fmla="*/ 146 w 156"/>
                    <a:gd name="T25" fmla="*/ 98 h 117"/>
                    <a:gd name="T26" fmla="*/ 153 w 156"/>
                    <a:gd name="T27" fmla="*/ 89 h 117"/>
                    <a:gd name="T28" fmla="*/ 155 w 156"/>
                    <a:gd name="T29" fmla="*/ 78 h 117"/>
                    <a:gd name="T30" fmla="*/ 153 w 156"/>
                    <a:gd name="T31" fmla="*/ 60 h 117"/>
                    <a:gd name="T32" fmla="*/ 146 w 156"/>
                    <a:gd name="T33" fmla="*/ 11 h 117"/>
                    <a:gd name="T34" fmla="*/ 72 w 156"/>
                    <a:gd name="T35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>
                    <a:gd name="T0" fmla="*/ 87 w 88"/>
                    <a:gd name="T1" fmla="*/ 67 h 74"/>
                    <a:gd name="T2" fmla="*/ 76 w 88"/>
                    <a:gd name="T3" fmla="*/ 0 h 74"/>
                    <a:gd name="T4" fmla="*/ 33 w 88"/>
                    <a:gd name="T5" fmla="*/ 5 h 74"/>
                    <a:gd name="T6" fmla="*/ 0 w 88"/>
                    <a:gd name="T7" fmla="*/ 8 h 74"/>
                    <a:gd name="T8" fmla="*/ 9 w 88"/>
                    <a:gd name="T9" fmla="*/ 73 h 74"/>
                    <a:gd name="T10" fmla="*/ 12 w 88"/>
                    <a:gd name="T11" fmla="*/ 57 h 74"/>
                    <a:gd name="T12" fmla="*/ 22 w 88"/>
                    <a:gd name="T13" fmla="*/ 47 h 74"/>
                    <a:gd name="T14" fmla="*/ 40 w 88"/>
                    <a:gd name="T15" fmla="*/ 43 h 74"/>
                    <a:gd name="T16" fmla="*/ 60 w 88"/>
                    <a:gd name="T17" fmla="*/ 44 h 74"/>
                    <a:gd name="T18" fmla="*/ 76 w 88"/>
                    <a:gd name="T19" fmla="*/ 51 h 74"/>
                    <a:gd name="T20" fmla="*/ 87 w 88"/>
                    <a:gd name="T21" fmla="*/ 67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>
                    <a:gd name="T0" fmla="*/ 317 w 319"/>
                    <a:gd name="T1" fmla="*/ 275 h 286"/>
                    <a:gd name="T2" fmla="*/ 315 w 319"/>
                    <a:gd name="T3" fmla="*/ 254 h 286"/>
                    <a:gd name="T4" fmla="*/ 306 w 319"/>
                    <a:gd name="T5" fmla="*/ 235 h 286"/>
                    <a:gd name="T6" fmla="*/ 299 w 319"/>
                    <a:gd name="T7" fmla="*/ 219 h 286"/>
                    <a:gd name="T8" fmla="*/ 294 w 319"/>
                    <a:gd name="T9" fmla="*/ 194 h 286"/>
                    <a:gd name="T10" fmla="*/ 288 w 319"/>
                    <a:gd name="T11" fmla="*/ 161 h 286"/>
                    <a:gd name="T12" fmla="*/ 284 w 319"/>
                    <a:gd name="T13" fmla="*/ 126 h 286"/>
                    <a:gd name="T14" fmla="*/ 281 w 319"/>
                    <a:gd name="T15" fmla="*/ 94 h 286"/>
                    <a:gd name="T16" fmla="*/ 279 w 319"/>
                    <a:gd name="T17" fmla="*/ 67 h 286"/>
                    <a:gd name="T18" fmla="*/ 278 w 319"/>
                    <a:gd name="T19" fmla="*/ 43 h 286"/>
                    <a:gd name="T20" fmla="*/ 270 w 319"/>
                    <a:gd name="T21" fmla="*/ 29 h 286"/>
                    <a:gd name="T22" fmla="*/ 255 w 319"/>
                    <a:gd name="T23" fmla="*/ 16 h 286"/>
                    <a:gd name="T24" fmla="*/ 240 w 319"/>
                    <a:gd name="T25" fmla="*/ 9 h 286"/>
                    <a:gd name="T26" fmla="*/ 216 w 319"/>
                    <a:gd name="T27" fmla="*/ 2 h 286"/>
                    <a:gd name="T28" fmla="*/ 189 w 319"/>
                    <a:gd name="T29" fmla="*/ 0 h 286"/>
                    <a:gd name="T30" fmla="*/ 147 w 319"/>
                    <a:gd name="T31" fmla="*/ 0 h 286"/>
                    <a:gd name="T32" fmla="*/ 110 w 319"/>
                    <a:gd name="T33" fmla="*/ 2 h 286"/>
                    <a:gd name="T34" fmla="*/ 74 w 319"/>
                    <a:gd name="T35" fmla="*/ 9 h 286"/>
                    <a:gd name="T36" fmla="*/ 41 w 319"/>
                    <a:gd name="T37" fmla="*/ 21 h 286"/>
                    <a:gd name="T38" fmla="*/ 20 w 319"/>
                    <a:gd name="T39" fmla="*/ 35 h 286"/>
                    <a:gd name="T40" fmla="*/ 8 w 319"/>
                    <a:gd name="T41" fmla="*/ 47 h 286"/>
                    <a:gd name="T42" fmla="*/ 0 w 319"/>
                    <a:gd name="T43" fmla="*/ 61 h 286"/>
                    <a:gd name="T44" fmla="*/ 2 w 319"/>
                    <a:gd name="T45" fmla="*/ 75 h 286"/>
                    <a:gd name="T46" fmla="*/ 5 w 319"/>
                    <a:gd name="T47" fmla="*/ 89 h 286"/>
                    <a:gd name="T48" fmla="*/ 15 w 319"/>
                    <a:gd name="T49" fmla="*/ 104 h 286"/>
                    <a:gd name="T50" fmla="*/ 23 w 319"/>
                    <a:gd name="T51" fmla="*/ 123 h 286"/>
                    <a:gd name="T52" fmla="*/ 27 w 319"/>
                    <a:gd name="T53" fmla="*/ 149 h 286"/>
                    <a:gd name="T54" fmla="*/ 30 w 319"/>
                    <a:gd name="T55" fmla="*/ 176 h 286"/>
                    <a:gd name="T56" fmla="*/ 35 w 319"/>
                    <a:gd name="T57" fmla="*/ 200 h 286"/>
                    <a:gd name="T58" fmla="*/ 36 w 319"/>
                    <a:gd name="T59" fmla="*/ 235 h 286"/>
                    <a:gd name="T60" fmla="*/ 38 w 319"/>
                    <a:gd name="T61" fmla="*/ 265 h 286"/>
                    <a:gd name="T62" fmla="*/ 38 w 319"/>
                    <a:gd name="T63" fmla="*/ 285 h 286"/>
                    <a:gd name="T64" fmla="*/ 48 w 319"/>
                    <a:gd name="T65" fmla="*/ 260 h 286"/>
                    <a:gd name="T66" fmla="*/ 68 w 319"/>
                    <a:gd name="T67" fmla="*/ 248 h 286"/>
                    <a:gd name="T68" fmla="*/ 86 w 319"/>
                    <a:gd name="T69" fmla="*/ 241 h 286"/>
                    <a:gd name="T70" fmla="*/ 108 w 319"/>
                    <a:gd name="T71" fmla="*/ 236 h 286"/>
                    <a:gd name="T72" fmla="*/ 143 w 319"/>
                    <a:gd name="T73" fmla="*/ 229 h 286"/>
                    <a:gd name="T74" fmla="*/ 177 w 319"/>
                    <a:gd name="T75" fmla="*/ 228 h 286"/>
                    <a:gd name="T76" fmla="*/ 197 w 319"/>
                    <a:gd name="T77" fmla="*/ 228 h 286"/>
                    <a:gd name="T78" fmla="*/ 228 w 319"/>
                    <a:gd name="T79" fmla="*/ 230 h 286"/>
                    <a:gd name="T80" fmla="*/ 264 w 319"/>
                    <a:gd name="T81" fmla="*/ 237 h 286"/>
                    <a:gd name="T82" fmla="*/ 287 w 319"/>
                    <a:gd name="T83" fmla="*/ 246 h 286"/>
                    <a:gd name="T84" fmla="*/ 302 w 319"/>
                    <a:gd name="T85" fmla="*/ 255 h 286"/>
                    <a:gd name="T86" fmla="*/ 318 w 319"/>
                    <a:gd name="T87" fmla="*/ 268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>
                    <a:gd name="T0" fmla="*/ 534 w 551"/>
                    <a:gd name="T1" fmla="*/ 48 h 335"/>
                    <a:gd name="T2" fmla="*/ 550 w 551"/>
                    <a:gd name="T3" fmla="*/ 117 h 335"/>
                    <a:gd name="T4" fmla="*/ 540 w 551"/>
                    <a:gd name="T5" fmla="*/ 142 h 335"/>
                    <a:gd name="T6" fmla="*/ 517 w 551"/>
                    <a:gd name="T7" fmla="*/ 179 h 335"/>
                    <a:gd name="T8" fmla="*/ 493 w 551"/>
                    <a:gd name="T9" fmla="*/ 212 h 335"/>
                    <a:gd name="T10" fmla="*/ 465 w 551"/>
                    <a:gd name="T11" fmla="*/ 239 h 335"/>
                    <a:gd name="T12" fmla="*/ 430 w 551"/>
                    <a:gd name="T13" fmla="*/ 267 h 335"/>
                    <a:gd name="T14" fmla="*/ 397 w 551"/>
                    <a:gd name="T15" fmla="*/ 286 h 335"/>
                    <a:gd name="T16" fmla="*/ 361 w 551"/>
                    <a:gd name="T17" fmla="*/ 304 h 335"/>
                    <a:gd name="T18" fmla="*/ 315 w 551"/>
                    <a:gd name="T19" fmla="*/ 320 h 335"/>
                    <a:gd name="T20" fmla="*/ 280 w 551"/>
                    <a:gd name="T21" fmla="*/ 328 h 335"/>
                    <a:gd name="T22" fmla="*/ 238 w 551"/>
                    <a:gd name="T23" fmla="*/ 334 h 335"/>
                    <a:gd name="T24" fmla="*/ 199 w 551"/>
                    <a:gd name="T25" fmla="*/ 334 h 335"/>
                    <a:gd name="T26" fmla="*/ 157 w 551"/>
                    <a:gd name="T27" fmla="*/ 329 h 335"/>
                    <a:gd name="T28" fmla="*/ 114 w 551"/>
                    <a:gd name="T29" fmla="*/ 317 h 335"/>
                    <a:gd name="T30" fmla="*/ 75 w 551"/>
                    <a:gd name="T31" fmla="*/ 298 h 335"/>
                    <a:gd name="T32" fmla="*/ 52 w 551"/>
                    <a:gd name="T33" fmla="*/ 282 h 335"/>
                    <a:gd name="T34" fmla="*/ 24 w 551"/>
                    <a:gd name="T35" fmla="*/ 258 h 335"/>
                    <a:gd name="T36" fmla="*/ 9 w 551"/>
                    <a:gd name="T37" fmla="*/ 238 h 335"/>
                    <a:gd name="T38" fmla="*/ 0 w 551"/>
                    <a:gd name="T39" fmla="*/ 222 h 335"/>
                    <a:gd name="T40" fmla="*/ 0 w 551"/>
                    <a:gd name="T41" fmla="*/ 204 h 335"/>
                    <a:gd name="T42" fmla="*/ 6 w 551"/>
                    <a:gd name="T43" fmla="*/ 182 h 335"/>
                    <a:gd name="T44" fmla="*/ 18 w 551"/>
                    <a:gd name="T45" fmla="*/ 166 h 335"/>
                    <a:gd name="T46" fmla="*/ 27 w 551"/>
                    <a:gd name="T47" fmla="*/ 131 h 335"/>
                    <a:gd name="T48" fmla="*/ 31 w 551"/>
                    <a:gd name="T49" fmla="*/ 112 h 335"/>
                    <a:gd name="T50" fmla="*/ 283 w 551"/>
                    <a:gd name="T51" fmla="*/ 128 h 335"/>
                    <a:gd name="T52" fmla="*/ 316 w 551"/>
                    <a:gd name="T53" fmla="*/ 122 h 335"/>
                    <a:gd name="T54" fmla="*/ 357 w 551"/>
                    <a:gd name="T55" fmla="*/ 109 h 335"/>
                    <a:gd name="T56" fmla="*/ 388 w 551"/>
                    <a:gd name="T57" fmla="*/ 93 h 335"/>
                    <a:gd name="T58" fmla="*/ 421 w 551"/>
                    <a:gd name="T59" fmla="*/ 73 h 335"/>
                    <a:gd name="T60" fmla="*/ 453 w 551"/>
                    <a:gd name="T61" fmla="*/ 44 h 335"/>
                    <a:gd name="T62" fmla="*/ 472 w 551"/>
                    <a:gd name="T63" fmla="*/ 19 h 335"/>
                    <a:gd name="T64" fmla="*/ 486 w 551"/>
                    <a:gd name="T65" fmla="*/ 0 h 335"/>
                    <a:gd name="T66" fmla="*/ 534 w 551"/>
                    <a:gd name="T67" fmla="*/ 48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>
                    <a:gd name="T0" fmla="*/ 0 w 475"/>
                    <a:gd name="T1" fmla="*/ 0 h 552"/>
                    <a:gd name="T2" fmla="*/ 0 w 475"/>
                    <a:gd name="T3" fmla="*/ 294 h 552"/>
                    <a:gd name="T4" fmla="*/ 28 w 475"/>
                    <a:gd name="T5" fmla="*/ 291 h 552"/>
                    <a:gd name="T6" fmla="*/ 63 w 475"/>
                    <a:gd name="T7" fmla="*/ 293 h 552"/>
                    <a:gd name="T8" fmla="*/ 121 w 475"/>
                    <a:gd name="T9" fmla="*/ 299 h 552"/>
                    <a:gd name="T10" fmla="*/ 178 w 475"/>
                    <a:gd name="T11" fmla="*/ 310 h 552"/>
                    <a:gd name="T12" fmla="*/ 231 w 475"/>
                    <a:gd name="T13" fmla="*/ 323 h 552"/>
                    <a:gd name="T14" fmla="*/ 274 w 475"/>
                    <a:gd name="T15" fmla="*/ 339 h 552"/>
                    <a:gd name="T16" fmla="*/ 325 w 475"/>
                    <a:gd name="T17" fmla="*/ 364 h 552"/>
                    <a:gd name="T18" fmla="*/ 364 w 475"/>
                    <a:gd name="T19" fmla="*/ 390 h 552"/>
                    <a:gd name="T20" fmla="*/ 393 w 475"/>
                    <a:gd name="T21" fmla="*/ 415 h 552"/>
                    <a:gd name="T22" fmla="*/ 414 w 475"/>
                    <a:gd name="T23" fmla="*/ 439 h 552"/>
                    <a:gd name="T24" fmla="*/ 427 w 475"/>
                    <a:gd name="T25" fmla="*/ 461 h 552"/>
                    <a:gd name="T26" fmla="*/ 439 w 475"/>
                    <a:gd name="T27" fmla="*/ 488 h 552"/>
                    <a:gd name="T28" fmla="*/ 444 w 475"/>
                    <a:gd name="T29" fmla="*/ 513 h 552"/>
                    <a:gd name="T30" fmla="*/ 451 w 475"/>
                    <a:gd name="T31" fmla="*/ 551 h 552"/>
                    <a:gd name="T32" fmla="*/ 457 w 475"/>
                    <a:gd name="T33" fmla="*/ 518 h 552"/>
                    <a:gd name="T34" fmla="*/ 466 w 475"/>
                    <a:gd name="T35" fmla="*/ 481 h 552"/>
                    <a:gd name="T36" fmla="*/ 469 w 475"/>
                    <a:gd name="T37" fmla="*/ 453 h 552"/>
                    <a:gd name="T38" fmla="*/ 474 w 475"/>
                    <a:gd name="T39" fmla="*/ 420 h 552"/>
                    <a:gd name="T40" fmla="*/ 472 w 475"/>
                    <a:gd name="T41" fmla="*/ 393 h 552"/>
                    <a:gd name="T42" fmla="*/ 466 w 475"/>
                    <a:gd name="T43" fmla="*/ 361 h 552"/>
                    <a:gd name="T44" fmla="*/ 459 w 475"/>
                    <a:gd name="T45" fmla="*/ 317 h 552"/>
                    <a:gd name="T46" fmla="*/ 444 w 475"/>
                    <a:gd name="T47" fmla="*/ 279 h 552"/>
                    <a:gd name="T48" fmla="*/ 424 w 475"/>
                    <a:gd name="T49" fmla="*/ 238 h 552"/>
                    <a:gd name="T50" fmla="*/ 399 w 475"/>
                    <a:gd name="T51" fmla="*/ 196 h 552"/>
                    <a:gd name="T52" fmla="*/ 363 w 475"/>
                    <a:gd name="T53" fmla="*/ 152 h 552"/>
                    <a:gd name="T54" fmla="*/ 322 w 475"/>
                    <a:gd name="T55" fmla="*/ 116 h 552"/>
                    <a:gd name="T56" fmla="*/ 286 w 475"/>
                    <a:gd name="T57" fmla="*/ 87 h 552"/>
                    <a:gd name="T58" fmla="*/ 241 w 475"/>
                    <a:gd name="T59" fmla="*/ 60 h 552"/>
                    <a:gd name="T60" fmla="*/ 195 w 475"/>
                    <a:gd name="T61" fmla="*/ 40 h 552"/>
                    <a:gd name="T62" fmla="*/ 141 w 475"/>
                    <a:gd name="T63" fmla="*/ 21 h 552"/>
                    <a:gd name="T64" fmla="*/ 94 w 475"/>
                    <a:gd name="T65" fmla="*/ 10 h 552"/>
                    <a:gd name="T66" fmla="*/ 39 w 475"/>
                    <a:gd name="T67" fmla="*/ 3 h 552"/>
                    <a:gd name="T68" fmla="*/ 0 w 475"/>
                    <a:gd name="T69" fmla="*/ 0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>
                    <a:gd name="T0" fmla="*/ 83 w 156"/>
                    <a:gd name="T1" fmla="*/ 0 h 117"/>
                    <a:gd name="T2" fmla="*/ 134 w 156"/>
                    <a:gd name="T3" fmla="*/ 19 h 117"/>
                    <a:gd name="T4" fmla="*/ 152 w 156"/>
                    <a:gd name="T5" fmla="*/ 45 h 117"/>
                    <a:gd name="T6" fmla="*/ 155 w 156"/>
                    <a:gd name="T7" fmla="*/ 70 h 117"/>
                    <a:gd name="T8" fmla="*/ 155 w 156"/>
                    <a:gd name="T9" fmla="*/ 83 h 117"/>
                    <a:gd name="T10" fmla="*/ 146 w 156"/>
                    <a:gd name="T11" fmla="*/ 99 h 117"/>
                    <a:gd name="T12" fmla="*/ 126 w 156"/>
                    <a:gd name="T13" fmla="*/ 107 h 117"/>
                    <a:gd name="T14" fmla="*/ 105 w 156"/>
                    <a:gd name="T15" fmla="*/ 113 h 117"/>
                    <a:gd name="T16" fmla="*/ 86 w 156"/>
                    <a:gd name="T17" fmla="*/ 116 h 117"/>
                    <a:gd name="T18" fmla="*/ 69 w 156"/>
                    <a:gd name="T19" fmla="*/ 116 h 117"/>
                    <a:gd name="T20" fmla="*/ 41 w 156"/>
                    <a:gd name="T21" fmla="*/ 111 h 117"/>
                    <a:gd name="T22" fmla="*/ 21 w 156"/>
                    <a:gd name="T23" fmla="*/ 106 h 117"/>
                    <a:gd name="T24" fmla="*/ 9 w 156"/>
                    <a:gd name="T25" fmla="*/ 98 h 117"/>
                    <a:gd name="T26" fmla="*/ 2 w 156"/>
                    <a:gd name="T27" fmla="*/ 89 h 117"/>
                    <a:gd name="T28" fmla="*/ 0 w 156"/>
                    <a:gd name="T29" fmla="*/ 78 h 117"/>
                    <a:gd name="T30" fmla="*/ 2 w 156"/>
                    <a:gd name="T31" fmla="*/ 60 h 117"/>
                    <a:gd name="T32" fmla="*/ 9 w 156"/>
                    <a:gd name="T33" fmla="*/ 11 h 117"/>
                    <a:gd name="T34" fmla="*/ 83 w 156"/>
                    <a:gd name="T35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>
                    <a:gd name="T0" fmla="*/ 0 w 88"/>
                    <a:gd name="T1" fmla="*/ 69 h 75"/>
                    <a:gd name="T2" fmla="*/ 11 w 88"/>
                    <a:gd name="T3" fmla="*/ 0 h 75"/>
                    <a:gd name="T4" fmla="*/ 54 w 88"/>
                    <a:gd name="T5" fmla="*/ 5 h 75"/>
                    <a:gd name="T6" fmla="*/ 87 w 88"/>
                    <a:gd name="T7" fmla="*/ 9 h 75"/>
                    <a:gd name="T8" fmla="*/ 78 w 88"/>
                    <a:gd name="T9" fmla="*/ 74 h 75"/>
                    <a:gd name="T10" fmla="*/ 75 w 88"/>
                    <a:gd name="T11" fmla="*/ 59 h 75"/>
                    <a:gd name="T12" fmla="*/ 65 w 88"/>
                    <a:gd name="T13" fmla="*/ 48 h 75"/>
                    <a:gd name="T14" fmla="*/ 47 w 88"/>
                    <a:gd name="T15" fmla="*/ 44 h 75"/>
                    <a:gd name="T16" fmla="*/ 27 w 88"/>
                    <a:gd name="T17" fmla="*/ 45 h 75"/>
                    <a:gd name="T18" fmla="*/ 11 w 88"/>
                    <a:gd name="T19" fmla="*/ 52 h 75"/>
                    <a:gd name="T20" fmla="*/ 0 w 88"/>
                    <a:gd name="T21" fmla="*/ 69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>
                    <a:gd name="T0" fmla="*/ 1 w 319"/>
                    <a:gd name="T1" fmla="*/ 275 h 286"/>
                    <a:gd name="T2" fmla="*/ 3 w 319"/>
                    <a:gd name="T3" fmla="*/ 254 h 286"/>
                    <a:gd name="T4" fmla="*/ 12 w 319"/>
                    <a:gd name="T5" fmla="*/ 235 h 286"/>
                    <a:gd name="T6" fmla="*/ 19 w 319"/>
                    <a:gd name="T7" fmla="*/ 219 h 286"/>
                    <a:gd name="T8" fmla="*/ 24 w 319"/>
                    <a:gd name="T9" fmla="*/ 194 h 286"/>
                    <a:gd name="T10" fmla="*/ 30 w 319"/>
                    <a:gd name="T11" fmla="*/ 161 h 286"/>
                    <a:gd name="T12" fmla="*/ 34 w 319"/>
                    <a:gd name="T13" fmla="*/ 126 h 286"/>
                    <a:gd name="T14" fmla="*/ 37 w 319"/>
                    <a:gd name="T15" fmla="*/ 94 h 286"/>
                    <a:gd name="T16" fmla="*/ 39 w 319"/>
                    <a:gd name="T17" fmla="*/ 67 h 286"/>
                    <a:gd name="T18" fmla="*/ 40 w 319"/>
                    <a:gd name="T19" fmla="*/ 43 h 286"/>
                    <a:gd name="T20" fmla="*/ 48 w 319"/>
                    <a:gd name="T21" fmla="*/ 29 h 286"/>
                    <a:gd name="T22" fmla="*/ 63 w 319"/>
                    <a:gd name="T23" fmla="*/ 16 h 286"/>
                    <a:gd name="T24" fmla="*/ 78 w 319"/>
                    <a:gd name="T25" fmla="*/ 9 h 286"/>
                    <a:gd name="T26" fmla="*/ 102 w 319"/>
                    <a:gd name="T27" fmla="*/ 2 h 286"/>
                    <a:gd name="T28" fmla="*/ 129 w 319"/>
                    <a:gd name="T29" fmla="*/ 0 h 286"/>
                    <a:gd name="T30" fmla="*/ 171 w 319"/>
                    <a:gd name="T31" fmla="*/ 0 h 286"/>
                    <a:gd name="T32" fmla="*/ 208 w 319"/>
                    <a:gd name="T33" fmla="*/ 2 h 286"/>
                    <a:gd name="T34" fmla="*/ 244 w 319"/>
                    <a:gd name="T35" fmla="*/ 9 h 286"/>
                    <a:gd name="T36" fmla="*/ 277 w 319"/>
                    <a:gd name="T37" fmla="*/ 21 h 286"/>
                    <a:gd name="T38" fmla="*/ 298 w 319"/>
                    <a:gd name="T39" fmla="*/ 35 h 286"/>
                    <a:gd name="T40" fmla="*/ 310 w 319"/>
                    <a:gd name="T41" fmla="*/ 47 h 286"/>
                    <a:gd name="T42" fmla="*/ 318 w 319"/>
                    <a:gd name="T43" fmla="*/ 61 h 286"/>
                    <a:gd name="T44" fmla="*/ 316 w 319"/>
                    <a:gd name="T45" fmla="*/ 75 h 286"/>
                    <a:gd name="T46" fmla="*/ 313 w 319"/>
                    <a:gd name="T47" fmla="*/ 89 h 286"/>
                    <a:gd name="T48" fmla="*/ 303 w 319"/>
                    <a:gd name="T49" fmla="*/ 104 h 286"/>
                    <a:gd name="T50" fmla="*/ 295 w 319"/>
                    <a:gd name="T51" fmla="*/ 123 h 286"/>
                    <a:gd name="T52" fmla="*/ 291 w 319"/>
                    <a:gd name="T53" fmla="*/ 149 h 286"/>
                    <a:gd name="T54" fmla="*/ 288 w 319"/>
                    <a:gd name="T55" fmla="*/ 176 h 286"/>
                    <a:gd name="T56" fmla="*/ 283 w 319"/>
                    <a:gd name="T57" fmla="*/ 200 h 286"/>
                    <a:gd name="T58" fmla="*/ 282 w 319"/>
                    <a:gd name="T59" fmla="*/ 235 h 286"/>
                    <a:gd name="T60" fmla="*/ 280 w 319"/>
                    <a:gd name="T61" fmla="*/ 265 h 286"/>
                    <a:gd name="T62" fmla="*/ 280 w 319"/>
                    <a:gd name="T63" fmla="*/ 285 h 286"/>
                    <a:gd name="T64" fmla="*/ 270 w 319"/>
                    <a:gd name="T65" fmla="*/ 260 h 286"/>
                    <a:gd name="T66" fmla="*/ 250 w 319"/>
                    <a:gd name="T67" fmla="*/ 248 h 286"/>
                    <a:gd name="T68" fmla="*/ 232 w 319"/>
                    <a:gd name="T69" fmla="*/ 241 h 286"/>
                    <a:gd name="T70" fmla="*/ 210 w 319"/>
                    <a:gd name="T71" fmla="*/ 236 h 286"/>
                    <a:gd name="T72" fmla="*/ 175 w 319"/>
                    <a:gd name="T73" fmla="*/ 229 h 286"/>
                    <a:gd name="T74" fmla="*/ 141 w 319"/>
                    <a:gd name="T75" fmla="*/ 228 h 286"/>
                    <a:gd name="T76" fmla="*/ 121 w 319"/>
                    <a:gd name="T77" fmla="*/ 228 h 286"/>
                    <a:gd name="T78" fmla="*/ 90 w 319"/>
                    <a:gd name="T79" fmla="*/ 230 h 286"/>
                    <a:gd name="T80" fmla="*/ 54 w 319"/>
                    <a:gd name="T81" fmla="*/ 237 h 286"/>
                    <a:gd name="T82" fmla="*/ 31 w 319"/>
                    <a:gd name="T83" fmla="*/ 246 h 286"/>
                    <a:gd name="T84" fmla="*/ 16 w 319"/>
                    <a:gd name="T85" fmla="*/ 255 h 286"/>
                    <a:gd name="T86" fmla="*/ 0 w 319"/>
                    <a:gd name="T87" fmla="*/ 268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8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>
                    <a:gd name="T0" fmla="*/ 0 w 832"/>
                    <a:gd name="T1" fmla="*/ 0 h 420"/>
                    <a:gd name="T2" fmla="*/ 0 w 832"/>
                    <a:gd name="T3" fmla="*/ 356 h 420"/>
                    <a:gd name="T4" fmla="*/ 84 w 832"/>
                    <a:gd name="T5" fmla="*/ 374 h 420"/>
                    <a:gd name="T6" fmla="*/ 153 w 832"/>
                    <a:gd name="T7" fmla="*/ 393 h 420"/>
                    <a:gd name="T8" fmla="*/ 210 w 832"/>
                    <a:gd name="T9" fmla="*/ 404 h 420"/>
                    <a:gd name="T10" fmla="*/ 258 w 832"/>
                    <a:gd name="T11" fmla="*/ 410 h 420"/>
                    <a:gd name="T12" fmla="*/ 312 w 832"/>
                    <a:gd name="T13" fmla="*/ 416 h 420"/>
                    <a:gd name="T14" fmla="*/ 402 w 832"/>
                    <a:gd name="T15" fmla="*/ 419 h 420"/>
                    <a:gd name="T16" fmla="*/ 485 w 832"/>
                    <a:gd name="T17" fmla="*/ 412 h 420"/>
                    <a:gd name="T18" fmla="*/ 570 w 832"/>
                    <a:gd name="T19" fmla="*/ 399 h 420"/>
                    <a:gd name="T20" fmla="*/ 652 w 832"/>
                    <a:gd name="T21" fmla="*/ 377 h 420"/>
                    <a:gd name="T22" fmla="*/ 724 w 832"/>
                    <a:gd name="T23" fmla="*/ 347 h 420"/>
                    <a:gd name="T24" fmla="*/ 784 w 832"/>
                    <a:gd name="T25" fmla="*/ 306 h 420"/>
                    <a:gd name="T26" fmla="*/ 829 w 832"/>
                    <a:gd name="T27" fmla="*/ 291 h 420"/>
                    <a:gd name="T28" fmla="*/ 831 w 832"/>
                    <a:gd name="T29" fmla="*/ 2 h 420"/>
                    <a:gd name="T30" fmla="*/ 786 w 832"/>
                    <a:gd name="T31" fmla="*/ 9 h 420"/>
                    <a:gd name="T32" fmla="*/ 726 w 832"/>
                    <a:gd name="T33" fmla="*/ 29 h 420"/>
                    <a:gd name="T34" fmla="*/ 654 w 832"/>
                    <a:gd name="T35" fmla="*/ 55 h 420"/>
                    <a:gd name="T36" fmla="*/ 585 w 832"/>
                    <a:gd name="T37" fmla="*/ 70 h 420"/>
                    <a:gd name="T38" fmla="*/ 515 w 832"/>
                    <a:gd name="T39" fmla="*/ 78 h 420"/>
                    <a:gd name="T40" fmla="*/ 468 w 832"/>
                    <a:gd name="T41" fmla="*/ 82 h 420"/>
                    <a:gd name="T42" fmla="*/ 428 w 832"/>
                    <a:gd name="T43" fmla="*/ 84 h 420"/>
                    <a:gd name="T44" fmla="*/ 358 w 832"/>
                    <a:gd name="T45" fmla="*/ 84 h 420"/>
                    <a:gd name="T46" fmla="*/ 314 w 832"/>
                    <a:gd name="T47" fmla="*/ 81 h 420"/>
                    <a:gd name="T48" fmla="*/ 274 w 832"/>
                    <a:gd name="T49" fmla="*/ 76 h 420"/>
                    <a:gd name="T50" fmla="*/ 229 w 832"/>
                    <a:gd name="T51" fmla="*/ 73 h 420"/>
                    <a:gd name="T52" fmla="*/ 190 w 832"/>
                    <a:gd name="T53" fmla="*/ 66 h 420"/>
                    <a:gd name="T54" fmla="*/ 140 w 832"/>
                    <a:gd name="T55" fmla="*/ 57 h 420"/>
                    <a:gd name="T56" fmla="*/ 96 w 832"/>
                    <a:gd name="T57" fmla="*/ 44 h 420"/>
                    <a:gd name="T58" fmla="*/ 49 w 832"/>
                    <a:gd name="T59" fmla="*/ 24 h 420"/>
                    <a:gd name="T60" fmla="*/ 0 w 832"/>
                    <a:gd name="T61" fmla="*/ 0 h 4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9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>
                  <a:gd name="T0" fmla="*/ 83 w 156"/>
                  <a:gd name="T1" fmla="*/ 0 h 118"/>
                  <a:gd name="T2" fmla="*/ 134 w 156"/>
                  <a:gd name="T3" fmla="*/ 19 h 118"/>
                  <a:gd name="T4" fmla="*/ 152 w 156"/>
                  <a:gd name="T5" fmla="*/ 46 h 118"/>
                  <a:gd name="T6" fmla="*/ 155 w 156"/>
                  <a:gd name="T7" fmla="*/ 70 h 118"/>
                  <a:gd name="T8" fmla="*/ 155 w 156"/>
                  <a:gd name="T9" fmla="*/ 84 h 118"/>
                  <a:gd name="T10" fmla="*/ 146 w 156"/>
                  <a:gd name="T11" fmla="*/ 100 h 118"/>
                  <a:gd name="T12" fmla="*/ 126 w 156"/>
                  <a:gd name="T13" fmla="*/ 108 h 118"/>
                  <a:gd name="T14" fmla="*/ 105 w 156"/>
                  <a:gd name="T15" fmla="*/ 114 h 118"/>
                  <a:gd name="T16" fmla="*/ 86 w 156"/>
                  <a:gd name="T17" fmla="*/ 117 h 118"/>
                  <a:gd name="T18" fmla="*/ 69 w 156"/>
                  <a:gd name="T19" fmla="*/ 117 h 118"/>
                  <a:gd name="T20" fmla="*/ 41 w 156"/>
                  <a:gd name="T21" fmla="*/ 112 h 118"/>
                  <a:gd name="T22" fmla="*/ 21 w 156"/>
                  <a:gd name="T23" fmla="*/ 107 h 118"/>
                  <a:gd name="T24" fmla="*/ 9 w 156"/>
                  <a:gd name="T25" fmla="*/ 98 h 118"/>
                  <a:gd name="T26" fmla="*/ 2 w 156"/>
                  <a:gd name="T27" fmla="*/ 90 h 118"/>
                  <a:gd name="T28" fmla="*/ 0 w 156"/>
                  <a:gd name="T29" fmla="*/ 78 h 118"/>
                  <a:gd name="T30" fmla="*/ 2 w 156"/>
                  <a:gd name="T31" fmla="*/ 60 h 118"/>
                  <a:gd name="T32" fmla="*/ 9 w 156"/>
                  <a:gd name="T33" fmla="*/ 11 h 118"/>
                  <a:gd name="T34" fmla="*/ 83 w 156"/>
                  <a:gd name="T3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>
                  <a:gd name="T0" fmla="*/ 0 w 88"/>
                  <a:gd name="T1" fmla="*/ 68 h 74"/>
                  <a:gd name="T2" fmla="*/ 11 w 88"/>
                  <a:gd name="T3" fmla="*/ 0 h 74"/>
                  <a:gd name="T4" fmla="*/ 54 w 88"/>
                  <a:gd name="T5" fmla="*/ 5 h 74"/>
                  <a:gd name="T6" fmla="*/ 87 w 88"/>
                  <a:gd name="T7" fmla="*/ 9 h 74"/>
                  <a:gd name="T8" fmla="*/ 78 w 88"/>
                  <a:gd name="T9" fmla="*/ 73 h 74"/>
                  <a:gd name="T10" fmla="*/ 75 w 88"/>
                  <a:gd name="T11" fmla="*/ 58 h 74"/>
                  <a:gd name="T12" fmla="*/ 65 w 88"/>
                  <a:gd name="T13" fmla="*/ 47 h 74"/>
                  <a:gd name="T14" fmla="*/ 47 w 88"/>
                  <a:gd name="T15" fmla="*/ 44 h 74"/>
                  <a:gd name="T16" fmla="*/ 27 w 88"/>
                  <a:gd name="T17" fmla="*/ 45 h 74"/>
                  <a:gd name="T18" fmla="*/ 11 w 88"/>
                  <a:gd name="T19" fmla="*/ 52 h 74"/>
                  <a:gd name="T20" fmla="*/ 0 w 88"/>
                  <a:gd name="T21" fmla="*/ 6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>
                  <a:gd name="T0" fmla="*/ 72 w 156"/>
                  <a:gd name="T1" fmla="*/ 0 h 118"/>
                  <a:gd name="T2" fmla="*/ 21 w 156"/>
                  <a:gd name="T3" fmla="*/ 19 h 118"/>
                  <a:gd name="T4" fmla="*/ 3 w 156"/>
                  <a:gd name="T5" fmla="*/ 46 h 118"/>
                  <a:gd name="T6" fmla="*/ 0 w 156"/>
                  <a:gd name="T7" fmla="*/ 70 h 118"/>
                  <a:gd name="T8" fmla="*/ 0 w 156"/>
                  <a:gd name="T9" fmla="*/ 84 h 118"/>
                  <a:gd name="T10" fmla="*/ 9 w 156"/>
                  <a:gd name="T11" fmla="*/ 100 h 118"/>
                  <a:gd name="T12" fmla="*/ 29 w 156"/>
                  <a:gd name="T13" fmla="*/ 108 h 118"/>
                  <a:gd name="T14" fmla="*/ 50 w 156"/>
                  <a:gd name="T15" fmla="*/ 114 h 118"/>
                  <a:gd name="T16" fmla="*/ 69 w 156"/>
                  <a:gd name="T17" fmla="*/ 117 h 118"/>
                  <a:gd name="T18" fmla="*/ 86 w 156"/>
                  <a:gd name="T19" fmla="*/ 117 h 118"/>
                  <a:gd name="T20" fmla="*/ 114 w 156"/>
                  <a:gd name="T21" fmla="*/ 112 h 118"/>
                  <a:gd name="T22" fmla="*/ 134 w 156"/>
                  <a:gd name="T23" fmla="*/ 107 h 118"/>
                  <a:gd name="T24" fmla="*/ 146 w 156"/>
                  <a:gd name="T25" fmla="*/ 98 h 118"/>
                  <a:gd name="T26" fmla="*/ 153 w 156"/>
                  <a:gd name="T27" fmla="*/ 90 h 118"/>
                  <a:gd name="T28" fmla="*/ 155 w 156"/>
                  <a:gd name="T29" fmla="*/ 78 h 118"/>
                  <a:gd name="T30" fmla="*/ 153 w 156"/>
                  <a:gd name="T31" fmla="*/ 60 h 118"/>
                  <a:gd name="T32" fmla="*/ 146 w 156"/>
                  <a:gd name="T33" fmla="*/ 11 h 118"/>
                  <a:gd name="T34" fmla="*/ 72 w 156"/>
                  <a:gd name="T3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>
                  <a:gd name="T0" fmla="*/ 87 w 88"/>
                  <a:gd name="T1" fmla="*/ 67 h 74"/>
                  <a:gd name="T2" fmla="*/ 76 w 88"/>
                  <a:gd name="T3" fmla="*/ 0 h 74"/>
                  <a:gd name="T4" fmla="*/ 33 w 88"/>
                  <a:gd name="T5" fmla="*/ 5 h 74"/>
                  <a:gd name="T6" fmla="*/ 0 w 88"/>
                  <a:gd name="T7" fmla="*/ 8 h 74"/>
                  <a:gd name="T8" fmla="*/ 9 w 88"/>
                  <a:gd name="T9" fmla="*/ 73 h 74"/>
                  <a:gd name="T10" fmla="*/ 12 w 88"/>
                  <a:gd name="T11" fmla="*/ 57 h 74"/>
                  <a:gd name="T12" fmla="*/ 22 w 88"/>
                  <a:gd name="T13" fmla="*/ 47 h 74"/>
                  <a:gd name="T14" fmla="*/ 40 w 88"/>
                  <a:gd name="T15" fmla="*/ 43 h 74"/>
                  <a:gd name="T16" fmla="*/ 60 w 88"/>
                  <a:gd name="T17" fmla="*/ 44 h 74"/>
                  <a:gd name="T18" fmla="*/ 76 w 88"/>
                  <a:gd name="T19" fmla="*/ 51 h 74"/>
                  <a:gd name="T20" fmla="*/ 87 w 88"/>
                  <a:gd name="T21" fmla="*/ 6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4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>
                  <a:gd name="T0" fmla="*/ 0 w 2967"/>
                  <a:gd name="T1" fmla="*/ 122 h 457"/>
                  <a:gd name="T2" fmla="*/ 207 w 2967"/>
                  <a:gd name="T3" fmla="*/ 78 h 457"/>
                  <a:gd name="T4" fmla="*/ 442 w 2967"/>
                  <a:gd name="T5" fmla="*/ 48 h 457"/>
                  <a:gd name="T6" fmla="*/ 640 w 2967"/>
                  <a:gd name="T7" fmla="*/ 32 h 457"/>
                  <a:gd name="T8" fmla="*/ 897 w 2967"/>
                  <a:gd name="T9" fmla="*/ 16 h 457"/>
                  <a:gd name="T10" fmla="*/ 1215 w 2967"/>
                  <a:gd name="T11" fmla="*/ 2 h 457"/>
                  <a:gd name="T12" fmla="*/ 1392 w 2967"/>
                  <a:gd name="T13" fmla="*/ 0 h 457"/>
                  <a:gd name="T14" fmla="*/ 1710 w 2967"/>
                  <a:gd name="T15" fmla="*/ 0 h 457"/>
                  <a:gd name="T16" fmla="*/ 1997 w 2967"/>
                  <a:gd name="T17" fmla="*/ 10 h 457"/>
                  <a:gd name="T18" fmla="*/ 2258 w 2967"/>
                  <a:gd name="T19" fmla="*/ 21 h 457"/>
                  <a:gd name="T20" fmla="*/ 2493 w 2967"/>
                  <a:gd name="T21" fmla="*/ 38 h 457"/>
                  <a:gd name="T22" fmla="*/ 2674 w 2967"/>
                  <a:gd name="T23" fmla="*/ 54 h 457"/>
                  <a:gd name="T24" fmla="*/ 2828 w 2967"/>
                  <a:gd name="T25" fmla="*/ 73 h 457"/>
                  <a:gd name="T26" fmla="*/ 2966 w 2967"/>
                  <a:gd name="T27" fmla="*/ 92 h 457"/>
                  <a:gd name="T28" fmla="*/ 2966 w 2967"/>
                  <a:gd name="T29" fmla="*/ 456 h 457"/>
                  <a:gd name="T30" fmla="*/ 2833 w 2967"/>
                  <a:gd name="T31" fmla="*/ 434 h 457"/>
                  <a:gd name="T32" fmla="*/ 2563 w 2967"/>
                  <a:gd name="T33" fmla="*/ 399 h 457"/>
                  <a:gd name="T34" fmla="*/ 2382 w 2967"/>
                  <a:gd name="T35" fmla="*/ 382 h 457"/>
                  <a:gd name="T36" fmla="*/ 2134 w 2967"/>
                  <a:gd name="T37" fmla="*/ 366 h 457"/>
                  <a:gd name="T38" fmla="*/ 1944 w 2967"/>
                  <a:gd name="T39" fmla="*/ 358 h 457"/>
                  <a:gd name="T40" fmla="*/ 1746 w 2967"/>
                  <a:gd name="T41" fmla="*/ 350 h 457"/>
                  <a:gd name="T42" fmla="*/ 1529 w 2967"/>
                  <a:gd name="T43" fmla="*/ 350 h 457"/>
                  <a:gd name="T44" fmla="*/ 1295 w 2967"/>
                  <a:gd name="T45" fmla="*/ 350 h 457"/>
                  <a:gd name="T46" fmla="*/ 1047 w 2967"/>
                  <a:gd name="T47" fmla="*/ 355 h 457"/>
                  <a:gd name="T48" fmla="*/ 853 w 2967"/>
                  <a:gd name="T49" fmla="*/ 363 h 457"/>
                  <a:gd name="T50" fmla="*/ 654 w 2967"/>
                  <a:gd name="T51" fmla="*/ 374 h 457"/>
                  <a:gd name="T52" fmla="*/ 468 w 2967"/>
                  <a:gd name="T53" fmla="*/ 388 h 457"/>
                  <a:gd name="T54" fmla="*/ 296 w 2967"/>
                  <a:gd name="T55" fmla="*/ 404 h 457"/>
                  <a:gd name="T56" fmla="*/ 150 w 2967"/>
                  <a:gd name="T57" fmla="*/ 423 h 457"/>
                  <a:gd name="T58" fmla="*/ 13 w 2967"/>
                  <a:gd name="T59" fmla="*/ 445 h 457"/>
                  <a:gd name="T60" fmla="*/ 0 w 2967"/>
                  <a:gd name="T61" fmla="*/ 122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>
                  <a:gd name="T0" fmla="*/ 815 w 823"/>
                  <a:gd name="T1" fmla="*/ 27 h 431"/>
                  <a:gd name="T2" fmla="*/ 822 w 823"/>
                  <a:gd name="T3" fmla="*/ 350 h 431"/>
                  <a:gd name="T4" fmla="*/ 746 w 823"/>
                  <a:gd name="T5" fmla="*/ 382 h 431"/>
                  <a:gd name="T6" fmla="*/ 676 w 823"/>
                  <a:gd name="T7" fmla="*/ 404 h 431"/>
                  <a:gd name="T8" fmla="*/ 619 w 823"/>
                  <a:gd name="T9" fmla="*/ 415 h 431"/>
                  <a:gd name="T10" fmla="*/ 571 w 823"/>
                  <a:gd name="T11" fmla="*/ 421 h 431"/>
                  <a:gd name="T12" fmla="*/ 517 w 823"/>
                  <a:gd name="T13" fmla="*/ 427 h 431"/>
                  <a:gd name="T14" fmla="*/ 427 w 823"/>
                  <a:gd name="T15" fmla="*/ 430 h 431"/>
                  <a:gd name="T16" fmla="*/ 344 w 823"/>
                  <a:gd name="T17" fmla="*/ 423 h 431"/>
                  <a:gd name="T18" fmla="*/ 259 w 823"/>
                  <a:gd name="T19" fmla="*/ 410 h 431"/>
                  <a:gd name="T20" fmla="*/ 177 w 823"/>
                  <a:gd name="T21" fmla="*/ 388 h 431"/>
                  <a:gd name="T22" fmla="*/ 105 w 823"/>
                  <a:gd name="T23" fmla="*/ 358 h 431"/>
                  <a:gd name="T24" fmla="*/ 41 w 823"/>
                  <a:gd name="T25" fmla="*/ 325 h 431"/>
                  <a:gd name="T26" fmla="*/ 0 w 823"/>
                  <a:gd name="T27" fmla="*/ 294 h 431"/>
                  <a:gd name="T28" fmla="*/ 0 w 823"/>
                  <a:gd name="T29" fmla="*/ 0 h 431"/>
                  <a:gd name="T30" fmla="*/ 46 w 823"/>
                  <a:gd name="T31" fmla="*/ 25 h 431"/>
                  <a:gd name="T32" fmla="*/ 105 w 823"/>
                  <a:gd name="T33" fmla="*/ 47 h 431"/>
                  <a:gd name="T34" fmla="*/ 175 w 823"/>
                  <a:gd name="T35" fmla="*/ 66 h 431"/>
                  <a:gd name="T36" fmla="*/ 244 w 823"/>
                  <a:gd name="T37" fmla="*/ 81 h 431"/>
                  <a:gd name="T38" fmla="*/ 314 w 823"/>
                  <a:gd name="T39" fmla="*/ 89 h 431"/>
                  <a:gd name="T40" fmla="*/ 361 w 823"/>
                  <a:gd name="T41" fmla="*/ 93 h 431"/>
                  <a:gd name="T42" fmla="*/ 401 w 823"/>
                  <a:gd name="T43" fmla="*/ 95 h 431"/>
                  <a:gd name="T44" fmla="*/ 471 w 823"/>
                  <a:gd name="T45" fmla="*/ 95 h 431"/>
                  <a:gd name="T46" fmla="*/ 515 w 823"/>
                  <a:gd name="T47" fmla="*/ 92 h 431"/>
                  <a:gd name="T48" fmla="*/ 555 w 823"/>
                  <a:gd name="T49" fmla="*/ 87 h 431"/>
                  <a:gd name="T50" fmla="*/ 600 w 823"/>
                  <a:gd name="T51" fmla="*/ 84 h 431"/>
                  <a:gd name="T52" fmla="*/ 640 w 823"/>
                  <a:gd name="T53" fmla="*/ 76 h 431"/>
                  <a:gd name="T54" fmla="*/ 689 w 823"/>
                  <a:gd name="T55" fmla="*/ 67 h 431"/>
                  <a:gd name="T56" fmla="*/ 733 w 823"/>
                  <a:gd name="T57" fmla="*/ 55 h 431"/>
                  <a:gd name="T58" fmla="*/ 777 w 823"/>
                  <a:gd name="T59" fmla="*/ 41 h 431"/>
                  <a:gd name="T60" fmla="*/ 815 w 823"/>
                  <a:gd name="T61" fmla="*/ 27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>
                  <a:gd name="T0" fmla="*/ 16 w 551"/>
                  <a:gd name="T1" fmla="*/ 53 h 340"/>
                  <a:gd name="T2" fmla="*/ 0 w 551"/>
                  <a:gd name="T3" fmla="*/ 122 h 340"/>
                  <a:gd name="T4" fmla="*/ 10 w 551"/>
                  <a:gd name="T5" fmla="*/ 146 h 340"/>
                  <a:gd name="T6" fmla="*/ 33 w 551"/>
                  <a:gd name="T7" fmla="*/ 184 h 340"/>
                  <a:gd name="T8" fmla="*/ 57 w 551"/>
                  <a:gd name="T9" fmla="*/ 217 h 340"/>
                  <a:gd name="T10" fmla="*/ 85 w 551"/>
                  <a:gd name="T11" fmla="*/ 244 h 340"/>
                  <a:gd name="T12" fmla="*/ 120 w 551"/>
                  <a:gd name="T13" fmla="*/ 271 h 340"/>
                  <a:gd name="T14" fmla="*/ 153 w 551"/>
                  <a:gd name="T15" fmla="*/ 290 h 340"/>
                  <a:gd name="T16" fmla="*/ 189 w 551"/>
                  <a:gd name="T17" fmla="*/ 309 h 340"/>
                  <a:gd name="T18" fmla="*/ 235 w 551"/>
                  <a:gd name="T19" fmla="*/ 325 h 340"/>
                  <a:gd name="T20" fmla="*/ 270 w 551"/>
                  <a:gd name="T21" fmla="*/ 333 h 340"/>
                  <a:gd name="T22" fmla="*/ 312 w 551"/>
                  <a:gd name="T23" fmla="*/ 339 h 340"/>
                  <a:gd name="T24" fmla="*/ 351 w 551"/>
                  <a:gd name="T25" fmla="*/ 339 h 340"/>
                  <a:gd name="T26" fmla="*/ 393 w 551"/>
                  <a:gd name="T27" fmla="*/ 334 h 340"/>
                  <a:gd name="T28" fmla="*/ 436 w 551"/>
                  <a:gd name="T29" fmla="*/ 322 h 340"/>
                  <a:gd name="T30" fmla="*/ 475 w 551"/>
                  <a:gd name="T31" fmla="*/ 303 h 340"/>
                  <a:gd name="T32" fmla="*/ 498 w 551"/>
                  <a:gd name="T33" fmla="*/ 287 h 340"/>
                  <a:gd name="T34" fmla="*/ 526 w 551"/>
                  <a:gd name="T35" fmla="*/ 263 h 340"/>
                  <a:gd name="T36" fmla="*/ 541 w 551"/>
                  <a:gd name="T37" fmla="*/ 243 h 340"/>
                  <a:gd name="T38" fmla="*/ 550 w 551"/>
                  <a:gd name="T39" fmla="*/ 227 h 340"/>
                  <a:gd name="T40" fmla="*/ 550 w 551"/>
                  <a:gd name="T41" fmla="*/ 209 h 340"/>
                  <a:gd name="T42" fmla="*/ 544 w 551"/>
                  <a:gd name="T43" fmla="*/ 187 h 340"/>
                  <a:gd name="T44" fmla="*/ 532 w 551"/>
                  <a:gd name="T45" fmla="*/ 171 h 340"/>
                  <a:gd name="T46" fmla="*/ 523 w 551"/>
                  <a:gd name="T47" fmla="*/ 135 h 340"/>
                  <a:gd name="T48" fmla="*/ 519 w 551"/>
                  <a:gd name="T49" fmla="*/ 116 h 340"/>
                  <a:gd name="T50" fmla="*/ 267 w 551"/>
                  <a:gd name="T51" fmla="*/ 133 h 340"/>
                  <a:gd name="T52" fmla="*/ 234 w 551"/>
                  <a:gd name="T53" fmla="*/ 126 h 340"/>
                  <a:gd name="T54" fmla="*/ 193 w 551"/>
                  <a:gd name="T55" fmla="*/ 114 h 340"/>
                  <a:gd name="T56" fmla="*/ 162 w 551"/>
                  <a:gd name="T57" fmla="*/ 97 h 340"/>
                  <a:gd name="T58" fmla="*/ 129 w 551"/>
                  <a:gd name="T59" fmla="*/ 77 h 340"/>
                  <a:gd name="T60" fmla="*/ 97 w 551"/>
                  <a:gd name="T61" fmla="*/ 48 h 340"/>
                  <a:gd name="T62" fmla="*/ 78 w 551"/>
                  <a:gd name="T63" fmla="*/ 24 h 340"/>
                  <a:gd name="T64" fmla="*/ 60 w 551"/>
                  <a:gd name="T65" fmla="*/ 0 h 340"/>
                  <a:gd name="T66" fmla="*/ 16 w 551"/>
                  <a:gd name="T67" fmla="*/ 53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>
                  <a:gd name="T0" fmla="*/ 474 w 475"/>
                  <a:gd name="T1" fmla="*/ 0 h 552"/>
                  <a:gd name="T2" fmla="*/ 474 w 475"/>
                  <a:gd name="T3" fmla="*/ 294 h 552"/>
                  <a:gd name="T4" fmla="*/ 446 w 475"/>
                  <a:gd name="T5" fmla="*/ 291 h 552"/>
                  <a:gd name="T6" fmla="*/ 411 w 475"/>
                  <a:gd name="T7" fmla="*/ 293 h 552"/>
                  <a:gd name="T8" fmla="*/ 353 w 475"/>
                  <a:gd name="T9" fmla="*/ 299 h 552"/>
                  <a:gd name="T10" fmla="*/ 296 w 475"/>
                  <a:gd name="T11" fmla="*/ 310 h 552"/>
                  <a:gd name="T12" fmla="*/ 243 w 475"/>
                  <a:gd name="T13" fmla="*/ 323 h 552"/>
                  <a:gd name="T14" fmla="*/ 200 w 475"/>
                  <a:gd name="T15" fmla="*/ 339 h 552"/>
                  <a:gd name="T16" fmla="*/ 149 w 475"/>
                  <a:gd name="T17" fmla="*/ 364 h 552"/>
                  <a:gd name="T18" fmla="*/ 110 w 475"/>
                  <a:gd name="T19" fmla="*/ 390 h 552"/>
                  <a:gd name="T20" fmla="*/ 81 w 475"/>
                  <a:gd name="T21" fmla="*/ 415 h 552"/>
                  <a:gd name="T22" fmla="*/ 60 w 475"/>
                  <a:gd name="T23" fmla="*/ 439 h 552"/>
                  <a:gd name="T24" fmla="*/ 47 w 475"/>
                  <a:gd name="T25" fmla="*/ 461 h 552"/>
                  <a:gd name="T26" fmla="*/ 35 w 475"/>
                  <a:gd name="T27" fmla="*/ 488 h 552"/>
                  <a:gd name="T28" fmla="*/ 30 w 475"/>
                  <a:gd name="T29" fmla="*/ 513 h 552"/>
                  <a:gd name="T30" fmla="*/ 23 w 475"/>
                  <a:gd name="T31" fmla="*/ 551 h 552"/>
                  <a:gd name="T32" fmla="*/ 17 w 475"/>
                  <a:gd name="T33" fmla="*/ 518 h 552"/>
                  <a:gd name="T34" fmla="*/ 8 w 475"/>
                  <a:gd name="T35" fmla="*/ 481 h 552"/>
                  <a:gd name="T36" fmla="*/ 5 w 475"/>
                  <a:gd name="T37" fmla="*/ 453 h 552"/>
                  <a:gd name="T38" fmla="*/ 0 w 475"/>
                  <a:gd name="T39" fmla="*/ 420 h 552"/>
                  <a:gd name="T40" fmla="*/ 2 w 475"/>
                  <a:gd name="T41" fmla="*/ 393 h 552"/>
                  <a:gd name="T42" fmla="*/ 8 w 475"/>
                  <a:gd name="T43" fmla="*/ 361 h 552"/>
                  <a:gd name="T44" fmla="*/ 15 w 475"/>
                  <a:gd name="T45" fmla="*/ 317 h 552"/>
                  <a:gd name="T46" fmla="*/ 30 w 475"/>
                  <a:gd name="T47" fmla="*/ 279 h 552"/>
                  <a:gd name="T48" fmla="*/ 50 w 475"/>
                  <a:gd name="T49" fmla="*/ 238 h 552"/>
                  <a:gd name="T50" fmla="*/ 75 w 475"/>
                  <a:gd name="T51" fmla="*/ 196 h 552"/>
                  <a:gd name="T52" fmla="*/ 111 w 475"/>
                  <a:gd name="T53" fmla="*/ 152 h 552"/>
                  <a:gd name="T54" fmla="*/ 152 w 475"/>
                  <a:gd name="T55" fmla="*/ 116 h 552"/>
                  <a:gd name="T56" fmla="*/ 188 w 475"/>
                  <a:gd name="T57" fmla="*/ 87 h 552"/>
                  <a:gd name="T58" fmla="*/ 233 w 475"/>
                  <a:gd name="T59" fmla="*/ 60 h 552"/>
                  <a:gd name="T60" fmla="*/ 279 w 475"/>
                  <a:gd name="T61" fmla="*/ 40 h 552"/>
                  <a:gd name="T62" fmla="*/ 333 w 475"/>
                  <a:gd name="T63" fmla="*/ 21 h 552"/>
                  <a:gd name="T64" fmla="*/ 380 w 475"/>
                  <a:gd name="T65" fmla="*/ 10 h 552"/>
                  <a:gd name="T66" fmla="*/ 435 w 475"/>
                  <a:gd name="T67" fmla="*/ 3 h 552"/>
                  <a:gd name="T68" fmla="*/ 474 w 475"/>
                  <a:gd name="T69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>
                  <a:gd name="T0" fmla="*/ 72 w 156"/>
                  <a:gd name="T1" fmla="*/ 0 h 118"/>
                  <a:gd name="T2" fmla="*/ 21 w 156"/>
                  <a:gd name="T3" fmla="*/ 19 h 118"/>
                  <a:gd name="T4" fmla="*/ 3 w 156"/>
                  <a:gd name="T5" fmla="*/ 46 h 118"/>
                  <a:gd name="T6" fmla="*/ 0 w 156"/>
                  <a:gd name="T7" fmla="*/ 70 h 118"/>
                  <a:gd name="T8" fmla="*/ 0 w 156"/>
                  <a:gd name="T9" fmla="*/ 84 h 118"/>
                  <a:gd name="T10" fmla="*/ 9 w 156"/>
                  <a:gd name="T11" fmla="*/ 100 h 118"/>
                  <a:gd name="T12" fmla="*/ 29 w 156"/>
                  <a:gd name="T13" fmla="*/ 108 h 118"/>
                  <a:gd name="T14" fmla="*/ 50 w 156"/>
                  <a:gd name="T15" fmla="*/ 114 h 118"/>
                  <a:gd name="T16" fmla="*/ 69 w 156"/>
                  <a:gd name="T17" fmla="*/ 117 h 118"/>
                  <a:gd name="T18" fmla="*/ 86 w 156"/>
                  <a:gd name="T19" fmla="*/ 117 h 118"/>
                  <a:gd name="T20" fmla="*/ 114 w 156"/>
                  <a:gd name="T21" fmla="*/ 112 h 118"/>
                  <a:gd name="T22" fmla="*/ 134 w 156"/>
                  <a:gd name="T23" fmla="*/ 107 h 118"/>
                  <a:gd name="T24" fmla="*/ 146 w 156"/>
                  <a:gd name="T25" fmla="*/ 98 h 118"/>
                  <a:gd name="T26" fmla="*/ 153 w 156"/>
                  <a:gd name="T27" fmla="*/ 90 h 118"/>
                  <a:gd name="T28" fmla="*/ 155 w 156"/>
                  <a:gd name="T29" fmla="*/ 78 h 118"/>
                  <a:gd name="T30" fmla="*/ 153 w 156"/>
                  <a:gd name="T31" fmla="*/ 60 h 118"/>
                  <a:gd name="T32" fmla="*/ 146 w 156"/>
                  <a:gd name="T33" fmla="*/ 11 h 118"/>
                  <a:gd name="T34" fmla="*/ 72 w 156"/>
                  <a:gd name="T3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>
                  <a:gd name="T0" fmla="*/ 87 w 88"/>
                  <a:gd name="T1" fmla="*/ 67 h 74"/>
                  <a:gd name="T2" fmla="*/ 76 w 88"/>
                  <a:gd name="T3" fmla="*/ 0 h 74"/>
                  <a:gd name="T4" fmla="*/ 33 w 88"/>
                  <a:gd name="T5" fmla="*/ 5 h 74"/>
                  <a:gd name="T6" fmla="*/ 0 w 88"/>
                  <a:gd name="T7" fmla="*/ 8 h 74"/>
                  <a:gd name="T8" fmla="*/ 9 w 88"/>
                  <a:gd name="T9" fmla="*/ 73 h 74"/>
                  <a:gd name="T10" fmla="*/ 12 w 88"/>
                  <a:gd name="T11" fmla="*/ 57 h 74"/>
                  <a:gd name="T12" fmla="*/ 22 w 88"/>
                  <a:gd name="T13" fmla="*/ 47 h 74"/>
                  <a:gd name="T14" fmla="*/ 40 w 88"/>
                  <a:gd name="T15" fmla="*/ 43 h 74"/>
                  <a:gd name="T16" fmla="*/ 60 w 88"/>
                  <a:gd name="T17" fmla="*/ 44 h 74"/>
                  <a:gd name="T18" fmla="*/ 76 w 88"/>
                  <a:gd name="T19" fmla="*/ 51 h 74"/>
                  <a:gd name="T20" fmla="*/ 87 w 88"/>
                  <a:gd name="T21" fmla="*/ 6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>
                  <a:gd name="T0" fmla="*/ 317 w 319"/>
                  <a:gd name="T1" fmla="*/ 275 h 286"/>
                  <a:gd name="T2" fmla="*/ 315 w 319"/>
                  <a:gd name="T3" fmla="*/ 254 h 286"/>
                  <a:gd name="T4" fmla="*/ 306 w 319"/>
                  <a:gd name="T5" fmla="*/ 235 h 286"/>
                  <a:gd name="T6" fmla="*/ 299 w 319"/>
                  <a:gd name="T7" fmla="*/ 219 h 286"/>
                  <a:gd name="T8" fmla="*/ 294 w 319"/>
                  <a:gd name="T9" fmla="*/ 194 h 286"/>
                  <a:gd name="T10" fmla="*/ 288 w 319"/>
                  <a:gd name="T11" fmla="*/ 161 h 286"/>
                  <a:gd name="T12" fmla="*/ 284 w 319"/>
                  <a:gd name="T13" fmla="*/ 126 h 286"/>
                  <a:gd name="T14" fmla="*/ 281 w 319"/>
                  <a:gd name="T15" fmla="*/ 94 h 286"/>
                  <a:gd name="T16" fmla="*/ 279 w 319"/>
                  <a:gd name="T17" fmla="*/ 67 h 286"/>
                  <a:gd name="T18" fmla="*/ 278 w 319"/>
                  <a:gd name="T19" fmla="*/ 43 h 286"/>
                  <a:gd name="T20" fmla="*/ 270 w 319"/>
                  <a:gd name="T21" fmla="*/ 29 h 286"/>
                  <a:gd name="T22" fmla="*/ 255 w 319"/>
                  <a:gd name="T23" fmla="*/ 16 h 286"/>
                  <a:gd name="T24" fmla="*/ 240 w 319"/>
                  <a:gd name="T25" fmla="*/ 9 h 286"/>
                  <a:gd name="T26" fmla="*/ 216 w 319"/>
                  <a:gd name="T27" fmla="*/ 2 h 286"/>
                  <a:gd name="T28" fmla="*/ 189 w 319"/>
                  <a:gd name="T29" fmla="*/ 0 h 286"/>
                  <a:gd name="T30" fmla="*/ 147 w 319"/>
                  <a:gd name="T31" fmla="*/ 0 h 286"/>
                  <a:gd name="T32" fmla="*/ 110 w 319"/>
                  <a:gd name="T33" fmla="*/ 2 h 286"/>
                  <a:gd name="T34" fmla="*/ 74 w 319"/>
                  <a:gd name="T35" fmla="*/ 9 h 286"/>
                  <a:gd name="T36" fmla="*/ 41 w 319"/>
                  <a:gd name="T37" fmla="*/ 21 h 286"/>
                  <a:gd name="T38" fmla="*/ 20 w 319"/>
                  <a:gd name="T39" fmla="*/ 35 h 286"/>
                  <a:gd name="T40" fmla="*/ 8 w 319"/>
                  <a:gd name="T41" fmla="*/ 47 h 286"/>
                  <a:gd name="T42" fmla="*/ 0 w 319"/>
                  <a:gd name="T43" fmla="*/ 61 h 286"/>
                  <a:gd name="T44" fmla="*/ 2 w 319"/>
                  <a:gd name="T45" fmla="*/ 75 h 286"/>
                  <a:gd name="T46" fmla="*/ 5 w 319"/>
                  <a:gd name="T47" fmla="*/ 89 h 286"/>
                  <a:gd name="T48" fmla="*/ 15 w 319"/>
                  <a:gd name="T49" fmla="*/ 104 h 286"/>
                  <a:gd name="T50" fmla="*/ 23 w 319"/>
                  <a:gd name="T51" fmla="*/ 123 h 286"/>
                  <a:gd name="T52" fmla="*/ 27 w 319"/>
                  <a:gd name="T53" fmla="*/ 149 h 286"/>
                  <a:gd name="T54" fmla="*/ 30 w 319"/>
                  <a:gd name="T55" fmla="*/ 176 h 286"/>
                  <a:gd name="T56" fmla="*/ 35 w 319"/>
                  <a:gd name="T57" fmla="*/ 200 h 286"/>
                  <a:gd name="T58" fmla="*/ 36 w 319"/>
                  <a:gd name="T59" fmla="*/ 235 h 286"/>
                  <a:gd name="T60" fmla="*/ 38 w 319"/>
                  <a:gd name="T61" fmla="*/ 265 h 286"/>
                  <a:gd name="T62" fmla="*/ 38 w 319"/>
                  <a:gd name="T63" fmla="*/ 285 h 286"/>
                  <a:gd name="T64" fmla="*/ 48 w 319"/>
                  <a:gd name="T65" fmla="*/ 260 h 286"/>
                  <a:gd name="T66" fmla="*/ 68 w 319"/>
                  <a:gd name="T67" fmla="*/ 248 h 286"/>
                  <a:gd name="T68" fmla="*/ 86 w 319"/>
                  <a:gd name="T69" fmla="*/ 241 h 286"/>
                  <a:gd name="T70" fmla="*/ 108 w 319"/>
                  <a:gd name="T71" fmla="*/ 236 h 286"/>
                  <a:gd name="T72" fmla="*/ 143 w 319"/>
                  <a:gd name="T73" fmla="*/ 229 h 286"/>
                  <a:gd name="T74" fmla="*/ 177 w 319"/>
                  <a:gd name="T75" fmla="*/ 228 h 286"/>
                  <a:gd name="T76" fmla="*/ 197 w 319"/>
                  <a:gd name="T77" fmla="*/ 228 h 286"/>
                  <a:gd name="T78" fmla="*/ 228 w 319"/>
                  <a:gd name="T79" fmla="*/ 230 h 286"/>
                  <a:gd name="T80" fmla="*/ 264 w 319"/>
                  <a:gd name="T81" fmla="*/ 237 h 286"/>
                  <a:gd name="T82" fmla="*/ 287 w 319"/>
                  <a:gd name="T83" fmla="*/ 246 h 286"/>
                  <a:gd name="T84" fmla="*/ 302 w 319"/>
                  <a:gd name="T85" fmla="*/ 255 h 286"/>
                  <a:gd name="T86" fmla="*/ 318 w 319"/>
                  <a:gd name="T87" fmla="*/ 268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>
                  <a:gd name="T0" fmla="*/ 534 w 551"/>
                  <a:gd name="T1" fmla="*/ 48 h 335"/>
                  <a:gd name="T2" fmla="*/ 550 w 551"/>
                  <a:gd name="T3" fmla="*/ 117 h 335"/>
                  <a:gd name="T4" fmla="*/ 540 w 551"/>
                  <a:gd name="T5" fmla="*/ 142 h 335"/>
                  <a:gd name="T6" fmla="*/ 517 w 551"/>
                  <a:gd name="T7" fmla="*/ 179 h 335"/>
                  <a:gd name="T8" fmla="*/ 493 w 551"/>
                  <a:gd name="T9" fmla="*/ 212 h 335"/>
                  <a:gd name="T10" fmla="*/ 465 w 551"/>
                  <a:gd name="T11" fmla="*/ 239 h 335"/>
                  <a:gd name="T12" fmla="*/ 430 w 551"/>
                  <a:gd name="T13" fmla="*/ 267 h 335"/>
                  <a:gd name="T14" fmla="*/ 397 w 551"/>
                  <a:gd name="T15" fmla="*/ 286 h 335"/>
                  <a:gd name="T16" fmla="*/ 361 w 551"/>
                  <a:gd name="T17" fmla="*/ 304 h 335"/>
                  <a:gd name="T18" fmla="*/ 315 w 551"/>
                  <a:gd name="T19" fmla="*/ 320 h 335"/>
                  <a:gd name="T20" fmla="*/ 280 w 551"/>
                  <a:gd name="T21" fmla="*/ 328 h 335"/>
                  <a:gd name="T22" fmla="*/ 238 w 551"/>
                  <a:gd name="T23" fmla="*/ 334 h 335"/>
                  <a:gd name="T24" fmla="*/ 199 w 551"/>
                  <a:gd name="T25" fmla="*/ 334 h 335"/>
                  <a:gd name="T26" fmla="*/ 157 w 551"/>
                  <a:gd name="T27" fmla="*/ 329 h 335"/>
                  <a:gd name="T28" fmla="*/ 114 w 551"/>
                  <a:gd name="T29" fmla="*/ 317 h 335"/>
                  <a:gd name="T30" fmla="*/ 75 w 551"/>
                  <a:gd name="T31" fmla="*/ 298 h 335"/>
                  <a:gd name="T32" fmla="*/ 52 w 551"/>
                  <a:gd name="T33" fmla="*/ 282 h 335"/>
                  <a:gd name="T34" fmla="*/ 24 w 551"/>
                  <a:gd name="T35" fmla="*/ 258 h 335"/>
                  <a:gd name="T36" fmla="*/ 9 w 551"/>
                  <a:gd name="T37" fmla="*/ 238 h 335"/>
                  <a:gd name="T38" fmla="*/ 0 w 551"/>
                  <a:gd name="T39" fmla="*/ 222 h 335"/>
                  <a:gd name="T40" fmla="*/ 0 w 551"/>
                  <a:gd name="T41" fmla="*/ 204 h 335"/>
                  <a:gd name="T42" fmla="*/ 6 w 551"/>
                  <a:gd name="T43" fmla="*/ 182 h 335"/>
                  <a:gd name="T44" fmla="*/ 18 w 551"/>
                  <a:gd name="T45" fmla="*/ 166 h 335"/>
                  <a:gd name="T46" fmla="*/ 27 w 551"/>
                  <a:gd name="T47" fmla="*/ 131 h 335"/>
                  <a:gd name="T48" fmla="*/ 31 w 551"/>
                  <a:gd name="T49" fmla="*/ 112 h 335"/>
                  <a:gd name="T50" fmla="*/ 283 w 551"/>
                  <a:gd name="T51" fmla="*/ 128 h 335"/>
                  <a:gd name="T52" fmla="*/ 316 w 551"/>
                  <a:gd name="T53" fmla="*/ 122 h 335"/>
                  <a:gd name="T54" fmla="*/ 357 w 551"/>
                  <a:gd name="T55" fmla="*/ 109 h 335"/>
                  <a:gd name="T56" fmla="*/ 388 w 551"/>
                  <a:gd name="T57" fmla="*/ 93 h 335"/>
                  <a:gd name="T58" fmla="*/ 421 w 551"/>
                  <a:gd name="T59" fmla="*/ 73 h 335"/>
                  <a:gd name="T60" fmla="*/ 453 w 551"/>
                  <a:gd name="T61" fmla="*/ 44 h 335"/>
                  <a:gd name="T62" fmla="*/ 472 w 551"/>
                  <a:gd name="T63" fmla="*/ 19 h 335"/>
                  <a:gd name="T64" fmla="*/ 486 w 551"/>
                  <a:gd name="T65" fmla="*/ 0 h 335"/>
                  <a:gd name="T66" fmla="*/ 534 w 551"/>
                  <a:gd name="T67" fmla="*/ 48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>
                  <a:gd name="T0" fmla="*/ 0 w 475"/>
                  <a:gd name="T1" fmla="*/ 0 h 552"/>
                  <a:gd name="T2" fmla="*/ 0 w 475"/>
                  <a:gd name="T3" fmla="*/ 294 h 552"/>
                  <a:gd name="T4" fmla="*/ 28 w 475"/>
                  <a:gd name="T5" fmla="*/ 291 h 552"/>
                  <a:gd name="T6" fmla="*/ 63 w 475"/>
                  <a:gd name="T7" fmla="*/ 293 h 552"/>
                  <a:gd name="T8" fmla="*/ 121 w 475"/>
                  <a:gd name="T9" fmla="*/ 299 h 552"/>
                  <a:gd name="T10" fmla="*/ 178 w 475"/>
                  <a:gd name="T11" fmla="*/ 310 h 552"/>
                  <a:gd name="T12" fmla="*/ 231 w 475"/>
                  <a:gd name="T13" fmla="*/ 323 h 552"/>
                  <a:gd name="T14" fmla="*/ 274 w 475"/>
                  <a:gd name="T15" fmla="*/ 339 h 552"/>
                  <a:gd name="T16" fmla="*/ 325 w 475"/>
                  <a:gd name="T17" fmla="*/ 364 h 552"/>
                  <a:gd name="T18" fmla="*/ 364 w 475"/>
                  <a:gd name="T19" fmla="*/ 390 h 552"/>
                  <a:gd name="T20" fmla="*/ 393 w 475"/>
                  <a:gd name="T21" fmla="*/ 415 h 552"/>
                  <a:gd name="T22" fmla="*/ 414 w 475"/>
                  <a:gd name="T23" fmla="*/ 439 h 552"/>
                  <a:gd name="T24" fmla="*/ 427 w 475"/>
                  <a:gd name="T25" fmla="*/ 461 h 552"/>
                  <a:gd name="T26" fmla="*/ 439 w 475"/>
                  <a:gd name="T27" fmla="*/ 488 h 552"/>
                  <a:gd name="T28" fmla="*/ 444 w 475"/>
                  <a:gd name="T29" fmla="*/ 513 h 552"/>
                  <a:gd name="T30" fmla="*/ 451 w 475"/>
                  <a:gd name="T31" fmla="*/ 551 h 552"/>
                  <a:gd name="T32" fmla="*/ 457 w 475"/>
                  <a:gd name="T33" fmla="*/ 518 h 552"/>
                  <a:gd name="T34" fmla="*/ 466 w 475"/>
                  <a:gd name="T35" fmla="*/ 481 h 552"/>
                  <a:gd name="T36" fmla="*/ 469 w 475"/>
                  <a:gd name="T37" fmla="*/ 453 h 552"/>
                  <a:gd name="T38" fmla="*/ 474 w 475"/>
                  <a:gd name="T39" fmla="*/ 420 h 552"/>
                  <a:gd name="T40" fmla="*/ 472 w 475"/>
                  <a:gd name="T41" fmla="*/ 393 h 552"/>
                  <a:gd name="T42" fmla="*/ 466 w 475"/>
                  <a:gd name="T43" fmla="*/ 361 h 552"/>
                  <a:gd name="T44" fmla="*/ 459 w 475"/>
                  <a:gd name="T45" fmla="*/ 317 h 552"/>
                  <a:gd name="T46" fmla="*/ 444 w 475"/>
                  <a:gd name="T47" fmla="*/ 279 h 552"/>
                  <a:gd name="T48" fmla="*/ 424 w 475"/>
                  <a:gd name="T49" fmla="*/ 238 h 552"/>
                  <a:gd name="T50" fmla="*/ 399 w 475"/>
                  <a:gd name="T51" fmla="*/ 196 h 552"/>
                  <a:gd name="T52" fmla="*/ 363 w 475"/>
                  <a:gd name="T53" fmla="*/ 152 h 552"/>
                  <a:gd name="T54" fmla="*/ 322 w 475"/>
                  <a:gd name="T55" fmla="*/ 116 h 552"/>
                  <a:gd name="T56" fmla="*/ 286 w 475"/>
                  <a:gd name="T57" fmla="*/ 87 h 552"/>
                  <a:gd name="T58" fmla="*/ 241 w 475"/>
                  <a:gd name="T59" fmla="*/ 60 h 552"/>
                  <a:gd name="T60" fmla="*/ 195 w 475"/>
                  <a:gd name="T61" fmla="*/ 40 h 552"/>
                  <a:gd name="T62" fmla="*/ 141 w 475"/>
                  <a:gd name="T63" fmla="*/ 21 h 552"/>
                  <a:gd name="T64" fmla="*/ 94 w 475"/>
                  <a:gd name="T65" fmla="*/ 10 h 552"/>
                  <a:gd name="T66" fmla="*/ 39 w 475"/>
                  <a:gd name="T67" fmla="*/ 3 h 552"/>
                  <a:gd name="T68" fmla="*/ 0 w 475"/>
                  <a:gd name="T69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>
                  <a:gd name="T0" fmla="*/ 83 w 156"/>
                  <a:gd name="T1" fmla="*/ 0 h 118"/>
                  <a:gd name="T2" fmla="*/ 134 w 156"/>
                  <a:gd name="T3" fmla="*/ 19 h 118"/>
                  <a:gd name="T4" fmla="*/ 152 w 156"/>
                  <a:gd name="T5" fmla="*/ 46 h 118"/>
                  <a:gd name="T6" fmla="*/ 155 w 156"/>
                  <a:gd name="T7" fmla="*/ 70 h 118"/>
                  <a:gd name="T8" fmla="*/ 155 w 156"/>
                  <a:gd name="T9" fmla="*/ 84 h 118"/>
                  <a:gd name="T10" fmla="*/ 146 w 156"/>
                  <a:gd name="T11" fmla="*/ 100 h 118"/>
                  <a:gd name="T12" fmla="*/ 126 w 156"/>
                  <a:gd name="T13" fmla="*/ 108 h 118"/>
                  <a:gd name="T14" fmla="*/ 105 w 156"/>
                  <a:gd name="T15" fmla="*/ 114 h 118"/>
                  <a:gd name="T16" fmla="*/ 86 w 156"/>
                  <a:gd name="T17" fmla="*/ 117 h 118"/>
                  <a:gd name="T18" fmla="*/ 69 w 156"/>
                  <a:gd name="T19" fmla="*/ 117 h 118"/>
                  <a:gd name="T20" fmla="*/ 41 w 156"/>
                  <a:gd name="T21" fmla="*/ 112 h 118"/>
                  <a:gd name="T22" fmla="*/ 21 w 156"/>
                  <a:gd name="T23" fmla="*/ 107 h 118"/>
                  <a:gd name="T24" fmla="*/ 9 w 156"/>
                  <a:gd name="T25" fmla="*/ 98 h 118"/>
                  <a:gd name="T26" fmla="*/ 2 w 156"/>
                  <a:gd name="T27" fmla="*/ 90 h 118"/>
                  <a:gd name="T28" fmla="*/ 0 w 156"/>
                  <a:gd name="T29" fmla="*/ 78 h 118"/>
                  <a:gd name="T30" fmla="*/ 2 w 156"/>
                  <a:gd name="T31" fmla="*/ 60 h 118"/>
                  <a:gd name="T32" fmla="*/ 9 w 156"/>
                  <a:gd name="T33" fmla="*/ 11 h 118"/>
                  <a:gd name="T34" fmla="*/ 83 w 156"/>
                  <a:gd name="T3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>
                  <a:gd name="T0" fmla="*/ 0 w 88"/>
                  <a:gd name="T1" fmla="*/ 68 h 74"/>
                  <a:gd name="T2" fmla="*/ 11 w 88"/>
                  <a:gd name="T3" fmla="*/ 0 h 74"/>
                  <a:gd name="T4" fmla="*/ 54 w 88"/>
                  <a:gd name="T5" fmla="*/ 5 h 74"/>
                  <a:gd name="T6" fmla="*/ 87 w 88"/>
                  <a:gd name="T7" fmla="*/ 9 h 74"/>
                  <a:gd name="T8" fmla="*/ 78 w 88"/>
                  <a:gd name="T9" fmla="*/ 73 h 74"/>
                  <a:gd name="T10" fmla="*/ 75 w 88"/>
                  <a:gd name="T11" fmla="*/ 58 h 74"/>
                  <a:gd name="T12" fmla="*/ 65 w 88"/>
                  <a:gd name="T13" fmla="*/ 47 h 74"/>
                  <a:gd name="T14" fmla="*/ 47 w 88"/>
                  <a:gd name="T15" fmla="*/ 44 h 74"/>
                  <a:gd name="T16" fmla="*/ 27 w 88"/>
                  <a:gd name="T17" fmla="*/ 45 h 74"/>
                  <a:gd name="T18" fmla="*/ 11 w 88"/>
                  <a:gd name="T19" fmla="*/ 52 h 74"/>
                  <a:gd name="T20" fmla="*/ 0 w 88"/>
                  <a:gd name="T21" fmla="*/ 6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>
                  <a:gd name="T0" fmla="*/ 1 w 319"/>
                  <a:gd name="T1" fmla="*/ 275 h 286"/>
                  <a:gd name="T2" fmla="*/ 3 w 319"/>
                  <a:gd name="T3" fmla="*/ 254 h 286"/>
                  <a:gd name="T4" fmla="*/ 12 w 319"/>
                  <a:gd name="T5" fmla="*/ 235 h 286"/>
                  <a:gd name="T6" fmla="*/ 19 w 319"/>
                  <a:gd name="T7" fmla="*/ 219 h 286"/>
                  <a:gd name="T8" fmla="*/ 24 w 319"/>
                  <a:gd name="T9" fmla="*/ 194 h 286"/>
                  <a:gd name="T10" fmla="*/ 30 w 319"/>
                  <a:gd name="T11" fmla="*/ 161 h 286"/>
                  <a:gd name="T12" fmla="*/ 34 w 319"/>
                  <a:gd name="T13" fmla="*/ 126 h 286"/>
                  <a:gd name="T14" fmla="*/ 37 w 319"/>
                  <a:gd name="T15" fmla="*/ 94 h 286"/>
                  <a:gd name="T16" fmla="*/ 39 w 319"/>
                  <a:gd name="T17" fmla="*/ 67 h 286"/>
                  <a:gd name="T18" fmla="*/ 40 w 319"/>
                  <a:gd name="T19" fmla="*/ 43 h 286"/>
                  <a:gd name="T20" fmla="*/ 48 w 319"/>
                  <a:gd name="T21" fmla="*/ 29 h 286"/>
                  <a:gd name="T22" fmla="*/ 63 w 319"/>
                  <a:gd name="T23" fmla="*/ 16 h 286"/>
                  <a:gd name="T24" fmla="*/ 78 w 319"/>
                  <a:gd name="T25" fmla="*/ 9 h 286"/>
                  <a:gd name="T26" fmla="*/ 102 w 319"/>
                  <a:gd name="T27" fmla="*/ 2 h 286"/>
                  <a:gd name="T28" fmla="*/ 129 w 319"/>
                  <a:gd name="T29" fmla="*/ 0 h 286"/>
                  <a:gd name="T30" fmla="*/ 171 w 319"/>
                  <a:gd name="T31" fmla="*/ 0 h 286"/>
                  <a:gd name="T32" fmla="*/ 208 w 319"/>
                  <a:gd name="T33" fmla="*/ 2 h 286"/>
                  <a:gd name="T34" fmla="*/ 244 w 319"/>
                  <a:gd name="T35" fmla="*/ 9 h 286"/>
                  <a:gd name="T36" fmla="*/ 277 w 319"/>
                  <a:gd name="T37" fmla="*/ 21 h 286"/>
                  <a:gd name="T38" fmla="*/ 298 w 319"/>
                  <a:gd name="T39" fmla="*/ 35 h 286"/>
                  <a:gd name="T40" fmla="*/ 310 w 319"/>
                  <a:gd name="T41" fmla="*/ 47 h 286"/>
                  <a:gd name="T42" fmla="*/ 318 w 319"/>
                  <a:gd name="T43" fmla="*/ 61 h 286"/>
                  <a:gd name="T44" fmla="*/ 316 w 319"/>
                  <a:gd name="T45" fmla="*/ 75 h 286"/>
                  <a:gd name="T46" fmla="*/ 313 w 319"/>
                  <a:gd name="T47" fmla="*/ 89 h 286"/>
                  <a:gd name="T48" fmla="*/ 303 w 319"/>
                  <a:gd name="T49" fmla="*/ 104 h 286"/>
                  <a:gd name="T50" fmla="*/ 295 w 319"/>
                  <a:gd name="T51" fmla="*/ 123 h 286"/>
                  <a:gd name="T52" fmla="*/ 291 w 319"/>
                  <a:gd name="T53" fmla="*/ 149 h 286"/>
                  <a:gd name="T54" fmla="*/ 288 w 319"/>
                  <a:gd name="T55" fmla="*/ 176 h 286"/>
                  <a:gd name="T56" fmla="*/ 283 w 319"/>
                  <a:gd name="T57" fmla="*/ 200 h 286"/>
                  <a:gd name="T58" fmla="*/ 282 w 319"/>
                  <a:gd name="T59" fmla="*/ 235 h 286"/>
                  <a:gd name="T60" fmla="*/ 280 w 319"/>
                  <a:gd name="T61" fmla="*/ 265 h 286"/>
                  <a:gd name="T62" fmla="*/ 280 w 319"/>
                  <a:gd name="T63" fmla="*/ 285 h 286"/>
                  <a:gd name="T64" fmla="*/ 270 w 319"/>
                  <a:gd name="T65" fmla="*/ 260 h 286"/>
                  <a:gd name="T66" fmla="*/ 250 w 319"/>
                  <a:gd name="T67" fmla="*/ 248 h 286"/>
                  <a:gd name="T68" fmla="*/ 232 w 319"/>
                  <a:gd name="T69" fmla="*/ 241 h 286"/>
                  <a:gd name="T70" fmla="*/ 210 w 319"/>
                  <a:gd name="T71" fmla="*/ 236 h 286"/>
                  <a:gd name="T72" fmla="*/ 175 w 319"/>
                  <a:gd name="T73" fmla="*/ 229 h 286"/>
                  <a:gd name="T74" fmla="*/ 141 w 319"/>
                  <a:gd name="T75" fmla="*/ 228 h 286"/>
                  <a:gd name="T76" fmla="*/ 121 w 319"/>
                  <a:gd name="T77" fmla="*/ 228 h 286"/>
                  <a:gd name="T78" fmla="*/ 90 w 319"/>
                  <a:gd name="T79" fmla="*/ 230 h 286"/>
                  <a:gd name="T80" fmla="*/ 54 w 319"/>
                  <a:gd name="T81" fmla="*/ 237 h 286"/>
                  <a:gd name="T82" fmla="*/ 31 w 319"/>
                  <a:gd name="T83" fmla="*/ 246 h 286"/>
                  <a:gd name="T84" fmla="*/ 16 w 319"/>
                  <a:gd name="T85" fmla="*/ 255 h 286"/>
                  <a:gd name="T86" fmla="*/ 0 w 319"/>
                  <a:gd name="T87" fmla="*/ 268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>
                  <a:gd name="T0" fmla="*/ 0 w 832"/>
                  <a:gd name="T1" fmla="*/ 0 h 420"/>
                  <a:gd name="T2" fmla="*/ 0 w 832"/>
                  <a:gd name="T3" fmla="*/ 356 h 420"/>
                  <a:gd name="T4" fmla="*/ 84 w 832"/>
                  <a:gd name="T5" fmla="*/ 374 h 420"/>
                  <a:gd name="T6" fmla="*/ 153 w 832"/>
                  <a:gd name="T7" fmla="*/ 393 h 420"/>
                  <a:gd name="T8" fmla="*/ 210 w 832"/>
                  <a:gd name="T9" fmla="*/ 404 h 420"/>
                  <a:gd name="T10" fmla="*/ 258 w 832"/>
                  <a:gd name="T11" fmla="*/ 410 h 420"/>
                  <a:gd name="T12" fmla="*/ 312 w 832"/>
                  <a:gd name="T13" fmla="*/ 416 h 420"/>
                  <a:gd name="T14" fmla="*/ 402 w 832"/>
                  <a:gd name="T15" fmla="*/ 419 h 420"/>
                  <a:gd name="T16" fmla="*/ 485 w 832"/>
                  <a:gd name="T17" fmla="*/ 412 h 420"/>
                  <a:gd name="T18" fmla="*/ 570 w 832"/>
                  <a:gd name="T19" fmla="*/ 399 h 420"/>
                  <a:gd name="T20" fmla="*/ 652 w 832"/>
                  <a:gd name="T21" fmla="*/ 377 h 420"/>
                  <a:gd name="T22" fmla="*/ 724 w 832"/>
                  <a:gd name="T23" fmla="*/ 347 h 420"/>
                  <a:gd name="T24" fmla="*/ 784 w 832"/>
                  <a:gd name="T25" fmla="*/ 306 h 420"/>
                  <a:gd name="T26" fmla="*/ 829 w 832"/>
                  <a:gd name="T27" fmla="*/ 291 h 420"/>
                  <a:gd name="T28" fmla="*/ 831 w 832"/>
                  <a:gd name="T29" fmla="*/ 2 h 420"/>
                  <a:gd name="T30" fmla="*/ 786 w 832"/>
                  <a:gd name="T31" fmla="*/ 9 h 420"/>
                  <a:gd name="T32" fmla="*/ 726 w 832"/>
                  <a:gd name="T33" fmla="*/ 29 h 420"/>
                  <a:gd name="T34" fmla="*/ 654 w 832"/>
                  <a:gd name="T35" fmla="*/ 55 h 420"/>
                  <a:gd name="T36" fmla="*/ 585 w 832"/>
                  <a:gd name="T37" fmla="*/ 70 h 420"/>
                  <a:gd name="T38" fmla="*/ 515 w 832"/>
                  <a:gd name="T39" fmla="*/ 78 h 420"/>
                  <a:gd name="T40" fmla="*/ 468 w 832"/>
                  <a:gd name="T41" fmla="*/ 82 h 420"/>
                  <a:gd name="T42" fmla="*/ 428 w 832"/>
                  <a:gd name="T43" fmla="*/ 84 h 420"/>
                  <a:gd name="T44" fmla="*/ 358 w 832"/>
                  <a:gd name="T45" fmla="*/ 84 h 420"/>
                  <a:gd name="T46" fmla="*/ 314 w 832"/>
                  <a:gd name="T47" fmla="*/ 81 h 420"/>
                  <a:gd name="T48" fmla="*/ 274 w 832"/>
                  <a:gd name="T49" fmla="*/ 76 h 420"/>
                  <a:gd name="T50" fmla="*/ 229 w 832"/>
                  <a:gd name="T51" fmla="*/ 73 h 420"/>
                  <a:gd name="T52" fmla="*/ 190 w 832"/>
                  <a:gd name="T53" fmla="*/ 66 h 420"/>
                  <a:gd name="T54" fmla="*/ 140 w 832"/>
                  <a:gd name="T55" fmla="*/ 57 h 420"/>
                  <a:gd name="T56" fmla="*/ 96 w 832"/>
                  <a:gd name="T57" fmla="*/ 44 h 420"/>
                  <a:gd name="T58" fmla="*/ 49 w 832"/>
                  <a:gd name="T59" fmla="*/ 24 h 420"/>
                  <a:gd name="T60" fmla="*/ 0 w 832"/>
                  <a:gd name="T6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97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9144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98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22860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99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326188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2100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4008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2101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326188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1E4AC845-47B1-47F6-AC64-15CB12970381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54" name="Group 24"/>
          <p:cNvGrpSpPr>
            <a:grpSpLocks/>
          </p:cNvGrpSpPr>
          <p:nvPr userDrawn="1"/>
        </p:nvGrpSpPr>
        <p:grpSpPr bwMode="auto">
          <a:xfrm>
            <a:off x="0" y="0"/>
            <a:ext cx="10304463" cy="6858000"/>
            <a:chOff x="0" y="0"/>
            <a:chExt cx="5770" cy="4320"/>
          </a:xfrm>
        </p:grpSpPr>
        <p:sp>
          <p:nvSpPr>
            <p:cNvPr id="55" name="Rectangle 19"/>
            <p:cNvSpPr>
              <a:spLocks noChangeArrowheads="1"/>
            </p:cNvSpPr>
            <p:nvPr/>
          </p:nvSpPr>
          <p:spPr bwMode="auto">
            <a:xfrm>
              <a:off x="3597" y="0"/>
              <a:ext cx="1275" cy="4219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rgbClr val="EAEAEA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146" y="129"/>
              <a:ext cx="266" cy="4010"/>
            </a:xfrm>
            <a:prstGeom prst="rect">
              <a:avLst/>
            </a:prstGeom>
            <a:solidFill>
              <a:srgbClr val="F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5358" y="129"/>
              <a:ext cx="266" cy="4011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13"/>
            <p:cNvSpPr>
              <a:spLocks/>
            </p:cNvSpPr>
            <p:nvPr/>
          </p:nvSpPr>
          <p:spPr bwMode="auto">
            <a:xfrm>
              <a:off x="132" y="3805"/>
              <a:ext cx="5473" cy="337"/>
            </a:xfrm>
            <a:custGeom>
              <a:avLst/>
              <a:gdLst>
                <a:gd name="T0" fmla="*/ 254 w 5473"/>
                <a:gd name="T1" fmla="*/ 53 h 337"/>
                <a:gd name="T2" fmla="*/ 1380 w 5473"/>
                <a:gd name="T3" fmla="*/ 33 h 337"/>
                <a:gd name="T4" fmla="*/ 2572 w 5473"/>
                <a:gd name="T5" fmla="*/ 8 h 337"/>
                <a:gd name="T6" fmla="*/ 2731 w 5473"/>
                <a:gd name="T7" fmla="*/ 158 h 337"/>
                <a:gd name="T8" fmla="*/ 2876 w 5473"/>
                <a:gd name="T9" fmla="*/ 0 h 337"/>
                <a:gd name="T10" fmla="*/ 4043 w 5473"/>
                <a:gd name="T11" fmla="*/ 33 h 337"/>
                <a:gd name="T12" fmla="*/ 5235 w 5473"/>
                <a:gd name="T13" fmla="*/ 41 h 337"/>
                <a:gd name="T14" fmla="*/ 5473 w 5473"/>
                <a:gd name="T15" fmla="*/ 304 h 337"/>
                <a:gd name="T16" fmla="*/ 194 w 5473"/>
                <a:gd name="T17" fmla="*/ 335 h 337"/>
                <a:gd name="T18" fmla="*/ 0 w 5473"/>
                <a:gd name="T19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73" h="337">
                  <a:moveTo>
                    <a:pt x="254" y="53"/>
                  </a:moveTo>
                  <a:lnTo>
                    <a:pt x="1380" y="33"/>
                  </a:lnTo>
                  <a:lnTo>
                    <a:pt x="2572" y="8"/>
                  </a:lnTo>
                  <a:lnTo>
                    <a:pt x="2731" y="158"/>
                  </a:lnTo>
                  <a:lnTo>
                    <a:pt x="2876" y="0"/>
                  </a:lnTo>
                  <a:lnTo>
                    <a:pt x="4043" y="33"/>
                  </a:lnTo>
                  <a:lnTo>
                    <a:pt x="5235" y="41"/>
                  </a:lnTo>
                  <a:lnTo>
                    <a:pt x="5473" y="304"/>
                  </a:lnTo>
                  <a:lnTo>
                    <a:pt x="194" y="335"/>
                  </a:lnTo>
                  <a:lnTo>
                    <a:pt x="0" y="337"/>
                  </a:lnTo>
                </a:path>
              </a:pathLst>
            </a:custGeom>
            <a:solidFill>
              <a:srgbClr val="FF7D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5546" y="0"/>
              <a:ext cx="214" cy="4320"/>
            </a:xfrm>
            <a:prstGeom prst="rect">
              <a:avLst/>
            </a:prstGeom>
            <a:gradFill rotWithShape="0">
              <a:gsLst>
                <a:gs pos="0">
                  <a:srgbClr val="663300"/>
                </a:gs>
                <a:gs pos="50000">
                  <a:srgbClr val="AC7F00"/>
                </a:gs>
                <a:gs pos="100000">
                  <a:srgbClr val="6633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231" cy="4320"/>
            </a:xfrm>
            <a:prstGeom prst="rect">
              <a:avLst/>
            </a:prstGeom>
            <a:gradFill rotWithShape="0">
              <a:gsLst>
                <a:gs pos="0">
                  <a:srgbClr val="663300"/>
                </a:gs>
                <a:gs pos="50000">
                  <a:srgbClr val="AC7F00"/>
                </a:gs>
                <a:gs pos="100000">
                  <a:srgbClr val="6633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17"/>
            <p:cNvSpPr>
              <a:spLocks/>
            </p:cNvSpPr>
            <p:nvPr/>
          </p:nvSpPr>
          <p:spPr bwMode="auto">
            <a:xfrm>
              <a:off x="0" y="4027"/>
              <a:ext cx="5769" cy="293"/>
            </a:xfrm>
            <a:custGeom>
              <a:avLst/>
              <a:gdLst>
                <a:gd name="T0" fmla="*/ 0 w 5769"/>
                <a:gd name="T1" fmla="*/ 293 h 293"/>
                <a:gd name="T2" fmla="*/ 240 w 5769"/>
                <a:gd name="T3" fmla="*/ 36 h 293"/>
                <a:gd name="T4" fmla="*/ 1512 w 5769"/>
                <a:gd name="T5" fmla="*/ 25 h 293"/>
                <a:gd name="T6" fmla="*/ 2540 w 5769"/>
                <a:gd name="T7" fmla="*/ 0 h 293"/>
                <a:gd name="T8" fmla="*/ 2605 w 5769"/>
                <a:gd name="T9" fmla="*/ 74 h 293"/>
                <a:gd name="T10" fmla="*/ 3074 w 5769"/>
                <a:gd name="T11" fmla="*/ 74 h 293"/>
                <a:gd name="T12" fmla="*/ 3164 w 5769"/>
                <a:gd name="T13" fmla="*/ 0 h 293"/>
                <a:gd name="T14" fmla="*/ 4315 w 5769"/>
                <a:gd name="T15" fmla="*/ 25 h 293"/>
                <a:gd name="T16" fmla="*/ 5546 w 5769"/>
                <a:gd name="T17" fmla="*/ 27 h 293"/>
                <a:gd name="T18" fmla="*/ 5769 w 5769"/>
                <a:gd name="T19" fmla="*/ 293 h 293"/>
                <a:gd name="T20" fmla="*/ 0 w 5769"/>
                <a:gd name="T21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9" h="293">
                  <a:moveTo>
                    <a:pt x="0" y="293"/>
                  </a:moveTo>
                  <a:lnTo>
                    <a:pt x="240" y="36"/>
                  </a:lnTo>
                  <a:lnTo>
                    <a:pt x="1512" y="25"/>
                  </a:lnTo>
                  <a:lnTo>
                    <a:pt x="2540" y="0"/>
                  </a:lnTo>
                  <a:lnTo>
                    <a:pt x="2605" y="74"/>
                  </a:lnTo>
                  <a:lnTo>
                    <a:pt x="3074" y="74"/>
                  </a:lnTo>
                  <a:lnTo>
                    <a:pt x="3164" y="0"/>
                  </a:lnTo>
                  <a:lnTo>
                    <a:pt x="4315" y="25"/>
                  </a:lnTo>
                  <a:lnTo>
                    <a:pt x="5546" y="27"/>
                  </a:lnTo>
                  <a:lnTo>
                    <a:pt x="5769" y="293"/>
                  </a:lnTo>
                  <a:lnTo>
                    <a:pt x="0" y="293"/>
                  </a:lnTo>
                  <a:close/>
                </a:path>
              </a:pathLst>
            </a:custGeom>
            <a:gradFill rotWithShape="0">
              <a:gsLst>
                <a:gs pos="0">
                  <a:srgbClr val="663300"/>
                </a:gs>
                <a:gs pos="50000">
                  <a:srgbClr val="AC7F00"/>
                </a:gs>
                <a:gs pos="100000">
                  <a:srgbClr val="6633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auto">
            <a:xfrm>
              <a:off x="1" y="0"/>
              <a:ext cx="5769" cy="240"/>
            </a:xfrm>
            <a:custGeom>
              <a:avLst/>
              <a:gdLst>
                <a:gd name="T0" fmla="*/ 0 w 5769"/>
                <a:gd name="T1" fmla="*/ 0 h 240"/>
                <a:gd name="T2" fmla="*/ 213 w 5769"/>
                <a:gd name="T3" fmla="*/ 214 h 240"/>
                <a:gd name="T4" fmla="*/ 222 w 5769"/>
                <a:gd name="T5" fmla="*/ 206 h 240"/>
                <a:gd name="T6" fmla="*/ 419 w 5769"/>
                <a:gd name="T7" fmla="*/ 129 h 240"/>
                <a:gd name="T8" fmla="*/ 1429 w 5769"/>
                <a:gd name="T9" fmla="*/ 131 h 240"/>
                <a:gd name="T10" fmla="*/ 2728 w 5769"/>
                <a:gd name="T11" fmla="*/ 99 h 240"/>
                <a:gd name="T12" fmla="*/ 2880 w 5769"/>
                <a:gd name="T13" fmla="*/ 240 h 240"/>
                <a:gd name="T14" fmla="*/ 3007 w 5769"/>
                <a:gd name="T15" fmla="*/ 99 h 240"/>
                <a:gd name="T16" fmla="*/ 4166 w 5769"/>
                <a:gd name="T17" fmla="*/ 123 h 240"/>
                <a:gd name="T18" fmla="*/ 5365 w 5769"/>
                <a:gd name="T19" fmla="*/ 129 h 240"/>
                <a:gd name="T20" fmla="*/ 5553 w 5769"/>
                <a:gd name="T21" fmla="*/ 206 h 240"/>
                <a:gd name="T22" fmla="*/ 5553 w 5769"/>
                <a:gd name="T23" fmla="*/ 214 h 240"/>
                <a:gd name="T24" fmla="*/ 5769 w 5769"/>
                <a:gd name="T25" fmla="*/ 0 h 240"/>
                <a:gd name="T26" fmla="*/ 0 w 5769"/>
                <a:gd name="T2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69" h="240">
                  <a:moveTo>
                    <a:pt x="0" y="0"/>
                  </a:moveTo>
                  <a:lnTo>
                    <a:pt x="213" y="214"/>
                  </a:lnTo>
                  <a:lnTo>
                    <a:pt x="222" y="206"/>
                  </a:lnTo>
                  <a:lnTo>
                    <a:pt x="419" y="129"/>
                  </a:lnTo>
                  <a:lnTo>
                    <a:pt x="1429" y="131"/>
                  </a:lnTo>
                  <a:lnTo>
                    <a:pt x="2728" y="99"/>
                  </a:lnTo>
                  <a:lnTo>
                    <a:pt x="2880" y="240"/>
                  </a:lnTo>
                  <a:lnTo>
                    <a:pt x="3007" y="99"/>
                  </a:lnTo>
                  <a:lnTo>
                    <a:pt x="4166" y="123"/>
                  </a:lnTo>
                  <a:lnTo>
                    <a:pt x="5365" y="129"/>
                  </a:lnTo>
                  <a:lnTo>
                    <a:pt x="5553" y="206"/>
                  </a:lnTo>
                  <a:lnTo>
                    <a:pt x="5553" y="214"/>
                  </a:lnTo>
                  <a:lnTo>
                    <a:pt x="5769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663300"/>
                </a:gs>
                <a:gs pos="50000">
                  <a:srgbClr val="AC7F00"/>
                </a:gs>
                <a:gs pos="100000">
                  <a:srgbClr val="6633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Freeform 14"/>
            <p:cNvSpPr>
              <a:spLocks/>
            </p:cNvSpPr>
            <p:nvPr/>
          </p:nvSpPr>
          <p:spPr bwMode="auto">
            <a:xfrm>
              <a:off x="2885" y="16"/>
              <a:ext cx="287" cy="3049"/>
            </a:xfrm>
            <a:custGeom>
              <a:avLst/>
              <a:gdLst>
                <a:gd name="T0" fmla="*/ 11 w 287"/>
                <a:gd name="T1" fmla="*/ 153 h 3049"/>
                <a:gd name="T2" fmla="*/ 0 w 287"/>
                <a:gd name="T3" fmla="*/ 3049 h 3049"/>
                <a:gd name="T4" fmla="*/ 156 w 287"/>
                <a:gd name="T5" fmla="*/ 2785 h 3049"/>
                <a:gd name="T6" fmla="*/ 287 w 287"/>
                <a:gd name="T7" fmla="*/ 2933 h 3049"/>
                <a:gd name="T8" fmla="*/ 246 w 287"/>
                <a:gd name="T9" fmla="*/ 0 h 3049"/>
                <a:gd name="T10" fmla="*/ 114 w 287"/>
                <a:gd name="T11" fmla="*/ 50 h 3049"/>
                <a:gd name="T12" fmla="*/ 11 w 287"/>
                <a:gd name="T13" fmla="*/ 153 h 3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7" h="3049">
                  <a:moveTo>
                    <a:pt x="11" y="153"/>
                  </a:moveTo>
                  <a:lnTo>
                    <a:pt x="0" y="3049"/>
                  </a:lnTo>
                  <a:lnTo>
                    <a:pt x="156" y="2785"/>
                  </a:lnTo>
                  <a:lnTo>
                    <a:pt x="287" y="2933"/>
                  </a:lnTo>
                  <a:lnTo>
                    <a:pt x="246" y="0"/>
                  </a:lnTo>
                  <a:lnTo>
                    <a:pt x="114" y="50"/>
                  </a:lnTo>
                  <a:lnTo>
                    <a:pt x="11" y="153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4" name="Picture 29" descr="Rectangle 13_pptX"/>
          <p:cNvPicPr>
            <a:picLocks noChangeAspect="1" noChangeArrowheads="1"/>
          </p:cNvPicPr>
          <p:nvPr userDrawn="1"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828800"/>
            <a:ext cx="4529138" cy="435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7" grpId="0"/>
      <p:bldP spid="2098" grpId="0" build="p"/>
    </p:bld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1828800"/>
            <a:ext cx="8743950" cy="1143000"/>
          </a:xfrm>
          <a:effectLst>
            <a:outerShdw blurRad="50800" dist="76200" dir="2700000" algn="tl" rotWithShape="0">
              <a:srgbClr val="FFC000">
                <a:alpha val="35000"/>
              </a:srgbClr>
            </a:outerShdw>
          </a:effectLst>
        </p:spPr>
        <p:txBody>
          <a:bodyPr/>
          <a:lstStyle/>
          <a:p>
            <a:r>
              <a:rPr lang="en-US" sz="5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Tale Of Two Mothers</a:t>
            </a:r>
            <a:br>
              <a:rPr lang="en-US" sz="5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7900" y="4792014"/>
            <a:ext cx="5791200" cy="1307206"/>
          </a:xfrm>
        </p:spPr>
        <p:txBody>
          <a:bodyPr/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Text: </a:t>
            </a:r>
          </a:p>
          <a:p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Mark 6:17-28; II Tim. 1:5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682" y="2667000"/>
            <a:ext cx="3212386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0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527" y="152400"/>
            <a:ext cx="8842968" cy="76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Wicked Herodias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478" y="2141649"/>
            <a:ext cx="4329164" cy="162763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Manipulation gets you what you want (v. 24-28)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2000" dirty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3275" indent="-341313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Prov. 6:18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15527" y="720975"/>
            <a:ext cx="8839200" cy="112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33363" indent="-233363" algn="ctr">
              <a:lnSpc>
                <a:spcPct val="11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 what Herodias taught Salome – Mk. 6:17-28 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1845514"/>
            <a:ext cx="2743200" cy="414223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10697" y="3930582"/>
            <a:ext cx="5575803" cy="2590800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99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b="1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Herodias taught her daughter it is OK to use her body to get what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b="1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 wants, including murder!</a:t>
            </a:r>
          </a:p>
        </p:txBody>
      </p:sp>
    </p:spTree>
    <p:extLst>
      <p:ext uri="{BB962C8B-B14F-4D97-AF65-F5344CB8AC3E}">
        <p14:creationId xmlns:p14="http://schemas.microsoft.com/office/powerpoint/2010/main" val="276578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498" y="172819"/>
            <a:ext cx="8814602" cy="76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Godly Eunice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23900" y="1019141"/>
            <a:ext cx="8839200" cy="58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Eunice had a son named Timothy 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23900" y="1762999"/>
            <a:ext cx="4343400" cy="378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 what she taught him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Tim. 1:5</a:t>
            </a:r>
          </a:p>
          <a:p>
            <a:pPr algn="ctr">
              <a:lnSpc>
                <a:spcPct val="110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 For I am mindful of the sincere faith within you, which first dwelt in your grandmother Lois and your mother Eunice, and I am sure that it is in you as well.</a:t>
            </a:r>
            <a:endParaRPr lang="en-US" sz="2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0" y="1762999"/>
            <a:ext cx="2842595" cy="426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8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527" y="152400"/>
            <a:ext cx="8842968" cy="76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Godly Eunice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866" y="1848366"/>
            <a:ext cx="4329434" cy="1038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“Sincere Faith” </a:t>
            </a:r>
            <a:endParaRPr lang="en-US" sz="2800" dirty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3275" indent="-341313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Acts 16:1-3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15527" y="2829158"/>
            <a:ext cx="435177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99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can see in Eunice a desire for her husband over social norms and scare tactics of her people </a:t>
            </a:r>
            <a:endParaRPr lang="en-US" sz="2800" kern="0" dirty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3275" indent="-341313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400" b="1" kern="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Acts 16:1 </a:t>
            </a:r>
            <a:r>
              <a:rPr lang="en-US" sz="2400" b="1" i="1" kern="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(Mt. 19:4-6; Acts 11:1-3; Eph. 2:11-16)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32273" y="775023"/>
            <a:ext cx="8839200" cy="112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33363" indent="-233363" algn="ctr">
              <a:lnSpc>
                <a:spcPct val="11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 what she taught Timothy – </a:t>
            </a:r>
          </a:p>
          <a:p>
            <a:pPr marL="233363" indent="-233363" algn="ctr">
              <a:lnSpc>
                <a:spcPct val="11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Tim. 1:5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0" y="1762999"/>
            <a:ext cx="2842595" cy="426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6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527" y="152400"/>
            <a:ext cx="8842968" cy="76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Godly Eunice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273" y="1828800"/>
            <a:ext cx="4335027" cy="160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teacher of “good things” </a:t>
            </a:r>
            <a:endParaRPr lang="en-US" sz="2800" dirty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3275" indent="-341313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Titus 2:3-5 (Prov. 22:6; Eph. 6:4)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32274" y="3505200"/>
            <a:ext cx="4419600" cy="236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99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scriptures are important, even in childhood  </a:t>
            </a:r>
            <a:endParaRPr lang="en-US" sz="2800" kern="0" dirty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3275" indent="-341313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400" b="1" kern="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Timothy 3:14-17   </a:t>
            </a:r>
          </a:p>
          <a:p>
            <a:pPr marL="803275" indent="-341313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400" b="1" kern="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Tim. 4:6; Prov. 1:7-9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0" y="1762999"/>
            <a:ext cx="2842595" cy="4266559"/>
          </a:xfrm>
          <a:prstGeom prst="rect">
            <a:avLst/>
          </a:prstGeom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6BB4E1D5-1913-4DB9-9A6F-0BFFF9C99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273" y="762144"/>
            <a:ext cx="8839200" cy="112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33363" indent="-233363" algn="ctr">
              <a:lnSpc>
                <a:spcPct val="11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 what she taught Timothy – </a:t>
            </a:r>
          </a:p>
          <a:p>
            <a:pPr marL="233363" indent="-233363" algn="ctr">
              <a:lnSpc>
                <a:spcPct val="11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Tim. 1:5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62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527" y="152400"/>
            <a:ext cx="8842968" cy="76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Godly Eunice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871" y="2057400"/>
            <a:ext cx="4263430" cy="15898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Godly children bring delight to the soul   </a:t>
            </a:r>
            <a:endParaRPr lang="en-US" sz="2800" dirty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3275" indent="-341313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Acts  16:1-2 (Prov. 29:17; Acts  16:1, 3)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0" y="1762999"/>
            <a:ext cx="2842595" cy="426655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15527" y="4267200"/>
            <a:ext cx="5395964" cy="2066654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99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b="1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Eunice taught her son from his youth up the “fear of the Lord”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b="1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 “sincere faith!”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8ED67B4D-9C68-47BE-9621-6907F35F4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273" y="762144"/>
            <a:ext cx="8839200" cy="112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33363" indent="-233363" algn="ctr">
              <a:lnSpc>
                <a:spcPct val="11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 what she taught Timothy – </a:t>
            </a:r>
          </a:p>
          <a:p>
            <a:pPr marL="233363" indent="-233363" algn="ctr">
              <a:lnSpc>
                <a:spcPct val="11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Tim. 1:5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37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498" y="228600"/>
            <a:ext cx="8814602" cy="76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Godly Mothers Are Special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48498" y="3048000"/>
            <a:ext cx="4328327" cy="220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“An excellent wife </a:t>
            </a:r>
          </a:p>
          <a:p>
            <a:pPr algn="ctr">
              <a:lnSpc>
                <a:spcPct val="110000"/>
              </a:lnSpc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(NKJ: “virtuous”), who can find?” (31:10)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23900" y="914400"/>
            <a:ext cx="4419600" cy="166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33363" indent="-233363" algn="ctr">
              <a:lnSpc>
                <a:spcPct val="11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Prov. 31 describes the ideal wife and mother 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909376"/>
            <a:ext cx="2537771" cy="1687721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600700" y="2743200"/>
            <a:ext cx="3985571" cy="3505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Prov. 31:10-31: </a:t>
            </a:r>
          </a:p>
          <a:p>
            <a:pPr marL="0" indent="0" algn="ctr"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22 verses are written as an acrostic; that means each beginning letter of each verse is a letter of the Hebrew alphabet (loses that when translated)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64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498" y="228600"/>
            <a:ext cx="8814602" cy="76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Godly Mothers Are Special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23900" y="914400"/>
            <a:ext cx="6553200" cy="112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33363" indent="-233363" algn="ctr">
              <a:lnSpc>
                <a:spcPct val="11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describes the “excellent” (“virtuous”) wife &amp; mother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909376"/>
            <a:ext cx="2537771" cy="1687721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19100" y="1819263"/>
            <a:ext cx="4648200" cy="41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99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803275" indent="-341313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 never leaves her first love – Prov. 31:11</a:t>
            </a:r>
          </a:p>
          <a:p>
            <a:pPr marL="803275" indent="-341313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Wedding vows actually do mean something – Prov. 31:12, 23, 25</a:t>
            </a:r>
          </a:p>
          <a:p>
            <a:pPr marL="803275" indent="-341313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 is a help meet for her  husband – Prov. 31:12-18</a:t>
            </a:r>
          </a:p>
          <a:p>
            <a:pPr marL="803275" indent="-341313">
              <a:buClr>
                <a:srgbClr val="990000"/>
              </a:buClr>
              <a:buFont typeface="Wingdings" panose="05000000000000000000" pitchFamily="2" charset="2"/>
              <a:buChar char="Ø"/>
            </a:pPr>
            <a:endParaRPr lang="en-US" sz="2000" kern="0" dirty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285851" y="2028092"/>
            <a:ext cx="4272368" cy="3886200"/>
          </a:xfrm>
        </p:spPr>
        <p:txBody>
          <a:bodyPr/>
          <a:lstStyle/>
          <a:p>
            <a:pPr marL="803275" indent="-341313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 submits to her husband – Prov. 31:23, 28-29</a:t>
            </a:r>
          </a:p>
          <a:p>
            <a:pPr marL="803275" indent="-341313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 husband trusts in her; she is a great example to the children – Prov. 31:11, 28</a:t>
            </a:r>
          </a:p>
        </p:txBody>
      </p:sp>
    </p:spTree>
    <p:extLst>
      <p:ext uri="{BB962C8B-B14F-4D97-AF65-F5344CB8AC3E}">
        <p14:creationId xmlns:p14="http://schemas.microsoft.com/office/powerpoint/2010/main" val="59060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498" y="228600"/>
            <a:ext cx="8814602" cy="76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Godly Mothers Are Special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48498" y="914400"/>
            <a:ext cx="6528602" cy="112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33363" indent="-233363" algn="ctr">
              <a:lnSpc>
                <a:spcPct val="11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describes the “excellent” (“virtuous”) wife &amp; mother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909376"/>
            <a:ext cx="2537771" cy="1687721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19100" y="2057400"/>
            <a:ext cx="4675282" cy="3450321"/>
          </a:xfrm>
        </p:spPr>
        <p:txBody>
          <a:bodyPr/>
          <a:lstStyle/>
          <a:p>
            <a:pPr marL="803275" indent="-341313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 cherishes all there is to being a mom – Prov. 31:15, 18-19, 21-22, 27 </a:t>
            </a:r>
          </a:p>
          <a:p>
            <a:pPr marL="803275" indent="-341313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 trains her children in the laws of God – Prov. 31:26; Prov. 1:8</a:t>
            </a:r>
          </a:p>
          <a:p>
            <a:pPr marL="803275" indent="-341313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a result her children honor her – Prov. 31:28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192619" y="3093901"/>
            <a:ext cx="4755567" cy="3450321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99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b="1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virtuous wife and mother of Proverbs 31 is the ideal that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b="1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godly women ought to strive for, and what godly men ought to search for!</a:t>
            </a:r>
          </a:p>
        </p:txBody>
      </p:sp>
    </p:spTree>
    <p:extLst>
      <p:ext uri="{BB962C8B-B14F-4D97-AF65-F5344CB8AC3E}">
        <p14:creationId xmlns:p14="http://schemas.microsoft.com/office/powerpoint/2010/main" val="131110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498" y="228600"/>
            <a:ext cx="8509802" cy="76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23900" y="914400"/>
            <a:ext cx="8839200" cy="99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33363" indent="-233363" algn="ctr">
              <a:lnSpc>
                <a:spcPct val="1100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Herodias and Eunice we have two different mothers with two different influences!</a:t>
            </a:r>
            <a:endParaRPr lang="en-US" b="1" i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1895917"/>
            <a:ext cx="2667000" cy="40271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793" y="1895917"/>
            <a:ext cx="2683102" cy="402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9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498" y="228600"/>
            <a:ext cx="8509802" cy="76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28675" y="2192429"/>
            <a:ext cx="4286250" cy="371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Prov. 19:13: 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“…the contentions of a wife are a constant dripping.” (Annoying!)</a:t>
            </a:r>
          </a:p>
          <a:p>
            <a:pPr>
              <a:lnSpc>
                <a:spcPct val="110000"/>
              </a:lnSpc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Prov. 25:24: 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“It is better to live in a corner of the roof than in a house shared with a contentious woman.”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53343" y="932924"/>
            <a:ext cx="4836914" cy="99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33363" indent="-233363" algn="ctr">
              <a:lnSpc>
                <a:spcPct val="11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Contrast: “excellent wife” to “contentious wife”</a:t>
            </a:r>
            <a:endParaRPr lang="en-US" sz="2800" b="1" i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560814" y="914399"/>
            <a:ext cx="3996740" cy="112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33363" indent="-233363" algn="ctr">
              <a:lnSpc>
                <a:spcPct val="11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godly mother is a great example! 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675290" y="2497553"/>
            <a:ext cx="3880654" cy="340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99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Prov. 31:28-29: </a:t>
            </a:r>
          </a:p>
          <a:p>
            <a:pPr marL="0" indent="0" algn="ctr">
              <a:buFontTx/>
              <a:buNone/>
            </a:pPr>
            <a:r>
              <a:rPr lang="en-US" sz="28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 children rise up and bless her; Her husband also, and he praises her, saying: “Many daughters have done nobly, But you excel them all.” </a:t>
            </a:r>
          </a:p>
        </p:txBody>
      </p:sp>
    </p:spTree>
    <p:extLst>
      <p:ext uri="{BB962C8B-B14F-4D97-AF65-F5344CB8AC3E}">
        <p14:creationId xmlns:p14="http://schemas.microsoft.com/office/powerpoint/2010/main" val="277787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304800"/>
            <a:ext cx="8854691" cy="609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23900" y="914960"/>
            <a:ext cx="4419600" cy="52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33363" indent="-233363" algn="ctr">
              <a:lnSpc>
                <a:spcPct val="11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Mother’s Day…</a:t>
            </a:r>
            <a:endParaRPr lang="en-US" sz="2800" b="1" i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00100" y="1828800"/>
            <a:ext cx="426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99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803275" lvl="1" indent="-346075"/>
            <a:r>
              <a:rPr lang="en-US" sz="28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us look at mothers in light of how they responded to God’s word and their influence on their families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419126" y="2322807"/>
            <a:ext cx="4191000" cy="241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33363" indent="-233363" algn="ctr">
              <a:lnSpc>
                <a:spcPct val="11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examples both good and bad in the Scriptures –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Mothers are no different!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723899" y="5805771"/>
            <a:ext cx="8854691" cy="685800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99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b="1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tale of two NT mothers…</a:t>
            </a:r>
          </a:p>
        </p:txBody>
      </p:sp>
    </p:spTree>
    <p:extLst>
      <p:ext uri="{BB962C8B-B14F-4D97-AF65-F5344CB8AC3E}">
        <p14:creationId xmlns:p14="http://schemas.microsoft.com/office/powerpoint/2010/main" val="289871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498" y="228600"/>
            <a:ext cx="8814602" cy="76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23900" y="847431"/>
            <a:ext cx="8839200" cy="52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33363" indent="-233363" algn="ctr">
              <a:lnSpc>
                <a:spcPct val="11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example of the “Excellent Wife/Mother” </a:t>
            </a:r>
            <a:endParaRPr lang="en-US" sz="2800" b="1" i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48498" y="1914231"/>
            <a:ext cx="4419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99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24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Prov. 31:30: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“Charm is deceitful and beauty is vain, But a woman who fears the LORD, she shall be praised”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168098" y="1081376"/>
            <a:ext cx="4529656" cy="5140202"/>
          </a:xfrm>
        </p:spPr>
        <p:txBody>
          <a:bodyPr/>
          <a:lstStyle/>
          <a:p>
            <a:pPr marL="0" indent="0">
              <a:buNone/>
            </a:pP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3275" indent="-341313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Wives/Mothers, are you living out virtuous attributes of godliness? </a:t>
            </a:r>
          </a:p>
          <a:p>
            <a:pPr marL="803275" indent="-341313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Husbands, are you honoring God by honoring and praising your wife? </a:t>
            </a:r>
          </a:p>
          <a:p>
            <a:pPr marL="803275" indent="-341313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Children, do you honor, obey, love, and praise your mothers?</a:t>
            </a:r>
          </a:p>
          <a:p>
            <a:pPr marL="803275" indent="-341313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Women, do you strive to be godly and practice the attributes that make for an “excellent wife?”</a:t>
            </a:r>
          </a:p>
          <a:p>
            <a:pPr marL="461962" indent="0">
              <a:buClr>
                <a:srgbClr val="990000"/>
              </a:buClr>
              <a:buNone/>
            </a:pPr>
            <a:endParaRPr lang="en-US" sz="2000" dirty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4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988" y="113881"/>
            <a:ext cx="8814602" cy="76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00099" y="2362200"/>
            <a:ext cx="4267201" cy="293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33363" indent="-233363" algn="ctr">
              <a:lnSpc>
                <a:spcPct val="1100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all of you virtuous Mothers out there, thank you for your love, devotion, loyalty, and service to God, to your husband, and your children!</a:t>
            </a:r>
            <a:endParaRPr lang="en-US" b="1" i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676900" y="3581400"/>
            <a:ext cx="3886201" cy="2051866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99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400" b="1" kern="0" dirty="0">
                <a:solidFill>
                  <a:srgbClr val="FFCC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we all learn and become better Christians by your wonderful example!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7228">
            <a:off x="6284296" y="604578"/>
            <a:ext cx="3103473" cy="2066026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69921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723900" y="4365414"/>
            <a:ext cx="8839200" cy="6096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52400"/>
            <a:ext cx="8839200" cy="838200"/>
          </a:xfrm>
          <a:solidFill>
            <a:srgbClr val="66FFFF"/>
          </a:solidFill>
        </p:spPr>
        <p:txBody>
          <a:bodyPr/>
          <a:lstStyle/>
          <a:p>
            <a:pPr eaLnBrk="1" hangingPunct="1"/>
            <a:r>
              <a:rPr lang="en-US" sz="44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00075" y="990600"/>
            <a:ext cx="942975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13:35; Acts 2:38)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19099" y="4365414"/>
            <a:ext cx="986790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For The Erring Child of God: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Repent (Acts 8:22), Confess (I Jn. 1:9),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600075" y="838200"/>
            <a:ext cx="91725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6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498" y="228600"/>
            <a:ext cx="8814602" cy="76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Wicked Herodias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36199" y="1070156"/>
            <a:ext cx="8839200" cy="52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33363" indent="-233363" algn="ctr">
              <a:lnSpc>
                <a:spcPct val="11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Herodias had a daughter by the name of Salome</a:t>
            </a:r>
            <a:endParaRPr lang="en-US" sz="2800" b="1" i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900" y="1813696"/>
            <a:ext cx="2825535" cy="4266559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56634" y="1956128"/>
            <a:ext cx="4286250" cy="341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 what Herodias taught her</a:t>
            </a:r>
          </a:p>
          <a:p>
            <a:pPr algn="ctr">
              <a:lnSpc>
                <a:spcPct val="110000"/>
              </a:lnSpc>
            </a:pP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Mk. 6:17-28</a:t>
            </a:r>
            <a:endParaRPr lang="en-US" sz="4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04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9525000" cy="5525743"/>
          </a:xfrm>
          <a:prstGeom prst="rect">
            <a:avLst/>
          </a:prstGeom>
          <a:solidFill>
            <a:schemeClr val="tx1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Mk. 6:17-19</a:t>
            </a:r>
          </a:p>
          <a:p>
            <a:pPr marL="798513" indent="-798513">
              <a:lnSpc>
                <a:spcPct val="110000"/>
              </a:lnSpc>
            </a:pPr>
            <a:r>
              <a:rPr 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17.  For Herod himself had sent and had John arrested and bound in prison on account of Herodias, the wife of his brother Philip, because he had married her.</a:t>
            </a:r>
          </a:p>
          <a:p>
            <a:pPr marL="798513" indent="-798513">
              <a:lnSpc>
                <a:spcPct val="110000"/>
              </a:lnSpc>
            </a:pPr>
            <a:r>
              <a:rPr 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18.  For John had been saying to Herod, "It is not lawful for you to have your brother's wife."</a:t>
            </a:r>
          </a:p>
          <a:p>
            <a:pPr marL="798513" indent="-798513">
              <a:lnSpc>
                <a:spcPct val="110000"/>
              </a:lnSpc>
            </a:pPr>
            <a:r>
              <a:rPr 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19.  Herodias had a grudge against him and wanted to put him to death and could not do so;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76200"/>
            <a:ext cx="8743950" cy="679101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Mark 6:17-28</a:t>
            </a:r>
          </a:p>
        </p:txBody>
      </p:sp>
    </p:spTree>
    <p:extLst>
      <p:ext uri="{BB962C8B-B14F-4D97-AF65-F5344CB8AC3E}">
        <p14:creationId xmlns:p14="http://schemas.microsoft.com/office/powerpoint/2010/main" val="93798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767107"/>
            <a:ext cx="9563100" cy="5870710"/>
          </a:xfrm>
          <a:prstGeom prst="rect">
            <a:avLst/>
          </a:prstGeom>
          <a:solidFill>
            <a:schemeClr val="tx1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Mk. 6:20-22</a:t>
            </a:r>
          </a:p>
          <a:p>
            <a:pPr marL="682625" indent="-682625">
              <a:lnSpc>
                <a:spcPct val="110000"/>
              </a:lnSpc>
            </a:pPr>
            <a:r>
              <a:rPr lang="en-US" sz="28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20.  for Herod was afraid of John, knowing that he was a righteous and holy man, and he kept him safe. And when he heard him, he was very perplexed; but he used to enjoy listening to him.</a:t>
            </a:r>
          </a:p>
          <a:p>
            <a:pPr marL="682625" indent="-682625">
              <a:lnSpc>
                <a:spcPct val="110000"/>
              </a:lnSpc>
            </a:pPr>
            <a:r>
              <a:rPr lang="en-US" sz="28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21.  A strategic day came when Herod on his birthday gave a banquet for his lords and military commanders and the leading men of Galilee;</a:t>
            </a:r>
          </a:p>
          <a:p>
            <a:pPr marL="682625" indent="-682625">
              <a:lnSpc>
                <a:spcPct val="110000"/>
              </a:lnSpc>
            </a:pPr>
            <a:r>
              <a:rPr lang="en-US" sz="28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22.  and when the daughter of Herodias herself came in and danced, she pleased Herod and his dinner guests; and the king said to the girl, "Ask me for whatever you want and I will give it to you."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76200"/>
            <a:ext cx="8743950" cy="679101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Mark 6:17-28</a:t>
            </a:r>
          </a:p>
        </p:txBody>
      </p:sp>
    </p:spTree>
    <p:extLst>
      <p:ext uri="{BB962C8B-B14F-4D97-AF65-F5344CB8AC3E}">
        <p14:creationId xmlns:p14="http://schemas.microsoft.com/office/powerpoint/2010/main" val="210539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76200"/>
            <a:ext cx="8743950" cy="679101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Mark 6:17-28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19100" y="1447800"/>
            <a:ext cx="9525000" cy="5051768"/>
          </a:xfrm>
          <a:prstGeom prst="rect">
            <a:avLst/>
          </a:prstGeom>
          <a:solidFill>
            <a:schemeClr val="tx1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Mk. 6:23-25</a:t>
            </a:r>
          </a:p>
          <a:p>
            <a:pPr marL="280988" indent="-280988">
              <a:lnSpc>
                <a:spcPct val="110000"/>
              </a:lnSpc>
            </a:pPr>
            <a:r>
              <a:rPr 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23.  And he swore to her, "Whatever you ask of me, I will give it to you; up to half of my kingdom."</a:t>
            </a:r>
          </a:p>
          <a:p>
            <a:pPr marL="280988" indent="-280988">
              <a:lnSpc>
                <a:spcPct val="110000"/>
              </a:lnSpc>
            </a:pPr>
            <a:r>
              <a:rPr 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24.  And she went out and said to her mother, "What shall I ask for?" And she said, "The head of John the Baptist."</a:t>
            </a:r>
          </a:p>
          <a:p>
            <a:pPr marL="280988" indent="-280988">
              <a:lnSpc>
                <a:spcPct val="110000"/>
              </a:lnSpc>
            </a:pPr>
            <a:r>
              <a:rPr 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25.  Immediately she came in a hurry to the king and asked, saying, "I want you to give me at once the head of John the Baptist on a platter."</a:t>
            </a:r>
          </a:p>
        </p:txBody>
      </p:sp>
    </p:spTree>
    <p:extLst>
      <p:ext uri="{BB962C8B-B14F-4D97-AF65-F5344CB8AC3E}">
        <p14:creationId xmlns:p14="http://schemas.microsoft.com/office/powerpoint/2010/main" val="302711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76200"/>
            <a:ext cx="8743950" cy="679101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Mark 6:17-28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1000" y="1447800"/>
            <a:ext cx="9525000" cy="5051768"/>
          </a:xfrm>
          <a:prstGeom prst="rect">
            <a:avLst/>
          </a:prstGeom>
          <a:solidFill>
            <a:schemeClr val="tx1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Mk. 6:26-28</a:t>
            </a:r>
          </a:p>
          <a:p>
            <a:pPr marL="280988" indent="-280988">
              <a:lnSpc>
                <a:spcPct val="110000"/>
              </a:lnSpc>
            </a:pPr>
            <a:r>
              <a:rPr 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26.  And although the king was very sorry, yet because of his oaths and because of his dinner guests, he was unwilling to refuse her.</a:t>
            </a:r>
          </a:p>
          <a:p>
            <a:pPr marL="280988" indent="-280988">
              <a:lnSpc>
                <a:spcPct val="110000"/>
              </a:lnSpc>
            </a:pPr>
            <a:r>
              <a:rPr 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27.  Immediately the king sent an executioner and commanded him to bring back his head. And he went and had him beheaded in the prison,</a:t>
            </a:r>
          </a:p>
          <a:p>
            <a:pPr marL="280988" indent="-280988">
              <a:lnSpc>
                <a:spcPct val="110000"/>
              </a:lnSpc>
            </a:pPr>
            <a:r>
              <a:rPr 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28.  and brought his head on a platter, and gave it to the girl; and the girl gave it to her mother.</a:t>
            </a:r>
          </a:p>
        </p:txBody>
      </p:sp>
    </p:spTree>
    <p:extLst>
      <p:ext uri="{BB962C8B-B14F-4D97-AF65-F5344CB8AC3E}">
        <p14:creationId xmlns:p14="http://schemas.microsoft.com/office/powerpoint/2010/main" val="57275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527" y="152400"/>
            <a:ext cx="8842968" cy="76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Wicked Herodias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952" y="1884078"/>
            <a:ext cx="4267200" cy="220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Marital fidelity is not important </a:t>
            </a:r>
          </a:p>
          <a:p>
            <a:pPr marL="0" indent="0">
              <a:buNone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(v. 17-18) </a:t>
            </a:r>
            <a:endParaRPr lang="en-US" sz="2800" dirty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3275" indent="-341313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Heb. 13:4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15527" y="720975"/>
            <a:ext cx="8839200" cy="112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33363" indent="-233363" algn="ctr">
              <a:lnSpc>
                <a:spcPct val="11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 what Herodias taught Salome – Mk. 6:17-28 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0" y="1845514"/>
            <a:ext cx="2743200" cy="414223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8F7FA9-27D1-40DC-BF41-4DACF96AAB5F}"/>
              </a:ext>
            </a:extLst>
          </p:cNvPr>
          <p:cNvSpPr txBox="1">
            <a:spLocks/>
          </p:cNvSpPr>
          <p:nvPr/>
        </p:nvSpPr>
        <p:spPr bwMode="auto">
          <a:xfrm>
            <a:off x="715527" y="4267200"/>
            <a:ext cx="43276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99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Evil conspiracies &amp; murder are OK (v. 19, 21, 27-28) </a:t>
            </a:r>
            <a:endParaRPr lang="en-US" sz="2800" kern="0" dirty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3275" indent="-341313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400" b="1" kern="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 7:21-23</a:t>
            </a:r>
          </a:p>
        </p:txBody>
      </p:sp>
    </p:spTree>
    <p:extLst>
      <p:ext uri="{BB962C8B-B14F-4D97-AF65-F5344CB8AC3E}">
        <p14:creationId xmlns:p14="http://schemas.microsoft.com/office/powerpoint/2010/main" val="406668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527" y="152400"/>
            <a:ext cx="8842968" cy="76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Wicked Herodias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150" y="1707642"/>
            <a:ext cx="4328150" cy="207111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Perversion (v. 22)  </a:t>
            </a:r>
            <a:endParaRPr lang="en-US" sz="2800" dirty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3275" indent="-341313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Prov. 6:24-26; 7:7-10; Titus 2:3-5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41833" y="3790446"/>
            <a:ext cx="4351773" cy="191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99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Immodesty and  sensuality are acceptable (v. 22-24) </a:t>
            </a:r>
            <a:endParaRPr lang="en-US" sz="2800" kern="0" dirty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3275" indent="-341313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400" b="1" kern="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Gal. 5:19; Prov. 7:10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39150" y="741222"/>
            <a:ext cx="8839200" cy="112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0613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33363" indent="-233363" algn="ctr">
              <a:lnSpc>
                <a:spcPct val="11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 what Herodias taught Salome – Mk. 6:17-28 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0" y="1845514"/>
            <a:ext cx="2743200" cy="414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2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XSS_ORIGINAL" val="133133,Rectangle 13,287,Slide32"/>
  <p:tag name="PPTXSS_SETTINGS" val="986895,20,20,150,50,3,False,True"/>
  <p:tag name="PTXSS_ORIGID" val="1331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XSS_ORIGINAL" val="133133,Rectangle 13,287,Slide32"/>
  <p:tag name="PPTXSS_SETTINGS" val="986895,20,20,150,50,3,False,True"/>
  <p:tag name="PTXSS_ORIGID" val="13313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FrizQuadrata BT"/>
        <a:ea typeface=""/>
        <a:cs typeface=""/>
      </a:majorFont>
      <a:minorFont>
        <a:latin typeface="Futura Bk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ater design template">
  <a:themeElements>
    <a:clrScheme name="Office Theme 1">
      <a:dk1>
        <a:srgbClr val="00005B"/>
      </a:dk1>
      <a:lt1>
        <a:srgbClr val="F8F8F8"/>
      </a:lt1>
      <a:dk2>
        <a:srgbClr val="0000FF"/>
      </a:dk2>
      <a:lt2>
        <a:srgbClr val="FFCC00"/>
      </a:lt2>
      <a:accent1>
        <a:srgbClr val="98BAFF"/>
      </a:accent1>
      <a:accent2>
        <a:srgbClr val="009900"/>
      </a:accent2>
      <a:accent3>
        <a:srgbClr val="AAAAFF"/>
      </a:accent3>
      <a:accent4>
        <a:srgbClr val="D4D4D4"/>
      </a:accent4>
      <a:accent5>
        <a:srgbClr val="CAD9FF"/>
      </a:accent5>
      <a:accent6>
        <a:srgbClr val="008A00"/>
      </a:accent6>
      <a:hlink>
        <a:srgbClr val="350035"/>
      </a:hlink>
      <a:folHlink>
        <a:srgbClr val="5980D8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5B"/>
        </a:dk1>
        <a:lt1>
          <a:srgbClr val="F8F8F8"/>
        </a:lt1>
        <a:dk2>
          <a:srgbClr val="0000FF"/>
        </a:dk2>
        <a:lt2>
          <a:srgbClr val="FFCC00"/>
        </a:lt2>
        <a:accent1>
          <a:srgbClr val="98BAFF"/>
        </a:accent1>
        <a:accent2>
          <a:srgbClr val="009900"/>
        </a:accent2>
        <a:accent3>
          <a:srgbClr val="AAAAFF"/>
        </a:accent3>
        <a:accent4>
          <a:srgbClr val="D4D4D4"/>
        </a:accent4>
        <a:accent5>
          <a:srgbClr val="CAD9FF"/>
        </a:accent5>
        <a:accent6>
          <a:srgbClr val="008A00"/>
        </a:accent6>
        <a:hlink>
          <a:srgbClr val="350035"/>
        </a:hlink>
        <a:folHlink>
          <a:srgbClr val="5980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3399"/>
        </a:dk2>
        <a:lt2>
          <a:srgbClr val="5A92D2"/>
        </a:lt2>
        <a:accent1>
          <a:srgbClr val="CCE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8AE7"/>
        </a:accent6>
        <a:hlink>
          <a:srgbClr val="FF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FFFF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00"/>
        </a:dk1>
        <a:lt1>
          <a:srgbClr val="F8F8F8"/>
        </a:lt1>
        <a:dk2>
          <a:srgbClr val="B4AD8B"/>
        </a:dk2>
        <a:lt2>
          <a:srgbClr val="FFFF99"/>
        </a:lt2>
        <a:accent1>
          <a:srgbClr val="F5F5DE"/>
        </a:accent1>
        <a:accent2>
          <a:srgbClr val="00CCCC"/>
        </a:accent2>
        <a:accent3>
          <a:srgbClr val="D6D3C4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3300"/>
        </a:dk1>
        <a:lt1>
          <a:srgbClr val="F8F8F8"/>
        </a:lt1>
        <a:dk2>
          <a:srgbClr val="009966"/>
        </a:dk2>
        <a:lt2>
          <a:srgbClr val="FFCC00"/>
        </a:lt2>
        <a:accent1>
          <a:srgbClr val="F5F5DE"/>
        </a:accent1>
        <a:accent2>
          <a:srgbClr val="00CCCC"/>
        </a:accent2>
        <a:accent3>
          <a:srgbClr val="AACAB8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660033"/>
        </a:dk1>
        <a:lt1>
          <a:srgbClr val="F8F8F8"/>
        </a:lt1>
        <a:dk2>
          <a:srgbClr val="D60093"/>
        </a:dk2>
        <a:lt2>
          <a:srgbClr val="FFCC00"/>
        </a:lt2>
        <a:accent1>
          <a:srgbClr val="F5F5DE"/>
        </a:accent1>
        <a:accent2>
          <a:srgbClr val="009900"/>
        </a:accent2>
        <a:accent3>
          <a:srgbClr val="E8AAC8"/>
        </a:accent3>
        <a:accent4>
          <a:srgbClr val="D4D4D4"/>
        </a:accent4>
        <a:accent5>
          <a:srgbClr val="F9F9EC"/>
        </a:accent5>
        <a:accent6>
          <a:srgbClr val="008A00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9438</TotalTime>
  <Words>1456</Words>
  <Application>Microsoft Office PowerPoint</Application>
  <PresentationFormat>35mm Slides</PresentationFormat>
  <Paragraphs>158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Calisto MT</vt:lpstr>
      <vt:lpstr>Tahoma</vt:lpstr>
      <vt:lpstr>Times New Roman</vt:lpstr>
      <vt:lpstr>Wingdings</vt:lpstr>
      <vt:lpstr>Futura Bk BT</vt:lpstr>
      <vt:lpstr>FrizQuadrata BT</vt:lpstr>
      <vt:lpstr>Ameretto</vt:lpstr>
      <vt:lpstr>Default Design</vt:lpstr>
      <vt:lpstr>Theater design template</vt:lpstr>
      <vt:lpstr>A Tale Of Two Mothers </vt:lpstr>
      <vt:lpstr>Intro</vt:lpstr>
      <vt:lpstr>Wicked Herodias</vt:lpstr>
      <vt:lpstr>Mark 6:17-28</vt:lpstr>
      <vt:lpstr>Mark 6:17-28</vt:lpstr>
      <vt:lpstr>Mark 6:17-28</vt:lpstr>
      <vt:lpstr>Mark 6:17-28</vt:lpstr>
      <vt:lpstr>Wicked Herodias</vt:lpstr>
      <vt:lpstr>Wicked Herodias</vt:lpstr>
      <vt:lpstr>Wicked Herodias</vt:lpstr>
      <vt:lpstr>Godly Eunice</vt:lpstr>
      <vt:lpstr>Godly Eunice</vt:lpstr>
      <vt:lpstr>Godly Eunice</vt:lpstr>
      <vt:lpstr>Godly Eunice</vt:lpstr>
      <vt:lpstr>Godly Mothers Are Special</vt:lpstr>
      <vt:lpstr>Godly Mothers Are Special</vt:lpstr>
      <vt:lpstr>Godly Mothers Are Special</vt:lpstr>
      <vt:lpstr>Conclusion</vt:lpstr>
      <vt:lpstr>Conclusion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Tale Of Two Mothers</dc:title>
  <dc:subject>05/13/18</dc:subject>
  <dc:creator>DarkWolf</dc:creator>
  <dc:description>Based on lessons by Richard Thetford</dc:description>
  <cp:lastModifiedBy>Nathan Morrison</cp:lastModifiedBy>
  <cp:revision>35</cp:revision>
  <cp:lastPrinted>2015-01-01T06:34:14Z</cp:lastPrinted>
  <dcterms:created xsi:type="dcterms:W3CDTF">2000-05-02T18:11:37Z</dcterms:created>
  <dcterms:modified xsi:type="dcterms:W3CDTF">2018-05-23T19:31:30Z</dcterms:modified>
</cp:coreProperties>
</file>