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63" r:id="rId3"/>
    <p:sldId id="256" r:id="rId4"/>
    <p:sldId id="257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9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4/25/2018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4/25/2018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6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4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3035694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9"/>
            <a:ext cx="276654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353" name="Group 1352"/>
          <p:cNvGrpSpPr/>
          <p:nvPr/>
        </p:nvGrpSpPr>
        <p:grpSpPr>
          <a:xfrm>
            <a:off x="-5716" y="5268913"/>
            <a:ext cx="1874532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5691480" y="5129214"/>
            <a:ext cx="3454903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6046378" y="5243514"/>
            <a:ext cx="3100005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348" name="Group 1347"/>
          <p:cNvGrpSpPr/>
          <p:nvPr/>
        </p:nvGrpSpPr>
        <p:grpSpPr>
          <a:xfrm>
            <a:off x="6801431" y="5339715"/>
            <a:ext cx="2344951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5119831" y="4976813"/>
            <a:ext cx="4026552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5608114" y="5110164"/>
            <a:ext cx="3538269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351" name="Group 1350"/>
          <p:cNvGrpSpPr/>
          <p:nvPr/>
        </p:nvGrpSpPr>
        <p:grpSpPr>
          <a:xfrm>
            <a:off x="1191" y="3359150"/>
            <a:ext cx="9141618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685800"/>
            <a:ext cx="6859786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4951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3657599"/>
            <a:ext cx="6859786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101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4/25/2018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4/25/2018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4/25/2018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676400"/>
            <a:ext cx="6859786" cy="3200400"/>
          </a:xfrm>
        </p:spPr>
        <p:txBody>
          <a:bodyPr lIns="0" anchor="b">
            <a:noAutofit/>
          </a:bodyPr>
          <a:lstStyle>
            <a:lvl1pPr algn="l">
              <a:defRPr sz="4951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029200"/>
            <a:ext cx="6859786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101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4/25/2018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828800"/>
            <a:ext cx="3361295" cy="4191000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98" y="1828800"/>
            <a:ext cx="3361295" cy="4191000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4/25/2018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828800"/>
            <a:ext cx="3361295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0" cap="all" baseline="0"/>
            </a:lvl1pPr>
            <a:lvl2pPr marL="342889" indent="0">
              <a:buNone/>
              <a:defRPr sz="1500" b="1"/>
            </a:lvl2pPr>
            <a:lvl3pPr marL="685777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4" indent="0">
              <a:buNone/>
              <a:defRPr sz="1200" b="1"/>
            </a:lvl5pPr>
            <a:lvl6pPr marL="1714443" indent="0">
              <a:buNone/>
              <a:defRPr sz="1200" b="1"/>
            </a:lvl6pPr>
            <a:lvl7pPr marL="2057331" indent="0">
              <a:buNone/>
              <a:defRPr sz="1200" b="1"/>
            </a:lvl7pPr>
            <a:lvl8pPr marL="2400220" indent="0">
              <a:buNone/>
              <a:defRPr sz="1200" b="1"/>
            </a:lvl8pPr>
            <a:lvl9pPr marL="2743109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743200"/>
            <a:ext cx="3361295" cy="3276600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98" y="1828800"/>
            <a:ext cx="3361295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1" b="0" cap="all" baseline="0"/>
            </a:lvl1pPr>
            <a:lvl2pPr marL="342889" indent="0">
              <a:buNone/>
              <a:defRPr sz="1500" b="1"/>
            </a:lvl2pPr>
            <a:lvl3pPr marL="685777" indent="0">
              <a:buNone/>
              <a:defRPr sz="1350" b="1"/>
            </a:lvl3pPr>
            <a:lvl4pPr marL="1028666" indent="0">
              <a:buNone/>
              <a:defRPr sz="1200" b="1"/>
            </a:lvl4pPr>
            <a:lvl5pPr marL="1371554" indent="0">
              <a:buNone/>
              <a:defRPr sz="1200" b="1"/>
            </a:lvl5pPr>
            <a:lvl6pPr marL="1714443" indent="0">
              <a:buNone/>
              <a:defRPr sz="1200" b="1"/>
            </a:lvl6pPr>
            <a:lvl7pPr marL="2057331" indent="0">
              <a:buNone/>
              <a:defRPr sz="1200" b="1"/>
            </a:lvl7pPr>
            <a:lvl8pPr marL="2400220" indent="0">
              <a:buNone/>
              <a:defRPr sz="1200" b="1"/>
            </a:lvl8pPr>
            <a:lvl9pPr marL="2743109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98" y="2743200"/>
            <a:ext cx="3361295" cy="3276600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4/25/2018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4/25/2018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4/25/2018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9" y="741872"/>
            <a:ext cx="3144067" cy="2687128"/>
          </a:xfrm>
        </p:spPr>
        <p:txBody>
          <a:bodyPr anchor="b">
            <a:normAutofit/>
          </a:bodyPr>
          <a:lstStyle>
            <a:lvl1pPr algn="l">
              <a:defRPr sz="3001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846" y="762000"/>
            <a:ext cx="4173037" cy="5257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5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9" y="3581400"/>
            <a:ext cx="3144067" cy="2438400"/>
          </a:xfrm>
        </p:spPr>
        <p:txBody>
          <a:bodyPr>
            <a:normAutofit/>
          </a:bodyPr>
          <a:lstStyle>
            <a:lvl1pPr marL="0" indent="0">
              <a:spcBef>
                <a:spcPts val="1350"/>
              </a:spcBef>
              <a:buNone/>
              <a:defRPr sz="18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4/25/2018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17" y="741872"/>
            <a:ext cx="3144068" cy="2687128"/>
          </a:xfrm>
        </p:spPr>
        <p:txBody>
          <a:bodyPr anchor="b">
            <a:normAutofit/>
          </a:bodyPr>
          <a:lstStyle>
            <a:lvl1pPr algn="l">
              <a:defRPr sz="3001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71846" y="762000"/>
            <a:ext cx="4173037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effectLst/>
              </a:defRPr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117" y="3581400"/>
            <a:ext cx="3144068" cy="2438400"/>
          </a:xfrm>
        </p:spPr>
        <p:txBody>
          <a:bodyPr>
            <a:normAutofit/>
          </a:bodyPr>
          <a:lstStyle>
            <a:lvl1pPr marL="0" indent="0">
              <a:spcBef>
                <a:spcPts val="1350"/>
              </a:spcBef>
              <a:buNone/>
              <a:defRPr sz="18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4/25/2018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1"/>
            <a:ext cx="9150908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828800"/>
            <a:ext cx="6859786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6874" y="6413501"/>
            <a:ext cx="931875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4/25/2018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5230" y="6413501"/>
            <a:ext cx="5084551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13501"/>
            <a:ext cx="641372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851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342991" indent="-171496" algn="l" defTabSz="685983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 pitchFamily="34" charset="0"/>
        <a:buChar char="•"/>
        <a:defRPr sz="165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514487" indent="-137197" algn="l" defTabSz="685983" rtl="0" eaLnBrk="1" latinLnBrk="0" hangingPunct="1">
        <a:lnSpc>
          <a:spcPct val="90000"/>
        </a:lnSpc>
        <a:spcBef>
          <a:spcPts val="750"/>
        </a:spcBef>
        <a:buClr>
          <a:schemeClr val="tx1"/>
        </a:buClr>
        <a:buFont typeface="Arial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651684" indent="-137197" algn="l" defTabSz="685983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tabLst/>
        <a:defRPr sz="1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788880" indent="-137197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Font typeface="Arial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926077" indent="-137197" algn="l" defTabSz="685983" rtl="0" eaLnBrk="1" latinLnBrk="0" hangingPunct="1">
        <a:spcBef>
          <a:spcPts val="450"/>
        </a:spcBef>
        <a:buFont typeface="Arial" pitchFamily="34" charset="0"/>
        <a:buChar char="•"/>
        <a:defRPr sz="12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063273" indent="-137197" algn="l" defTabSz="685983" rtl="0" eaLnBrk="1" latinLnBrk="0" hangingPunct="1">
        <a:spcBef>
          <a:spcPts val="450"/>
        </a:spcBef>
        <a:buFont typeface="Arial" pitchFamily="34" charset="0"/>
        <a:buChar char="•"/>
        <a:defRPr sz="12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200470" indent="-137197" algn="l" defTabSz="685983" rtl="0" eaLnBrk="1" latinLnBrk="0" hangingPunct="1">
        <a:spcBef>
          <a:spcPts val="450"/>
        </a:spcBef>
        <a:buFont typeface="Arial" pitchFamily="34" charset="0"/>
        <a:buChar char="•"/>
        <a:defRPr sz="12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337667" indent="-137197" algn="l" defTabSz="685983" rtl="0" eaLnBrk="1" latinLnBrk="0" hangingPunct="1">
        <a:spcBef>
          <a:spcPts val="450"/>
        </a:spcBef>
        <a:buFont typeface="Arial" pitchFamily="34" charset="0"/>
        <a:buChar char="•"/>
        <a:defRPr sz="12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75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743144"/>
          </a:xfrm>
        </p:spPr>
        <p:txBody>
          <a:bodyPr/>
          <a:lstStyle/>
          <a:p>
            <a:pPr algn="ctr"/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 an Example to the Believers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5974" y="4876800"/>
            <a:ext cx="9032053" cy="400155"/>
          </a:xfrm>
        </p:spPr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 Timothy 4:12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28E1F-05CF-40E9-8C9C-8CC966FC661A}"/>
              </a:ext>
            </a:extLst>
          </p:cNvPr>
          <p:cNvSpPr txBox="1"/>
          <p:nvPr/>
        </p:nvSpPr>
        <p:spPr>
          <a:xfrm>
            <a:off x="0" y="0"/>
            <a:ext cx="96426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E6EF0F-D5A4-41CA-805D-CD6B0A2FE258}"/>
              </a:ext>
            </a:extLst>
          </p:cNvPr>
          <p:cNvSpPr txBox="1"/>
          <p:nvPr/>
        </p:nvSpPr>
        <p:spPr>
          <a:xfrm>
            <a:off x="9047575" y="-1"/>
            <a:ext cx="96424" cy="54292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E854E-BAF1-4EA4-AB55-11C7E594E9AC}"/>
              </a:ext>
            </a:extLst>
          </p:cNvPr>
          <p:cNvSpPr/>
          <p:nvPr/>
        </p:nvSpPr>
        <p:spPr>
          <a:xfrm>
            <a:off x="1" y="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49E013-A415-4628-B4D7-277B0C547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54" y="1046668"/>
            <a:ext cx="5629892" cy="3753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CE80CB-D400-4C89-8A98-0ED378D6D3E4}"/>
              </a:ext>
            </a:extLst>
          </p:cNvPr>
          <p:cNvSpPr/>
          <p:nvPr/>
        </p:nvSpPr>
        <p:spPr>
          <a:xfrm>
            <a:off x="341799" y="304800"/>
            <a:ext cx="8460403" cy="6214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798" y="381000"/>
            <a:ext cx="7717260" cy="505855"/>
          </a:xfrm>
        </p:spPr>
        <p:txBody>
          <a:bodyPr>
            <a:noAutofit/>
          </a:bodyPr>
          <a:lstStyle/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Be an Example to the </a:t>
            </a:r>
            <a:r>
              <a:rPr lang="fr-F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Believers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8" y="1046931"/>
            <a:ext cx="8460403" cy="466806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godly example to other brethren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Great power in a good example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5:14-16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Corinthians 5:6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13:33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2 Corinthians 2:14-17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A3EF3-636F-4E55-95FD-FFCA9DB7D5C1}"/>
              </a:ext>
            </a:extLst>
          </p:cNvPr>
          <p:cNvSpPr/>
          <p:nvPr/>
        </p:nvSpPr>
        <p:spPr>
          <a:xfrm>
            <a:off x="2" y="76201"/>
            <a:ext cx="170301" cy="6610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09EA5-ED31-47FA-9B1E-B475C5C8CA4F}"/>
              </a:ext>
            </a:extLst>
          </p:cNvPr>
          <p:cNvSpPr/>
          <p:nvPr/>
        </p:nvSpPr>
        <p:spPr>
          <a:xfrm>
            <a:off x="8973697" y="76201"/>
            <a:ext cx="170301" cy="6705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D13AA-EFEF-4181-AB6B-88B20F4BF952}"/>
              </a:ext>
            </a:extLst>
          </p:cNvPr>
          <p:cNvSpPr/>
          <p:nvPr/>
        </p:nvSpPr>
        <p:spPr>
          <a:xfrm>
            <a:off x="1" y="0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53B1B-AA09-4CB1-8E2D-6FC12DDCC0B4}"/>
              </a:ext>
            </a:extLst>
          </p:cNvPr>
          <p:cNvSpPr/>
          <p:nvPr/>
        </p:nvSpPr>
        <p:spPr>
          <a:xfrm>
            <a:off x="1" y="6686505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47C48-4EDF-4CDC-8A62-5C688BB9B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289302"/>
            <a:ext cx="4772190" cy="2282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9" y="1046931"/>
            <a:ext cx="6859786" cy="5430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Word”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Ephesians 4:29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12:33-37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Conduct”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Thessalonians 5:21-22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6:24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9B9A95-4525-416E-9784-5D290C5D0A7C}"/>
              </a:ext>
            </a:extLst>
          </p:cNvPr>
          <p:cNvSpPr/>
          <p:nvPr/>
        </p:nvSpPr>
        <p:spPr>
          <a:xfrm>
            <a:off x="341799" y="304800"/>
            <a:ext cx="8460403" cy="6214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3D7F169-696D-4CE7-8F79-3A81B3CF5493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8573602" cy="505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51" b="1" kern="1200" baseline="0">
                <a:solidFill>
                  <a:schemeClr val="tx1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4CE943-2ED4-4B81-BACA-532D040B4B64}"/>
              </a:ext>
            </a:extLst>
          </p:cNvPr>
          <p:cNvSpPr/>
          <p:nvPr/>
        </p:nvSpPr>
        <p:spPr>
          <a:xfrm>
            <a:off x="2" y="76201"/>
            <a:ext cx="170301" cy="6610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19901-E72B-42BD-9EB4-F29DFD1F2CE8}"/>
              </a:ext>
            </a:extLst>
          </p:cNvPr>
          <p:cNvSpPr/>
          <p:nvPr/>
        </p:nvSpPr>
        <p:spPr>
          <a:xfrm>
            <a:off x="8973697" y="76201"/>
            <a:ext cx="170301" cy="6705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7A6B5C-E5A1-462D-BBF3-5492F3644F51}"/>
              </a:ext>
            </a:extLst>
          </p:cNvPr>
          <p:cNvSpPr/>
          <p:nvPr/>
        </p:nvSpPr>
        <p:spPr>
          <a:xfrm>
            <a:off x="1" y="0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D3F8B0-4D9B-4A3C-8D0F-F68019593C75}"/>
              </a:ext>
            </a:extLst>
          </p:cNvPr>
          <p:cNvSpPr/>
          <p:nvPr/>
        </p:nvSpPr>
        <p:spPr>
          <a:xfrm>
            <a:off x="1" y="6686505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0726DB-9B5D-42DF-989B-B59BCE18E0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9557"/>
            <a:ext cx="4287338" cy="3588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772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9" y="1066800"/>
            <a:ext cx="6859786" cy="541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Love”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Mark 12:30-31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John 4:11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Spirit”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Romans 12:11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Corinthians 15:58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3FB3BE-08AB-4399-A9FF-CF06A75ED554}"/>
              </a:ext>
            </a:extLst>
          </p:cNvPr>
          <p:cNvSpPr/>
          <p:nvPr/>
        </p:nvSpPr>
        <p:spPr>
          <a:xfrm>
            <a:off x="341799" y="304800"/>
            <a:ext cx="8460403" cy="6214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9A1E375-6B8E-4DCE-8F42-2AE788F7D0D3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8573602" cy="505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51" b="1" kern="1200" baseline="0">
                <a:solidFill>
                  <a:schemeClr val="tx1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5957DB-796A-460C-ABBC-5C04DD49937A}"/>
              </a:ext>
            </a:extLst>
          </p:cNvPr>
          <p:cNvSpPr/>
          <p:nvPr/>
        </p:nvSpPr>
        <p:spPr>
          <a:xfrm>
            <a:off x="2" y="76201"/>
            <a:ext cx="170301" cy="6610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1DB8-9365-41D3-B51C-0BC4A323BC1D}"/>
              </a:ext>
            </a:extLst>
          </p:cNvPr>
          <p:cNvSpPr/>
          <p:nvPr/>
        </p:nvSpPr>
        <p:spPr>
          <a:xfrm>
            <a:off x="8973697" y="76201"/>
            <a:ext cx="170301" cy="6705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3D5830-F9E5-420B-A834-636B400A4B5D}"/>
              </a:ext>
            </a:extLst>
          </p:cNvPr>
          <p:cNvSpPr/>
          <p:nvPr/>
        </p:nvSpPr>
        <p:spPr>
          <a:xfrm>
            <a:off x="1" y="0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17D13E-8A89-4F94-A263-55E1C3DEAA75}"/>
              </a:ext>
            </a:extLst>
          </p:cNvPr>
          <p:cNvSpPr/>
          <p:nvPr/>
        </p:nvSpPr>
        <p:spPr>
          <a:xfrm>
            <a:off x="1" y="6686505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79BD7D6-5512-45AA-B76B-BE3925E16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59557"/>
            <a:ext cx="4744538" cy="3501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924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9" y="1066800"/>
            <a:ext cx="6859786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Faith”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Hebrews 11:1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“In Purity”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Matthew 5:28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1 John 3:2-3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Romans 13:14</a:t>
            </a:r>
          </a:p>
          <a:p>
            <a:pPr lvl="1">
              <a:lnSpc>
                <a:spcPct val="100000"/>
              </a:lnSpc>
            </a:pPr>
            <a:endParaRPr lang="en-US" sz="225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323E5C-D154-44B9-A280-50190C7478BA}"/>
              </a:ext>
            </a:extLst>
          </p:cNvPr>
          <p:cNvSpPr/>
          <p:nvPr/>
        </p:nvSpPr>
        <p:spPr>
          <a:xfrm>
            <a:off x="341799" y="304800"/>
            <a:ext cx="8460403" cy="6214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9FEB2B2F-2247-4D06-8178-ED85272441B2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8573602" cy="505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51" b="1" kern="1200" baseline="0">
                <a:solidFill>
                  <a:schemeClr val="tx1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Areas in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Timothy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3400" dirty="0">
                <a:latin typeface="Calibri" panose="020F0502020204030204" pitchFamily="34" charset="0"/>
                <a:cs typeface="Calibri" panose="020F0502020204030204" pitchFamily="34" charset="0"/>
              </a:rPr>
              <a:t> an Example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C46056-8CB4-4921-8AFE-5DFA5B54D1EB}"/>
              </a:ext>
            </a:extLst>
          </p:cNvPr>
          <p:cNvSpPr/>
          <p:nvPr/>
        </p:nvSpPr>
        <p:spPr>
          <a:xfrm>
            <a:off x="2" y="76201"/>
            <a:ext cx="170301" cy="6610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072948-4219-4E53-A2E3-03B6AF3EA5B6}"/>
              </a:ext>
            </a:extLst>
          </p:cNvPr>
          <p:cNvSpPr/>
          <p:nvPr/>
        </p:nvSpPr>
        <p:spPr>
          <a:xfrm>
            <a:off x="8973697" y="76201"/>
            <a:ext cx="170301" cy="6705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A03252-FD5F-4B1B-B233-26A98C8AA92B}"/>
              </a:ext>
            </a:extLst>
          </p:cNvPr>
          <p:cNvSpPr/>
          <p:nvPr/>
        </p:nvSpPr>
        <p:spPr>
          <a:xfrm>
            <a:off x="1" y="0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8AE517-8341-49F8-9159-CF160D8882C4}"/>
              </a:ext>
            </a:extLst>
          </p:cNvPr>
          <p:cNvSpPr/>
          <p:nvPr/>
        </p:nvSpPr>
        <p:spPr>
          <a:xfrm>
            <a:off x="1" y="6686505"/>
            <a:ext cx="9144000" cy="171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850299-2FF3-4FD8-A792-DBABDEA688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059557"/>
            <a:ext cx="5506538" cy="4063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268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743144"/>
          </a:xfrm>
        </p:spPr>
        <p:txBody>
          <a:bodyPr/>
          <a:lstStyle/>
          <a:p>
            <a:pPr algn="ctr"/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 an Example to the Believers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5974" y="4876800"/>
            <a:ext cx="9032053" cy="400155"/>
          </a:xfrm>
        </p:spPr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Respect must be earned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28E1F-05CF-40E9-8C9C-8CC966FC661A}"/>
              </a:ext>
            </a:extLst>
          </p:cNvPr>
          <p:cNvSpPr txBox="1"/>
          <p:nvPr/>
        </p:nvSpPr>
        <p:spPr>
          <a:xfrm>
            <a:off x="0" y="0"/>
            <a:ext cx="96426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E6EF0F-D5A4-41CA-805D-CD6B0A2FE258}"/>
              </a:ext>
            </a:extLst>
          </p:cNvPr>
          <p:cNvSpPr txBox="1"/>
          <p:nvPr/>
        </p:nvSpPr>
        <p:spPr>
          <a:xfrm>
            <a:off x="9047575" y="-1"/>
            <a:ext cx="96424" cy="54292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E854E-BAF1-4EA4-AB55-11C7E594E9AC}"/>
              </a:ext>
            </a:extLst>
          </p:cNvPr>
          <p:cNvSpPr/>
          <p:nvPr/>
        </p:nvSpPr>
        <p:spPr>
          <a:xfrm>
            <a:off x="1" y="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49E013-A415-4628-B4D7-277B0C547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54" y="1046668"/>
            <a:ext cx="5629892" cy="3753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849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54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doors dir="ver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132</Words>
  <Application>Microsoft Office PowerPoint</Application>
  <PresentationFormat>On-screen Show (4:3)</PresentationFormat>
  <Paragraphs>37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Constantia</vt:lpstr>
      <vt:lpstr>Currency 16x9</vt:lpstr>
      <vt:lpstr>PowerPoint Presentation</vt:lpstr>
      <vt:lpstr>Be an Example to the Believers</vt:lpstr>
      <vt:lpstr>Be an Example to the Believers</vt:lpstr>
      <vt:lpstr>PowerPoint Presentation</vt:lpstr>
      <vt:lpstr>PowerPoint Presentation</vt:lpstr>
      <vt:lpstr>PowerPoint Presentation</vt:lpstr>
      <vt:lpstr>Be an Example to the Believers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2018-04-26T03:19:02Z</dcterms:created>
  <dcterms:modified xsi:type="dcterms:W3CDTF">2018-04-26T04:32:44Z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