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5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59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188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E28E-F23E-47F7-9B67-8BF2775BB43E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36EDF684-2837-4CF2-BBA2-7E88448ECC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E28E-F23E-47F7-9B67-8BF2775BB43E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DF684-2837-4CF2-BBA2-7E88448ECC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E28E-F23E-47F7-9B67-8BF2775BB43E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DF684-2837-4CF2-BBA2-7E88448ECC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E28E-F23E-47F7-9B67-8BF2775BB43E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DF684-2837-4CF2-BBA2-7E88448ECC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E28E-F23E-47F7-9B67-8BF2775BB43E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6EDF684-2837-4CF2-BBA2-7E88448ECC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E28E-F23E-47F7-9B67-8BF2775BB43E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DF684-2837-4CF2-BBA2-7E88448ECC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E28E-F23E-47F7-9B67-8BF2775BB43E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DF684-2837-4CF2-BBA2-7E88448ECC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E28E-F23E-47F7-9B67-8BF2775BB43E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DF684-2837-4CF2-BBA2-7E88448ECC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E28E-F23E-47F7-9B67-8BF2775BB43E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DF684-2837-4CF2-BBA2-7E88448ECC7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E28E-F23E-47F7-9B67-8BF2775BB43E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DF684-2837-4CF2-BBA2-7E88448ECC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D2E28E-F23E-47F7-9B67-8BF2775BB43E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36EDF684-2837-4CF2-BBA2-7E88448ECC7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FD2E28E-F23E-47F7-9B67-8BF2775BB43E}" type="datetimeFigureOut">
              <a:rPr lang="en-US" smtClean="0"/>
              <a:pPr/>
              <a:t>3/12/2018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36EDF684-2837-4CF2-BBA2-7E88448ECC7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5200" y="3352800"/>
            <a:ext cx="5181600" cy="2667000"/>
          </a:xfrm>
        </p:spPr>
        <p:txBody>
          <a:bodyPr>
            <a:noAutofit/>
          </a:bodyPr>
          <a:lstStyle/>
          <a:p>
            <a:r>
              <a:rPr lang="en-US" sz="34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“Peer” </a:t>
            </a:r>
            <a:r>
              <a:rPr lang="en-US" sz="3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– A person of the same rank, value, or quality. It is a person whom you consider to be your equal.</a:t>
            </a:r>
          </a:p>
          <a:p>
            <a:r>
              <a:rPr lang="en-US" sz="24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(Webster’s New World Dictionary)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05930"/>
            <a:ext cx="8839200" cy="1470025"/>
          </a:xfrm>
          <a:solidFill>
            <a:srgbClr val="7030A0"/>
          </a:solidFill>
        </p:spPr>
        <p:txBody>
          <a:bodyPr>
            <a:normAutofit/>
          </a:bodyPr>
          <a:lstStyle/>
          <a:p>
            <a:r>
              <a:rPr lang="en-US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  <a:cs typeface="Calibri" panose="020F0502020204030204" pitchFamily="34" charset="0"/>
              </a:rPr>
              <a:t>Living For God Among Our Peers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" name="Picture 8" descr="refer-a-friend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8600" y="3096014"/>
            <a:ext cx="3200400" cy="3226136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66165514-F91D-451C-9508-6448787866D9}"/>
              </a:ext>
            </a:extLst>
          </p:cNvPr>
          <p:cNvSpPr/>
          <p:nvPr/>
        </p:nvSpPr>
        <p:spPr>
          <a:xfrm>
            <a:off x="0" y="6324600"/>
            <a:ext cx="9144000" cy="228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8D7F4CC5-6092-4EA7-9F14-60BF4F57C255}"/>
              </a:ext>
            </a:extLst>
          </p:cNvPr>
          <p:cNvSpPr txBox="1"/>
          <p:nvPr/>
        </p:nvSpPr>
        <p:spPr>
          <a:xfrm>
            <a:off x="0" y="6553200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792162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It Right?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19200"/>
            <a:ext cx="8534400" cy="541020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Right and wrong cannot be decided by majority vote</a:t>
            </a:r>
          </a:p>
          <a:p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Just because everyone has sinned, does not excuse sin</a:t>
            </a:r>
          </a:p>
          <a:p>
            <a:pPr lvl="1"/>
            <a:r>
              <a:rPr lang="en-US" sz="3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Romans 3:23</a:t>
            </a:r>
          </a:p>
          <a:p>
            <a:pPr lvl="1"/>
            <a:r>
              <a:rPr lang="en-US" sz="3400" dirty="0">
                <a:latin typeface="Calibri" panose="020F0502020204030204" pitchFamily="34" charset="0"/>
                <a:cs typeface="Calibri" panose="020F0502020204030204" pitchFamily="34" charset="0"/>
              </a:rPr>
              <a:t>Every moral issue must</a:t>
            </a:r>
            <a:br>
              <a:rPr lang="en-US" sz="3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400" dirty="0">
                <a:latin typeface="Calibri" panose="020F0502020204030204" pitchFamily="34" charset="0"/>
                <a:cs typeface="Calibri" panose="020F0502020204030204" pitchFamily="34" charset="0"/>
              </a:rPr>
              <a:t>be decided by principle</a:t>
            </a:r>
          </a:p>
          <a:p>
            <a:pPr lvl="2"/>
            <a:r>
              <a:rPr lang="en-US" sz="32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Thessalonians 5:21-22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6324600"/>
            <a:ext cx="9144000" cy="228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495300" y="1066800"/>
            <a:ext cx="8153400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girlreading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856578" y="3029713"/>
            <a:ext cx="2982622" cy="3218688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2FBBC2F-3ABC-427E-BF0F-DF7900767302}"/>
              </a:ext>
            </a:extLst>
          </p:cNvPr>
          <p:cNvSpPr txBox="1"/>
          <p:nvPr/>
        </p:nvSpPr>
        <p:spPr>
          <a:xfrm>
            <a:off x="0" y="6553200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792162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Is Everybody Doing It?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143000"/>
            <a:ext cx="8534400" cy="5410200"/>
          </a:xfrm>
        </p:spPr>
        <p:txBody>
          <a:bodyPr>
            <a:normAutofit lnSpcReduction="10000"/>
          </a:bodyPr>
          <a:lstStyle/>
          <a:p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God wants us to do the right thing</a:t>
            </a:r>
          </a:p>
          <a:p>
            <a:pPr lvl="1"/>
            <a:r>
              <a:rPr lang="en-US" sz="32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Everyone else is </a:t>
            </a:r>
            <a:r>
              <a:rPr lang="en-US" sz="32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NOT </a:t>
            </a:r>
            <a:r>
              <a:rPr lang="en-US" sz="32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doing wrong:</a:t>
            </a:r>
          </a:p>
          <a:p>
            <a:pPr lvl="2"/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Do all smoke?</a:t>
            </a:r>
          </a:p>
          <a:p>
            <a:pPr lvl="2"/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Do all drink alcohol?</a:t>
            </a:r>
          </a:p>
          <a:p>
            <a:pPr lvl="2"/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Do all gamble?</a:t>
            </a:r>
          </a:p>
          <a:p>
            <a:pPr lvl="2"/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Do all cheat?</a:t>
            </a:r>
          </a:p>
          <a:p>
            <a:pPr lvl="2"/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Do all swear?</a:t>
            </a:r>
          </a:p>
          <a:p>
            <a:pPr lvl="2"/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Do all dance?</a:t>
            </a:r>
          </a:p>
          <a:p>
            <a:pPr lvl="2"/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Do all use drugs?</a:t>
            </a:r>
          </a:p>
          <a:p>
            <a:pPr lvl="2"/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Do all dress immodestly?</a:t>
            </a:r>
          </a:p>
          <a:p>
            <a:pPr lvl="2"/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Do all drive recklessly?</a:t>
            </a:r>
          </a:p>
          <a:p>
            <a:pPr lvl="2"/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>Do all disobey their parents?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495300" y="1066800"/>
            <a:ext cx="8153400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teen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701311" y="2362200"/>
            <a:ext cx="4137890" cy="33528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6BCB4C87-F852-4D3D-8F05-C0559259837B}"/>
              </a:ext>
            </a:extLst>
          </p:cNvPr>
          <p:cNvSpPr/>
          <p:nvPr/>
        </p:nvSpPr>
        <p:spPr>
          <a:xfrm>
            <a:off x="0" y="6324600"/>
            <a:ext cx="9144000" cy="228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F1A3C4C-6DF3-407E-AC9E-868774178C90}"/>
              </a:ext>
            </a:extLst>
          </p:cNvPr>
          <p:cNvSpPr txBox="1"/>
          <p:nvPr/>
        </p:nvSpPr>
        <p:spPr>
          <a:xfrm>
            <a:off x="0" y="6553200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792162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Will You Stand up for Christ?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066800"/>
            <a:ext cx="8534400" cy="541020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God demands that His people be separate from the world</a:t>
            </a:r>
          </a:p>
          <a:p>
            <a:pPr lvl="1"/>
            <a:r>
              <a:rPr lang="en-US" sz="3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 Corinthians 6:17-18</a:t>
            </a:r>
          </a:p>
          <a:p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If the whole world sins, we are not to follow the world</a:t>
            </a:r>
          </a:p>
          <a:p>
            <a:pPr lvl="1"/>
            <a:r>
              <a:rPr lang="en-US" sz="3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Peter 2:9-10</a:t>
            </a:r>
          </a:p>
          <a:p>
            <a:pPr lvl="1"/>
            <a:r>
              <a:rPr lang="en-US" sz="3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Ephesians 4:1</a:t>
            </a:r>
          </a:p>
          <a:p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Stand up for Jesus</a:t>
            </a:r>
          </a:p>
          <a:p>
            <a:pPr lvl="1"/>
            <a:r>
              <a:rPr lang="en-US" sz="3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Romans 12:1-2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495300" y="1066800"/>
            <a:ext cx="8153400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 descr="student-reading-bible[10]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800600" y="3440043"/>
            <a:ext cx="4038600" cy="2813678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E59D07CA-BF93-4C78-BECD-A36D73E4F479}"/>
              </a:ext>
            </a:extLst>
          </p:cNvPr>
          <p:cNvSpPr/>
          <p:nvPr/>
        </p:nvSpPr>
        <p:spPr>
          <a:xfrm>
            <a:off x="0" y="6324600"/>
            <a:ext cx="9144000" cy="228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C3B8B53E-E3F1-41F6-ACCE-EBCB1FF9627E}"/>
              </a:ext>
            </a:extLst>
          </p:cNvPr>
          <p:cNvSpPr txBox="1"/>
          <p:nvPr/>
        </p:nvSpPr>
        <p:spPr>
          <a:xfrm>
            <a:off x="0" y="6553200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792162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Coping with Peer Pressure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066800"/>
            <a:ext cx="8534400" cy="5410200"/>
          </a:xfrm>
        </p:spPr>
        <p:txBody>
          <a:bodyPr>
            <a:normAutofit lnSpcReduction="10000"/>
          </a:bodyPr>
          <a:lstStyle/>
          <a:p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Suggestions</a:t>
            </a:r>
          </a:p>
          <a:p>
            <a:pPr lvl="1"/>
            <a:r>
              <a:rPr lang="en-US" sz="32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Don’t wait until the “heat of the moment” to decide what to do</a:t>
            </a:r>
          </a:p>
          <a:p>
            <a:pPr lvl="2"/>
            <a:r>
              <a:rPr lang="en-US" sz="3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James 1:14</a:t>
            </a:r>
          </a:p>
          <a:p>
            <a:pPr lvl="1"/>
            <a:r>
              <a:rPr lang="en-US" sz="32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 convicted</a:t>
            </a:r>
          </a:p>
          <a:p>
            <a:pPr lvl="2"/>
            <a:r>
              <a:rPr lang="en-US" sz="3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Luke 9:23</a:t>
            </a:r>
          </a:p>
          <a:p>
            <a:pPr lvl="1"/>
            <a:r>
              <a:rPr lang="en-US" sz="32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Have confidence</a:t>
            </a:r>
          </a:p>
          <a:p>
            <a:pPr lvl="2"/>
            <a:r>
              <a:rPr lang="en-US" sz="3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Matthew 6:33</a:t>
            </a:r>
          </a:p>
          <a:p>
            <a:pPr lvl="2"/>
            <a:r>
              <a:rPr lang="en-US" sz="3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Galatians 1:10</a:t>
            </a:r>
          </a:p>
          <a:p>
            <a:pPr lvl="2"/>
            <a:r>
              <a:rPr lang="en-US" sz="3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Acts 4:13</a:t>
            </a:r>
          </a:p>
          <a:p>
            <a:pPr lvl="2"/>
            <a:r>
              <a:rPr lang="en-US" sz="3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Hebrews 4:16 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495300" y="1066800"/>
            <a:ext cx="8153400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group-of-teens-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810000" y="2514600"/>
            <a:ext cx="5029200" cy="37719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B91DDC02-1834-4E26-B849-B0F32C3F2C03}"/>
              </a:ext>
            </a:extLst>
          </p:cNvPr>
          <p:cNvSpPr/>
          <p:nvPr/>
        </p:nvSpPr>
        <p:spPr>
          <a:xfrm>
            <a:off x="0" y="6324600"/>
            <a:ext cx="9144000" cy="228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18B6D0FD-B895-4444-98D0-46A64B9C29B6}"/>
              </a:ext>
            </a:extLst>
          </p:cNvPr>
          <p:cNvSpPr txBox="1"/>
          <p:nvPr/>
        </p:nvSpPr>
        <p:spPr>
          <a:xfrm>
            <a:off x="0" y="6553200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000"/>
                            </p:stCondLst>
                            <p:childTnLst>
                              <p:par>
                                <p:cTn id="5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792162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Coping with Peer Pressure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19200"/>
            <a:ext cx="8534400" cy="541020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Suggestions</a:t>
            </a:r>
          </a:p>
          <a:p>
            <a:pPr lvl="1"/>
            <a:r>
              <a:rPr lang="en-US" sz="32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Never compromise</a:t>
            </a:r>
          </a:p>
          <a:p>
            <a:pPr lvl="2"/>
            <a:r>
              <a:rPr lang="en-US" sz="3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Matthew 12:30</a:t>
            </a:r>
          </a:p>
          <a:p>
            <a:pPr lvl="2"/>
            <a:r>
              <a:rPr lang="en-US" sz="3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James 4:4</a:t>
            </a:r>
          </a:p>
          <a:p>
            <a:pPr lvl="1"/>
            <a:r>
              <a:rPr lang="en-US" sz="32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Choose the right friends</a:t>
            </a:r>
          </a:p>
          <a:p>
            <a:pPr lvl="2"/>
            <a:r>
              <a:rPr lang="en-US" sz="3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Kings 11:4</a:t>
            </a:r>
          </a:p>
          <a:p>
            <a:pPr lvl="2"/>
            <a:r>
              <a:rPr lang="en-US" sz="30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Proverbs 13:20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495300" y="1066800"/>
            <a:ext cx="8153400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homepage-teen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419600" y="3893310"/>
            <a:ext cx="4391025" cy="2400393"/>
          </a:xfrm>
          <a:prstGeom prst="rect">
            <a:avLst/>
          </a:prstGeom>
        </p:spPr>
      </p:pic>
      <p:pic>
        <p:nvPicPr>
          <p:cNvPr id="11" name="Picture 10" descr="fitting-i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7718" y="1197009"/>
            <a:ext cx="3802907" cy="2475672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5CB9E049-16AC-468C-AAC6-253AE4B92ACC}"/>
              </a:ext>
            </a:extLst>
          </p:cNvPr>
          <p:cNvSpPr/>
          <p:nvPr/>
        </p:nvSpPr>
        <p:spPr>
          <a:xfrm>
            <a:off x="0" y="6324600"/>
            <a:ext cx="9144000" cy="228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B08FD8E-E588-4253-9AD4-BB504A864B71}"/>
              </a:ext>
            </a:extLst>
          </p:cNvPr>
          <p:cNvSpPr txBox="1"/>
          <p:nvPr/>
        </p:nvSpPr>
        <p:spPr>
          <a:xfrm>
            <a:off x="0" y="6553200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1000"/>
                            </p:stCondLst>
                            <p:childTnLst>
                              <p:par>
                                <p:cTn id="3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"/>
                            </p:stCondLst>
                            <p:childTnLst>
                              <p:par>
                                <p:cTn id="4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792162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The Road to Eternal Life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19200"/>
            <a:ext cx="8534400" cy="541020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Enter the “narrow gate”</a:t>
            </a:r>
          </a:p>
          <a:p>
            <a:pPr lvl="1"/>
            <a:r>
              <a:rPr lang="en-US" sz="3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Matthew 7:13-14</a:t>
            </a:r>
          </a:p>
          <a:p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Christ never promised it would be easy</a:t>
            </a:r>
          </a:p>
          <a:p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Christianity is not for the cowardly</a:t>
            </a:r>
          </a:p>
          <a:p>
            <a:pPr lvl="1"/>
            <a:r>
              <a:rPr lang="en-US" sz="34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Must be strong</a:t>
            </a:r>
            <a:br>
              <a:rPr lang="en-US" sz="34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400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enough to do right!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495300" y="1066800"/>
            <a:ext cx="8153400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rticle-new_ehow_images_a07_k6_23_teen-study-lessons-holy-spirit-800x8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953000" y="3705225"/>
            <a:ext cx="3809999" cy="2543175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51C52262-2301-498C-9212-EE994BF8BC61}"/>
              </a:ext>
            </a:extLst>
          </p:cNvPr>
          <p:cNvSpPr/>
          <p:nvPr/>
        </p:nvSpPr>
        <p:spPr>
          <a:xfrm>
            <a:off x="0" y="6324600"/>
            <a:ext cx="9144000" cy="228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DEB8E05-E519-4F93-89DF-44AD6FF1034F}"/>
              </a:ext>
            </a:extLst>
          </p:cNvPr>
          <p:cNvSpPr txBox="1"/>
          <p:nvPr/>
        </p:nvSpPr>
        <p:spPr>
          <a:xfrm>
            <a:off x="0" y="6553200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"/>
                            </p:stCondLst>
                            <p:childTnLst>
                              <p:par>
                                <p:cTn id="3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86800" cy="792162"/>
          </a:xfrm>
        </p:spPr>
        <p:txBody>
          <a:bodyPr>
            <a:noAutofit/>
          </a:bodyPr>
          <a:lstStyle/>
          <a:p>
            <a:pPr algn="ctr"/>
            <a:r>
              <a:rPr lang="en-US" sz="4400" b="1" dirty="0">
                <a:solidFill>
                  <a:srgbClr val="7030A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219200"/>
            <a:ext cx="8534400" cy="5410200"/>
          </a:xfrm>
        </p:spPr>
        <p:txBody>
          <a:bodyPr>
            <a:normAutofit/>
          </a:bodyPr>
          <a:lstStyle/>
          <a:p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Meet the challenge!</a:t>
            </a:r>
          </a:p>
          <a:p>
            <a:pPr lvl="1"/>
            <a:r>
              <a:rPr lang="en-US" sz="3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Corinthians 10:31</a:t>
            </a:r>
          </a:p>
          <a:p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Strive to do right!</a:t>
            </a:r>
          </a:p>
          <a:p>
            <a:pPr lvl="1"/>
            <a:r>
              <a:rPr lang="en-US" sz="3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 Corinthians 15:33</a:t>
            </a:r>
          </a:p>
          <a:p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Don’t ever give up!</a:t>
            </a:r>
          </a:p>
          <a:p>
            <a:pPr lvl="1"/>
            <a:r>
              <a:rPr lang="en-US" sz="3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Hebrews 12:1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915400" y="0"/>
            <a:ext cx="228600" cy="68580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228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495300" y="1066800"/>
            <a:ext cx="8153400" cy="0"/>
          </a:xfrm>
          <a:prstGeom prst="line">
            <a:avLst/>
          </a:prstGeom>
          <a:ln w="57150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article-new_ehow_images_a07_nc_4t_bible-study-activities-12-14yearolds-800x80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029200" y="3733800"/>
            <a:ext cx="3785742" cy="2526983"/>
          </a:xfrm>
          <a:prstGeom prst="rect">
            <a:avLst/>
          </a:prstGeom>
        </p:spPr>
      </p:pic>
      <p:pic>
        <p:nvPicPr>
          <p:cNvPr id="11" name="Picture 10" descr="Bible-Read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29200" y="1219200"/>
            <a:ext cx="3810000" cy="2438400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A3F186B0-624D-47D9-AC2A-C74C998255BC}"/>
              </a:ext>
            </a:extLst>
          </p:cNvPr>
          <p:cNvSpPr/>
          <p:nvPr/>
        </p:nvSpPr>
        <p:spPr>
          <a:xfrm>
            <a:off x="0" y="6324600"/>
            <a:ext cx="9144000" cy="228600"/>
          </a:xfrm>
          <a:prstGeom prst="rect">
            <a:avLst/>
          </a:pr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E8E59D3A-0A42-42E5-B4AE-4F302CD819B4}"/>
              </a:ext>
            </a:extLst>
          </p:cNvPr>
          <p:cNvSpPr txBox="1"/>
          <p:nvPr/>
        </p:nvSpPr>
        <p:spPr>
          <a:xfrm>
            <a:off x="0" y="6553200"/>
            <a:ext cx="9144000" cy="307777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Richie Thetford						                www.thetfordcountry.com</a:t>
            </a:r>
          </a:p>
        </p:txBody>
      </p:sp>
    </p:spTree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500"/>
                            </p:stCondLst>
                            <p:childTnLst>
                              <p:par>
                                <p:cTn id="3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Richard1 - Souvenier">
  <a:themeElements>
    <a:clrScheme name="Custom 2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B8F91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ustom 1">
      <a:majorFont>
        <a:latin typeface="Souvenir Lt BT"/>
        <a:ea typeface=""/>
        <a:cs typeface=""/>
      </a:majorFont>
      <a:minorFont>
        <a:latin typeface="Souvenir Lt BT"/>
        <a:ea typeface=""/>
        <a:cs typeface="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Richard1 - Souvenier</Template>
  <TotalTime>185</TotalTime>
  <Words>303</Words>
  <Application>Microsoft Office PowerPoint</Application>
  <PresentationFormat>On-screen Show (4:3)</PresentationFormat>
  <Paragraphs>70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</vt:lpstr>
      <vt:lpstr>Souvenir Lt BT</vt:lpstr>
      <vt:lpstr>Wingdings 2</vt:lpstr>
      <vt:lpstr>Richard1 - Souvenier</vt:lpstr>
      <vt:lpstr>PowerPoint Presentation</vt:lpstr>
      <vt:lpstr>Living For God Among Our Peers</vt:lpstr>
      <vt:lpstr>Is It Right?</vt:lpstr>
      <vt:lpstr>Is Everybody Doing It?</vt:lpstr>
      <vt:lpstr>Will You Stand up for Christ?</vt:lpstr>
      <vt:lpstr>Coping with Peer Pressure</vt:lpstr>
      <vt:lpstr>Coping with Peer Pressure</vt:lpstr>
      <vt:lpstr>The Road to Eternal Life</vt:lpstr>
      <vt:lpstr>Conclusion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Living For God Among Our Peers</dc:title>
  <dc:creator>Richard Thetford</dc:creator>
  <cp:lastModifiedBy>Richard Thetford</cp:lastModifiedBy>
  <cp:revision>21</cp:revision>
  <dcterms:created xsi:type="dcterms:W3CDTF">2012-08-01T19:28:18Z</dcterms:created>
  <dcterms:modified xsi:type="dcterms:W3CDTF">2018-03-12T20:13:23Z</dcterms:modified>
</cp:coreProperties>
</file>