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3499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0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80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0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0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8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97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4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5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1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57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0B5CA9-4185-47C9-94C8-851A5F76D1B0}" type="datetimeFigureOut">
              <a:rPr lang="en-US" smtClean="0"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85EA33-09F0-4EE6-A2B5-543C4588E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8094755" cy="77178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A blessedness in doing the Lord’s will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1:25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Wise if we “DO”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6:46-49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God revealed everything to us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Deuteronomy 29:29</a:t>
            </a:r>
          </a:p>
          <a:p>
            <a:pPr lvl="1"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60" y="2638702"/>
            <a:ext cx="2281804" cy="382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02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60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6" y="2122417"/>
            <a:ext cx="8741327" cy="9899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201336" cy="6551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42664" y="-2"/>
            <a:ext cx="201336" cy="6551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2"/>
            <a:ext cx="9144000" cy="218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3686"/>
            <a:ext cx="9144000" cy="218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1480657" y="3408333"/>
            <a:ext cx="6182686" cy="15855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1335" y="226503"/>
            <a:ext cx="87413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“For Ezra had prepared his heart to seek the Law of the LORD, and to do it, and to teach statutes and ordinances in Israel” </a:t>
            </a:r>
            <a:r>
              <a:rPr lang="en-US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Ezra 7:10</a:t>
            </a:r>
            <a:r>
              <a:rPr lang="en-US" sz="2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448" y="1669409"/>
            <a:ext cx="860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Strive to be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0657" y="3513432"/>
            <a:ext cx="6182686" cy="1364531"/>
          </a:xfrm>
        </p:spPr>
        <p:txBody>
          <a:bodyPr anchor="ctr">
            <a:no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Your talk talks, and your walk talks,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but your walk talks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more than your talk talks</a:t>
            </a:r>
          </a:p>
        </p:txBody>
      </p:sp>
    </p:spTree>
    <p:extLst>
      <p:ext uri="{BB962C8B-B14F-4D97-AF65-F5344CB8AC3E}">
        <p14:creationId xmlns:p14="http://schemas.microsoft.com/office/powerpoint/2010/main" val="190952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1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2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660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36" y="914401"/>
            <a:ext cx="8741327" cy="9899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694" y="2230001"/>
            <a:ext cx="2810313" cy="6684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2:13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201336" cy="6551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42664" y="-2"/>
            <a:ext cx="201336" cy="6551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2"/>
            <a:ext cx="9144000" cy="218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3686"/>
            <a:ext cx="9144000" cy="218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6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7704667" cy="77178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People of Ephesus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19:35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Jews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3:1-2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Deuteronomy 4:5-8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9:4-5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2:17-24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croll: Vertical 8"/>
          <p:cNvSpPr/>
          <p:nvPr/>
        </p:nvSpPr>
        <p:spPr>
          <a:xfrm>
            <a:off x="5050172" y="2558642"/>
            <a:ext cx="3682767" cy="335559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69622" y="3192365"/>
            <a:ext cx="285225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essence of knowledge is, having it,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to use it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algn="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--- Confucius</a:t>
            </a:r>
          </a:p>
        </p:txBody>
      </p:sp>
    </p:spTree>
    <p:extLst>
      <p:ext uri="{BB962C8B-B14F-4D97-AF65-F5344CB8AC3E}">
        <p14:creationId xmlns:p14="http://schemas.microsoft.com/office/powerpoint/2010/main" val="78162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8077977" cy="77178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Guardians of God’s Truth is What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807797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“Entrusted” with God’s Word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2:2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Handle accurately the saving truth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Timothy 3:15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Titus 2:10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2:15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Maintain a genuine respect for the truth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07" y="3866606"/>
            <a:ext cx="3361269" cy="175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30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7960530" cy="77178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Not Guardians of the Truth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Don’t be filled with pride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2:17-20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We must DO the truth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23:1-4; James 1:22-27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2:14-26; James 4:17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7:21-23; Matthew 21:28-32</a:t>
            </a:r>
          </a:p>
          <a:p>
            <a:pPr lvl="1"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6"/>
          <p:cNvSpPr/>
          <p:nvPr/>
        </p:nvSpPr>
        <p:spPr>
          <a:xfrm>
            <a:off x="5930696" y="2616406"/>
            <a:ext cx="3003258" cy="12164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97141" y="2758058"/>
            <a:ext cx="3078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Must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Truth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Ephesians 6:17</a:t>
            </a:r>
          </a:p>
        </p:txBody>
      </p:sp>
    </p:spTree>
    <p:extLst>
      <p:ext uri="{BB962C8B-B14F-4D97-AF65-F5344CB8AC3E}">
        <p14:creationId xmlns:p14="http://schemas.microsoft.com/office/powerpoint/2010/main" val="61128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7960530" cy="77178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Not Guardians of the Truth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Don’t keep the truth to ourselves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40:9-10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1:8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Take the truth to others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15:4-7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19:10</a:t>
            </a:r>
          </a:p>
          <a:p>
            <a:pPr lvl="1"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865" y="2638696"/>
            <a:ext cx="3478633" cy="382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308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8094755" cy="771787"/>
          </a:xfrm>
        </p:spPr>
        <p:txBody>
          <a:bodyPr>
            <a:noAutofit/>
          </a:bodyPr>
          <a:lstStyle/>
          <a:p>
            <a:pPr algn="l"/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 the Responsibilities in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The more we know, the more responsibility we have as a result of it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12:47-48</a:t>
            </a:r>
          </a:p>
          <a:p>
            <a:pPr lvl="1"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   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71" y="3300677"/>
            <a:ext cx="4806892" cy="310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56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8094755" cy="771787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 the Responsibilities in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Putting it to the test: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Benevolent work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Galatians 6:10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25:31-46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Morality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5:14</a:t>
            </a:r>
          </a:p>
          <a:p>
            <a:pPr lvl="2"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67" y="2038528"/>
            <a:ext cx="3531764" cy="440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71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57013"/>
            <a:ext cx="8094755" cy="771787"/>
          </a:xfrm>
        </p:spPr>
        <p:txBody>
          <a:bodyPr>
            <a:normAutofit/>
          </a:bodyPr>
          <a:lstStyle/>
          <a:p>
            <a:pPr algn="l"/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 the Responsibilities in What We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95911"/>
            <a:ext cx="7704667" cy="44797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Putting it to the test: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Samuel 15:22-23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Salvation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20:20</a:t>
            </a:r>
          </a:p>
          <a:p>
            <a:pPr lvl="2">
              <a:spcBef>
                <a:spcPts val="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Acts 20:26-27</a:t>
            </a:r>
          </a:p>
          <a:p>
            <a:pPr lvl="2"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51802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                www.thetfordcountry.com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899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336" y="-1"/>
            <a:ext cx="8741327" cy="9899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Guardians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Truth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2121" y="1862356"/>
            <a:ext cx="7864679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croll: Vertical 8"/>
          <p:cNvSpPr/>
          <p:nvPr/>
        </p:nvSpPr>
        <p:spPr>
          <a:xfrm>
            <a:off x="4823670" y="2197915"/>
            <a:ext cx="4118993" cy="335559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68286" y="2790333"/>
            <a:ext cx="32129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Must do what we should as a result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of possessing the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TRUTH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2:13, 25-29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11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192</TotalTime>
  <Words>339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Corbel</vt:lpstr>
      <vt:lpstr>Parallax</vt:lpstr>
      <vt:lpstr>PowerPoint Presentation</vt:lpstr>
      <vt:lpstr>Guardians of the Truth</vt:lpstr>
      <vt:lpstr>Introduction</vt:lpstr>
      <vt:lpstr>Guardians of God’s Truth is What We Are</vt:lpstr>
      <vt:lpstr>We Are Not Guardians of the Truth Only</vt:lpstr>
      <vt:lpstr>We Are Not Guardians of the Truth Only</vt:lpstr>
      <vt:lpstr>Accept the Responsibilities in What We Know</vt:lpstr>
      <vt:lpstr>Accept the Responsibilities in What We Know</vt:lpstr>
      <vt:lpstr>Accept the Responsibilities in What We Know</vt:lpstr>
      <vt:lpstr>Conclusion</vt:lpstr>
      <vt:lpstr>Guardians of the Truth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Guardians of the Truth</dc:title>
  <dc:creator>Richard Thetford</dc:creator>
  <cp:lastModifiedBy>Richard Thetford</cp:lastModifiedBy>
  <cp:revision>25</cp:revision>
  <dcterms:created xsi:type="dcterms:W3CDTF">2016-12-29T00:34:38Z</dcterms:created>
  <dcterms:modified xsi:type="dcterms:W3CDTF">2018-04-28T20:13:41Z</dcterms:modified>
</cp:coreProperties>
</file>