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  <p:sldMasterId id="2147483690" r:id="rId2"/>
    <p:sldMasterId id="2147483691" r:id="rId3"/>
    <p:sldMasterId id="2147483692" r:id="rId4"/>
    <p:sldMasterId id="2147483693" r:id="rId5"/>
    <p:sldMasterId id="2147483694" r:id="rId6"/>
    <p:sldMasterId id="2147483695" r:id="rId7"/>
    <p:sldMasterId id="2147483696" r:id="rId8"/>
    <p:sldMasterId id="2147483697" r:id="rId9"/>
  </p:sldMasterIdLst>
  <p:notesMasterIdLst>
    <p:notesMasterId r:id="rId29"/>
  </p:notesMasterIdLst>
  <p:handoutMasterIdLst>
    <p:handoutMasterId r:id="rId30"/>
  </p:handoutMasterIdLst>
  <p:sldIdLst>
    <p:sldId id="256" r:id="rId10"/>
    <p:sldId id="343" r:id="rId11"/>
    <p:sldId id="395" r:id="rId12"/>
    <p:sldId id="451" r:id="rId13"/>
    <p:sldId id="386" r:id="rId14"/>
    <p:sldId id="455" r:id="rId15"/>
    <p:sldId id="387" r:id="rId16"/>
    <p:sldId id="453" r:id="rId17"/>
    <p:sldId id="440" r:id="rId18"/>
    <p:sldId id="457" r:id="rId19"/>
    <p:sldId id="441" r:id="rId20"/>
    <p:sldId id="459" r:id="rId21"/>
    <p:sldId id="444" r:id="rId22"/>
    <p:sldId id="461" r:id="rId23"/>
    <p:sldId id="445" r:id="rId24"/>
    <p:sldId id="449" r:id="rId25"/>
    <p:sldId id="435" r:id="rId26"/>
    <p:sldId id="463" r:id="rId27"/>
    <p:sldId id="381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FF"/>
    <a:srgbClr val="FFCCFF"/>
    <a:srgbClr val="006600"/>
    <a:srgbClr val="FF0066"/>
    <a:srgbClr val="FFFFFF"/>
    <a:srgbClr val="FFCC00"/>
    <a:srgbClr val="CCFF33"/>
    <a:srgbClr val="FFFF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00" autoAdjust="0"/>
  </p:normalViewPr>
  <p:slideViewPr>
    <p:cSldViewPr snapToObjects="1">
      <p:cViewPr varScale="1">
        <p:scale>
          <a:sx n="95" d="100"/>
          <a:sy n="95" d="100"/>
        </p:scale>
        <p:origin x="15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0151736-D6C7-4EFF-ABD1-FE0A84861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551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788D9D4-06E8-4321-9E87-FBC264B5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67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By Nathan L Morrison </a:t>
            </a:r>
          </a:p>
          <a:p>
            <a:endParaRPr lang="en-US" altLang="en-US" dirty="0"/>
          </a:p>
          <a:p>
            <a:r>
              <a:rPr lang="en-US" altLang="en-US" dirty="0"/>
              <a:t>All Scripture given is from NASB unless otherwise stated</a:t>
            </a:r>
          </a:p>
          <a:p>
            <a:endParaRPr lang="en-US" altLang="en-US" dirty="0"/>
          </a:p>
          <a:p>
            <a:r>
              <a:rPr lang="en-US" altLang="en-US" dirty="0"/>
              <a:t>For further study or if questions</a:t>
            </a:r>
            <a:r>
              <a:rPr lang="en-US" altLang="en-US"/>
              <a:t>, Call: 804-277-1983 or Visit: www.courthousechurchofcrist.com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238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64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847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64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263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6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64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64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562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19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6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6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104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64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594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64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165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6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887DD-B253-48D7-A6B4-472E2E0DA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17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9F831-A382-44AE-8166-C7F282AAF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52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B57A1-8147-4BA9-9E8E-D8A3B3017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261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D7B2B-63C8-4235-A10D-ED64C88B5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892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5F9A9-74DA-4E8E-ABD7-C2F77177A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646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2F435-DD02-47B5-8056-66E13C27B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71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B145B-8D19-4277-8206-5F9D23276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1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EB9C9-4747-4252-BC9A-67AACDBDC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193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2AA40-1F48-4D8A-9529-8B9CA2344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509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83B0D-A12C-4B89-B818-99C1F7BBB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894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61029-CE1C-4066-88D6-45161A25B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51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2BF61-005F-44F9-8A39-18CF0FC22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306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00385-E58D-403E-A70E-0760D49F2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436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179F0-6211-4444-BD43-9ECE5FAD7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10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F2F24-0E8D-480E-90C5-0824676CD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898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0BB97-2C35-42EF-9161-A27A9CBCD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501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EC97A-9717-4056-9412-483FB71CAB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237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C8757-80D9-4D17-A735-49BF2608C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136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FA6C-4B80-4729-B92C-EDACF0BCE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487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ED580-0D96-4DFC-B87B-F795CD30D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423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70865-3AAA-4AE2-9CC9-D2B9A9E95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241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2C1D7-3C28-475C-B078-C53769097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26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E897B-C173-4FFF-99F2-66F87C463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847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58F50-F5B1-48E8-B68E-4BA6B1AA2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089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B18F1-E1A2-47D6-BF28-DDE43D07F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815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45DAC-ED7B-42B0-98E2-6C9B0018B9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280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EFDAD-AFAE-456C-948E-432859F40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492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374A-DF18-470C-BA8C-D1D993546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964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D0142-0D48-4255-8AFF-25C6169BF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664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B98F9-A809-4F1D-988C-2BCDC1171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357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51580-380D-4D4B-BEE7-03F7475E0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711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61756-5A3C-4B9C-8F70-E49E6A695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220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6022-41A9-491B-A2DC-611DC0A7F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75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E0DB9-5D9A-4D7B-B727-1820C2B03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6757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825DD-C14A-4E02-B999-64AD410C2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712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D19F-D426-41ED-B67A-BABADBD8C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93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F9D28-1F4F-4F87-B9F8-D0A8901B7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965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984B2-E314-4F59-BD44-162F8A516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604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0F5A3-0F4C-4DA4-99E6-46295FA9D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560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CBA43-B94C-4C7B-950A-C48938FBC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841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4609-0E19-4B90-8C15-FAFD601153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234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31FC9-7548-45FE-ACC0-D61D71A4C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7176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CA9BF-8489-4168-BCDF-1EB7CB852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50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AC4F2-6C4B-453C-AF20-CEDC2BDB7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4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58399-EC8C-4880-9641-077D986DD5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8800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0E4CD-8F73-4187-B788-1DF658CA7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817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ABBB3-E888-473F-8091-FD7B89EEB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2219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4BF2A-3B93-4567-95CD-EC83392AC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7970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899C4-E31A-4F36-86BF-0162DA664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665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1AA0A-70C7-4257-A0FE-5ED581816F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2755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B3C2F-C3A8-416A-B4A7-26887CAF9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9268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B0805-4ACA-4A33-9C56-73C150D1E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3585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66ACC-648C-492F-8F21-34CE5BEAC0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9561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26F34-8745-404B-BBFB-4E0AAEFAF5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2478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05321-DFBF-4DCA-8ED7-6C61FAC8E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01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04011-FF41-49BC-A4EC-C3DDBF0C3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0696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E50B7-0DA3-45D3-96D6-CA614524D3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0778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F09C0-C66B-4FB0-B509-BF9ED103C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613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15167-B9FD-4CE7-830C-8B2464C2EE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624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EF879-CA84-4B9D-8BD2-D21A2C4B5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8447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B2014-FEE4-4050-B25E-F6A7D1B4E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146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2364D-B5B4-4C03-8D93-723395B9F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341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E0FD1-E413-404D-8E07-EB990784D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3532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10D89-138E-4591-836F-E8C8B4C3B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201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6283A-80C6-491D-9A0C-5E7E895F0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9172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9C13E-800E-4194-9FC5-E72FEFCB9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39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4FB86-3FDD-4D3F-87FB-C03544A75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501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A221E-2658-4C91-8D36-B9A0B70FA0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7861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6057E-1978-42BF-B755-6451A519A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091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D5EC9-47B8-4B0D-83D9-49FDF3832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7947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76DFD-9C2E-4580-9854-33E31C856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108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44EBA-6BD9-4AE2-870E-4EE2BCD5E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3917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17618-F5E2-4228-9627-7B08B5289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304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74151-539C-413B-8FB4-2A0FF8955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5645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CD026-4F63-4727-BF5A-6DBFE00AF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9734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4ED17-9A75-4658-9D2C-6FA403AAF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1221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1358-F6DA-43CE-89BB-7A8A6AFECC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80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D40CA-2F8C-4F16-BA65-3A0A6BAAA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6360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BBF46-25A2-47EE-AC67-7B4EBB08B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1262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7A331-02E7-41AA-9B3D-A4B6F8001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9145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1628-CD22-4B31-84DB-9D54EC6B3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586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8CAAD-B3BB-40A3-8A52-5B5A14B8E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5868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FADE8-2356-4C44-9C88-291FCB5F1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0520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30D8F-F64E-4C26-8678-666F0C12E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5743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1B39A-A759-453E-8DD2-9CA610E55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0980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8834E-52AD-42F8-A68A-13673A3AF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8410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D8006-B1D3-4A05-A1B6-60F212924D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1950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D67EE-9E11-46D8-A692-F96D2DD18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59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9C0D1-7790-4C08-AB81-02BE366D8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801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63258-F2E3-4C89-88E9-8D87D7C29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9528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2BFF3-5E25-4D24-91F4-DDA56D9AA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7350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6BFE1-EEA4-430D-99E3-003691BF4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9390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7581F-6BFD-4339-BEC6-844DCB4C6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7947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41084-54AF-42CB-881B-327F86DB1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5775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88AC-5C3E-4C1F-AAA3-B62DB9B45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4841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C7802-359A-4729-9A2C-B022F4668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8908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78922-62F3-47A3-BDC3-9AE2E9B56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2979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2FF0F-5EFD-4258-839B-E45623B5A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4852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9D105-D36B-424D-9524-D62FB8DA8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63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F9752E8-EA3C-4E86-BC88-7A6733A621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68C0EB6F-B901-4C0B-AB01-5A7BF02F5F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308B8C22-4602-457E-9C67-C7C2894B92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2DD0A55-5A78-48BB-AEF0-9D00B8F613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CCACCD07-77A3-4185-8971-2A8FA9E135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D03BCFF5-2DFF-460A-9BD9-7A2D377B43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8B5FA05F-1D21-4378-A725-4218AA67EF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E6F428F0-F892-448C-BD6E-11893D434E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Centurion That Impressed Jesus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3B177898-B1A8-4F90-8634-59A49B0C52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3220"/>
            <a:ext cx="9144000" cy="2819400"/>
          </a:xfrm>
        </p:spPr>
        <p:txBody>
          <a:bodyPr/>
          <a:lstStyle/>
          <a:p>
            <a:r>
              <a:rPr lang="en-US" altLang="en-US" b="1" u="sng" dirty="0">
                <a:solidFill>
                  <a:schemeClr val="tx1"/>
                </a:solidFill>
                <a:cs typeface="Times New Roman" pitchFamily="18" charset="0"/>
              </a:rPr>
              <a:t>Centurion That Impressed Jesus</a:t>
            </a:r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Text: Lk. 7:1-10</a:t>
            </a:r>
            <a:endParaRPr lang="en-US" altLang="en-US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026" name="Picture 2" descr="Z:\Users\Morrisoncave\Documents\Religion Media\Roman_Centur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96662"/>
            <a:ext cx="4908378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Centurion That Impressed Jesus</a:t>
            </a:r>
            <a:endParaRPr lang="en-US" altLang="en-US" sz="44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4736690" cy="304800"/>
          </a:xfrm>
        </p:spPr>
        <p:txBody>
          <a:bodyPr/>
          <a:lstStyle/>
          <a:p>
            <a:r>
              <a:rPr lang="en-US" altLang="en-US"/>
              <a:t>Centurion That Impressed Jesus</a:t>
            </a:r>
            <a:endParaRPr lang="en-US" alt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81000" y="618043"/>
            <a:ext cx="8382000" cy="6186309"/>
          </a:xfrm>
          <a:prstGeom prst="rect">
            <a:avLst/>
          </a:prstGeom>
          <a:solidFill>
            <a:srgbClr val="CCFFFF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dirty="0">
                <a:solidFill>
                  <a:srgbClr val="7030A0"/>
                </a:solidFill>
                <a:latin typeface="Tahoma" pitchFamily="34" charset="0"/>
              </a:rPr>
              <a:t>Lk. 7:6-8</a:t>
            </a:r>
          </a:p>
          <a:p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6.  Now Jesus started on His way with them; and when He was not far from the house, the centurion sent friends, saying to Him, "Lord, do not trouble Yourself further, for I am not worthy for You to come under my roof;</a:t>
            </a:r>
          </a:p>
          <a:p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7.  for this reason I did not even consider myself worthy to come to You, but just say the word, and my servant will be healed.</a:t>
            </a:r>
          </a:p>
          <a:p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8.  "For I also am a man placed under authority, with soldiers under me; and I say to this one, 'Go!' and he goes, and to another, 'Come!' and he comes, and to my slave, 'Do this!' and he does it."</a:t>
            </a:r>
          </a:p>
        </p:txBody>
      </p:sp>
    </p:spTree>
    <p:extLst>
      <p:ext uri="{BB962C8B-B14F-4D97-AF65-F5344CB8AC3E}">
        <p14:creationId xmlns:p14="http://schemas.microsoft.com/office/powerpoint/2010/main" val="5864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58" y="-1"/>
            <a:ext cx="9154757" cy="1129605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What He Thought of Himself </a:t>
            </a:r>
            <a:b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(Lk. 7:6-8)</a:t>
            </a:r>
            <a:endParaRPr lang="en-US" altLang="en-US" sz="4400" b="1" i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4431890" cy="304800"/>
          </a:xfrm>
        </p:spPr>
        <p:txBody>
          <a:bodyPr/>
          <a:lstStyle/>
          <a:p>
            <a:r>
              <a:rPr lang="en-US" altLang="en-US"/>
              <a:t>Centurion That Impressed Jesus</a:t>
            </a:r>
            <a:endParaRPr lang="en-US" altLang="en-US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21732" y="1816465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“I am not worthy” (Lk. 7:6) – Humble! Submitted to Jesus as “Lord” </a:t>
            </a:r>
            <a:r>
              <a:rPr lang="en-US" altLang="en-US" sz="3200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(Kurios)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738" y="34290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He understood authority (Lk. 7:7-8) – Jesus just had to say the word &amp; his slave would be healed!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4A8B9A-D075-48AA-AC64-EE29854E2A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73" y="4452446"/>
            <a:ext cx="3000438" cy="243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4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58" y="-1"/>
            <a:ext cx="9154757" cy="1129605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What He Thought of Himself </a:t>
            </a:r>
            <a:b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(Lk. 7:6-8)</a:t>
            </a:r>
            <a:endParaRPr lang="en-US" altLang="en-US" sz="4400" b="1" i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4431890" cy="304800"/>
          </a:xfrm>
        </p:spPr>
        <p:txBody>
          <a:bodyPr/>
          <a:lstStyle/>
          <a:p>
            <a:r>
              <a:rPr lang="en-US" altLang="en-US"/>
              <a:t>Centurion That Impressed Jesus</a:t>
            </a:r>
            <a:endParaRPr lang="en-US" altLang="en-US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-12290" y="4648200"/>
            <a:ext cx="5516055" cy="1754326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Are we humble and</a:t>
            </a:r>
          </a:p>
          <a:p>
            <a:pPr algn="ctr"/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submit to the authority of Jesus Christ?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833" y="1481718"/>
            <a:ext cx="91440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A thorough self-examination is profitable to us all!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dirty="0">
                <a:solidFill>
                  <a:srgbClr val="002060"/>
                </a:solidFill>
                <a:latin typeface="Tahoma" pitchFamily="34" charset="0"/>
              </a:rPr>
              <a:t>II Cor. 13:5: </a:t>
            </a: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“Examine yourselves.”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dirty="0">
                <a:solidFill>
                  <a:srgbClr val="002060"/>
                </a:solidFill>
                <a:latin typeface="Tahoma" pitchFamily="34" charset="0"/>
              </a:rPr>
              <a:t>I Cor. 11:28: </a:t>
            </a: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“Let a man examine himself.”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dirty="0">
                <a:solidFill>
                  <a:srgbClr val="002060"/>
                </a:solidFill>
                <a:latin typeface="Tahoma" pitchFamily="34" charset="0"/>
              </a:rPr>
              <a:t>I Jn. 3:19-20: </a:t>
            </a: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“If our hearts condemn us.”</a:t>
            </a:r>
          </a:p>
        </p:txBody>
      </p:sp>
      <p:pic>
        <p:nvPicPr>
          <p:cNvPr id="5" name="Picture 4" descr="A silhouette of a person with a sunset in the background&#10;&#10;Description generated with high confidence">
            <a:extLst>
              <a:ext uri="{FF2B5EF4-FFF2-40B4-BE49-F238E27FC236}">
                <a16:creationId xmlns:a16="http://schemas.microsoft.com/office/drawing/2014/main" id="{C3A6521D-2FA8-4FC4-B08F-2EEF4871A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857" y="4038600"/>
            <a:ext cx="3599976" cy="284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Centurion That Impressed Jesus</a:t>
            </a:r>
            <a:endParaRPr lang="en-US" altLang="en-US" sz="44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4736690" cy="304800"/>
          </a:xfrm>
        </p:spPr>
        <p:txBody>
          <a:bodyPr/>
          <a:lstStyle/>
          <a:p>
            <a:r>
              <a:rPr lang="en-US" altLang="en-US"/>
              <a:t>Centurion That Impressed Jesus</a:t>
            </a:r>
            <a:endParaRPr lang="en-US" altLang="en-US" dirty="0"/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2458" y="924457"/>
            <a:ext cx="914400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What The Jews Thought of Him (Lk. 7:3-5)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sz="2800" dirty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What He Thought of Himself (Lk. 7:1-3, 6-8)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sz="2800" dirty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What Jesus Knew About Him (Lk. 7:9)</a:t>
            </a:r>
            <a:endParaRPr lang="en-US" altLang="en-US" dirty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181825"/>
            <a:ext cx="2517059" cy="370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Centurion That Impressed Jesus</a:t>
            </a:r>
            <a:endParaRPr lang="en-US" altLang="en-US" sz="44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4736690" cy="304800"/>
          </a:xfrm>
        </p:spPr>
        <p:txBody>
          <a:bodyPr/>
          <a:lstStyle/>
          <a:p>
            <a:r>
              <a:rPr lang="en-US" altLang="en-US"/>
              <a:t>Centurion That Impressed Jesus</a:t>
            </a:r>
            <a:endParaRPr lang="en-US" alt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1720840"/>
            <a:ext cx="9144000" cy="3477875"/>
          </a:xfrm>
          <a:prstGeom prst="rect">
            <a:avLst/>
          </a:prstGeom>
          <a:solidFill>
            <a:srgbClr val="CCFFFF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000" dirty="0">
                <a:solidFill>
                  <a:srgbClr val="7030A0"/>
                </a:solidFill>
                <a:latin typeface="Tahoma" pitchFamily="34" charset="0"/>
              </a:rPr>
              <a:t>Lk. 7:9</a:t>
            </a:r>
          </a:p>
          <a:p>
            <a:pPr marL="682625" indent="-682625"/>
            <a:r>
              <a:rPr lang="en-US" altLang="en-US" sz="3600" b="0" dirty="0">
                <a:solidFill>
                  <a:srgbClr val="002060"/>
                </a:solidFill>
                <a:latin typeface="Tahoma" pitchFamily="34" charset="0"/>
              </a:rPr>
              <a:t>9.  Now when Jesus heard this, He marveled at him, and turned and said to the crowd that was following Him, "I say to you, not even in Israel have I found such great faith."</a:t>
            </a:r>
          </a:p>
        </p:txBody>
      </p:sp>
    </p:spTree>
    <p:extLst>
      <p:ext uri="{BB962C8B-B14F-4D97-AF65-F5344CB8AC3E}">
        <p14:creationId xmlns:p14="http://schemas.microsoft.com/office/powerpoint/2010/main" val="187857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2954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What Jesus Knew About Him </a:t>
            </a:r>
            <a:b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(Lk. 7:9)</a:t>
            </a:r>
            <a:endParaRPr lang="en-US" altLang="en-US" sz="4400" b="1" i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4431890" cy="304800"/>
          </a:xfrm>
        </p:spPr>
        <p:txBody>
          <a:bodyPr/>
          <a:lstStyle/>
          <a:p>
            <a:r>
              <a:rPr lang="en-US" altLang="en-US"/>
              <a:t>Centurion That Impressed Jesus</a:t>
            </a:r>
            <a:endParaRPr lang="en-US" alt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74" y="1641649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The Lord Marveled! (Lk. 7:9; </a:t>
            </a:r>
            <a:r>
              <a:rPr lang="en-US" altLang="en-US" sz="3200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Mk. 6:5-6)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374" y="264417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/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This man’s “great faith” is an indictment against the Jews and even Jesus’ own disciples! </a:t>
            </a:r>
            <a:r>
              <a:rPr lang="en-US" altLang="en-US" sz="3200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(Mt. 8:26; Js. 2:17, 26)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F2B329B-2CFD-4B6A-B166-ABA58B8D3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260" y="4631576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Jesus did as he asked (Lk. 7:10; Mt. 8:13)</a:t>
            </a:r>
          </a:p>
        </p:txBody>
      </p:sp>
    </p:spTree>
    <p:extLst>
      <p:ext uri="{BB962C8B-B14F-4D97-AF65-F5344CB8AC3E}">
        <p14:creationId xmlns:p14="http://schemas.microsoft.com/office/powerpoint/2010/main" val="173787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18" y="0"/>
            <a:ext cx="9130481" cy="1187416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What Jesus Knew About Him</a:t>
            </a:r>
            <a:b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(Lk. 7:9)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4431890" cy="304800"/>
          </a:xfrm>
        </p:spPr>
        <p:txBody>
          <a:bodyPr/>
          <a:lstStyle/>
          <a:p>
            <a:r>
              <a:rPr lang="en-US" altLang="en-US"/>
              <a:t>Centurion That Impressed Jesus</a:t>
            </a:r>
            <a:endParaRPr lang="en-US" altLang="en-US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-5741" y="141335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What about your faith?</a:t>
            </a:r>
          </a:p>
          <a:p>
            <a:pPr>
              <a:buClr>
                <a:schemeClr val="accent2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2060"/>
                </a:solidFill>
                <a:latin typeface="Tahoma" pitchFamily="34" charset="0"/>
              </a:rPr>
              <a:t>Would the Lord marvel at it?</a:t>
            </a:r>
          </a:p>
          <a:p>
            <a:pPr>
              <a:buClr>
                <a:schemeClr val="accent2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800" i="1" dirty="0">
                <a:solidFill>
                  <a:srgbClr val="002060"/>
                </a:solidFill>
                <a:latin typeface="Tahoma" pitchFamily="34" charset="0"/>
              </a:rPr>
              <a:t>Or</a:t>
            </a:r>
            <a:r>
              <a:rPr lang="en-US" altLang="en-US" sz="2800" dirty="0">
                <a:solidFill>
                  <a:srgbClr val="002060"/>
                </a:solidFill>
                <a:latin typeface="Tahoma" pitchFamily="34" charset="0"/>
              </a:rPr>
              <a:t> would He marvel at the lack of it?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-12290" y="4013919"/>
            <a:ext cx="5651090" cy="2308324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The Centurion was a man with so “great a</a:t>
            </a:r>
          </a:p>
          <a:p>
            <a:pPr algn="ctr"/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faith” that it</a:t>
            </a:r>
          </a:p>
          <a:p>
            <a:pPr algn="ctr"/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Impressed Jesus!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45358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8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  <a:endParaRPr lang="en-US" altLang="en-US" sz="44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4736690" cy="304800"/>
          </a:xfrm>
        </p:spPr>
        <p:txBody>
          <a:bodyPr/>
          <a:lstStyle/>
          <a:p>
            <a:r>
              <a:rPr lang="en-US" altLang="en-US"/>
              <a:t>Centurion That Impressed Jesus</a:t>
            </a:r>
            <a:endParaRPr lang="en-US" altLang="en-US" dirty="0"/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-11064" y="1064731"/>
            <a:ext cx="91440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/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Do we have the Lord’s approval?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2290" y="2059223"/>
            <a:ext cx="917964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Jesus told the Roman centurion He had yet to find greater faith in all Israel </a:t>
            </a:r>
          </a:p>
          <a:p>
            <a:pPr algn="ctr"/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(His people)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0958E0FD-7AC1-4B31-A7E0-5C040C41D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821" y="4038600"/>
            <a:ext cx="9179641" cy="2308324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If Jesus were to walk in on us today </a:t>
            </a:r>
          </a:p>
          <a:p>
            <a:pPr algn="ctr"/>
            <a:r>
              <a:rPr lang="en-US" altLang="en-US" sz="3600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(I Pet. 2:9-10: His people), </a:t>
            </a: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would He find us lacking or people of “so great a faith”?</a:t>
            </a:r>
          </a:p>
        </p:txBody>
      </p:sp>
    </p:spTree>
    <p:extLst>
      <p:ext uri="{BB962C8B-B14F-4D97-AF65-F5344CB8AC3E}">
        <p14:creationId xmlns:p14="http://schemas.microsoft.com/office/powerpoint/2010/main" val="288646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  <a:endParaRPr lang="en-US" altLang="en-US" sz="44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4736690" cy="304800"/>
          </a:xfrm>
        </p:spPr>
        <p:txBody>
          <a:bodyPr/>
          <a:lstStyle/>
          <a:p>
            <a:r>
              <a:rPr lang="en-US" altLang="en-US"/>
              <a:t>Centurion That Impressed Jesus</a:t>
            </a:r>
            <a:endParaRPr lang="en-US" alt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11677" y="955598"/>
            <a:ext cx="9167353" cy="1077218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chemeClr val="accent3"/>
                </a:solidFill>
                <a:latin typeface="Tahoma" pitchFamily="34" charset="0"/>
              </a:rPr>
              <a:t>Be the kind of child of God with </a:t>
            </a:r>
          </a:p>
          <a:p>
            <a:pPr algn="ctr"/>
            <a:r>
              <a:rPr lang="en-US" altLang="en-US" sz="3200" dirty="0">
                <a:solidFill>
                  <a:schemeClr val="accent3"/>
                </a:solidFill>
                <a:latin typeface="Tahoma" pitchFamily="34" charset="0"/>
              </a:rPr>
              <a:t>“so great a faith” to cause Jesus to marvel!</a:t>
            </a:r>
            <a:endParaRPr lang="en-US" altLang="en-US" sz="3200" i="1" dirty="0">
              <a:solidFill>
                <a:schemeClr val="accent3"/>
              </a:solidFill>
              <a:latin typeface="Tahoma" pitchFamily="34" charset="0"/>
            </a:endParaRPr>
          </a:p>
        </p:txBody>
      </p:sp>
      <p:pic>
        <p:nvPicPr>
          <p:cNvPr id="3" name="Picture 2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295B7864-AED8-47FC-BE8E-735048B42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78814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66FFFF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8382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>
              <a:spcBef>
                <a:spcPct val="20000"/>
              </a:spcBef>
              <a:defRPr/>
            </a:pPr>
            <a:endParaRPr lang="en-US" sz="1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>
              <a:spcBef>
                <a:spcPct val="20000"/>
              </a:spcBef>
              <a:defRPr/>
            </a:pPr>
            <a:endParaRPr lang="en-US" sz="1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>
              <a:spcBef>
                <a:spcPct val="20000"/>
              </a:spcBef>
              <a:defRPr/>
            </a:pPr>
            <a:endParaRPr lang="en-US" sz="1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>
              <a:spcBef>
                <a:spcPct val="20000"/>
              </a:spcBef>
              <a:defRPr/>
            </a:pPr>
            <a:endParaRPr lang="en-US" sz="1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>
              <a:spcBef>
                <a:spcPct val="20000"/>
              </a:spcBef>
              <a:defRPr/>
            </a:pPr>
            <a:endParaRPr lang="en-US" sz="1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17181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 of God: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Calisto MT" pitchFamily="18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Calisto MT" pitchFamily="18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4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Intro</a:t>
            </a:r>
            <a:endParaRPr lang="en-US" altLang="en-US" sz="44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4584290" cy="304800"/>
          </a:xfrm>
        </p:spPr>
        <p:txBody>
          <a:bodyPr/>
          <a:lstStyle/>
          <a:p>
            <a:r>
              <a:rPr lang="en-US" altLang="en-US"/>
              <a:t>Centurion That Impressed Jesus</a:t>
            </a:r>
            <a:endParaRPr lang="en-US" alt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17314" y="777651"/>
            <a:ext cx="9146458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Six Centurions mentioned in the NT: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i="1" dirty="0">
                <a:solidFill>
                  <a:srgbClr val="002060"/>
                </a:solidFill>
                <a:latin typeface="Tahoma" pitchFamily="34" charset="0"/>
              </a:rPr>
              <a:t>Lk. 7:1-10: </a:t>
            </a: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The Centurion who asked Jesus to heal his servant </a:t>
            </a:r>
            <a:r>
              <a:rPr lang="en-US" altLang="en-US" sz="2800" b="0" i="1" dirty="0">
                <a:solidFill>
                  <a:srgbClr val="002060"/>
                </a:solidFill>
                <a:latin typeface="Tahoma" pitchFamily="34" charset="0"/>
              </a:rPr>
              <a:t>(Mt. 8:5-13)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i="1" dirty="0">
                <a:solidFill>
                  <a:srgbClr val="002060"/>
                </a:solidFill>
                <a:latin typeface="Tahoma" pitchFamily="34" charset="0"/>
              </a:rPr>
              <a:t>Mt 27:54: </a:t>
            </a: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The one who professed Jesus as the Son of God </a:t>
            </a:r>
            <a:r>
              <a:rPr lang="en-US" altLang="en-US" sz="2800" b="0" i="1" dirty="0">
                <a:solidFill>
                  <a:srgbClr val="002060"/>
                </a:solidFill>
                <a:latin typeface="Tahoma" pitchFamily="34" charset="0"/>
              </a:rPr>
              <a:t>(Mk. 15:39, 44-45; Lk. 23:47)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i="1" dirty="0">
                <a:solidFill>
                  <a:srgbClr val="002060"/>
                </a:solidFill>
                <a:latin typeface="Tahoma" pitchFamily="34" charset="0"/>
              </a:rPr>
              <a:t>Acts 10-11: </a:t>
            </a: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Cornelius of the Italian Cohort, the first Gentile convert.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i="1" dirty="0">
                <a:solidFill>
                  <a:srgbClr val="002060"/>
                </a:solidFill>
                <a:latin typeface="Tahoma" pitchFamily="34" charset="0"/>
              </a:rPr>
              <a:t>Acts 22:25-26: </a:t>
            </a: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The centurion who reported that Paul was a Roman.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i="1" dirty="0">
                <a:solidFill>
                  <a:srgbClr val="002060"/>
                </a:solidFill>
                <a:latin typeface="Tahoma" pitchFamily="34" charset="0"/>
              </a:rPr>
              <a:t>Acts 24:23:</a:t>
            </a: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 Felix put Paul in the custody of a centurion, and was given freedom.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i="1" dirty="0">
                <a:solidFill>
                  <a:srgbClr val="002060"/>
                </a:solidFill>
                <a:latin typeface="Tahoma" pitchFamily="34" charset="0"/>
              </a:rPr>
              <a:t>Acts 27:</a:t>
            </a: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 Julius of the Augustan Cohort, who took Paul to Rome </a:t>
            </a:r>
            <a:r>
              <a:rPr lang="en-US" altLang="en-US" sz="2800" b="0" i="1" dirty="0">
                <a:solidFill>
                  <a:srgbClr val="002060"/>
                </a:solidFill>
                <a:latin typeface="Tahoma" pitchFamily="34" charset="0"/>
              </a:rPr>
              <a:t>(Acts 27:1).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916" y="3193697"/>
            <a:ext cx="9157522" cy="1323439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dirty="0">
                <a:solidFill>
                  <a:srgbClr val="FF0000"/>
                </a:solidFill>
                <a:latin typeface="Tahoma" pitchFamily="34" charset="0"/>
              </a:rPr>
              <a:t>All of them seem to be men of noble quality!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Intro</a:t>
            </a:r>
            <a:endParaRPr lang="en-US" altLang="en-US" sz="44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4584290" cy="304800"/>
          </a:xfrm>
        </p:spPr>
        <p:txBody>
          <a:bodyPr/>
          <a:lstStyle/>
          <a:p>
            <a:r>
              <a:rPr lang="en-US" altLang="en-US"/>
              <a:t>Centurion That Impressed Jesus</a:t>
            </a:r>
            <a:endParaRPr lang="en-US" alt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12290" y="1066800"/>
            <a:ext cx="91440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Lk. 7:1-10: One of the nameless centurions stands out: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The Centurion sent emissaries to Jesus asking on his behalf to come and heal his servant.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He asks for the healing of a servant he held in high regard, whom was at death’s door.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dirty="0">
                <a:solidFill>
                  <a:srgbClr val="002060"/>
                </a:solidFill>
                <a:latin typeface="Tahoma" pitchFamily="34" charset="0"/>
              </a:rPr>
              <a:t>Mt. 8:6: </a:t>
            </a: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We see his servant was “paralyzed and fearfully tormented.”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6CE064-AD18-43E5-BDC4-F3B80071C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27" y="4304071"/>
            <a:ext cx="2578510" cy="257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9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Intro</a:t>
            </a:r>
            <a:endParaRPr lang="en-US" altLang="en-US" sz="44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4584290" cy="304800"/>
          </a:xfrm>
        </p:spPr>
        <p:txBody>
          <a:bodyPr/>
          <a:lstStyle/>
          <a:p>
            <a:r>
              <a:rPr lang="en-US" altLang="en-US"/>
              <a:t>Centurion That Impressed Jesus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615366"/>
            <a:ext cx="5181599" cy="3886199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827653"/>
            <a:ext cx="9143999" cy="156966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66FFFF"/>
                </a:solidFill>
                <a:latin typeface="Tahoma" pitchFamily="34" charset="0"/>
              </a:rPr>
              <a:t>In the case of this centurion we see him</a:t>
            </a:r>
          </a:p>
          <a:p>
            <a:pPr algn="ctr"/>
            <a:r>
              <a:rPr lang="en-US" altLang="en-US" sz="3200" dirty="0">
                <a:solidFill>
                  <a:srgbClr val="66FFFF"/>
                </a:solidFill>
                <a:latin typeface="Tahoma" pitchFamily="34" charset="0"/>
              </a:rPr>
              <a:t>through the eyes of the Jews, himself, and the Lord!</a:t>
            </a:r>
          </a:p>
        </p:txBody>
      </p:sp>
    </p:spTree>
    <p:extLst>
      <p:ext uri="{BB962C8B-B14F-4D97-AF65-F5344CB8AC3E}">
        <p14:creationId xmlns:p14="http://schemas.microsoft.com/office/powerpoint/2010/main" val="111478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Centurion That Impressed Jesus</a:t>
            </a:r>
            <a:endParaRPr lang="en-US" altLang="en-US" sz="44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4736690" cy="304800"/>
          </a:xfrm>
        </p:spPr>
        <p:txBody>
          <a:bodyPr/>
          <a:lstStyle/>
          <a:p>
            <a:r>
              <a:rPr lang="en-US" altLang="en-US"/>
              <a:t>Centurion That Impressed Jesus</a:t>
            </a:r>
            <a:endParaRPr lang="en-US" altLang="en-US" dirty="0"/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2458" y="924457"/>
            <a:ext cx="91440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What The Jews Thought of Him (Lk. 7:3-5)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62" y="2667001"/>
            <a:ext cx="285049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5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Centurion That Impressed Jesus</a:t>
            </a:r>
            <a:endParaRPr lang="en-US" altLang="en-US" sz="44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4736690" cy="304800"/>
          </a:xfrm>
        </p:spPr>
        <p:txBody>
          <a:bodyPr/>
          <a:lstStyle/>
          <a:p>
            <a:r>
              <a:rPr lang="en-US" altLang="en-US"/>
              <a:t>Centurion That Impressed Jesus</a:t>
            </a:r>
            <a:endParaRPr lang="en-US" alt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81000" y="1413063"/>
            <a:ext cx="8382000" cy="4031873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dirty="0">
                <a:solidFill>
                  <a:srgbClr val="7030A0"/>
                </a:solidFill>
                <a:latin typeface="Tahoma" pitchFamily="34" charset="0"/>
              </a:rPr>
              <a:t>Lk. 7:3-5</a:t>
            </a:r>
          </a:p>
          <a:p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3.  When he heard about Jesus, he sent some Jewish elders asking Him to come and save the life of his slave.</a:t>
            </a:r>
          </a:p>
          <a:p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4.  When they came to Jesus, they earnestly implored Him, saying, "He is worthy for You to grant this to him;</a:t>
            </a:r>
          </a:p>
          <a:p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5.  for he loves our nation and it was he who built us our synagogue."</a:t>
            </a:r>
          </a:p>
        </p:txBody>
      </p:sp>
    </p:spTree>
    <p:extLst>
      <p:ext uri="{BB962C8B-B14F-4D97-AF65-F5344CB8AC3E}">
        <p14:creationId xmlns:p14="http://schemas.microsoft.com/office/powerpoint/2010/main" val="11879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0778"/>
            <a:ext cx="9144000" cy="1151186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What The Jews Thought of Him </a:t>
            </a:r>
            <a:b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(Lk. 7:3-5)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4431890" cy="304800"/>
          </a:xfrm>
        </p:spPr>
        <p:txBody>
          <a:bodyPr/>
          <a:lstStyle/>
          <a:p>
            <a:r>
              <a:rPr lang="en-US" altLang="en-US"/>
              <a:t>Centurion That Impressed Jesus</a:t>
            </a:r>
            <a:endParaRPr lang="en-US" altLang="en-US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170525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“He is worthy” (Lk. 7:4-5)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3136612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“Loves our nation” (LK. 7:5)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448470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“Has built us a synagogue” (Lk. 7:5)</a:t>
            </a:r>
          </a:p>
          <a:p>
            <a:pPr algn="ctr"/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(I Jn. 3:18; Lk. 10:29-37)</a:t>
            </a:r>
          </a:p>
        </p:txBody>
      </p:sp>
    </p:spTree>
    <p:extLst>
      <p:ext uri="{BB962C8B-B14F-4D97-AF65-F5344CB8AC3E}">
        <p14:creationId xmlns:p14="http://schemas.microsoft.com/office/powerpoint/2010/main" val="272488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668" y="76200"/>
            <a:ext cx="9156290" cy="1151186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What The Jews Thought of Him </a:t>
            </a:r>
            <a:b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(Lk. 7:3-5)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4431890" cy="304800"/>
          </a:xfrm>
        </p:spPr>
        <p:txBody>
          <a:bodyPr/>
          <a:lstStyle/>
          <a:p>
            <a:r>
              <a:rPr lang="en-US" altLang="en-US"/>
              <a:t>Centurion That Impressed Jesus</a:t>
            </a:r>
            <a:endParaRPr lang="en-US" altLang="en-US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374" y="1752600"/>
            <a:ext cx="9144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What would our neighbors (or enemies) say about us?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dirty="0">
                <a:solidFill>
                  <a:srgbClr val="002060"/>
                </a:solidFill>
                <a:latin typeface="Tahoma" pitchFamily="34" charset="0"/>
              </a:rPr>
              <a:t>Phil. 2:15: </a:t>
            </a: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We are to be lights in the world </a:t>
            </a:r>
            <a:r>
              <a:rPr lang="en-US" altLang="en-US" sz="2800" b="0" i="1" dirty="0">
                <a:solidFill>
                  <a:srgbClr val="002060"/>
                </a:solidFill>
                <a:latin typeface="Tahoma" pitchFamily="34" charset="0"/>
              </a:rPr>
              <a:t>(Mt. 7:12).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We are to be a good neighbor </a:t>
            </a:r>
            <a:r>
              <a:rPr lang="en-US" altLang="en-US" sz="2800" b="0" i="1" dirty="0">
                <a:solidFill>
                  <a:srgbClr val="002060"/>
                </a:solidFill>
                <a:latin typeface="Tahoma" pitchFamily="34" charset="0"/>
              </a:rPr>
              <a:t>(Lk. 10:30-37: Show mercy &amp; be a neighbor)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0" y="4919764"/>
            <a:ext cx="5249427" cy="1077218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Would those around us consider us “worthy?”</a:t>
            </a:r>
          </a:p>
        </p:txBody>
      </p:sp>
      <p:pic>
        <p:nvPicPr>
          <p:cNvPr id="5" name="Picture 4" descr="A person with a sunset in the background&#10;&#10;Description generated with very high confidence">
            <a:extLst>
              <a:ext uri="{FF2B5EF4-FFF2-40B4-BE49-F238E27FC236}">
                <a16:creationId xmlns:a16="http://schemas.microsoft.com/office/drawing/2014/main" id="{8993ABAE-87CE-472B-B347-F2A19BE68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70" y="4189138"/>
            <a:ext cx="3789822" cy="253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Centurion That Impressed Jesus</a:t>
            </a:r>
            <a:endParaRPr lang="en-US" altLang="en-US" sz="44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4736690" cy="304800"/>
          </a:xfrm>
        </p:spPr>
        <p:txBody>
          <a:bodyPr/>
          <a:lstStyle/>
          <a:p>
            <a:r>
              <a:rPr lang="en-US" altLang="en-US"/>
              <a:t>Centurion That Impressed Jesus</a:t>
            </a:r>
            <a:endParaRPr lang="en-US" altLang="en-US" dirty="0"/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2458" y="1066800"/>
            <a:ext cx="914400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What The Jews Thought of Him (Lk. 7:3-5)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sz="2800" dirty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What He Thought of Himself (Lk. 7:1-3, 6-8)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416" y="2590800"/>
            <a:ext cx="2919043" cy="429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de reveal">
  <a:themeElements>
    <a:clrScheme name="side reveal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side reve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ide reve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044</Template>
  <TotalTime>3679</TotalTime>
  <Words>1188</Words>
  <Application>Microsoft Office PowerPoint</Application>
  <PresentationFormat>On-screen Show (4:3)</PresentationFormat>
  <Paragraphs>139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Ameretto</vt:lpstr>
      <vt:lpstr>Arial</vt:lpstr>
      <vt:lpstr>Calisto MT</vt:lpstr>
      <vt:lpstr>Tahoma</vt:lpstr>
      <vt:lpstr>Times New Roman</vt:lpstr>
      <vt:lpstr>Wingdings</vt:lpstr>
      <vt:lpstr>side reveal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Centurion That Impressed Jesus  Text: Lk. 7:1-10</vt:lpstr>
      <vt:lpstr>Intro</vt:lpstr>
      <vt:lpstr>Intro</vt:lpstr>
      <vt:lpstr>Intro</vt:lpstr>
      <vt:lpstr>Centurion That Impressed Jesus</vt:lpstr>
      <vt:lpstr>Centurion That Impressed Jesus</vt:lpstr>
      <vt:lpstr>What The Jews Thought of Him  (Lk. 7:3-5)</vt:lpstr>
      <vt:lpstr>What The Jews Thought of Him  (Lk. 7:3-5)</vt:lpstr>
      <vt:lpstr>Centurion That Impressed Jesus</vt:lpstr>
      <vt:lpstr>Centurion That Impressed Jesus</vt:lpstr>
      <vt:lpstr>What He Thought of Himself  (Lk. 7:6-8)</vt:lpstr>
      <vt:lpstr>What He Thought of Himself  (Lk. 7:6-8)</vt:lpstr>
      <vt:lpstr>Centurion That Impressed Jesus</vt:lpstr>
      <vt:lpstr>Centurion That Impressed Jesus</vt:lpstr>
      <vt:lpstr>What Jesus Knew About Him  (Lk. 7:9)</vt:lpstr>
      <vt:lpstr>What Jesus Knew About Him (Lk. 7:9)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Centurion That Impressed Jesus</dc:title>
  <dc:subject>04/15/18</dc:subject>
  <dc:creator>DarkWolf</dc:creator>
  <cp:lastModifiedBy>Nathan Morrison</cp:lastModifiedBy>
  <cp:revision>30</cp:revision>
  <dcterms:created xsi:type="dcterms:W3CDTF">2005-06-04T23:49:02Z</dcterms:created>
  <dcterms:modified xsi:type="dcterms:W3CDTF">2018-04-15T03:27:53Z</dcterms:modified>
</cp:coreProperties>
</file>