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 id="2147483741" r:id="rId2"/>
    <p:sldMasterId id="2147483753" r:id="rId3"/>
    <p:sldMasterId id="2147483765" r:id="rId4"/>
    <p:sldMasterId id="2147483777" r:id="rId5"/>
    <p:sldMasterId id="2147483789" r:id="rId6"/>
    <p:sldMasterId id="2147483801" r:id="rId7"/>
    <p:sldMasterId id="2147483813" r:id="rId8"/>
    <p:sldMasterId id="2147483825" r:id="rId9"/>
    <p:sldMasterId id="2147483837" r:id="rId10"/>
    <p:sldMasterId id="2147483849" r:id="rId11"/>
    <p:sldMasterId id="2147483861" r:id="rId12"/>
    <p:sldMasterId id="2147483873" r:id="rId13"/>
    <p:sldMasterId id="2147483885" r:id="rId14"/>
    <p:sldMasterId id="2147483897" r:id="rId15"/>
    <p:sldMasterId id="2147483909" r:id="rId16"/>
    <p:sldMasterId id="2147483921" r:id="rId17"/>
    <p:sldMasterId id="2147483933" r:id="rId18"/>
    <p:sldMasterId id="2147483945" r:id="rId19"/>
    <p:sldMasterId id="2147483957" r:id="rId20"/>
    <p:sldMasterId id="2147483987" r:id="rId21"/>
    <p:sldMasterId id="2147484005" r:id="rId22"/>
    <p:sldMasterId id="2147484023" r:id="rId23"/>
  </p:sldMasterIdLst>
  <p:notesMasterIdLst>
    <p:notesMasterId r:id="rId53"/>
  </p:notesMasterIdLst>
  <p:handoutMasterIdLst>
    <p:handoutMasterId r:id="rId54"/>
  </p:handoutMasterIdLst>
  <p:sldIdLst>
    <p:sldId id="256" r:id="rId24"/>
    <p:sldId id="349" r:id="rId25"/>
    <p:sldId id="425" r:id="rId26"/>
    <p:sldId id="417" r:id="rId27"/>
    <p:sldId id="419" r:id="rId28"/>
    <p:sldId id="421" r:id="rId29"/>
    <p:sldId id="423" r:id="rId30"/>
    <p:sldId id="435" r:id="rId31"/>
    <p:sldId id="437" r:id="rId32"/>
    <p:sldId id="427" r:id="rId33"/>
    <p:sldId id="358" r:id="rId34"/>
    <p:sldId id="462" r:id="rId35"/>
    <p:sldId id="464" r:id="rId36"/>
    <p:sldId id="441" r:id="rId37"/>
    <p:sldId id="443" r:id="rId38"/>
    <p:sldId id="445" r:id="rId39"/>
    <p:sldId id="411" r:id="rId40"/>
    <p:sldId id="447" r:id="rId41"/>
    <p:sldId id="449" r:id="rId42"/>
    <p:sldId id="451" r:id="rId43"/>
    <p:sldId id="466" r:id="rId44"/>
    <p:sldId id="472" r:id="rId45"/>
    <p:sldId id="415" r:id="rId46"/>
    <p:sldId id="416" r:id="rId47"/>
    <p:sldId id="476" r:id="rId48"/>
    <p:sldId id="478" r:id="rId49"/>
    <p:sldId id="373" r:id="rId50"/>
    <p:sldId id="480" r:id="rId51"/>
    <p:sldId id="482" r:id="rId52"/>
  </p:sldIdLst>
  <p:sldSz cx="12192000" cy="6858000"/>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006600"/>
    <a:srgbClr val="FF0066"/>
    <a:srgbClr val="FFFFFF"/>
    <a:srgbClr val="000000"/>
    <a:srgbClr val="CC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9" autoAdjust="0"/>
  </p:normalViewPr>
  <p:slideViewPr>
    <p:cSldViewPr snapToObjects="1">
      <p:cViewPr varScale="1">
        <p:scale>
          <a:sx n="95" d="100"/>
          <a:sy n="95" d="100"/>
        </p:scale>
        <p:origin x="31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9AE474FD-7A68-43F2-9DE0-5A57F4D87CD2}" type="slidenum">
              <a:rPr lang="en-US"/>
              <a:pPr>
                <a:defRPr/>
              </a:pPr>
              <a:t>‹#›</a:t>
            </a:fld>
            <a:endParaRPr lang="en-US"/>
          </a:p>
        </p:txBody>
      </p:sp>
    </p:spTree>
    <p:extLst>
      <p:ext uri="{BB962C8B-B14F-4D97-AF65-F5344CB8AC3E}">
        <p14:creationId xmlns:p14="http://schemas.microsoft.com/office/powerpoint/2010/main" val="337252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F73DE80C-B63B-4933-9ADA-186A1113C523}" type="slidenum">
              <a:rPr lang="en-US"/>
              <a:pPr>
                <a:defRPr/>
              </a:pPr>
              <a:t>‹#›</a:t>
            </a:fld>
            <a:endParaRPr lang="en-US"/>
          </a:p>
        </p:txBody>
      </p:sp>
    </p:spTree>
    <p:extLst>
      <p:ext uri="{BB962C8B-B14F-4D97-AF65-F5344CB8AC3E}">
        <p14:creationId xmlns:p14="http://schemas.microsoft.com/office/powerpoint/2010/main" val="181938378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r>
              <a:rPr lang="en-US" altLang="en-US" sz="1200">
                <a:solidFill>
                  <a:schemeClr val="tx1"/>
                </a:solidFill>
                <a:latin typeface="Times New Roman" pitchFamily="18" charset="0"/>
              </a:rPr>
              <a:t>A Specific Request</a:t>
            </a:r>
          </a:p>
        </p:txBody>
      </p:sp>
      <p:sp>
        <p:nvSpPr>
          <p:cNvPr id="16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r>
              <a:rPr lang="en-US" altLang="en-US" sz="1200">
                <a:solidFill>
                  <a:schemeClr val="tx1"/>
                </a:solidFill>
                <a:latin typeface="Times New Roman" pitchFamily="18" charset="0"/>
              </a:rPr>
              <a:t>Prepared by Nathan L Morrison / 05-14-06</a:t>
            </a:r>
          </a:p>
        </p:txBody>
      </p:sp>
      <p:sp>
        <p:nvSpPr>
          <p:cNvPr id="16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16036240-DE6A-452A-8377-BAB5D45EB359}"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16389" name="Rectangle 2"/>
          <p:cNvSpPr>
            <a:spLocks noGrp="1" noRot="1" noChangeAspect="1" noChangeArrowheads="1" noTextEdit="1"/>
          </p:cNvSpPr>
          <p:nvPr>
            <p:ph type="sldImg"/>
          </p:nvPr>
        </p:nvSpPr>
        <p:spPr>
          <a:xfrm>
            <a:off x="381000" y="685800"/>
            <a:ext cx="6096000" cy="3429000"/>
          </a:xfrm>
          <a:ln/>
        </p:spPr>
      </p:sp>
      <p:sp>
        <p:nvSpPr>
          <p:cNvPr id="16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saints lost their lives…(Letter from Gov. Pliny the Younger to Emperor Trajan in 112 A.D. –  http://faculty.georgetown.edu/jod/texts/pliny.html) </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F73DE80C-B63B-4933-9ADA-186A1113C523}" type="slidenum">
              <a:rPr lang="en-US" smtClean="0"/>
              <a:pPr>
                <a:defRPr/>
              </a:pPr>
              <a:t>24</a:t>
            </a:fld>
            <a:endParaRPr lang="en-US"/>
          </a:p>
        </p:txBody>
      </p:sp>
    </p:spTree>
    <p:extLst>
      <p:ext uri="{BB962C8B-B14F-4D97-AF65-F5344CB8AC3E}">
        <p14:creationId xmlns:p14="http://schemas.microsoft.com/office/powerpoint/2010/main" val="186947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3DE80C-B63B-4933-9ADA-186A1113C5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0223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16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16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036240-DE6A-452A-8377-BAB5D45EB359}"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389" name="Rectangle 2"/>
          <p:cNvSpPr>
            <a:spLocks noGrp="1" noRot="1" noChangeAspect="1" noChangeArrowheads="1" noTextEdit="1"/>
          </p:cNvSpPr>
          <p:nvPr>
            <p:ph type="sldImg"/>
          </p:nvPr>
        </p:nvSpPr>
        <p:spPr>
          <a:xfrm>
            <a:off x="381000" y="685800"/>
            <a:ext cx="6096000" cy="3429000"/>
          </a:xfrm>
          <a:ln/>
        </p:spPr>
      </p:sp>
      <p:sp>
        <p:nvSpPr>
          <p:cNvPr id="16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eaLnBrk="1" hangingPunct="1"/>
            <a:endParaRPr lang="en-US" altLang="en-US" dirty="0"/>
          </a:p>
        </p:txBody>
      </p:sp>
    </p:spTree>
    <p:extLst>
      <p:ext uri="{BB962C8B-B14F-4D97-AF65-F5344CB8AC3E}">
        <p14:creationId xmlns:p14="http://schemas.microsoft.com/office/powerpoint/2010/main" val="416561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63AF-9EB4-4C8B-8CCA-81042BAA8A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62AB8-9E78-4771-A563-3A354E56A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EFFCA-3831-48A9-BA37-61E5C51648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F6C192-9704-4734-9156-261C66785FAD}"/>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6" name="Slide Number Placeholder 5">
            <a:extLst>
              <a:ext uri="{FF2B5EF4-FFF2-40B4-BE49-F238E27FC236}">
                <a16:creationId xmlns:a16="http://schemas.microsoft.com/office/drawing/2014/main" id="{00013966-2E43-4E7B-BCC3-D6F4F769EF70}"/>
              </a:ext>
            </a:extLst>
          </p:cNvPr>
          <p:cNvSpPr>
            <a:spLocks noGrp="1"/>
          </p:cNvSpPr>
          <p:nvPr>
            <p:ph type="sldNum" sz="quarter" idx="12"/>
          </p:nvPr>
        </p:nvSpPr>
        <p:spPr/>
        <p:txBody>
          <a:bodyPr/>
          <a:lstStyle>
            <a:lvl1pPr>
              <a:defRPr/>
            </a:lvl1p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65485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9C57-E2E9-4BAA-948B-0297E7CC0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80D3-777D-4D4F-975F-CEF08C7C58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49E2-4B3B-4BA6-B9B2-75F5AB928E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40F8C9-DD27-4F2E-9089-35948D47DD31}"/>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6" name="Slide Number Placeholder 5">
            <a:extLst>
              <a:ext uri="{FF2B5EF4-FFF2-40B4-BE49-F238E27FC236}">
                <a16:creationId xmlns:a16="http://schemas.microsoft.com/office/drawing/2014/main" id="{9FA171F1-ED59-4453-9D48-78AC56B0298B}"/>
              </a:ext>
            </a:extLst>
          </p:cNvPr>
          <p:cNvSpPr>
            <a:spLocks noGrp="1"/>
          </p:cNvSpPr>
          <p:nvPr>
            <p:ph type="sldNum" sz="quarter" idx="12"/>
          </p:nvPr>
        </p:nvSpPr>
        <p:spPr/>
        <p:txBody>
          <a:bodyPr/>
          <a:lstStyle>
            <a:lvl1pPr>
              <a:defRPr/>
            </a:lvl1p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1963531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0FE2D-1416-4A4A-BF01-E344F1CA5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2EE0FC-8FDB-43D3-B72E-5CACFA37C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C925A-D3B1-400E-96CE-31C8F43575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FEE93D-54B7-4A52-852E-185271217BC5}"/>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3C4A5300-02D3-4F85-8A90-A4B5AD13950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2947891961"/>
      </p:ext>
    </p:extLst>
  </p:cSld>
  <p:clrMapOvr>
    <a:masterClrMapping/>
  </p:clrMapOvr>
  <p:transition spd="med">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1EA-8FB8-4F83-B111-3262A83FA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73BD1-D64F-408A-A68F-1EAB378D07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CC436-1DCA-46A8-A723-D770DAAE4F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7E229A-B887-4F5F-98A4-9849EDBF10D3}"/>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391F12D9-8839-4FF6-AD93-41912B4E9212}"/>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2399986382"/>
      </p:ext>
    </p:extLst>
  </p:cSld>
  <p:clrMapOvr>
    <a:masterClrMapping/>
  </p:clrMapOvr>
  <p:transition spd="med">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DA0C-9AE3-4821-B119-AC9F68357B8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48B272-D7DA-459A-9302-AFFE56E28D4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07B1426-B2A6-4E8D-8D76-3420F3E964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B072454-3A97-48A0-A019-C0AF7DEAA1A3}"/>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C89129C1-D94A-456D-B869-AF978991D3EB}"/>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2684809992"/>
      </p:ext>
    </p:extLst>
  </p:cSld>
  <p:clrMapOvr>
    <a:masterClrMapping/>
  </p:clrMapOvr>
  <p:transition spd="med">
    <p:wipe dir="d"/>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D477-5820-4BF1-A497-8A5D88B2E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EEC93-D6EF-476C-B3E6-38D61702F6EE}"/>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5E6DBD-930C-4882-BD67-63FBA2BF7536}"/>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875F76-5831-49A2-A003-28979723243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9509694-8E15-47B8-895C-3AA55195F95A}"/>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EB267D3B-0D4E-43BF-B639-0828D6F7885F}"/>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3393027463"/>
      </p:ext>
    </p:extLst>
  </p:cSld>
  <p:clrMapOvr>
    <a:masterClrMapping/>
  </p:clrMapOvr>
  <p:transition spd="med">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955B-64C8-4E4F-925A-7CD40A925B6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B1C-70AC-4D8D-88BA-2A336C29E5B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20E693-065E-4AB3-9A67-2EEC2FDFEC53}"/>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5A97-FC94-45F4-942C-B2C29268334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C7AA1C-869D-43E5-B020-7A27830E8672}"/>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FAB3-0E1D-4F04-97AD-97188B9282AC}"/>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D4C0F413-82D9-4564-BCC3-8CD49EBF575A}"/>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9" name="Slide Number Placeholder 8">
            <a:extLst>
              <a:ext uri="{FF2B5EF4-FFF2-40B4-BE49-F238E27FC236}">
                <a16:creationId xmlns:a16="http://schemas.microsoft.com/office/drawing/2014/main" id="{B8B8D724-A738-47BD-A81B-6C69C92573BF}"/>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1167874040"/>
      </p:ext>
    </p:extLst>
  </p:cSld>
  <p:clrMapOvr>
    <a:masterClrMapping/>
  </p:clrMapOvr>
  <p:transition spd="med">
    <p:wipe dir="d"/>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4338-C8FA-4057-8367-9CBA59052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DF8D3-59AE-4A9F-916B-E1865D1BE6E1}"/>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039D58A-C546-462B-9D1E-3919C30676F6}"/>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5" name="Slide Number Placeholder 4">
            <a:extLst>
              <a:ext uri="{FF2B5EF4-FFF2-40B4-BE49-F238E27FC236}">
                <a16:creationId xmlns:a16="http://schemas.microsoft.com/office/drawing/2014/main" id="{7E2CDB69-5D41-4A14-8921-6668C45C9452}"/>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1956481811"/>
      </p:ext>
    </p:extLst>
  </p:cSld>
  <p:clrMapOvr>
    <a:masterClrMapping/>
  </p:clrMapOvr>
  <p:transition spd="med">
    <p:wipe dir="d"/>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81299-7379-46E6-AC8E-4867A37F2595}"/>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F4E1EE5-ADE6-4DEE-A7AD-9473DCBD3809}"/>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4" name="Slide Number Placeholder 3">
            <a:extLst>
              <a:ext uri="{FF2B5EF4-FFF2-40B4-BE49-F238E27FC236}">
                <a16:creationId xmlns:a16="http://schemas.microsoft.com/office/drawing/2014/main" id="{E7543EE8-E079-4BB7-AB47-19FFD29770AE}"/>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58127659"/>
      </p:ext>
    </p:extLst>
  </p:cSld>
  <p:clrMapOvr>
    <a:masterClrMapping/>
  </p:clrMapOvr>
  <p:transition spd="med">
    <p:wipe dir="d"/>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492-DE17-49DC-AEF5-D7A987136F0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4DC423-E5C6-495E-B36B-9107B75F2C8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18951D-2475-4E86-AC9C-11A0E373D33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2E5EE2-6679-46A9-80D8-62F09CAC1AD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AFA6C88-2574-4AA9-ACB5-E0F930C4D2F4}"/>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3C8633A5-FEDF-401B-B060-61E2FB3C88E8}"/>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2087111366"/>
      </p:ext>
    </p:extLst>
  </p:cSld>
  <p:clrMapOvr>
    <a:masterClrMapping/>
  </p:clrMapOvr>
  <p:transition spd="med">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F779-9378-4972-B803-76B9835DF7D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3FA56-FFA8-4110-BF4D-CD06EBEAFB0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A8FCE7-42BF-45D9-A87C-F107C5AEC3C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D42F71-23C8-4ADA-9EAF-FFA877FF8EB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FAF420-0486-4E57-A6DF-4028B6C1B29A}"/>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10CC5779-9EE1-4B0C-9A8E-0D9BDA4821AD}"/>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317105190"/>
      </p:ext>
    </p:extLst>
  </p:cSld>
  <p:clrMapOvr>
    <a:masterClrMapping/>
  </p:clrMapOvr>
  <p:transition spd="med">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8A19-A36A-4F3F-9CCE-DCEB447DB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CEF4F-1CF3-4068-B1E5-D3517E1577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99587-CFFB-4D9C-B0C3-84DF4F647E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56CC79-47D1-4392-8E48-23143075C771}"/>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247B1B92-D062-4CC6-9B36-76E287C0A18F}"/>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14056783"/>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37745-E14A-4D08-8189-7B843F6E74B5}"/>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3EB8B-ED6A-4904-B7FC-76B17859EB56}"/>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49-4EBF-42CB-B909-BED3307D13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89C60F-EDF6-486A-AB25-36BC7D483FAA}"/>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6" name="Slide Number Placeholder 5">
            <a:extLst>
              <a:ext uri="{FF2B5EF4-FFF2-40B4-BE49-F238E27FC236}">
                <a16:creationId xmlns:a16="http://schemas.microsoft.com/office/drawing/2014/main" id="{07729096-E721-44AA-8879-1FE2289E181A}"/>
              </a:ext>
            </a:extLst>
          </p:cNvPr>
          <p:cNvSpPr>
            <a:spLocks noGrp="1"/>
          </p:cNvSpPr>
          <p:nvPr>
            <p:ph type="sldNum" sz="quarter" idx="12"/>
          </p:nvPr>
        </p:nvSpPr>
        <p:spPr/>
        <p:txBody>
          <a:bodyPr/>
          <a:lstStyle>
            <a:lvl1pPr>
              <a:defRPr/>
            </a:lvl1p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955514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6675D-3A16-4CF9-A839-61E46D439C52}"/>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4EAF0-D8A0-46CA-8A47-5B4D1255696D}"/>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DD185-F148-47FE-84AD-05B12348E2B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68D0F0-6188-4EB0-97A9-04E8E32EAB8D}"/>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A393C722-6438-42B2-A65C-589D8684F760}"/>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2616082288"/>
      </p:ext>
    </p:extLst>
  </p:cSld>
  <p:clrMapOvr>
    <a:masterClrMapping/>
  </p:clrMapOvr>
  <p:transition spd="med">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7E47-F2E2-4C91-BA35-F343872FC5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F68F-132D-4E5F-83C2-D9ADF90AD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E0C583-D9D9-416E-9A0B-5EBB6BFADD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6EA8FE-02C5-40C2-911D-C122D7FEA9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F31C06-B510-4DE7-897A-ED04266ECF2D}"/>
              </a:ext>
            </a:extLst>
          </p:cNvPr>
          <p:cNvSpPr>
            <a:spLocks noGrp="1"/>
          </p:cNvSpPr>
          <p:nvPr>
            <p:ph type="sldNum" sz="quarter" idx="12"/>
          </p:nvPr>
        </p:nvSpPr>
        <p:spPr/>
        <p:txBody>
          <a:bodyPr/>
          <a:lstStyle>
            <a:lvl1pPr>
              <a:defRPr/>
            </a:lvl1pPr>
          </a:lstStyle>
          <a:p>
            <a:fld id="{DA4F4A83-0F0B-4132-847D-2D5901CE974A}" type="slidenum">
              <a:rPr lang="en-US" altLang="en-US"/>
              <a:pPr/>
              <a:t>‹#›</a:t>
            </a:fld>
            <a:endParaRPr lang="en-US" altLang="en-US"/>
          </a:p>
        </p:txBody>
      </p:sp>
    </p:spTree>
    <p:extLst>
      <p:ext uri="{BB962C8B-B14F-4D97-AF65-F5344CB8AC3E}">
        <p14:creationId xmlns:p14="http://schemas.microsoft.com/office/powerpoint/2010/main" val="34538666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48BC-F93F-4908-8490-37CA45B06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4A48-8A3B-4764-92B6-B3906BBE63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A3143-E693-4537-821A-C5235E4DF7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AB3D2A-75A0-4737-B9D3-F8E8935523E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455ADE-D733-4214-AE70-5C59759EFCEF}"/>
              </a:ext>
            </a:extLst>
          </p:cNvPr>
          <p:cNvSpPr>
            <a:spLocks noGrp="1"/>
          </p:cNvSpPr>
          <p:nvPr>
            <p:ph type="sldNum" sz="quarter" idx="12"/>
          </p:nvPr>
        </p:nvSpPr>
        <p:spPr/>
        <p:txBody>
          <a:bodyPr/>
          <a:lstStyle>
            <a:lvl1pPr>
              <a:defRPr/>
            </a:lvl1pPr>
          </a:lstStyle>
          <a:p>
            <a:fld id="{CA65D238-EFDD-4B05-8DCF-997860F81F22}" type="slidenum">
              <a:rPr lang="en-US" altLang="en-US"/>
              <a:pPr/>
              <a:t>‹#›</a:t>
            </a:fld>
            <a:endParaRPr lang="en-US" altLang="en-US"/>
          </a:p>
        </p:txBody>
      </p:sp>
    </p:spTree>
    <p:extLst>
      <p:ext uri="{BB962C8B-B14F-4D97-AF65-F5344CB8AC3E}">
        <p14:creationId xmlns:p14="http://schemas.microsoft.com/office/powerpoint/2010/main" val="34177543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21E7-58BC-4E99-AF60-5FBE7A05E94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EDC889-39F8-4DBE-829E-BCA9C7E2DD5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6DC8B34-A06D-48B5-AAE0-C156CC69E7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F6C5D0B-0E44-4335-BA6F-DA818DEE51C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B2619B5-F670-40AC-8E44-B6E7580D9273}"/>
              </a:ext>
            </a:extLst>
          </p:cNvPr>
          <p:cNvSpPr>
            <a:spLocks noGrp="1"/>
          </p:cNvSpPr>
          <p:nvPr>
            <p:ph type="sldNum" sz="quarter" idx="12"/>
          </p:nvPr>
        </p:nvSpPr>
        <p:spPr/>
        <p:txBody>
          <a:bodyPr/>
          <a:lstStyle>
            <a:lvl1pPr>
              <a:defRPr/>
            </a:lvl1pPr>
          </a:lstStyle>
          <a:p>
            <a:fld id="{14FBBA74-C2D8-4687-8D21-C30262CC1BC7}" type="slidenum">
              <a:rPr lang="en-US" altLang="en-US"/>
              <a:pPr/>
              <a:t>‹#›</a:t>
            </a:fld>
            <a:endParaRPr lang="en-US" altLang="en-US"/>
          </a:p>
        </p:txBody>
      </p:sp>
    </p:spTree>
    <p:extLst>
      <p:ext uri="{BB962C8B-B14F-4D97-AF65-F5344CB8AC3E}">
        <p14:creationId xmlns:p14="http://schemas.microsoft.com/office/powerpoint/2010/main" val="29890096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B054-BA20-462A-B24F-4D001420D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90C99D-AAD9-49B4-9126-ED4C05D15630}"/>
              </a:ext>
            </a:extLst>
          </p:cNvPr>
          <p:cNvSpPr>
            <a:spLocks noGrp="1"/>
          </p:cNvSpPr>
          <p:nvPr>
            <p:ph sz="half" idx="1"/>
          </p:nvPr>
        </p:nvSpPr>
        <p:spPr>
          <a:xfrm>
            <a:off x="609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57616-0E02-449E-8A9C-BBCCAD1EF8FF}"/>
              </a:ext>
            </a:extLst>
          </p:cNvPr>
          <p:cNvSpPr>
            <a:spLocks noGrp="1"/>
          </p:cNvSpPr>
          <p:nvPr>
            <p:ph sz="half" idx="2"/>
          </p:nvPr>
        </p:nvSpPr>
        <p:spPr>
          <a:xfrm>
            <a:off x="6197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A2968F-501E-4DD6-9A54-6AB20E160BF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8BF880-63DA-4055-9BB7-F60F796940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0CC2FF-8315-4862-B456-8E5192E3DECB}"/>
              </a:ext>
            </a:extLst>
          </p:cNvPr>
          <p:cNvSpPr>
            <a:spLocks noGrp="1"/>
          </p:cNvSpPr>
          <p:nvPr>
            <p:ph type="sldNum" sz="quarter" idx="12"/>
          </p:nvPr>
        </p:nvSpPr>
        <p:spPr/>
        <p:txBody>
          <a:bodyPr/>
          <a:lstStyle>
            <a:lvl1pPr>
              <a:defRPr/>
            </a:lvl1pPr>
          </a:lstStyle>
          <a:p>
            <a:fld id="{FE0B11E9-1CEA-4D62-9E20-A423C445FC1C}" type="slidenum">
              <a:rPr lang="en-US" altLang="en-US"/>
              <a:pPr/>
              <a:t>‹#›</a:t>
            </a:fld>
            <a:endParaRPr lang="en-US" altLang="en-US"/>
          </a:p>
        </p:txBody>
      </p:sp>
    </p:spTree>
    <p:extLst>
      <p:ext uri="{BB962C8B-B14F-4D97-AF65-F5344CB8AC3E}">
        <p14:creationId xmlns:p14="http://schemas.microsoft.com/office/powerpoint/2010/main" val="12770898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B485-3B6F-4458-A9F7-EF0DEA10018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59F585-44A8-4D80-BEE4-B87ACE42D7B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9EC6C5-F8F1-4DA5-BEEE-703F0B61273D}"/>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C0435-E6E8-42CB-8891-9B34C43C84A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A2054F-63BB-4357-AEBB-A310B4562150}"/>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79BD6F-7A0D-4818-9CB0-45799CF3255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C28D9AD-C842-443E-B4F4-A7F76732530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915EB62-5650-4406-A3E5-3FAACAFCE053}"/>
              </a:ext>
            </a:extLst>
          </p:cNvPr>
          <p:cNvSpPr>
            <a:spLocks noGrp="1"/>
          </p:cNvSpPr>
          <p:nvPr>
            <p:ph type="sldNum" sz="quarter" idx="12"/>
          </p:nvPr>
        </p:nvSpPr>
        <p:spPr/>
        <p:txBody>
          <a:bodyPr/>
          <a:lstStyle>
            <a:lvl1pPr>
              <a:defRPr/>
            </a:lvl1pPr>
          </a:lstStyle>
          <a:p>
            <a:fld id="{F5D30613-FCCE-4E38-9BD4-671F8546E9D7}" type="slidenum">
              <a:rPr lang="en-US" altLang="en-US"/>
              <a:pPr/>
              <a:t>‹#›</a:t>
            </a:fld>
            <a:endParaRPr lang="en-US" altLang="en-US"/>
          </a:p>
        </p:txBody>
      </p:sp>
    </p:spTree>
    <p:extLst>
      <p:ext uri="{BB962C8B-B14F-4D97-AF65-F5344CB8AC3E}">
        <p14:creationId xmlns:p14="http://schemas.microsoft.com/office/powerpoint/2010/main" val="24494813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686F-A120-4E8C-BA07-C44B1E9FE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5EC7F-1C96-413A-8760-1A5C6860462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D24964-BE09-4CC6-9CAB-55E83F40ECA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2DD106F-CAF3-481A-A399-95CAE4E713E4}"/>
              </a:ext>
            </a:extLst>
          </p:cNvPr>
          <p:cNvSpPr>
            <a:spLocks noGrp="1"/>
          </p:cNvSpPr>
          <p:nvPr>
            <p:ph type="sldNum" sz="quarter" idx="12"/>
          </p:nvPr>
        </p:nvSpPr>
        <p:spPr/>
        <p:txBody>
          <a:bodyPr/>
          <a:lstStyle>
            <a:lvl1pPr>
              <a:defRPr/>
            </a:lvl1pPr>
          </a:lstStyle>
          <a:p>
            <a:fld id="{8C045FA5-5697-441A-BEDF-144FA83BDBF8}" type="slidenum">
              <a:rPr lang="en-US" altLang="en-US"/>
              <a:pPr/>
              <a:t>‹#›</a:t>
            </a:fld>
            <a:endParaRPr lang="en-US" altLang="en-US"/>
          </a:p>
        </p:txBody>
      </p:sp>
    </p:spTree>
    <p:extLst>
      <p:ext uri="{BB962C8B-B14F-4D97-AF65-F5344CB8AC3E}">
        <p14:creationId xmlns:p14="http://schemas.microsoft.com/office/powerpoint/2010/main" val="27945693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B5118-CFC2-43DD-8BFF-595790AA94B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A31562B-4D7F-4536-8570-281E923FA13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7C1DF92-C6D1-40C1-AA83-D54B74DC08EE}"/>
              </a:ext>
            </a:extLst>
          </p:cNvPr>
          <p:cNvSpPr>
            <a:spLocks noGrp="1"/>
          </p:cNvSpPr>
          <p:nvPr>
            <p:ph type="sldNum" sz="quarter" idx="12"/>
          </p:nvPr>
        </p:nvSpPr>
        <p:spPr/>
        <p:txBody>
          <a:bodyPr/>
          <a:lstStyle>
            <a:lvl1pPr>
              <a:defRPr/>
            </a:lvl1pPr>
          </a:lstStyle>
          <a:p>
            <a:fld id="{A2893385-664D-4E10-B7F4-002D2F0DFC03}" type="slidenum">
              <a:rPr lang="en-US" altLang="en-US"/>
              <a:pPr/>
              <a:t>‹#›</a:t>
            </a:fld>
            <a:endParaRPr lang="en-US" altLang="en-US"/>
          </a:p>
        </p:txBody>
      </p:sp>
    </p:spTree>
    <p:extLst>
      <p:ext uri="{BB962C8B-B14F-4D97-AF65-F5344CB8AC3E}">
        <p14:creationId xmlns:p14="http://schemas.microsoft.com/office/powerpoint/2010/main" val="1378343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0E42-A480-439E-808B-B66008C5E9D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89DA8E-FC81-4553-8C79-9BC57ABAF35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76E0A-6B69-4F49-8F33-FAB425D41EE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CC5A3F-97FF-425A-B5C0-9EECEE156D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6F3CD9-8008-49BF-B92A-CF89C59991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02A927-C100-44B1-8A19-47818E4423B2}"/>
              </a:ext>
            </a:extLst>
          </p:cNvPr>
          <p:cNvSpPr>
            <a:spLocks noGrp="1"/>
          </p:cNvSpPr>
          <p:nvPr>
            <p:ph type="sldNum" sz="quarter" idx="12"/>
          </p:nvPr>
        </p:nvSpPr>
        <p:spPr/>
        <p:txBody>
          <a:bodyPr/>
          <a:lstStyle>
            <a:lvl1pPr>
              <a:defRPr/>
            </a:lvl1pPr>
          </a:lstStyle>
          <a:p>
            <a:fld id="{233172B6-C2F9-4A60-ADE2-7A997FA49F8E}" type="slidenum">
              <a:rPr lang="en-US" altLang="en-US"/>
              <a:pPr/>
              <a:t>‹#›</a:t>
            </a:fld>
            <a:endParaRPr lang="en-US" altLang="en-US"/>
          </a:p>
        </p:txBody>
      </p:sp>
    </p:spTree>
    <p:extLst>
      <p:ext uri="{BB962C8B-B14F-4D97-AF65-F5344CB8AC3E}">
        <p14:creationId xmlns:p14="http://schemas.microsoft.com/office/powerpoint/2010/main" val="31330900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CC8F-657C-49D4-ADA6-4B551BB34B1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18FED-F023-474E-9924-12C099FD55E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87E495-619B-4B34-99C4-9B99E68AB46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F92AFF-781D-41F5-9DED-8B805634C9B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E113FB2-8EFF-45EB-9A58-0FE430A1EB7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BD2D95-5172-415A-930A-22FE22B374C9}"/>
              </a:ext>
            </a:extLst>
          </p:cNvPr>
          <p:cNvSpPr>
            <a:spLocks noGrp="1"/>
          </p:cNvSpPr>
          <p:nvPr>
            <p:ph type="sldNum" sz="quarter" idx="12"/>
          </p:nvPr>
        </p:nvSpPr>
        <p:spPr/>
        <p:txBody>
          <a:bodyPr/>
          <a:lstStyle>
            <a:lvl1pPr>
              <a:defRPr/>
            </a:lvl1pPr>
          </a:lstStyle>
          <a:p>
            <a:fld id="{4965F689-2165-41B5-93F2-2D9CFD9F5505}" type="slidenum">
              <a:rPr lang="en-US" altLang="en-US"/>
              <a:pPr/>
              <a:t>‹#›</a:t>
            </a:fld>
            <a:endParaRPr lang="en-US" altLang="en-US"/>
          </a:p>
        </p:txBody>
      </p:sp>
    </p:spTree>
    <p:extLst>
      <p:ext uri="{BB962C8B-B14F-4D97-AF65-F5344CB8AC3E}">
        <p14:creationId xmlns:p14="http://schemas.microsoft.com/office/powerpoint/2010/main" val="411355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6136-3382-4F65-8F24-05AB7F990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CA031-6B9F-40CD-BD75-5BB0C5A10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5BAD0-E60F-4F62-8926-3A617A2F2A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431593-F690-4FB5-A4CA-84B3B83E14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1A776C-21A3-4837-9D74-CF97D0940B72}"/>
              </a:ext>
            </a:extLst>
          </p:cNvPr>
          <p:cNvSpPr>
            <a:spLocks noGrp="1"/>
          </p:cNvSpPr>
          <p:nvPr>
            <p:ph type="sldNum" sz="quarter" idx="12"/>
          </p:nvPr>
        </p:nvSpPr>
        <p:spPr/>
        <p:txBody>
          <a:bodyPr/>
          <a:lstStyle>
            <a:lvl1pPr>
              <a:defRPr/>
            </a:lvl1pPr>
          </a:lstStyle>
          <a:p>
            <a:fld id="{4B1F1E75-2720-45A5-883C-ED4D5E33C976}" type="slidenum">
              <a:rPr lang="en-US" altLang="en-US"/>
              <a:pPr/>
              <a:t>‹#›</a:t>
            </a:fld>
            <a:endParaRPr lang="en-US" altLang="en-US"/>
          </a:p>
        </p:txBody>
      </p:sp>
    </p:spTree>
    <p:extLst>
      <p:ext uri="{BB962C8B-B14F-4D97-AF65-F5344CB8AC3E}">
        <p14:creationId xmlns:p14="http://schemas.microsoft.com/office/powerpoint/2010/main" val="2904889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BCD0-2A47-454E-97DE-DDC07C2D6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204F6D-39B6-4AB1-BA28-FD03BF272A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7B748-8F2B-4285-A838-8DFED89BC4A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A6010D-F8B7-4973-892E-4B98C67018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54DBAD-609F-4B11-A70D-87FA63C944A5}"/>
              </a:ext>
            </a:extLst>
          </p:cNvPr>
          <p:cNvSpPr>
            <a:spLocks noGrp="1"/>
          </p:cNvSpPr>
          <p:nvPr>
            <p:ph type="sldNum" sz="quarter" idx="12"/>
          </p:nvPr>
        </p:nvSpPr>
        <p:spPr/>
        <p:txBody>
          <a:bodyPr/>
          <a:lstStyle>
            <a:lvl1pPr>
              <a:defRPr/>
            </a:lvl1pPr>
          </a:lstStyle>
          <a:p>
            <a:fld id="{EC4DC3BA-853C-4560-8112-71E15885ADB8}" type="slidenum">
              <a:rPr lang="en-US" altLang="en-US"/>
              <a:pPr/>
              <a:t>‹#›</a:t>
            </a:fld>
            <a:endParaRPr lang="en-US" altLang="en-US"/>
          </a:p>
        </p:txBody>
      </p:sp>
    </p:spTree>
    <p:extLst>
      <p:ext uri="{BB962C8B-B14F-4D97-AF65-F5344CB8AC3E}">
        <p14:creationId xmlns:p14="http://schemas.microsoft.com/office/powerpoint/2010/main" val="3141465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2F283-E772-4C4D-A8A2-00A46549F313}"/>
              </a:ext>
            </a:extLst>
          </p:cNvPr>
          <p:cNvSpPr>
            <a:spLocks noGrp="1"/>
          </p:cNvSpPr>
          <p:nvPr>
            <p:ph type="title" orient="vert"/>
          </p:nvPr>
        </p:nvSpPr>
        <p:spPr>
          <a:xfrm>
            <a:off x="8839200" y="381000"/>
            <a:ext cx="2743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96E82-B73D-490C-909A-D6E2EABA96C7}"/>
              </a:ext>
            </a:extLst>
          </p:cNvPr>
          <p:cNvSpPr>
            <a:spLocks noGrp="1"/>
          </p:cNvSpPr>
          <p:nvPr>
            <p:ph type="body" orient="vert" idx="1"/>
          </p:nvPr>
        </p:nvSpPr>
        <p:spPr>
          <a:xfrm>
            <a:off x="609600" y="3810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9EB62-2544-4B47-BB5C-C925DF76D5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B34400-45BE-41AA-B3AC-841C7F636D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AA4213-50E8-42A6-98B6-F804FAFA6B7C}"/>
              </a:ext>
            </a:extLst>
          </p:cNvPr>
          <p:cNvSpPr>
            <a:spLocks noGrp="1"/>
          </p:cNvSpPr>
          <p:nvPr>
            <p:ph type="sldNum" sz="quarter" idx="12"/>
          </p:nvPr>
        </p:nvSpPr>
        <p:spPr/>
        <p:txBody>
          <a:bodyPr/>
          <a:lstStyle>
            <a:lvl1pPr>
              <a:defRPr/>
            </a:lvl1pPr>
          </a:lstStyle>
          <a:p>
            <a:fld id="{34918D76-4249-4FA1-9C89-FE5A272B8510}" type="slidenum">
              <a:rPr lang="en-US" altLang="en-US"/>
              <a:pPr/>
              <a:t>‹#›</a:t>
            </a:fld>
            <a:endParaRPr lang="en-US" altLang="en-US"/>
          </a:p>
        </p:txBody>
      </p:sp>
    </p:spTree>
    <p:extLst>
      <p:ext uri="{BB962C8B-B14F-4D97-AF65-F5344CB8AC3E}">
        <p14:creationId xmlns:p14="http://schemas.microsoft.com/office/powerpoint/2010/main" val="33610601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27C-2C3D-4D2B-A1D8-39CE3ED36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018872-4930-4CF7-915B-F54F52FBA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929F8-EDB4-4839-A0F3-38057EEF94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8D71BC-A28C-482D-9593-F4FD33544C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B4C8D5-5E00-4989-804C-28D4163C29A9}"/>
              </a:ext>
            </a:extLst>
          </p:cNvPr>
          <p:cNvSpPr>
            <a:spLocks noGrp="1"/>
          </p:cNvSpPr>
          <p:nvPr>
            <p:ph type="sldNum" sz="quarter" idx="12"/>
          </p:nvPr>
        </p:nvSpPr>
        <p:spPr/>
        <p:txBody>
          <a:bodyPr/>
          <a:lstStyle>
            <a:lvl1pPr>
              <a:defRPr/>
            </a:lvl1pPr>
          </a:lstStyle>
          <a:p>
            <a:fld id="{D85C2FD2-FCF5-42B9-AEA3-1AE84FCDB99B}" type="slidenum">
              <a:rPr lang="en-US" altLang="en-US"/>
              <a:pPr/>
              <a:t>‹#›</a:t>
            </a:fld>
            <a:endParaRPr lang="en-US" altLang="en-US"/>
          </a:p>
        </p:txBody>
      </p:sp>
    </p:spTree>
    <p:extLst>
      <p:ext uri="{BB962C8B-B14F-4D97-AF65-F5344CB8AC3E}">
        <p14:creationId xmlns:p14="http://schemas.microsoft.com/office/powerpoint/2010/main" val="5687312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6A5-56E9-4901-B3B0-7225088A6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25445-4A36-4F8D-8FDC-DDFA07DF49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F1387-DF95-4417-A392-BE4A52D75F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DA3B8F7-ADB2-422B-8FD7-F0680642F70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447F8B1-F7A0-42AD-ABE5-CD0CE6996BB6}"/>
              </a:ext>
            </a:extLst>
          </p:cNvPr>
          <p:cNvSpPr>
            <a:spLocks noGrp="1"/>
          </p:cNvSpPr>
          <p:nvPr>
            <p:ph type="sldNum" sz="quarter" idx="12"/>
          </p:nvPr>
        </p:nvSpPr>
        <p:spPr/>
        <p:txBody>
          <a:bodyPr/>
          <a:lstStyle>
            <a:lvl1pPr>
              <a:defRPr/>
            </a:lvl1pPr>
          </a:lstStyle>
          <a:p>
            <a:fld id="{E02F2311-6214-4BBB-A735-BCA6294F1EF4}" type="slidenum">
              <a:rPr lang="en-US" altLang="en-US"/>
              <a:pPr/>
              <a:t>‹#›</a:t>
            </a:fld>
            <a:endParaRPr lang="en-US" altLang="en-US"/>
          </a:p>
        </p:txBody>
      </p:sp>
    </p:spTree>
    <p:extLst>
      <p:ext uri="{BB962C8B-B14F-4D97-AF65-F5344CB8AC3E}">
        <p14:creationId xmlns:p14="http://schemas.microsoft.com/office/powerpoint/2010/main" val="3729334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1900-D444-47EF-8406-FE93959581B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3940F1-B1C8-49D1-87FD-EDD31E789BC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C8D3449-3309-48CE-BC59-373690C156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773419-8220-47F5-A8C1-CC3B255BB1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B907DCB-3154-452A-86F4-6D5694C3FE23}"/>
              </a:ext>
            </a:extLst>
          </p:cNvPr>
          <p:cNvSpPr>
            <a:spLocks noGrp="1"/>
          </p:cNvSpPr>
          <p:nvPr>
            <p:ph type="sldNum" sz="quarter" idx="12"/>
          </p:nvPr>
        </p:nvSpPr>
        <p:spPr/>
        <p:txBody>
          <a:bodyPr/>
          <a:lstStyle>
            <a:lvl1pPr>
              <a:defRPr/>
            </a:lvl1pPr>
          </a:lstStyle>
          <a:p>
            <a:fld id="{0FD807D0-72CA-4539-8FE6-E51FE851716E}" type="slidenum">
              <a:rPr lang="en-US" altLang="en-US"/>
              <a:pPr/>
              <a:t>‹#›</a:t>
            </a:fld>
            <a:endParaRPr lang="en-US" altLang="en-US"/>
          </a:p>
        </p:txBody>
      </p:sp>
    </p:spTree>
    <p:extLst>
      <p:ext uri="{BB962C8B-B14F-4D97-AF65-F5344CB8AC3E}">
        <p14:creationId xmlns:p14="http://schemas.microsoft.com/office/powerpoint/2010/main" val="2843046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8C50-A63C-4301-B7FF-4ABD44660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1AA52-A1A8-471A-B625-71FAE3175192}"/>
              </a:ext>
            </a:extLst>
          </p:cNvPr>
          <p:cNvSpPr>
            <a:spLocks noGrp="1"/>
          </p:cNvSpPr>
          <p:nvPr>
            <p:ph sz="half" idx="1"/>
          </p:nvPr>
        </p:nvSpPr>
        <p:spPr>
          <a:xfrm>
            <a:off x="609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86DC7-6067-4BF8-858E-68082D0D01A7}"/>
              </a:ext>
            </a:extLst>
          </p:cNvPr>
          <p:cNvSpPr>
            <a:spLocks noGrp="1"/>
          </p:cNvSpPr>
          <p:nvPr>
            <p:ph sz="half" idx="2"/>
          </p:nvPr>
        </p:nvSpPr>
        <p:spPr>
          <a:xfrm>
            <a:off x="6197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DEAE8-0149-40B1-A0B8-D379AFF41A8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1248C27-3753-42D7-851D-28FB01FEAB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9E4103-CA28-4A04-80A3-6D88CC9208E9}"/>
              </a:ext>
            </a:extLst>
          </p:cNvPr>
          <p:cNvSpPr>
            <a:spLocks noGrp="1"/>
          </p:cNvSpPr>
          <p:nvPr>
            <p:ph type="sldNum" sz="quarter" idx="12"/>
          </p:nvPr>
        </p:nvSpPr>
        <p:spPr/>
        <p:txBody>
          <a:bodyPr/>
          <a:lstStyle>
            <a:lvl1pPr>
              <a:defRPr/>
            </a:lvl1pPr>
          </a:lstStyle>
          <a:p>
            <a:fld id="{A7B37798-05B6-4BCC-B534-621943C8DA6B}" type="slidenum">
              <a:rPr lang="en-US" altLang="en-US"/>
              <a:pPr/>
              <a:t>‹#›</a:t>
            </a:fld>
            <a:endParaRPr lang="en-US" altLang="en-US"/>
          </a:p>
        </p:txBody>
      </p:sp>
    </p:spTree>
    <p:extLst>
      <p:ext uri="{BB962C8B-B14F-4D97-AF65-F5344CB8AC3E}">
        <p14:creationId xmlns:p14="http://schemas.microsoft.com/office/powerpoint/2010/main" val="3559920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6726-97BA-41A4-B4B6-82A1057D41F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171D08-AB7A-4262-808C-A9504974926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F67AD-4EEA-48C4-B2A2-7A7A82FFE9E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22C5F-85AC-49A2-93C7-E740BF2B441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3C447C-72F6-4F1A-9660-0D8BD7B679BF}"/>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728DA-DB75-45D8-ADDE-1758240F700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9F62B1A-3C52-4EE8-91A5-5A9625C25C9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0E80E71-CDDE-44DD-85B5-006FD9AC4A13}"/>
              </a:ext>
            </a:extLst>
          </p:cNvPr>
          <p:cNvSpPr>
            <a:spLocks noGrp="1"/>
          </p:cNvSpPr>
          <p:nvPr>
            <p:ph type="sldNum" sz="quarter" idx="12"/>
          </p:nvPr>
        </p:nvSpPr>
        <p:spPr/>
        <p:txBody>
          <a:bodyPr/>
          <a:lstStyle>
            <a:lvl1pPr>
              <a:defRPr/>
            </a:lvl1pPr>
          </a:lstStyle>
          <a:p>
            <a:fld id="{6A55FCED-88C7-4EB8-959A-17BC4493BCBE}" type="slidenum">
              <a:rPr lang="en-US" altLang="en-US"/>
              <a:pPr/>
              <a:t>‹#›</a:t>
            </a:fld>
            <a:endParaRPr lang="en-US" altLang="en-US"/>
          </a:p>
        </p:txBody>
      </p:sp>
    </p:spTree>
    <p:extLst>
      <p:ext uri="{BB962C8B-B14F-4D97-AF65-F5344CB8AC3E}">
        <p14:creationId xmlns:p14="http://schemas.microsoft.com/office/powerpoint/2010/main" val="32935301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4263-8006-496E-98BA-03C9C2872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DC9243-480A-4DC6-A67D-B669EC978DC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F0C9F93-8F39-49FA-861E-02B080C975D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5BBB31F-BE1D-4E82-8D48-C4C0D757A80B}"/>
              </a:ext>
            </a:extLst>
          </p:cNvPr>
          <p:cNvSpPr>
            <a:spLocks noGrp="1"/>
          </p:cNvSpPr>
          <p:nvPr>
            <p:ph type="sldNum" sz="quarter" idx="12"/>
          </p:nvPr>
        </p:nvSpPr>
        <p:spPr/>
        <p:txBody>
          <a:bodyPr/>
          <a:lstStyle>
            <a:lvl1pPr>
              <a:defRPr/>
            </a:lvl1pPr>
          </a:lstStyle>
          <a:p>
            <a:fld id="{3C847A83-1132-4B19-93E1-D87C4F1E20F0}" type="slidenum">
              <a:rPr lang="en-US" altLang="en-US"/>
              <a:pPr/>
              <a:t>‹#›</a:t>
            </a:fld>
            <a:endParaRPr lang="en-US" altLang="en-US"/>
          </a:p>
        </p:txBody>
      </p:sp>
    </p:spTree>
    <p:extLst>
      <p:ext uri="{BB962C8B-B14F-4D97-AF65-F5344CB8AC3E}">
        <p14:creationId xmlns:p14="http://schemas.microsoft.com/office/powerpoint/2010/main" val="35416638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63417-71D3-4E78-A9BE-B4082B026B3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FC0A26F-6D8E-4860-936A-204F6C01EB6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EDF0E4A-F98E-4645-A6EE-0EDADAE86EDA}"/>
              </a:ext>
            </a:extLst>
          </p:cNvPr>
          <p:cNvSpPr>
            <a:spLocks noGrp="1"/>
          </p:cNvSpPr>
          <p:nvPr>
            <p:ph type="sldNum" sz="quarter" idx="12"/>
          </p:nvPr>
        </p:nvSpPr>
        <p:spPr/>
        <p:txBody>
          <a:bodyPr/>
          <a:lstStyle>
            <a:lvl1pPr>
              <a:defRPr/>
            </a:lvl1pPr>
          </a:lstStyle>
          <a:p>
            <a:fld id="{26981274-FDC6-4606-990C-4C3D8D8FACAF}" type="slidenum">
              <a:rPr lang="en-US" altLang="en-US"/>
              <a:pPr/>
              <a:t>‹#›</a:t>
            </a:fld>
            <a:endParaRPr lang="en-US" altLang="en-US"/>
          </a:p>
        </p:txBody>
      </p:sp>
    </p:spTree>
    <p:extLst>
      <p:ext uri="{BB962C8B-B14F-4D97-AF65-F5344CB8AC3E}">
        <p14:creationId xmlns:p14="http://schemas.microsoft.com/office/powerpoint/2010/main" val="25391895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FF6-37E9-433A-8C8B-9B45C41217A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C1F0CB-91E9-455F-BFFF-67CD503660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B73E80-1B89-445E-ABB4-AA6D71E594C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EF4EAA-934A-49A2-A3D6-2B419A094A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3A21B4-8658-49AA-8D11-0DEE208A29D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BA81A8-5397-4472-A8E5-B691BA5F91CD}"/>
              </a:ext>
            </a:extLst>
          </p:cNvPr>
          <p:cNvSpPr>
            <a:spLocks noGrp="1"/>
          </p:cNvSpPr>
          <p:nvPr>
            <p:ph type="sldNum" sz="quarter" idx="12"/>
          </p:nvPr>
        </p:nvSpPr>
        <p:spPr/>
        <p:txBody>
          <a:bodyPr/>
          <a:lstStyle>
            <a:lvl1pPr>
              <a:defRPr/>
            </a:lvl1pPr>
          </a:lstStyle>
          <a:p>
            <a:fld id="{E9E8DD18-1BA0-483D-AD3E-69ADB7A49C8D}" type="slidenum">
              <a:rPr lang="en-US" altLang="en-US"/>
              <a:pPr/>
              <a:t>‹#›</a:t>
            </a:fld>
            <a:endParaRPr lang="en-US" altLang="en-US"/>
          </a:p>
        </p:txBody>
      </p:sp>
    </p:spTree>
    <p:extLst>
      <p:ext uri="{BB962C8B-B14F-4D97-AF65-F5344CB8AC3E}">
        <p14:creationId xmlns:p14="http://schemas.microsoft.com/office/powerpoint/2010/main" val="396508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3E61-E1E2-4C16-9B95-A8648E046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1A38E-391B-4636-989E-EF55F5FC6E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4D0E2-C0BB-4968-8CE1-77F3C67BCD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80795C-3BBC-4F48-8519-0DF5F46F2F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DB048B-9CE6-4345-ABA9-0226F9C37F32}"/>
              </a:ext>
            </a:extLst>
          </p:cNvPr>
          <p:cNvSpPr>
            <a:spLocks noGrp="1"/>
          </p:cNvSpPr>
          <p:nvPr>
            <p:ph type="sldNum" sz="quarter" idx="12"/>
          </p:nvPr>
        </p:nvSpPr>
        <p:spPr/>
        <p:txBody>
          <a:bodyPr/>
          <a:lstStyle>
            <a:lvl1pPr>
              <a:defRPr/>
            </a:lvl1pPr>
          </a:lstStyle>
          <a:p>
            <a:fld id="{8495586A-1D13-40E8-AAC0-B49972CDCF94}" type="slidenum">
              <a:rPr lang="en-US" altLang="en-US"/>
              <a:pPr/>
              <a:t>‹#›</a:t>
            </a:fld>
            <a:endParaRPr lang="en-US" altLang="en-US"/>
          </a:p>
        </p:txBody>
      </p:sp>
    </p:spTree>
    <p:extLst>
      <p:ext uri="{BB962C8B-B14F-4D97-AF65-F5344CB8AC3E}">
        <p14:creationId xmlns:p14="http://schemas.microsoft.com/office/powerpoint/2010/main" val="25627187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300-7EC1-4BC4-A74B-D9748F5D6D2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8E7858-1F0A-4820-8AB3-290E2DEDAA7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C09805-7383-4EAF-B678-0E5101C266B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7E7B04-2797-43D7-A36C-0B48C915764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B24A642-A10A-4AC4-9697-D17E6E5F32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F99CBF-FE04-4B19-BF5D-A25B41ACAFD5}"/>
              </a:ext>
            </a:extLst>
          </p:cNvPr>
          <p:cNvSpPr>
            <a:spLocks noGrp="1"/>
          </p:cNvSpPr>
          <p:nvPr>
            <p:ph type="sldNum" sz="quarter" idx="12"/>
          </p:nvPr>
        </p:nvSpPr>
        <p:spPr/>
        <p:txBody>
          <a:bodyPr/>
          <a:lstStyle>
            <a:lvl1pPr>
              <a:defRPr/>
            </a:lvl1pPr>
          </a:lstStyle>
          <a:p>
            <a:fld id="{839E2DF7-DCFE-4616-886C-0F0FEF6ECED9}" type="slidenum">
              <a:rPr lang="en-US" altLang="en-US"/>
              <a:pPr/>
              <a:t>‹#›</a:t>
            </a:fld>
            <a:endParaRPr lang="en-US" altLang="en-US"/>
          </a:p>
        </p:txBody>
      </p:sp>
    </p:spTree>
    <p:extLst>
      <p:ext uri="{BB962C8B-B14F-4D97-AF65-F5344CB8AC3E}">
        <p14:creationId xmlns:p14="http://schemas.microsoft.com/office/powerpoint/2010/main" val="36601933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B59F-85BC-4D60-9DD8-6A42791A1C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34485-24D3-4B07-A295-FD5CAC64FF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1E5BB-B829-493D-AA38-09D34C9AC6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6B67562-02D2-418D-8238-5ADDF7253A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2FDC04-75A9-4C71-BA89-699DFC251B6E}"/>
              </a:ext>
            </a:extLst>
          </p:cNvPr>
          <p:cNvSpPr>
            <a:spLocks noGrp="1"/>
          </p:cNvSpPr>
          <p:nvPr>
            <p:ph type="sldNum" sz="quarter" idx="12"/>
          </p:nvPr>
        </p:nvSpPr>
        <p:spPr/>
        <p:txBody>
          <a:bodyPr/>
          <a:lstStyle>
            <a:lvl1pPr>
              <a:defRPr/>
            </a:lvl1pPr>
          </a:lstStyle>
          <a:p>
            <a:fld id="{E5159292-4D67-433F-A162-D33CEBA1979C}" type="slidenum">
              <a:rPr lang="en-US" altLang="en-US"/>
              <a:pPr/>
              <a:t>‹#›</a:t>
            </a:fld>
            <a:endParaRPr lang="en-US" altLang="en-US"/>
          </a:p>
        </p:txBody>
      </p:sp>
    </p:spTree>
    <p:extLst>
      <p:ext uri="{BB962C8B-B14F-4D97-AF65-F5344CB8AC3E}">
        <p14:creationId xmlns:p14="http://schemas.microsoft.com/office/powerpoint/2010/main" val="5387697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DC150-6217-42B0-805C-A4BF45324B2E}"/>
              </a:ext>
            </a:extLst>
          </p:cNvPr>
          <p:cNvSpPr>
            <a:spLocks noGrp="1"/>
          </p:cNvSpPr>
          <p:nvPr>
            <p:ph type="title" orient="vert"/>
          </p:nvPr>
        </p:nvSpPr>
        <p:spPr>
          <a:xfrm>
            <a:off x="8839200" y="1752601"/>
            <a:ext cx="27432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8C967-B820-4A28-9C3F-CD9DE51E1ECC}"/>
              </a:ext>
            </a:extLst>
          </p:cNvPr>
          <p:cNvSpPr>
            <a:spLocks noGrp="1"/>
          </p:cNvSpPr>
          <p:nvPr>
            <p:ph type="body" orient="vert" idx="1"/>
          </p:nvPr>
        </p:nvSpPr>
        <p:spPr>
          <a:xfrm>
            <a:off x="609600" y="1752601"/>
            <a:ext cx="80264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BD321-C7F6-4CDB-A608-3D75ED1EFD8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7014B5-025A-4D13-ADD0-62213E806EF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BFC751-BE00-498E-B337-C0CB7319686B}"/>
              </a:ext>
            </a:extLst>
          </p:cNvPr>
          <p:cNvSpPr>
            <a:spLocks noGrp="1"/>
          </p:cNvSpPr>
          <p:nvPr>
            <p:ph type="sldNum" sz="quarter" idx="12"/>
          </p:nvPr>
        </p:nvSpPr>
        <p:spPr/>
        <p:txBody>
          <a:bodyPr/>
          <a:lstStyle>
            <a:lvl1pPr>
              <a:defRPr/>
            </a:lvl1pPr>
          </a:lstStyle>
          <a:p>
            <a:fld id="{A630AE12-3886-4DAF-8D94-B6F78F756482}" type="slidenum">
              <a:rPr lang="en-US" altLang="en-US"/>
              <a:pPr/>
              <a:t>‹#›</a:t>
            </a:fld>
            <a:endParaRPr lang="en-US" altLang="en-US"/>
          </a:p>
        </p:txBody>
      </p:sp>
    </p:spTree>
    <p:extLst>
      <p:ext uri="{BB962C8B-B14F-4D97-AF65-F5344CB8AC3E}">
        <p14:creationId xmlns:p14="http://schemas.microsoft.com/office/powerpoint/2010/main" val="34824662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C9E9-5E91-4A55-9515-AF9B92CAD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42545F-5013-43DB-9E73-F88D71D2F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016FD-1093-4D59-A0DF-A623319F5B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849868-3BDC-4FA0-B23E-B6F4FC6CE9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BE5A78-FB64-4613-B82A-04DF19BA5CB4}"/>
              </a:ext>
            </a:extLst>
          </p:cNvPr>
          <p:cNvSpPr>
            <a:spLocks noGrp="1"/>
          </p:cNvSpPr>
          <p:nvPr>
            <p:ph type="sldNum" sz="quarter" idx="12"/>
          </p:nvPr>
        </p:nvSpPr>
        <p:spPr/>
        <p:txBody>
          <a:bodyPr/>
          <a:lstStyle>
            <a:lvl1pPr>
              <a:defRPr/>
            </a:lvl1pPr>
          </a:lstStyle>
          <a:p>
            <a:fld id="{5D978B66-0D32-4468-B2F9-D68296331DE9}" type="slidenum">
              <a:rPr lang="en-US" altLang="en-US"/>
              <a:pPr/>
              <a:t>‹#›</a:t>
            </a:fld>
            <a:endParaRPr lang="en-US" altLang="en-US"/>
          </a:p>
        </p:txBody>
      </p:sp>
    </p:spTree>
    <p:extLst>
      <p:ext uri="{BB962C8B-B14F-4D97-AF65-F5344CB8AC3E}">
        <p14:creationId xmlns:p14="http://schemas.microsoft.com/office/powerpoint/2010/main" val="19980966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7541-0A85-4B74-8977-A6CBF0899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BB6C5-F736-4D1E-885D-FAC4570B30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65890-4891-4C10-BE73-98DB86FE0D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2EAB3C-7B66-40BD-8FF7-71900319A3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AB7E2F-0A45-4D18-8E47-DB8CA77C4A53}"/>
              </a:ext>
            </a:extLst>
          </p:cNvPr>
          <p:cNvSpPr>
            <a:spLocks noGrp="1"/>
          </p:cNvSpPr>
          <p:nvPr>
            <p:ph type="sldNum" sz="quarter" idx="12"/>
          </p:nvPr>
        </p:nvSpPr>
        <p:spPr/>
        <p:txBody>
          <a:bodyPr/>
          <a:lstStyle>
            <a:lvl1pPr>
              <a:defRPr/>
            </a:lvl1pPr>
          </a:lstStyle>
          <a:p>
            <a:fld id="{09C7062B-FF8F-4E63-9E70-3359757281EA}" type="slidenum">
              <a:rPr lang="en-US" altLang="en-US"/>
              <a:pPr/>
              <a:t>‹#›</a:t>
            </a:fld>
            <a:endParaRPr lang="en-US" altLang="en-US"/>
          </a:p>
        </p:txBody>
      </p:sp>
    </p:spTree>
    <p:extLst>
      <p:ext uri="{BB962C8B-B14F-4D97-AF65-F5344CB8AC3E}">
        <p14:creationId xmlns:p14="http://schemas.microsoft.com/office/powerpoint/2010/main" val="40594258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3777-00C5-476A-A209-1F19900EEB1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87661-1E9E-4455-92C2-B290F295B7C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E866DD5-EE4D-4456-9DD8-A2BE625068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ADDDDF-FE39-498A-BF8F-A7E3415AC2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681D536-1B3F-4918-BC6D-AFDBBCED48F0}"/>
              </a:ext>
            </a:extLst>
          </p:cNvPr>
          <p:cNvSpPr>
            <a:spLocks noGrp="1"/>
          </p:cNvSpPr>
          <p:nvPr>
            <p:ph type="sldNum" sz="quarter" idx="12"/>
          </p:nvPr>
        </p:nvSpPr>
        <p:spPr/>
        <p:txBody>
          <a:bodyPr/>
          <a:lstStyle>
            <a:lvl1pPr>
              <a:defRPr/>
            </a:lvl1pPr>
          </a:lstStyle>
          <a:p>
            <a:fld id="{1A4C9CD1-BB18-4873-8D5E-D37B5058E115}" type="slidenum">
              <a:rPr lang="en-US" altLang="en-US"/>
              <a:pPr/>
              <a:t>‹#›</a:t>
            </a:fld>
            <a:endParaRPr lang="en-US" altLang="en-US"/>
          </a:p>
        </p:txBody>
      </p:sp>
    </p:spTree>
    <p:extLst>
      <p:ext uri="{BB962C8B-B14F-4D97-AF65-F5344CB8AC3E}">
        <p14:creationId xmlns:p14="http://schemas.microsoft.com/office/powerpoint/2010/main" val="41546901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3D-2A12-4A8C-B1BB-59A1B5E96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9463A-3A3F-4F2C-A418-B705DA3D1598}"/>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09E89-F873-4142-8E60-545DE5843C9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39CA3-3433-4D13-8618-B4CFA357D8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54DBAAE-B9B5-4CA1-B702-C1BF37FDDDB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CEA615D-E156-413F-9AF9-9AC15494CEE9}"/>
              </a:ext>
            </a:extLst>
          </p:cNvPr>
          <p:cNvSpPr>
            <a:spLocks noGrp="1"/>
          </p:cNvSpPr>
          <p:nvPr>
            <p:ph type="sldNum" sz="quarter" idx="12"/>
          </p:nvPr>
        </p:nvSpPr>
        <p:spPr/>
        <p:txBody>
          <a:bodyPr/>
          <a:lstStyle>
            <a:lvl1pPr>
              <a:defRPr/>
            </a:lvl1pPr>
          </a:lstStyle>
          <a:p>
            <a:fld id="{82AEA1F1-9895-4A3A-B7C0-873AC911E82B}" type="slidenum">
              <a:rPr lang="en-US" altLang="en-US"/>
              <a:pPr/>
              <a:t>‹#›</a:t>
            </a:fld>
            <a:endParaRPr lang="en-US" altLang="en-US"/>
          </a:p>
        </p:txBody>
      </p:sp>
    </p:spTree>
    <p:extLst>
      <p:ext uri="{BB962C8B-B14F-4D97-AF65-F5344CB8AC3E}">
        <p14:creationId xmlns:p14="http://schemas.microsoft.com/office/powerpoint/2010/main" val="15508825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89EB-6478-4C19-8F7C-23AEB0A7903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772-0197-4A4D-B273-DF42BF84371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09347-7289-4E8E-B4E1-91EFAE4A350A}"/>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7D9B3-6408-4AE5-B6B4-6D4E5D248A2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BADBEA-1B0F-4CD5-B167-2AA603A3DFFD}"/>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71953-AB87-46B9-B881-7F949BEEEF3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B66B3DE-8CB2-4240-8F45-D745B6939E6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A015790-696F-4460-93AA-8B57873F9EBC}"/>
              </a:ext>
            </a:extLst>
          </p:cNvPr>
          <p:cNvSpPr>
            <a:spLocks noGrp="1"/>
          </p:cNvSpPr>
          <p:nvPr>
            <p:ph type="sldNum" sz="quarter" idx="12"/>
          </p:nvPr>
        </p:nvSpPr>
        <p:spPr/>
        <p:txBody>
          <a:bodyPr/>
          <a:lstStyle>
            <a:lvl1pPr>
              <a:defRPr/>
            </a:lvl1pPr>
          </a:lstStyle>
          <a:p>
            <a:fld id="{9CB0AFE7-FBEC-402C-BFD2-F68F12768A8D}" type="slidenum">
              <a:rPr lang="en-US" altLang="en-US"/>
              <a:pPr/>
              <a:t>‹#›</a:t>
            </a:fld>
            <a:endParaRPr lang="en-US" altLang="en-US"/>
          </a:p>
        </p:txBody>
      </p:sp>
    </p:spTree>
    <p:extLst>
      <p:ext uri="{BB962C8B-B14F-4D97-AF65-F5344CB8AC3E}">
        <p14:creationId xmlns:p14="http://schemas.microsoft.com/office/powerpoint/2010/main" val="10107632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965F-ACFC-46A9-AE26-9AB420D229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5C4B0-627D-41C2-84B9-B59A5ADEEB8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24A044-9994-4626-8AC7-DE3D4BA00EA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6C1D6DE-C1E6-409A-8BC0-ACFA01CA913B}"/>
              </a:ext>
            </a:extLst>
          </p:cNvPr>
          <p:cNvSpPr>
            <a:spLocks noGrp="1"/>
          </p:cNvSpPr>
          <p:nvPr>
            <p:ph type="sldNum" sz="quarter" idx="12"/>
          </p:nvPr>
        </p:nvSpPr>
        <p:spPr/>
        <p:txBody>
          <a:bodyPr/>
          <a:lstStyle>
            <a:lvl1pPr>
              <a:defRPr/>
            </a:lvl1pPr>
          </a:lstStyle>
          <a:p>
            <a:fld id="{4C56FC7F-EE92-4B9F-B3C6-65C4FF98A2B4}" type="slidenum">
              <a:rPr lang="en-US" altLang="en-US"/>
              <a:pPr/>
              <a:t>‹#›</a:t>
            </a:fld>
            <a:endParaRPr lang="en-US" altLang="en-US"/>
          </a:p>
        </p:txBody>
      </p:sp>
    </p:spTree>
    <p:extLst>
      <p:ext uri="{BB962C8B-B14F-4D97-AF65-F5344CB8AC3E}">
        <p14:creationId xmlns:p14="http://schemas.microsoft.com/office/powerpoint/2010/main" val="33265894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719C0-E66C-4857-BA3A-0E4DFBDB430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A267B5D-566A-48D8-B1D7-681BDB3A3EB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D679ABD-3FAE-4CE8-998F-D958771046AA}"/>
              </a:ext>
            </a:extLst>
          </p:cNvPr>
          <p:cNvSpPr>
            <a:spLocks noGrp="1"/>
          </p:cNvSpPr>
          <p:nvPr>
            <p:ph type="sldNum" sz="quarter" idx="12"/>
          </p:nvPr>
        </p:nvSpPr>
        <p:spPr/>
        <p:txBody>
          <a:bodyPr/>
          <a:lstStyle>
            <a:lvl1pPr>
              <a:defRPr/>
            </a:lvl1pPr>
          </a:lstStyle>
          <a:p>
            <a:fld id="{62296BAE-DA15-45AE-B672-9EE4A0E94F2A}" type="slidenum">
              <a:rPr lang="en-US" altLang="en-US"/>
              <a:pPr/>
              <a:t>‹#›</a:t>
            </a:fld>
            <a:endParaRPr lang="en-US" altLang="en-US"/>
          </a:p>
        </p:txBody>
      </p:sp>
    </p:spTree>
    <p:extLst>
      <p:ext uri="{BB962C8B-B14F-4D97-AF65-F5344CB8AC3E}">
        <p14:creationId xmlns:p14="http://schemas.microsoft.com/office/powerpoint/2010/main" val="3809606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A44-862C-4B64-90B1-FE96F99987E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0D6A5-B348-4413-BF69-0BF15E0E12D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5664EF7-AC3B-48A7-B809-D9580AB74E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56CA75-8838-4484-AD8F-1B3BD38CDC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32153D0-10BF-4386-B745-C7159057DD8D}"/>
              </a:ext>
            </a:extLst>
          </p:cNvPr>
          <p:cNvSpPr>
            <a:spLocks noGrp="1"/>
          </p:cNvSpPr>
          <p:nvPr>
            <p:ph type="sldNum" sz="quarter" idx="12"/>
          </p:nvPr>
        </p:nvSpPr>
        <p:spPr/>
        <p:txBody>
          <a:bodyPr/>
          <a:lstStyle>
            <a:lvl1pPr>
              <a:defRPr/>
            </a:lvl1pPr>
          </a:lstStyle>
          <a:p>
            <a:fld id="{CDBD20BB-0690-4274-BF9B-5F5BC5F38EB3}" type="slidenum">
              <a:rPr lang="en-US" altLang="en-US"/>
              <a:pPr/>
              <a:t>‹#›</a:t>
            </a:fld>
            <a:endParaRPr lang="en-US" altLang="en-US"/>
          </a:p>
        </p:txBody>
      </p:sp>
    </p:spTree>
    <p:extLst>
      <p:ext uri="{BB962C8B-B14F-4D97-AF65-F5344CB8AC3E}">
        <p14:creationId xmlns:p14="http://schemas.microsoft.com/office/powerpoint/2010/main" val="20298195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1A39-62F1-42D4-B69A-0F660D11E50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DA7BA6-3007-4B7F-AB98-48E858DF19B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E4C30-CD42-4822-9904-C9F2789A138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29E01F-18E0-442C-ACB0-569C8E06B2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FF83084-BB46-40C4-90EA-9C447C7A8E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8E5C67-2C63-41DA-BD0D-D2320AF70C2C}"/>
              </a:ext>
            </a:extLst>
          </p:cNvPr>
          <p:cNvSpPr>
            <a:spLocks noGrp="1"/>
          </p:cNvSpPr>
          <p:nvPr>
            <p:ph type="sldNum" sz="quarter" idx="12"/>
          </p:nvPr>
        </p:nvSpPr>
        <p:spPr/>
        <p:txBody>
          <a:bodyPr/>
          <a:lstStyle>
            <a:lvl1pPr>
              <a:defRPr/>
            </a:lvl1pPr>
          </a:lstStyle>
          <a:p>
            <a:fld id="{63D580FE-A936-421C-A2D4-4B554C73A4A3}" type="slidenum">
              <a:rPr lang="en-US" altLang="en-US"/>
              <a:pPr/>
              <a:t>‹#›</a:t>
            </a:fld>
            <a:endParaRPr lang="en-US" altLang="en-US"/>
          </a:p>
        </p:txBody>
      </p:sp>
    </p:spTree>
    <p:extLst>
      <p:ext uri="{BB962C8B-B14F-4D97-AF65-F5344CB8AC3E}">
        <p14:creationId xmlns:p14="http://schemas.microsoft.com/office/powerpoint/2010/main" val="28451383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FAF0-611A-4A8B-90F5-99F09C26594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0FCF67-CB3A-4CB2-822C-C4C25094FE2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BC0B183-8E72-4B23-8EA5-0E64C3B1084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01AD5D-3108-4894-9338-EFB4184C41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05C0F1-D7E2-491F-A73C-F381EC46AD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06F29E-AB9E-49A3-A9E8-236B62D3B5A4}"/>
              </a:ext>
            </a:extLst>
          </p:cNvPr>
          <p:cNvSpPr>
            <a:spLocks noGrp="1"/>
          </p:cNvSpPr>
          <p:nvPr>
            <p:ph type="sldNum" sz="quarter" idx="12"/>
          </p:nvPr>
        </p:nvSpPr>
        <p:spPr/>
        <p:txBody>
          <a:bodyPr/>
          <a:lstStyle>
            <a:lvl1pPr>
              <a:defRPr/>
            </a:lvl1pPr>
          </a:lstStyle>
          <a:p>
            <a:fld id="{BAC124FD-22DC-4590-895B-07E17E30F76A}" type="slidenum">
              <a:rPr lang="en-US" altLang="en-US"/>
              <a:pPr/>
              <a:t>‹#›</a:t>
            </a:fld>
            <a:endParaRPr lang="en-US" altLang="en-US"/>
          </a:p>
        </p:txBody>
      </p:sp>
    </p:spTree>
    <p:extLst>
      <p:ext uri="{BB962C8B-B14F-4D97-AF65-F5344CB8AC3E}">
        <p14:creationId xmlns:p14="http://schemas.microsoft.com/office/powerpoint/2010/main" val="42300696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4E0E-53D6-4A0A-A4E5-2A5FBDEE8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08BB0-B1C8-415D-B371-2A900CA4E1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3BBAA-69A5-4FAF-B8E3-009A20E917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A1A3CD-BA2E-4EA2-BBFF-491328EC04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F4DD636-ED29-4D7F-90F1-FB315C61D11D}"/>
              </a:ext>
            </a:extLst>
          </p:cNvPr>
          <p:cNvSpPr>
            <a:spLocks noGrp="1"/>
          </p:cNvSpPr>
          <p:nvPr>
            <p:ph type="sldNum" sz="quarter" idx="12"/>
          </p:nvPr>
        </p:nvSpPr>
        <p:spPr/>
        <p:txBody>
          <a:bodyPr/>
          <a:lstStyle>
            <a:lvl1pPr>
              <a:defRPr/>
            </a:lvl1pPr>
          </a:lstStyle>
          <a:p>
            <a:fld id="{2EF1F4AB-B24A-4C82-B485-CF0D707E0DDF}" type="slidenum">
              <a:rPr lang="en-US" altLang="en-US"/>
              <a:pPr/>
              <a:t>‹#›</a:t>
            </a:fld>
            <a:endParaRPr lang="en-US" altLang="en-US"/>
          </a:p>
        </p:txBody>
      </p:sp>
    </p:spTree>
    <p:extLst>
      <p:ext uri="{BB962C8B-B14F-4D97-AF65-F5344CB8AC3E}">
        <p14:creationId xmlns:p14="http://schemas.microsoft.com/office/powerpoint/2010/main" val="37746836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BBBA-8FF7-48DF-87A6-C8D51264C5F0}"/>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297BD-943F-466C-8B98-7FDE111AA349}"/>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37929-CFD4-4597-962C-C4DA9C435D7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2EF1EB-4BC3-435A-A1BE-0830696AF5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7941BE-0F7D-4047-AEAD-E6AC26A13C89}"/>
              </a:ext>
            </a:extLst>
          </p:cNvPr>
          <p:cNvSpPr>
            <a:spLocks noGrp="1"/>
          </p:cNvSpPr>
          <p:nvPr>
            <p:ph type="sldNum" sz="quarter" idx="12"/>
          </p:nvPr>
        </p:nvSpPr>
        <p:spPr/>
        <p:txBody>
          <a:bodyPr/>
          <a:lstStyle>
            <a:lvl1pPr>
              <a:defRPr/>
            </a:lvl1pPr>
          </a:lstStyle>
          <a:p>
            <a:fld id="{698BEEF2-B73B-4C33-AA9E-A8E0C8571CCB}" type="slidenum">
              <a:rPr lang="en-US" altLang="en-US"/>
              <a:pPr/>
              <a:t>‹#›</a:t>
            </a:fld>
            <a:endParaRPr lang="en-US" altLang="en-US"/>
          </a:p>
        </p:txBody>
      </p:sp>
    </p:spTree>
    <p:extLst>
      <p:ext uri="{BB962C8B-B14F-4D97-AF65-F5344CB8AC3E}">
        <p14:creationId xmlns:p14="http://schemas.microsoft.com/office/powerpoint/2010/main" val="34271522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0508-CEFB-47BE-8FDE-7C017ECCB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1C5B68-3DBF-4C40-A60C-2D7F13C05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67B9F-7FE7-499A-8C02-5C053D29DB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4BBF94-D235-4C19-A6B8-75A175FA10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25E828-E85A-41F9-82EB-6E7A71F5F3A0}"/>
              </a:ext>
            </a:extLst>
          </p:cNvPr>
          <p:cNvSpPr>
            <a:spLocks noGrp="1"/>
          </p:cNvSpPr>
          <p:nvPr>
            <p:ph type="sldNum" sz="quarter" idx="12"/>
          </p:nvPr>
        </p:nvSpPr>
        <p:spPr/>
        <p:txBody>
          <a:bodyPr/>
          <a:lstStyle>
            <a:lvl1pPr>
              <a:defRPr/>
            </a:lvl1pPr>
          </a:lstStyle>
          <a:p>
            <a:fld id="{6A274E52-9966-4446-A50E-2E845CFD3B00}" type="slidenum">
              <a:rPr lang="en-US" altLang="en-US"/>
              <a:pPr/>
              <a:t>‹#›</a:t>
            </a:fld>
            <a:endParaRPr lang="en-US" altLang="en-US"/>
          </a:p>
        </p:txBody>
      </p:sp>
    </p:spTree>
    <p:extLst>
      <p:ext uri="{BB962C8B-B14F-4D97-AF65-F5344CB8AC3E}">
        <p14:creationId xmlns:p14="http://schemas.microsoft.com/office/powerpoint/2010/main" val="19243638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7650-32F5-4806-8FBC-C656D6E3A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4C8E5-0EFD-482E-848D-2146640A4B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CFFCB-3947-4E2E-A62E-749E21E3CB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B9AC84-6A5F-4E07-83A9-1A59DA61EE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675321A-D916-4266-A12E-281FC4276EB9}"/>
              </a:ext>
            </a:extLst>
          </p:cNvPr>
          <p:cNvSpPr>
            <a:spLocks noGrp="1"/>
          </p:cNvSpPr>
          <p:nvPr>
            <p:ph type="sldNum" sz="quarter" idx="12"/>
          </p:nvPr>
        </p:nvSpPr>
        <p:spPr/>
        <p:txBody>
          <a:bodyPr/>
          <a:lstStyle>
            <a:lvl1pPr>
              <a:defRPr/>
            </a:lvl1pPr>
          </a:lstStyle>
          <a:p>
            <a:fld id="{02345A73-96E5-466A-83D6-606C925054B3}" type="slidenum">
              <a:rPr lang="en-US" altLang="en-US"/>
              <a:pPr/>
              <a:t>‹#›</a:t>
            </a:fld>
            <a:endParaRPr lang="en-US" altLang="en-US"/>
          </a:p>
        </p:txBody>
      </p:sp>
    </p:spTree>
    <p:extLst>
      <p:ext uri="{BB962C8B-B14F-4D97-AF65-F5344CB8AC3E}">
        <p14:creationId xmlns:p14="http://schemas.microsoft.com/office/powerpoint/2010/main" val="3004688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7B35-5C37-482F-928C-9E9A669AA69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B3F493-A3CD-4FC2-9F1D-31C34DDAD6D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C3B115C-A89C-4A17-A53C-15CB62E0CC8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A22610-AE9C-492D-88E1-F20A802097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178199-B7DB-416D-AD16-0F55A886F7E9}"/>
              </a:ext>
            </a:extLst>
          </p:cNvPr>
          <p:cNvSpPr>
            <a:spLocks noGrp="1"/>
          </p:cNvSpPr>
          <p:nvPr>
            <p:ph type="sldNum" sz="quarter" idx="12"/>
          </p:nvPr>
        </p:nvSpPr>
        <p:spPr/>
        <p:txBody>
          <a:bodyPr/>
          <a:lstStyle>
            <a:lvl1pPr>
              <a:defRPr/>
            </a:lvl1pPr>
          </a:lstStyle>
          <a:p>
            <a:fld id="{89826163-869A-46D7-8117-6316C6E3171D}" type="slidenum">
              <a:rPr lang="en-US" altLang="en-US"/>
              <a:pPr/>
              <a:t>‹#›</a:t>
            </a:fld>
            <a:endParaRPr lang="en-US" altLang="en-US"/>
          </a:p>
        </p:txBody>
      </p:sp>
    </p:spTree>
    <p:extLst>
      <p:ext uri="{BB962C8B-B14F-4D97-AF65-F5344CB8AC3E}">
        <p14:creationId xmlns:p14="http://schemas.microsoft.com/office/powerpoint/2010/main" val="28364602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5FED-E12C-4C9B-A267-BBEB2A9FE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B6D3B-3A61-46B0-9EAE-6859E8268233}"/>
              </a:ext>
            </a:extLst>
          </p:cNvPr>
          <p:cNvSpPr>
            <a:spLocks noGrp="1"/>
          </p:cNvSpPr>
          <p:nvPr>
            <p:ph sz="half" idx="1"/>
          </p:nvPr>
        </p:nvSpPr>
        <p:spPr>
          <a:xfrm>
            <a:off x="609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28422-CEBA-451F-B24E-95905BB1D70C}"/>
              </a:ext>
            </a:extLst>
          </p:cNvPr>
          <p:cNvSpPr>
            <a:spLocks noGrp="1"/>
          </p:cNvSpPr>
          <p:nvPr>
            <p:ph sz="half" idx="2"/>
          </p:nvPr>
        </p:nvSpPr>
        <p:spPr>
          <a:xfrm>
            <a:off x="6197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EF6FF-E13E-4EAE-8342-35A5156E33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591534-29D9-4DB4-9DBD-AF81F8BE16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53FFDC-DA0F-486D-B738-222AF037684E}"/>
              </a:ext>
            </a:extLst>
          </p:cNvPr>
          <p:cNvSpPr>
            <a:spLocks noGrp="1"/>
          </p:cNvSpPr>
          <p:nvPr>
            <p:ph type="sldNum" sz="quarter" idx="12"/>
          </p:nvPr>
        </p:nvSpPr>
        <p:spPr/>
        <p:txBody>
          <a:bodyPr/>
          <a:lstStyle>
            <a:lvl1pPr>
              <a:defRPr/>
            </a:lvl1pPr>
          </a:lstStyle>
          <a:p>
            <a:fld id="{CD2BB24D-18CC-447B-9692-19A4E1BE7FB0}" type="slidenum">
              <a:rPr lang="en-US" altLang="en-US"/>
              <a:pPr/>
              <a:t>‹#›</a:t>
            </a:fld>
            <a:endParaRPr lang="en-US" altLang="en-US"/>
          </a:p>
        </p:txBody>
      </p:sp>
    </p:spTree>
    <p:extLst>
      <p:ext uri="{BB962C8B-B14F-4D97-AF65-F5344CB8AC3E}">
        <p14:creationId xmlns:p14="http://schemas.microsoft.com/office/powerpoint/2010/main" val="22070383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24BD-6691-4F79-A0C0-4F827CF3C81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693E0B-2D35-4C26-99B8-90E944B3299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A38FE-E566-42A3-A9A4-3510E7201809}"/>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8DC52-8D6B-4BEE-95A8-A4C53F25D50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44A1B4-7FE8-4128-B73F-34BC3F2DD1BC}"/>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B94F7-0F3D-437B-9E3B-2178FB91369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295429F-590C-4C94-B728-93BDD220A4E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6B434E2-38E7-4354-8A3B-C1166AA78D6A}"/>
              </a:ext>
            </a:extLst>
          </p:cNvPr>
          <p:cNvSpPr>
            <a:spLocks noGrp="1"/>
          </p:cNvSpPr>
          <p:nvPr>
            <p:ph type="sldNum" sz="quarter" idx="12"/>
          </p:nvPr>
        </p:nvSpPr>
        <p:spPr/>
        <p:txBody>
          <a:bodyPr/>
          <a:lstStyle>
            <a:lvl1pPr>
              <a:defRPr/>
            </a:lvl1pPr>
          </a:lstStyle>
          <a:p>
            <a:fld id="{DC5AF802-45C1-497E-980D-3DFB91208537}" type="slidenum">
              <a:rPr lang="en-US" altLang="en-US"/>
              <a:pPr/>
              <a:t>‹#›</a:t>
            </a:fld>
            <a:endParaRPr lang="en-US" altLang="en-US"/>
          </a:p>
        </p:txBody>
      </p:sp>
    </p:spTree>
    <p:extLst>
      <p:ext uri="{BB962C8B-B14F-4D97-AF65-F5344CB8AC3E}">
        <p14:creationId xmlns:p14="http://schemas.microsoft.com/office/powerpoint/2010/main" val="16865724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14E5-5EF8-4D58-AC28-78C02F25B2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CDEDBF-3543-4F66-8EDC-BE15079475B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67FF791-3A74-45FB-A199-42FCFCA0760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218EF13-5772-42A3-B727-BF22A5799B8B}"/>
              </a:ext>
            </a:extLst>
          </p:cNvPr>
          <p:cNvSpPr>
            <a:spLocks noGrp="1"/>
          </p:cNvSpPr>
          <p:nvPr>
            <p:ph type="sldNum" sz="quarter" idx="12"/>
          </p:nvPr>
        </p:nvSpPr>
        <p:spPr/>
        <p:txBody>
          <a:bodyPr/>
          <a:lstStyle>
            <a:lvl1pPr>
              <a:defRPr/>
            </a:lvl1pPr>
          </a:lstStyle>
          <a:p>
            <a:fld id="{F2765299-D447-41EE-9DDD-D70135F043F7}" type="slidenum">
              <a:rPr lang="en-US" altLang="en-US"/>
              <a:pPr/>
              <a:t>‹#›</a:t>
            </a:fld>
            <a:endParaRPr lang="en-US" altLang="en-US"/>
          </a:p>
        </p:txBody>
      </p:sp>
    </p:spTree>
    <p:extLst>
      <p:ext uri="{BB962C8B-B14F-4D97-AF65-F5344CB8AC3E}">
        <p14:creationId xmlns:p14="http://schemas.microsoft.com/office/powerpoint/2010/main" val="1050201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EC0A-8946-47DA-B7DD-8FB6801B7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C9ACB-641E-44F4-82E8-1A18CC64A704}"/>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195D5E-7C44-4379-A8C7-7A182DDBFB85}"/>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AF50F-25C6-42FC-B93B-6156FEE16A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E00CE9-C8C4-416D-98B4-ABAE8857919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E8547FF-76B7-449B-B1CA-6864B2BC22C1}"/>
              </a:ext>
            </a:extLst>
          </p:cNvPr>
          <p:cNvSpPr>
            <a:spLocks noGrp="1"/>
          </p:cNvSpPr>
          <p:nvPr>
            <p:ph type="sldNum" sz="quarter" idx="12"/>
          </p:nvPr>
        </p:nvSpPr>
        <p:spPr/>
        <p:txBody>
          <a:bodyPr/>
          <a:lstStyle>
            <a:lvl1pPr>
              <a:defRPr/>
            </a:lvl1pPr>
          </a:lstStyle>
          <a:p>
            <a:fld id="{C2E7A3E6-4428-4D72-ACA7-EA6106E5CC02}" type="slidenum">
              <a:rPr lang="en-US" altLang="en-US"/>
              <a:pPr/>
              <a:t>‹#›</a:t>
            </a:fld>
            <a:endParaRPr lang="en-US" altLang="en-US"/>
          </a:p>
        </p:txBody>
      </p:sp>
    </p:spTree>
    <p:extLst>
      <p:ext uri="{BB962C8B-B14F-4D97-AF65-F5344CB8AC3E}">
        <p14:creationId xmlns:p14="http://schemas.microsoft.com/office/powerpoint/2010/main" val="11640774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2A671-7E17-4EA1-BE82-AA4DCEE458E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2A69B81-530E-4E8C-AE1F-4F0506F4962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7F9778B-C7A6-4EC0-BCE2-7460A3687B83}"/>
              </a:ext>
            </a:extLst>
          </p:cNvPr>
          <p:cNvSpPr>
            <a:spLocks noGrp="1"/>
          </p:cNvSpPr>
          <p:nvPr>
            <p:ph type="sldNum" sz="quarter" idx="12"/>
          </p:nvPr>
        </p:nvSpPr>
        <p:spPr/>
        <p:txBody>
          <a:bodyPr/>
          <a:lstStyle>
            <a:lvl1pPr>
              <a:defRPr/>
            </a:lvl1pPr>
          </a:lstStyle>
          <a:p>
            <a:fld id="{8D765D03-316F-4134-8A52-34C1E19CBC64}" type="slidenum">
              <a:rPr lang="en-US" altLang="en-US"/>
              <a:pPr/>
              <a:t>‹#›</a:t>
            </a:fld>
            <a:endParaRPr lang="en-US" altLang="en-US"/>
          </a:p>
        </p:txBody>
      </p:sp>
    </p:spTree>
    <p:extLst>
      <p:ext uri="{BB962C8B-B14F-4D97-AF65-F5344CB8AC3E}">
        <p14:creationId xmlns:p14="http://schemas.microsoft.com/office/powerpoint/2010/main" val="40011195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E93B-6EFA-4EFD-9D64-FE7C0F92281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0C007-6BF5-48E2-9CBC-3178A56BB3A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973F4-5661-4C17-BC37-1A169F1B6FB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C9CC1-A7F9-4F03-AD15-F9BFF0779E3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D1C9B3-DAA1-4988-A631-1D3CE878038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726DE30-A87F-444D-8436-7C3B341C4E17}"/>
              </a:ext>
            </a:extLst>
          </p:cNvPr>
          <p:cNvSpPr>
            <a:spLocks noGrp="1"/>
          </p:cNvSpPr>
          <p:nvPr>
            <p:ph type="sldNum" sz="quarter" idx="12"/>
          </p:nvPr>
        </p:nvSpPr>
        <p:spPr/>
        <p:txBody>
          <a:bodyPr/>
          <a:lstStyle>
            <a:lvl1pPr>
              <a:defRPr/>
            </a:lvl1pPr>
          </a:lstStyle>
          <a:p>
            <a:fld id="{53F314B7-D57B-4D7D-A6A9-1EE3FC3C1B6A}" type="slidenum">
              <a:rPr lang="en-US" altLang="en-US"/>
              <a:pPr/>
              <a:t>‹#›</a:t>
            </a:fld>
            <a:endParaRPr lang="en-US" altLang="en-US"/>
          </a:p>
        </p:txBody>
      </p:sp>
    </p:spTree>
    <p:extLst>
      <p:ext uri="{BB962C8B-B14F-4D97-AF65-F5344CB8AC3E}">
        <p14:creationId xmlns:p14="http://schemas.microsoft.com/office/powerpoint/2010/main" val="34356958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3368-3D53-4846-903D-7A79796E22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48041-C42B-4D00-86F0-970144C9BA0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1A0D5B9-E352-4FA9-B604-69898CB3AA3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37A4B8-3260-4BCF-8095-2D11813338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28ED97-B553-4E96-9975-B451CE7070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39762A0-7F96-45CF-85DE-38CD3B471337}"/>
              </a:ext>
            </a:extLst>
          </p:cNvPr>
          <p:cNvSpPr>
            <a:spLocks noGrp="1"/>
          </p:cNvSpPr>
          <p:nvPr>
            <p:ph type="sldNum" sz="quarter" idx="12"/>
          </p:nvPr>
        </p:nvSpPr>
        <p:spPr/>
        <p:txBody>
          <a:bodyPr/>
          <a:lstStyle>
            <a:lvl1pPr>
              <a:defRPr/>
            </a:lvl1pPr>
          </a:lstStyle>
          <a:p>
            <a:fld id="{E1FD18DD-1A28-4E15-B812-A62840B42B74}" type="slidenum">
              <a:rPr lang="en-US" altLang="en-US"/>
              <a:pPr/>
              <a:t>‹#›</a:t>
            </a:fld>
            <a:endParaRPr lang="en-US" altLang="en-US"/>
          </a:p>
        </p:txBody>
      </p:sp>
    </p:spTree>
    <p:extLst>
      <p:ext uri="{BB962C8B-B14F-4D97-AF65-F5344CB8AC3E}">
        <p14:creationId xmlns:p14="http://schemas.microsoft.com/office/powerpoint/2010/main" val="40140410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277D-DB19-4E0A-A0B7-C87216841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83485E-8A9F-4CD9-B71C-FE568CF7BE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473DA-135D-4496-87D0-64DC6BEF07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44AEBA-39FF-442A-BA28-19EB4D8E74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F278E3-2A1A-4AB0-9284-ED15F5590EF5}"/>
              </a:ext>
            </a:extLst>
          </p:cNvPr>
          <p:cNvSpPr>
            <a:spLocks noGrp="1"/>
          </p:cNvSpPr>
          <p:nvPr>
            <p:ph type="sldNum" sz="quarter" idx="12"/>
          </p:nvPr>
        </p:nvSpPr>
        <p:spPr/>
        <p:txBody>
          <a:bodyPr/>
          <a:lstStyle>
            <a:lvl1pPr>
              <a:defRPr/>
            </a:lvl1pPr>
          </a:lstStyle>
          <a:p>
            <a:fld id="{EA136DEF-75C4-4225-965C-DD24C500F3B8}" type="slidenum">
              <a:rPr lang="en-US" altLang="en-US"/>
              <a:pPr/>
              <a:t>‹#›</a:t>
            </a:fld>
            <a:endParaRPr lang="en-US" altLang="en-US"/>
          </a:p>
        </p:txBody>
      </p:sp>
    </p:spTree>
    <p:extLst>
      <p:ext uri="{BB962C8B-B14F-4D97-AF65-F5344CB8AC3E}">
        <p14:creationId xmlns:p14="http://schemas.microsoft.com/office/powerpoint/2010/main" val="17953826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1B0CA-60F3-4C01-9E4B-FD37CBAA19DA}"/>
              </a:ext>
            </a:extLst>
          </p:cNvPr>
          <p:cNvSpPr>
            <a:spLocks noGrp="1"/>
          </p:cNvSpPr>
          <p:nvPr>
            <p:ph type="title" orient="vert"/>
          </p:nvPr>
        </p:nvSpPr>
        <p:spPr>
          <a:xfrm>
            <a:off x="8839200" y="381000"/>
            <a:ext cx="2743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1AE12-4349-496F-89C5-0B800D70F12C}"/>
              </a:ext>
            </a:extLst>
          </p:cNvPr>
          <p:cNvSpPr>
            <a:spLocks noGrp="1"/>
          </p:cNvSpPr>
          <p:nvPr>
            <p:ph type="body" orient="vert" idx="1"/>
          </p:nvPr>
        </p:nvSpPr>
        <p:spPr>
          <a:xfrm>
            <a:off x="609600" y="3810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F801-C7D0-4274-8D56-6D8BC38490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8EB9AC-2E06-412B-93F8-94C9902A9D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5F3719-F25B-4EC4-9F9F-278F3CE20976}"/>
              </a:ext>
            </a:extLst>
          </p:cNvPr>
          <p:cNvSpPr>
            <a:spLocks noGrp="1"/>
          </p:cNvSpPr>
          <p:nvPr>
            <p:ph type="sldNum" sz="quarter" idx="12"/>
          </p:nvPr>
        </p:nvSpPr>
        <p:spPr/>
        <p:txBody>
          <a:bodyPr/>
          <a:lstStyle>
            <a:lvl1pPr>
              <a:defRPr/>
            </a:lvl1pPr>
          </a:lstStyle>
          <a:p>
            <a:fld id="{0D0C22C1-937C-4C3D-8F8D-D8D805DDEC5C}" type="slidenum">
              <a:rPr lang="en-US" altLang="en-US"/>
              <a:pPr/>
              <a:t>‹#›</a:t>
            </a:fld>
            <a:endParaRPr lang="en-US" altLang="en-US"/>
          </a:p>
        </p:txBody>
      </p:sp>
    </p:spTree>
    <p:extLst>
      <p:ext uri="{BB962C8B-B14F-4D97-AF65-F5344CB8AC3E}">
        <p14:creationId xmlns:p14="http://schemas.microsoft.com/office/powerpoint/2010/main" val="6854071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772E-A27B-4774-91EF-6D912AD17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ADA53F-F3B4-4EA3-80BC-91E86D013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45AC4-7D01-406E-9DB6-4CEFF6BFBE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7246E0-9D8B-40BC-8ED3-CF6B0051537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996D05-CAFC-4223-95EB-E6C924DC1A11}"/>
              </a:ext>
            </a:extLst>
          </p:cNvPr>
          <p:cNvSpPr>
            <a:spLocks noGrp="1"/>
          </p:cNvSpPr>
          <p:nvPr>
            <p:ph type="sldNum" sz="quarter" idx="12"/>
          </p:nvPr>
        </p:nvSpPr>
        <p:spPr/>
        <p:txBody>
          <a:bodyPr/>
          <a:lstStyle>
            <a:lvl1pPr>
              <a:defRPr/>
            </a:lvl1pPr>
          </a:lstStyle>
          <a:p>
            <a:fld id="{1FEBACD0-B5EB-4508-8411-902A86DC2E1F}" type="slidenum">
              <a:rPr lang="en-US" altLang="en-US"/>
              <a:pPr/>
              <a:t>‹#›</a:t>
            </a:fld>
            <a:endParaRPr lang="en-US" altLang="en-US"/>
          </a:p>
        </p:txBody>
      </p:sp>
    </p:spTree>
    <p:extLst>
      <p:ext uri="{BB962C8B-B14F-4D97-AF65-F5344CB8AC3E}">
        <p14:creationId xmlns:p14="http://schemas.microsoft.com/office/powerpoint/2010/main" val="28913640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EFA0-0378-444F-AD76-2D5B83D1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AEC15-C3C0-4BD0-8B6F-C5771EFC93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D3BBE-0DB3-4F8D-8C7E-A138624409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DC43F9-9989-42BD-ADEB-619147F22F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1640EE-63E4-4F18-891D-982100A03DFC}"/>
              </a:ext>
            </a:extLst>
          </p:cNvPr>
          <p:cNvSpPr>
            <a:spLocks noGrp="1"/>
          </p:cNvSpPr>
          <p:nvPr>
            <p:ph type="sldNum" sz="quarter" idx="12"/>
          </p:nvPr>
        </p:nvSpPr>
        <p:spPr/>
        <p:txBody>
          <a:bodyPr/>
          <a:lstStyle>
            <a:lvl1pPr>
              <a:defRPr/>
            </a:lvl1pPr>
          </a:lstStyle>
          <a:p>
            <a:fld id="{4D0CAD35-0BAC-44FE-BA45-1FA4BE9C6CC5}" type="slidenum">
              <a:rPr lang="en-US" altLang="en-US"/>
              <a:pPr/>
              <a:t>‹#›</a:t>
            </a:fld>
            <a:endParaRPr lang="en-US" altLang="en-US"/>
          </a:p>
        </p:txBody>
      </p:sp>
    </p:spTree>
    <p:extLst>
      <p:ext uri="{BB962C8B-B14F-4D97-AF65-F5344CB8AC3E}">
        <p14:creationId xmlns:p14="http://schemas.microsoft.com/office/powerpoint/2010/main" val="30020718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2999-F240-47DA-AD28-6B7262C72A2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AD4ED2-CEC2-43CF-950E-3D4DC39EEE0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23025F1B-20C0-4763-981D-0F058BA4B1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21C793-468F-4111-B013-94A027C8AB0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9EF2E6-D6D0-4C2D-9E2C-D246CC7FDBD4}"/>
              </a:ext>
            </a:extLst>
          </p:cNvPr>
          <p:cNvSpPr>
            <a:spLocks noGrp="1"/>
          </p:cNvSpPr>
          <p:nvPr>
            <p:ph type="sldNum" sz="quarter" idx="12"/>
          </p:nvPr>
        </p:nvSpPr>
        <p:spPr/>
        <p:txBody>
          <a:bodyPr/>
          <a:lstStyle>
            <a:lvl1pPr>
              <a:defRPr/>
            </a:lvl1pPr>
          </a:lstStyle>
          <a:p>
            <a:fld id="{3D1FC8A4-AE4C-4BAD-B288-A293213AB2E4}" type="slidenum">
              <a:rPr lang="en-US" altLang="en-US"/>
              <a:pPr/>
              <a:t>‹#›</a:t>
            </a:fld>
            <a:endParaRPr lang="en-US" altLang="en-US"/>
          </a:p>
        </p:txBody>
      </p:sp>
    </p:spTree>
    <p:extLst>
      <p:ext uri="{BB962C8B-B14F-4D97-AF65-F5344CB8AC3E}">
        <p14:creationId xmlns:p14="http://schemas.microsoft.com/office/powerpoint/2010/main" val="11746150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9B87-B6A7-4656-B9AA-ED8C443C5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DA45B9-0DA8-411B-9E9E-E2578DBEF34E}"/>
              </a:ext>
            </a:extLst>
          </p:cNvPr>
          <p:cNvSpPr>
            <a:spLocks noGrp="1"/>
          </p:cNvSpPr>
          <p:nvPr>
            <p:ph sz="half" idx="1"/>
          </p:nvPr>
        </p:nvSpPr>
        <p:spPr>
          <a:xfrm>
            <a:off x="609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639E6-F57B-4F64-9CB6-FC834E5622FF}"/>
              </a:ext>
            </a:extLst>
          </p:cNvPr>
          <p:cNvSpPr>
            <a:spLocks noGrp="1"/>
          </p:cNvSpPr>
          <p:nvPr>
            <p:ph sz="half" idx="2"/>
          </p:nvPr>
        </p:nvSpPr>
        <p:spPr>
          <a:xfrm>
            <a:off x="6197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35D020-CC3A-4BEB-BD72-1F18DC94E1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BA48ED-B322-4296-B1A3-8C81A4AA7F6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62AC1F-BCA8-45EC-B581-1CD355D435EF}"/>
              </a:ext>
            </a:extLst>
          </p:cNvPr>
          <p:cNvSpPr>
            <a:spLocks noGrp="1"/>
          </p:cNvSpPr>
          <p:nvPr>
            <p:ph type="sldNum" sz="quarter" idx="12"/>
          </p:nvPr>
        </p:nvSpPr>
        <p:spPr/>
        <p:txBody>
          <a:bodyPr/>
          <a:lstStyle>
            <a:lvl1pPr>
              <a:defRPr/>
            </a:lvl1pPr>
          </a:lstStyle>
          <a:p>
            <a:fld id="{D6DC6222-9141-4B6F-BE37-445C49109CB9}" type="slidenum">
              <a:rPr lang="en-US" altLang="en-US"/>
              <a:pPr/>
              <a:t>‹#›</a:t>
            </a:fld>
            <a:endParaRPr lang="en-US" altLang="en-US"/>
          </a:p>
        </p:txBody>
      </p:sp>
    </p:spTree>
    <p:extLst>
      <p:ext uri="{BB962C8B-B14F-4D97-AF65-F5344CB8AC3E}">
        <p14:creationId xmlns:p14="http://schemas.microsoft.com/office/powerpoint/2010/main" val="35301539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B76A-D9C7-4E41-B3D4-241A96A54B0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EA681E-924F-46E9-932B-464612E1CEC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EE1B35-C9CD-4F7F-91B8-1A6F93DAD48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45A19-1D14-4C32-A864-DA6B5D03BD9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2CF245-3930-482F-9E93-977A0D520C1A}"/>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D892A-385E-4E25-8295-44270873AF3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8DD2DC8-3486-4A90-A16E-53E5EDF563A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FA9E048-443D-4525-B2F7-63427FC7E756}"/>
              </a:ext>
            </a:extLst>
          </p:cNvPr>
          <p:cNvSpPr>
            <a:spLocks noGrp="1"/>
          </p:cNvSpPr>
          <p:nvPr>
            <p:ph type="sldNum" sz="quarter" idx="12"/>
          </p:nvPr>
        </p:nvSpPr>
        <p:spPr/>
        <p:txBody>
          <a:bodyPr/>
          <a:lstStyle>
            <a:lvl1pPr>
              <a:defRPr/>
            </a:lvl1pPr>
          </a:lstStyle>
          <a:p>
            <a:fld id="{9B00B97E-641F-447E-9070-8790B2FC63C7}" type="slidenum">
              <a:rPr lang="en-US" altLang="en-US"/>
              <a:pPr/>
              <a:t>‹#›</a:t>
            </a:fld>
            <a:endParaRPr lang="en-US" altLang="en-US"/>
          </a:p>
        </p:txBody>
      </p:sp>
    </p:spTree>
    <p:extLst>
      <p:ext uri="{BB962C8B-B14F-4D97-AF65-F5344CB8AC3E}">
        <p14:creationId xmlns:p14="http://schemas.microsoft.com/office/powerpoint/2010/main" val="259631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9485-A567-42A9-A39A-CB449F54FF5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97FD7-2D3F-4BDC-A4E8-A66A29B236D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F2196-7825-40CC-93E3-82835D49CE30}"/>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12429-ABEF-49D9-9C33-DADC49D3172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65C6E3-C0D0-4CD5-91DC-029AEBE3BA3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ADB38-D845-4B1F-A937-B81607C590F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A7335F9-A1A3-4C07-9E13-A2A83C16E2D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5BD5B22-7DDE-4004-84E8-6EDFECE2F32B}"/>
              </a:ext>
            </a:extLst>
          </p:cNvPr>
          <p:cNvSpPr>
            <a:spLocks noGrp="1"/>
          </p:cNvSpPr>
          <p:nvPr>
            <p:ph type="sldNum" sz="quarter" idx="12"/>
          </p:nvPr>
        </p:nvSpPr>
        <p:spPr/>
        <p:txBody>
          <a:bodyPr/>
          <a:lstStyle>
            <a:lvl1pPr>
              <a:defRPr/>
            </a:lvl1pPr>
          </a:lstStyle>
          <a:p>
            <a:fld id="{0A2CD8C2-CBB2-4F06-B10B-B4B217A94BE9}" type="slidenum">
              <a:rPr lang="en-US" altLang="en-US"/>
              <a:pPr/>
              <a:t>‹#›</a:t>
            </a:fld>
            <a:endParaRPr lang="en-US" altLang="en-US"/>
          </a:p>
        </p:txBody>
      </p:sp>
    </p:spTree>
    <p:extLst>
      <p:ext uri="{BB962C8B-B14F-4D97-AF65-F5344CB8AC3E}">
        <p14:creationId xmlns:p14="http://schemas.microsoft.com/office/powerpoint/2010/main" val="38625326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C568-62B3-4EB8-B817-FF0EAA99BF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80435-5FED-4554-877E-1B3FA8DB38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9382B59-918C-407A-B361-7D372598AE0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7149567-F0B7-4EF0-92B2-6A37E3DCA67D}"/>
              </a:ext>
            </a:extLst>
          </p:cNvPr>
          <p:cNvSpPr>
            <a:spLocks noGrp="1"/>
          </p:cNvSpPr>
          <p:nvPr>
            <p:ph type="sldNum" sz="quarter" idx="12"/>
          </p:nvPr>
        </p:nvSpPr>
        <p:spPr/>
        <p:txBody>
          <a:bodyPr/>
          <a:lstStyle>
            <a:lvl1pPr>
              <a:defRPr/>
            </a:lvl1pPr>
          </a:lstStyle>
          <a:p>
            <a:fld id="{5789A144-EBD5-4A74-9011-8DE0B5EF57B9}" type="slidenum">
              <a:rPr lang="en-US" altLang="en-US"/>
              <a:pPr/>
              <a:t>‹#›</a:t>
            </a:fld>
            <a:endParaRPr lang="en-US" altLang="en-US"/>
          </a:p>
        </p:txBody>
      </p:sp>
    </p:spTree>
    <p:extLst>
      <p:ext uri="{BB962C8B-B14F-4D97-AF65-F5344CB8AC3E}">
        <p14:creationId xmlns:p14="http://schemas.microsoft.com/office/powerpoint/2010/main" val="8573735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37C2E-D5E3-44EC-8760-8514513AABB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7FB1D4B-7366-4249-BB6B-3E4C73FF3FD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427B887-DAA9-4482-9581-3ADCF8811237}"/>
              </a:ext>
            </a:extLst>
          </p:cNvPr>
          <p:cNvSpPr>
            <a:spLocks noGrp="1"/>
          </p:cNvSpPr>
          <p:nvPr>
            <p:ph type="sldNum" sz="quarter" idx="12"/>
          </p:nvPr>
        </p:nvSpPr>
        <p:spPr/>
        <p:txBody>
          <a:bodyPr/>
          <a:lstStyle>
            <a:lvl1pPr>
              <a:defRPr/>
            </a:lvl1pPr>
          </a:lstStyle>
          <a:p>
            <a:fld id="{AB817106-3F2C-41A3-8EF2-5FCC2F952CD6}" type="slidenum">
              <a:rPr lang="en-US" altLang="en-US"/>
              <a:pPr/>
              <a:t>‹#›</a:t>
            </a:fld>
            <a:endParaRPr lang="en-US" altLang="en-US"/>
          </a:p>
        </p:txBody>
      </p:sp>
    </p:spTree>
    <p:extLst>
      <p:ext uri="{BB962C8B-B14F-4D97-AF65-F5344CB8AC3E}">
        <p14:creationId xmlns:p14="http://schemas.microsoft.com/office/powerpoint/2010/main" val="3883492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527A-2480-4D95-80B5-5A4AE77FD4C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79260-F93A-471F-9985-349629620D9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880E12-812F-4065-964F-E6ADBD3A6FF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A2E5F3-06E4-4516-94D1-5AEDCA5253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986F37-A5FE-4ED3-8E34-5661AC2A2E3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F37ACC-3A7A-41B3-B87E-EBEABC1D98E5}"/>
              </a:ext>
            </a:extLst>
          </p:cNvPr>
          <p:cNvSpPr>
            <a:spLocks noGrp="1"/>
          </p:cNvSpPr>
          <p:nvPr>
            <p:ph type="sldNum" sz="quarter" idx="12"/>
          </p:nvPr>
        </p:nvSpPr>
        <p:spPr/>
        <p:txBody>
          <a:bodyPr/>
          <a:lstStyle>
            <a:lvl1pPr>
              <a:defRPr/>
            </a:lvl1pPr>
          </a:lstStyle>
          <a:p>
            <a:fld id="{2BA78082-77E4-47F9-BE02-EC4EA1103FD2}" type="slidenum">
              <a:rPr lang="en-US" altLang="en-US"/>
              <a:pPr/>
              <a:t>‹#›</a:t>
            </a:fld>
            <a:endParaRPr lang="en-US" altLang="en-US"/>
          </a:p>
        </p:txBody>
      </p:sp>
    </p:spTree>
    <p:extLst>
      <p:ext uri="{BB962C8B-B14F-4D97-AF65-F5344CB8AC3E}">
        <p14:creationId xmlns:p14="http://schemas.microsoft.com/office/powerpoint/2010/main" val="23029088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D869-08CA-4FF0-ACEF-7F5E5D1539F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129A7-4D68-4551-915C-B4AD40AB22F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77B44-ADBA-4CB9-A3D5-1D9ECB9818B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09D690-7DB0-45B9-B31D-63EF9611C3F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8A96F2-E55C-4ED7-8201-86AA9853341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BB61B6-58C1-4F01-86D0-8D6742D4C48D}"/>
              </a:ext>
            </a:extLst>
          </p:cNvPr>
          <p:cNvSpPr>
            <a:spLocks noGrp="1"/>
          </p:cNvSpPr>
          <p:nvPr>
            <p:ph type="sldNum" sz="quarter" idx="12"/>
          </p:nvPr>
        </p:nvSpPr>
        <p:spPr/>
        <p:txBody>
          <a:bodyPr/>
          <a:lstStyle>
            <a:lvl1pPr>
              <a:defRPr/>
            </a:lvl1pPr>
          </a:lstStyle>
          <a:p>
            <a:fld id="{92F47EBA-19CB-4BF5-B762-69829067FBF7}" type="slidenum">
              <a:rPr lang="en-US" altLang="en-US"/>
              <a:pPr/>
              <a:t>‹#›</a:t>
            </a:fld>
            <a:endParaRPr lang="en-US" altLang="en-US"/>
          </a:p>
        </p:txBody>
      </p:sp>
    </p:spTree>
    <p:extLst>
      <p:ext uri="{BB962C8B-B14F-4D97-AF65-F5344CB8AC3E}">
        <p14:creationId xmlns:p14="http://schemas.microsoft.com/office/powerpoint/2010/main" val="42400412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4697-FB46-4CA6-934B-76F8F42B98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102A3-5D86-48BB-879B-9BC39E4280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AF1CB-430E-4B76-8019-934C095514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355164-E145-46DB-8818-A08BAEB0438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AFA7BA-D189-47EC-B680-29821B597C1A}"/>
              </a:ext>
            </a:extLst>
          </p:cNvPr>
          <p:cNvSpPr>
            <a:spLocks noGrp="1"/>
          </p:cNvSpPr>
          <p:nvPr>
            <p:ph type="sldNum" sz="quarter" idx="12"/>
          </p:nvPr>
        </p:nvSpPr>
        <p:spPr/>
        <p:txBody>
          <a:bodyPr/>
          <a:lstStyle>
            <a:lvl1pPr>
              <a:defRPr/>
            </a:lvl1pPr>
          </a:lstStyle>
          <a:p>
            <a:fld id="{FEAA0307-0D0D-4D94-8781-7C482EBFD2AA}" type="slidenum">
              <a:rPr lang="en-US" altLang="en-US"/>
              <a:pPr/>
              <a:t>‹#›</a:t>
            </a:fld>
            <a:endParaRPr lang="en-US" altLang="en-US"/>
          </a:p>
        </p:txBody>
      </p:sp>
    </p:spTree>
    <p:extLst>
      <p:ext uri="{BB962C8B-B14F-4D97-AF65-F5344CB8AC3E}">
        <p14:creationId xmlns:p14="http://schemas.microsoft.com/office/powerpoint/2010/main" val="3923388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4F2D3-8AF7-45BA-BAF9-1C8174AB6541}"/>
              </a:ext>
            </a:extLst>
          </p:cNvPr>
          <p:cNvSpPr>
            <a:spLocks noGrp="1"/>
          </p:cNvSpPr>
          <p:nvPr>
            <p:ph type="title" orient="vert"/>
          </p:nvPr>
        </p:nvSpPr>
        <p:spPr>
          <a:xfrm>
            <a:off x="8839200" y="1752601"/>
            <a:ext cx="27432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A145C3-6C84-4DA4-BFF4-6AB499FA037B}"/>
              </a:ext>
            </a:extLst>
          </p:cNvPr>
          <p:cNvSpPr>
            <a:spLocks noGrp="1"/>
          </p:cNvSpPr>
          <p:nvPr>
            <p:ph type="body" orient="vert" idx="1"/>
          </p:nvPr>
        </p:nvSpPr>
        <p:spPr>
          <a:xfrm>
            <a:off x="609600" y="1752601"/>
            <a:ext cx="80264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25B97-2D3F-4698-AFE0-D7E4ECBC56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D6C46E-252F-4CFF-8B1A-787F1ED23F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D04808-C4BE-4C32-92DA-78972F0428A6}"/>
              </a:ext>
            </a:extLst>
          </p:cNvPr>
          <p:cNvSpPr>
            <a:spLocks noGrp="1"/>
          </p:cNvSpPr>
          <p:nvPr>
            <p:ph type="sldNum" sz="quarter" idx="12"/>
          </p:nvPr>
        </p:nvSpPr>
        <p:spPr/>
        <p:txBody>
          <a:bodyPr/>
          <a:lstStyle>
            <a:lvl1pPr>
              <a:defRPr/>
            </a:lvl1pPr>
          </a:lstStyle>
          <a:p>
            <a:fld id="{BF346B62-010B-4D38-87A5-771D0306BDC4}" type="slidenum">
              <a:rPr lang="en-US" altLang="en-US"/>
              <a:pPr/>
              <a:t>‹#›</a:t>
            </a:fld>
            <a:endParaRPr lang="en-US" altLang="en-US"/>
          </a:p>
        </p:txBody>
      </p:sp>
    </p:spTree>
    <p:extLst>
      <p:ext uri="{BB962C8B-B14F-4D97-AF65-F5344CB8AC3E}">
        <p14:creationId xmlns:p14="http://schemas.microsoft.com/office/powerpoint/2010/main" val="25918364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17A3-8CCB-4A42-A12D-1B2FBF949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5F199F-211C-402C-9F8E-68DE3523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9E6E8-F8D2-4C9F-A50D-A86047BC9A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CF80B5-9AA2-4FF1-A5B8-F6BBE3737E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3594ED-4093-45C6-AE58-C3A79B5B508F}"/>
              </a:ext>
            </a:extLst>
          </p:cNvPr>
          <p:cNvSpPr>
            <a:spLocks noGrp="1"/>
          </p:cNvSpPr>
          <p:nvPr>
            <p:ph type="sldNum" sz="quarter" idx="12"/>
          </p:nvPr>
        </p:nvSpPr>
        <p:spPr/>
        <p:txBody>
          <a:bodyPr/>
          <a:lstStyle>
            <a:lvl1pPr>
              <a:defRPr/>
            </a:lvl1pPr>
          </a:lstStyle>
          <a:p>
            <a:fld id="{0F8AF6DC-B80C-49BF-98E9-73442A8BEE02}" type="slidenum">
              <a:rPr lang="en-US" altLang="en-US"/>
              <a:pPr/>
              <a:t>‹#›</a:t>
            </a:fld>
            <a:endParaRPr lang="en-US" altLang="en-US"/>
          </a:p>
        </p:txBody>
      </p:sp>
    </p:spTree>
    <p:extLst>
      <p:ext uri="{BB962C8B-B14F-4D97-AF65-F5344CB8AC3E}">
        <p14:creationId xmlns:p14="http://schemas.microsoft.com/office/powerpoint/2010/main" val="13355496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1335-1EB0-4F33-AE52-2E5E8B595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F955C-031E-461F-9728-57307E18DE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DD79D-9602-4CA6-8FD4-419FBBA3C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215FED-9569-4A0C-AE3B-666E150C07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638243-FCF5-4EAE-83F2-86F86EBF2A7E}"/>
              </a:ext>
            </a:extLst>
          </p:cNvPr>
          <p:cNvSpPr>
            <a:spLocks noGrp="1"/>
          </p:cNvSpPr>
          <p:nvPr>
            <p:ph type="sldNum" sz="quarter" idx="12"/>
          </p:nvPr>
        </p:nvSpPr>
        <p:spPr/>
        <p:txBody>
          <a:bodyPr/>
          <a:lstStyle>
            <a:lvl1pPr>
              <a:defRPr/>
            </a:lvl1pPr>
          </a:lstStyle>
          <a:p>
            <a:fld id="{4D1D9CF7-B1C6-4E9A-93FC-A1F80F9A24E9}" type="slidenum">
              <a:rPr lang="en-US" altLang="en-US"/>
              <a:pPr/>
              <a:t>‹#›</a:t>
            </a:fld>
            <a:endParaRPr lang="en-US" altLang="en-US"/>
          </a:p>
        </p:txBody>
      </p:sp>
    </p:spTree>
    <p:extLst>
      <p:ext uri="{BB962C8B-B14F-4D97-AF65-F5344CB8AC3E}">
        <p14:creationId xmlns:p14="http://schemas.microsoft.com/office/powerpoint/2010/main" val="7549613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208B-BF61-4E62-98D4-900842FA75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2B6C02-AB6B-475C-BB5F-1FC20B54ABA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41282BF-A82A-4EC3-8FEC-DB6419F4E2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037864-34D6-4534-A9E8-43189EE07C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C5D5842-E4DC-40E8-AE06-329AAE740D37}"/>
              </a:ext>
            </a:extLst>
          </p:cNvPr>
          <p:cNvSpPr>
            <a:spLocks noGrp="1"/>
          </p:cNvSpPr>
          <p:nvPr>
            <p:ph type="sldNum" sz="quarter" idx="12"/>
          </p:nvPr>
        </p:nvSpPr>
        <p:spPr/>
        <p:txBody>
          <a:bodyPr/>
          <a:lstStyle>
            <a:lvl1pPr>
              <a:defRPr/>
            </a:lvl1pPr>
          </a:lstStyle>
          <a:p>
            <a:fld id="{77311151-1CB7-444F-9AF2-5CFC8578AEC2}" type="slidenum">
              <a:rPr lang="en-US" altLang="en-US"/>
              <a:pPr/>
              <a:t>‹#›</a:t>
            </a:fld>
            <a:endParaRPr lang="en-US" altLang="en-US"/>
          </a:p>
        </p:txBody>
      </p:sp>
    </p:spTree>
    <p:extLst>
      <p:ext uri="{BB962C8B-B14F-4D97-AF65-F5344CB8AC3E}">
        <p14:creationId xmlns:p14="http://schemas.microsoft.com/office/powerpoint/2010/main" val="25137793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41A-0BC5-4249-BC90-1AB4DB083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17470-2C72-44FE-912A-7CE65AD1557F}"/>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714F7-2CF0-4A07-B721-1440A18C3DA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44E98-E10B-4B99-8A46-0A1EAA1EEA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0F24219-E571-4118-A1C8-C0024203C67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E19418-13A9-4E62-9797-F0EDA5C04773}"/>
              </a:ext>
            </a:extLst>
          </p:cNvPr>
          <p:cNvSpPr>
            <a:spLocks noGrp="1"/>
          </p:cNvSpPr>
          <p:nvPr>
            <p:ph type="sldNum" sz="quarter" idx="12"/>
          </p:nvPr>
        </p:nvSpPr>
        <p:spPr/>
        <p:txBody>
          <a:bodyPr/>
          <a:lstStyle>
            <a:lvl1pPr>
              <a:defRPr/>
            </a:lvl1pPr>
          </a:lstStyle>
          <a:p>
            <a:fld id="{1B989116-9D55-4C37-92A6-AC968CF22C01}" type="slidenum">
              <a:rPr lang="en-US" altLang="en-US"/>
              <a:pPr/>
              <a:t>‹#›</a:t>
            </a:fld>
            <a:endParaRPr lang="en-US" altLang="en-US"/>
          </a:p>
        </p:txBody>
      </p:sp>
    </p:spTree>
    <p:extLst>
      <p:ext uri="{BB962C8B-B14F-4D97-AF65-F5344CB8AC3E}">
        <p14:creationId xmlns:p14="http://schemas.microsoft.com/office/powerpoint/2010/main" val="14799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F2BB-44CB-4C89-B84C-C8FBDE49F8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47D1F-4AE0-4701-9AA1-3297EE5CDE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8A7A4E2-4AD6-4FE8-BFAF-81F12C07039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440D693-1661-4267-BFFF-71BAEDF3BABB}"/>
              </a:ext>
            </a:extLst>
          </p:cNvPr>
          <p:cNvSpPr>
            <a:spLocks noGrp="1"/>
          </p:cNvSpPr>
          <p:nvPr>
            <p:ph type="sldNum" sz="quarter" idx="12"/>
          </p:nvPr>
        </p:nvSpPr>
        <p:spPr/>
        <p:txBody>
          <a:bodyPr/>
          <a:lstStyle>
            <a:lvl1pPr>
              <a:defRPr/>
            </a:lvl1pPr>
          </a:lstStyle>
          <a:p>
            <a:fld id="{BB3AE405-2A1B-411F-BD5D-B2AA10FC2EC0}" type="slidenum">
              <a:rPr lang="en-US" altLang="en-US"/>
              <a:pPr/>
              <a:t>‹#›</a:t>
            </a:fld>
            <a:endParaRPr lang="en-US" altLang="en-US"/>
          </a:p>
        </p:txBody>
      </p:sp>
    </p:spTree>
    <p:extLst>
      <p:ext uri="{BB962C8B-B14F-4D97-AF65-F5344CB8AC3E}">
        <p14:creationId xmlns:p14="http://schemas.microsoft.com/office/powerpoint/2010/main" val="31771957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5F1-C1B6-4D3F-90E2-C3CB668E851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AFB43-EC71-4891-8840-D27EBFE0812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A9D545-39E5-4DD6-83C0-1A31EA8792E1}"/>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C0672-F3B8-4903-8D33-D8BD8C3D3A2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875307-D92E-4CFA-A089-227904A8621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5CDE4-C049-4041-8624-DDD27F231FE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FA38A19-032F-4914-992A-4D1A13AAF2A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6799E7-F3E9-42A0-8AF8-DA65407B094A}"/>
              </a:ext>
            </a:extLst>
          </p:cNvPr>
          <p:cNvSpPr>
            <a:spLocks noGrp="1"/>
          </p:cNvSpPr>
          <p:nvPr>
            <p:ph type="sldNum" sz="quarter" idx="12"/>
          </p:nvPr>
        </p:nvSpPr>
        <p:spPr/>
        <p:txBody>
          <a:bodyPr/>
          <a:lstStyle>
            <a:lvl1pPr>
              <a:defRPr/>
            </a:lvl1pPr>
          </a:lstStyle>
          <a:p>
            <a:fld id="{525DC7C6-15D3-4DD2-8DD8-0ED25B8D269C}" type="slidenum">
              <a:rPr lang="en-US" altLang="en-US"/>
              <a:pPr/>
              <a:t>‹#›</a:t>
            </a:fld>
            <a:endParaRPr lang="en-US" altLang="en-US"/>
          </a:p>
        </p:txBody>
      </p:sp>
    </p:spTree>
    <p:extLst>
      <p:ext uri="{BB962C8B-B14F-4D97-AF65-F5344CB8AC3E}">
        <p14:creationId xmlns:p14="http://schemas.microsoft.com/office/powerpoint/2010/main" val="7494293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059C-C823-463F-BC34-E1D14D9DC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C83D1-F759-41C6-9EDA-E44728B08EC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4D2F175-815E-4560-9EF2-79941B8263E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B680D20-A986-4412-B6E0-5F3373554D4A}"/>
              </a:ext>
            </a:extLst>
          </p:cNvPr>
          <p:cNvSpPr>
            <a:spLocks noGrp="1"/>
          </p:cNvSpPr>
          <p:nvPr>
            <p:ph type="sldNum" sz="quarter" idx="12"/>
          </p:nvPr>
        </p:nvSpPr>
        <p:spPr/>
        <p:txBody>
          <a:bodyPr/>
          <a:lstStyle>
            <a:lvl1pPr>
              <a:defRPr/>
            </a:lvl1pPr>
          </a:lstStyle>
          <a:p>
            <a:fld id="{219CC140-3382-4248-929D-6D4FA0FB59AA}" type="slidenum">
              <a:rPr lang="en-US" altLang="en-US"/>
              <a:pPr/>
              <a:t>‹#›</a:t>
            </a:fld>
            <a:endParaRPr lang="en-US" altLang="en-US"/>
          </a:p>
        </p:txBody>
      </p:sp>
    </p:spTree>
    <p:extLst>
      <p:ext uri="{BB962C8B-B14F-4D97-AF65-F5344CB8AC3E}">
        <p14:creationId xmlns:p14="http://schemas.microsoft.com/office/powerpoint/2010/main" val="23480474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AB6F5-0D69-4ED0-AF9A-87C8F8E152C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72F1F96-396C-4884-B4C9-1340BEF662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F3EF539-D479-413E-B630-EE03945E5D8B}"/>
              </a:ext>
            </a:extLst>
          </p:cNvPr>
          <p:cNvSpPr>
            <a:spLocks noGrp="1"/>
          </p:cNvSpPr>
          <p:nvPr>
            <p:ph type="sldNum" sz="quarter" idx="12"/>
          </p:nvPr>
        </p:nvSpPr>
        <p:spPr/>
        <p:txBody>
          <a:bodyPr/>
          <a:lstStyle>
            <a:lvl1pPr>
              <a:defRPr/>
            </a:lvl1pPr>
          </a:lstStyle>
          <a:p>
            <a:fld id="{079467C4-4C42-47B5-825C-FE2D25FFFDBE}" type="slidenum">
              <a:rPr lang="en-US" altLang="en-US"/>
              <a:pPr/>
              <a:t>‹#›</a:t>
            </a:fld>
            <a:endParaRPr lang="en-US" altLang="en-US"/>
          </a:p>
        </p:txBody>
      </p:sp>
    </p:spTree>
    <p:extLst>
      <p:ext uri="{BB962C8B-B14F-4D97-AF65-F5344CB8AC3E}">
        <p14:creationId xmlns:p14="http://schemas.microsoft.com/office/powerpoint/2010/main" val="31184586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E7A-FA83-4B77-B64F-0E06DC27ECC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4F502-2298-4119-AEC6-E1BE8E5FA4B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21B03B-0952-4625-B634-A824E8D5685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10E89-1BE6-4D8F-AF67-AD5F5E373A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707A9B-67AD-4709-9E07-21753C8323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62059D4-B0AE-4C04-936E-69BE561431A9}"/>
              </a:ext>
            </a:extLst>
          </p:cNvPr>
          <p:cNvSpPr>
            <a:spLocks noGrp="1"/>
          </p:cNvSpPr>
          <p:nvPr>
            <p:ph type="sldNum" sz="quarter" idx="12"/>
          </p:nvPr>
        </p:nvSpPr>
        <p:spPr/>
        <p:txBody>
          <a:bodyPr/>
          <a:lstStyle>
            <a:lvl1pPr>
              <a:defRPr/>
            </a:lvl1pPr>
          </a:lstStyle>
          <a:p>
            <a:fld id="{D8713B12-736D-4B93-AF7C-B981522938F4}" type="slidenum">
              <a:rPr lang="en-US" altLang="en-US"/>
              <a:pPr/>
              <a:t>‹#›</a:t>
            </a:fld>
            <a:endParaRPr lang="en-US" altLang="en-US"/>
          </a:p>
        </p:txBody>
      </p:sp>
    </p:spTree>
    <p:extLst>
      <p:ext uri="{BB962C8B-B14F-4D97-AF65-F5344CB8AC3E}">
        <p14:creationId xmlns:p14="http://schemas.microsoft.com/office/powerpoint/2010/main" val="6419949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088D-6682-4E88-AF1A-1A3E577D90F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E927F-65C1-451E-806D-A500B2F8B85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F047BA-C855-4D92-92E8-FEE3C7C22EC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1B324A-F5F1-44A4-AFAC-2C52DB67ED2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107831-84D2-4E6B-8667-29017704154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D74CB7-33C8-45DE-A9A1-533802393A36}"/>
              </a:ext>
            </a:extLst>
          </p:cNvPr>
          <p:cNvSpPr>
            <a:spLocks noGrp="1"/>
          </p:cNvSpPr>
          <p:nvPr>
            <p:ph type="sldNum" sz="quarter" idx="12"/>
          </p:nvPr>
        </p:nvSpPr>
        <p:spPr/>
        <p:txBody>
          <a:bodyPr/>
          <a:lstStyle>
            <a:lvl1pPr>
              <a:defRPr/>
            </a:lvl1pPr>
          </a:lstStyle>
          <a:p>
            <a:fld id="{6EDEF773-36AD-4B60-8253-3619C9B934B1}" type="slidenum">
              <a:rPr lang="en-US" altLang="en-US"/>
              <a:pPr/>
              <a:t>‹#›</a:t>
            </a:fld>
            <a:endParaRPr lang="en-US" altLang="en-US"/>
          </a:p>
        </p:txBody>
      </p:sp>
    </p:spTree>
    <p:extLst>
      <p:ext uri="{BB962C8B-B14F-4D97-AF65-F5344CB8AC3E}">
        <p14:creationId xmlns:p14="http://schemas.microsoft.com/office/powerpoint/2010/main" val="19825546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A43-85B4-43A8-A2F7-128CD884C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48484-1F81-4701-BFDD-947CAB90F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16D6-45C5-4E68-BC3F-75E59E30A3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BC2593-AA26-4468-B474-9DBFCA8D17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3A8F81-5AC1-4B7B-8FCC-C97D1493F6C5}"/>
              </a:ext>
            </a:extLst>
          </p:cNvPr>
          <p:cNvSpPr>
            <a:spLocks noGrp="1"/>
          </p:cNvSpPr>
          <p:nvPr>
            <p:ph type="sldNum" sz="quarter" idx="12"/>
          </p:nvPr>
        </p:nvSpPr>
        <p:spPr/>
        <p:txBody>
          <a:bodyPr/>
          <a:lstStyle>
            <a:lvl1pPr>
              <a:defRPr/>
            </a:lvl1pPr>
          </a:lstStyle>
          <a:p>
            <a:fld id="{8E508655-C30F-49CE-8D41-BE0B5EEB21C3}" type="slidenum">
              <a:rPr lang="en-US" altLang="en-US"/>
              <a:pPr/>
              <a:t>‹#›</a:t>
            </a:fld>
            <a:endParaRPr lang="en-US" altLang="en-US"/>
          </a:p>
        </p:txBody>
      </p:sp>
    </p:spTree>
    <p:extLst>
      <p:ext uri="{BB962C8B-B14F-4D97-AF65-F5344CB8AC3E}">
        <p14:creationId xmlns:p14="http://schemas.microsoft.com/office/powerpoint/2010/main" val="14000794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CEDDB-2B5B-4C6D-A4DD-A1D7DD291D7F}"/>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DD0E6C-CFD5-43F6-AC97-52F538314048}"/>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48728-09BD-4108-A361-C75F0ED2E9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1E8D5E-58B2-4624-8D84-839F4AD8B9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E77A82-AC48-4E9D-82B2-159D900EF4E3}"/>
              </a:ext>
            </a:extLst>
          </p:cNvPr>
          <p:cNvSpPr>
            <a:spLocks noGrp="1"/>
          </p:cNvSpPr>
          <p:nvPr>
            <p:ph type="sldNum" sz="quarter" idx="12"/>
          </p:nvPr>
        </p:nvSpPr>
        <p:spPr/>
        <p:txBody>
          <a:bodyPr/>
          <a:lstStyle>
            <a:lvl1pPr>
              <a:defRPr/>
            </a:lvl1pPr>
          </a:lstStyle>
          <a:p>
            <a:fld id="{80D2E78F-2779-45C7-A99E-5C69578AE31F}" type="slidenum">
              <a:rPr lang="en-US" altLang="en-US"/>
              <a:pPr/>
              <a:t>‹#›</a:t>
            </a:fld>
            <a:endParaRPr lang="en-US" altLang="en-US"/>
          </a:p>
        </p:txBody>
      </p:sp>
    </p:spTree>
    <p:extLst>
      <p:ext uri="{BB962C8B-B14F-4D97-AF65-F5344CB8AC3E}">
        <p14:creationId xmlns:p14="http://schemas.microsoft.com/office/powerpoint/2010/main" val="19667049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163E-F3A0-443A-9166-08CA1E9D5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8DC2B-080E-4A36-BDCF-B40FB0684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9C118-E704-4D34-ABD7-3BF5D0DBEB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5A92C1-2398-4F63-A825-F6A52B3B9A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560F0A6-BC06-4A6B-98A8-311066236955}"/>
              </a:ext>
            </a:extLst>
          </p:cNvPr>
          <p:cNvSpPr>
            <a:spLocks noGrp="1"/>
          </p:cNvSpPr>
          <p:nvPr>
            <p:ph type="sldNum" sz="quarter" idx="12"/>
          </p:nvPr>
        </p:nvSpPr>
        <p:spPr/>
        <p:txBody>
          <a:bodyPr/>
          <a:lstStyle>
            <a:lvl1pPr>
              <a:defRPr/>
            </a:lvl1pPr>
          </a:lstStyle>
          <a:p>
            <a:fld id="{D6E04110-F635-4D2E-96B0-FB4E204A1E3C}" type="slidenum">
              <a:rPr lang="en-US" altLang="en-US"/>
              <a:pPr/>
              <a:t>‹#›</a:t>
            </a:fld>
            <a:endParaRPr lang="en-US" altLang="en-US"/>
          </a:p>
        </p:txBody>
      </p:sp>
    </p:spTree>
    <p:extLst>
      <p:ext uri="{BB962C8B-B14F-4D97-AF65-F5344CB8AC3E}">
        <p14:creationId xmlns:p14="http://schemas.microsoft.com/office/powerpoint/2010/main" val="13242897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9198-D400-4962-A0A7-206549431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23A5D-9D3C-4FDE-B45C-46576D8419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65B2A-CD68-4DB9-B670-7CFEE18213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69B9B6-7314-49A3-B7E8-5C8CAABD7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0C4859-13BA-4AA1-8464-240744F60772}"/>
              </a:ext>
            </a:extLst>
          </p:cNvPr>
          <p:cNvSpPr>
            <a:spLocks noGrp="1"/>
          </p:cNvSpPr>
          <p:nvPr>
            <p:ph type="sldNum" sz="quarter" idx="12"/>
          </p:nvPr>
        </p:nvSpPr>
        <p:spPr/>
        <p:txBody>
          <a:bodyPr/>
          <a:lstStyle>
            <a:lvl1pPr>
              <a:defRPr/>
            </a:lvl1pPr>
          </a:lstStyle>
          <a:p>
            <a:fld id="{25AA877F-AD15-4DC0-8C33-7B93F25268E7}" type="slidenum">
              <a:rPr lang="en-US" altLang="en-US"/>
              <a:pPr/>
              <a:t>‹#›</a:t>
            </a:fld>
            <a:endParaRPr lang="en-US" altLang="en-US"/>
          </a:p>
        </p:txBody>
      </p:sp>
    </p:spTree>
    <p:extLst>
      <p:ext uri="{BB962C8B-B14F-4D97-AF65-F5344CB8AC3E}">
        <p14:creationId xmlns:p14="http://schemas.microsoft.com/office/powerpoint/2010/main" val="17876983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E3C-7ABA-4BB5-BBB6-15925FC5438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C60B3-C01A-4F09-AB63-A3FEB796F83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7D8DA66-84D1-4A80-BD2F-C5A43A119B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EA88AE-4496-45AD-870F-5EB69A0377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050B12-5955-49BD-A6DC-DB0E365C6CF6}"/>
              </a:ext>
            </a:extLst>
          </p:cNvPr>
          <p:cNvSpPr>
            <a:spLocks noGrp="1"/>
          </p:cNvSpPr>
          <p:nvPr>
            <p:ph type="sldNum" sz="quarter" idx="12"/>
          </p:nvPr>
        </p:nvSpPr>
        <p:spPr/>
        <p:txBody>
          <a:bodyPr/>
          <a:lstStyle>
            <a:lvl1pPr>
              <a:defRPr/>
            </a:lvl1pPr>
          </a:lstStyle>
          <a:p>
            <a:fld id="{B5973DD8-0C26-44FF-8FC2-0E1CA8C64B9B}" type="slidenum">
              <a:rPr lang="en-US" altLang="en-US"/>
              <a:pPr/>
              <a:t>‹#›</a:t>
            </a:fld>
            <a:endParaRPr lang="en-US" altLang="en-US"/>
          </a:p>
        </p:txBody>
      </p:sp>
    </p:spTree>
    <p:extLst>
      <p:ext uri="{BB962C8B-B14F-4D97-AF65-F5344CB8AC3E}">
        <p14:creationId xmlns:p14="http://schemas.microsoft.com/office/powerpoint/2010/main" val="237788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425EB-1D28-4275-BBC1-055F56F809B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82A8566-E22E-4BE2-B298-ABDBAEFDDAB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6B75366-8E84-4CEA-8277-82FB66D7519E}"/>
              </a:ext>
            </a:extLst>
          </p:cNvPr>
          <p:cNvSpPr>
            <a:spLocks noGrp="1"/>
          </p:cNvSpPr>
          <p:nvPr>
            <p:ph type="sldNum" sz="quarter" idx="12"/>
          </p:nvPr>
        </p:nvSpPr>
        <p:spPr/>
        <p:txBody>
          <a:bodyPr/>
          <a:lstStyle>
            <a:lvl1pPr>
              <a:defRPr/>
            </a:lvl1pPr>
          </a:lstStyle>
          <a:p>
            <a:fld id="{A25DF029-CFAF-4133-B3B7-380D9A28BA3F}" type="slidenum">
              <a:rPr lang="en-US" altLang="en-US"/>
              <a:pPr/>
              <a:t>‹#›</a:t>
            </a:fld>
            <a:endParaRPr lang="en-US" altLang="en-US"/>
          </a:p>
        </p:txBody>
      </p:sp>
    </p:spTree>
    <p:extLst>
      <p:ext uri="{BB962C8B-B14F-4D97-AF65-F5344CB8AC3E}">
        <p14:creationId xmlns:p14="http://schemas.microsoft.com/office/powerpoint/2010/main" val="26354852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8313-3650-448B-BACE-856FD9A3C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0B4EC-8E69-4567-BEB5-A5859B4616A0}"/>
              </a:ext>
            </a:extLst>
          </p:cNvPr>
          <p:cNvSpPr>
            <a:spLocks noGrp="1"/>
          </p:cNvSpPr>
          <p:nvPr>
            <p:ph sz="half" idx="1"/>
          </p:nvPr>
        </p:nvSpPr>
        <p:spPr>
          <a:xfrm>
            <a:off x="609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9C0EB-8A06-49EF-9F8C-2A5E442798EB}"/>
              </a:ext>
            </a:extLst>
          </p:cNvPr>
          <p:cNvSpPr>
            <a:spLocks noGrp="1"/>
          </p:cNvSpPr>
          <p:nvPr>
            <p:ph sz="half" idx="2"/>
          </p:nvPr>
        </p:nvSpPr>
        <p:spPr>
          <a:xfrm>
            <a:off x="6197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7CE38-18C3-4128-9E48-FADB5F90E0A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623A06-D26B-4205-B755-F6B91A35635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E0C7CA9-7695-4EEB-9870-2D2806102FEF}"/>
              </a:ext>
            </a:extLst>
          </p:cNvPr>
          <p:cNvSpPr>
            <a:spLocks noGrp="1"/>
          </p:cNvSpPr>
          <p:nvPr>
            <p:ph type="sldNum" sz="quarter" idx="12"/>
          </p:nvPr>
        </p:nvSpPr>
        <p:spPr/>
        <p:txBody>
          <a:bodyPr/>
          <a:lstStyle>
            <a:lvl1pPr>
              <a:defRPr/>
            </a:lvl1pPr>
          </a:lstStyle>
          <a:p>
            <a:fld id="{448DD890-621F-441C-9DF0-9BEA6B3EB84A}" type="slidenum">
              <a:rPr lang="en-US" altLang="en-US"/>
              <a:pPr/>
              <a:t>‹#›</a:t>
            </a:fld>
            <a:endParaRPr lang="en-US" altLang="en-US"/>
          </a:p>
        </p:txBody>
      </p:sp>
    </p:spTree>
    <p:extLst>
      <p:ext uri="{BB962C8B-B14F-4D97-AF65-F5344CB8AC3E}">
        <p14:creationId xmlns:p14="http://schemas.microsoft.com/office/powerpoint/2010/main" val="15616867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AC98-AA67-486F-85C6-661A3C7E7FC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E308B-C3D6-4E29-A76E-6A09FE73790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419084-1658-45EB-AA58-FC037250E0DA}"/>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8365E-05DD-4091-ADBC-A86C89AD17D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C903B4-7A01-447C-939D-2B2D3FAB3E6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B496D-3BD7-4EFC-8E15-A8F7D310454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7AD075-19F4-447F-A0AE-315C2C1AB9E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5AD8C9E-E99E-434F-893D-B51B19666FBB}"/>
              </a:ext>
            </a:extLst>
          </p:cNvPr>
          <p:cNvSpPr>
            <a:spLocks noGrp="1"/>
          </p:cNvSpPr>
          <p:nvPr>
            <p:ph type="sldNum" sz="quarter" idx="12"/>
          </p:nvPr>
        </p:nvSpPr>
        <p:spPr/>
        <p:txBody>
          <a:bodyPr/>
          <a:lstStyle>
            <a:lvl1pPr>
              <a:defRPr/>
            </a:lvl1pPr>
          </a:lstStyle>
          <a:p>
            <a:fld id="{9C185B52-9913-42A4-8736-99535EF0449B}" type="slidenum">
              <a:rPr lang="en-US" altLang="en-US"/>
              <a:pPr/>
              <a:t>‹#›</a:t>
            </a:fld>
            <a:endParaRPr lang="en-US" altLang="en-US"/>
          </a:p>
        </p:txBody>
      </p:sp>
    </p:spTree>
    <p:extLst>
      <p:ext uri="{BB962C8B-B14F-4D97-AF65-F5344CB8AC3E}">
        <p14:creationId xmlns:p14="http://schemas.microsoft.com/office/powerpoint/2010/main" val="19677801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0954-58EE-48D6-863B-F532B30C5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FDA71-B1F2-456E-A106-C41EB54D056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F11FFD7-BC66-44FC-A649-39E45250C38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E8E28E0-57D3-4805-A90C-312B51B0AEF5}"/>
              </a:ext>
            </a:extLst>
          </p:cNvPr>
          <p:cNvSpPr>
            <a:spLocks noGrp="1"/>
          </p:cNvSpPr>
          <p:nvPr>
            <p:ph type="sldNum" sz="quarter" idx="12"/>
          </p:nvPr>
        </p:nvSpPr>
        <p:spPr/>
        <p:txBody>
          <a:bodyPr/>
          <a:lstStyle>
            <a:lvl1pPr>
              <a:defRPr/>
            </a:lvl1pPr>
          </a:lstStyle>
          <a:p>
            <a:fld id="{18768313-2126-4DB4-9EEB-77277D17B516}" type="slidenum">
              <a:rPr lang="en-US" altLang="en-US"/>
              <a:pPr/>
              <a:t>‹#›</a:t>
            </a:fld>
            <a:endParaRPr lang="en-US" altLang="en-US"/>
          </a:p>
        </p:txBody>
      </p:sp>
    </p:spTree>
    <p:extLst>
      <p:ext uri="{BB962C8B-B14F-4D97-AF65-F5344CB8AC3E}">
        <p14:creationId xmlns:p14="http://schemas.microsoft.com/office/powerpoint/2010/main" val="38717785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FB117-C3C8-4755-96A8-BD01DD18418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2C25CE7-FB3B-40B9-8454-68A84063F0C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571B673-AED3-44DB-973C-1DFCC5A51A1C}"/>
              </a:ext>
            </a:extLst>
          </p:cNvPr>
          <p:cNvSpPr>
            <a:spLocks noGrp="1"/>
          </p:cNvSpPr>
          <p:nvPr>
            <p:ph type="sldNum" sz="quarter" idx="12"/>
          </p:nvPr>
        </p:nvSpPr>
        <p:spPr/>
        <p:txBody>
          <a:bodyPr/>
          <a:lstStyle>
            <a:lvl1pPr>
              <a:defRPr/>
            </a:lvl1pPr>
          </a:lstStyle>
          <a:p>
            <a:fld id="{5BF28AF6-4EA9-4910-A5E4-85F49ED0EB35}" type="slidenum">
              <a:rPr lang="en-US" altLang="en-US"/>
              <a:pPr/>
              <a:t>‹#›</a:t>
            </a:fld>
            <a:endParaRPr lang="en-US" altLang="en-US"/>
          </a:p>
        </p:txBody>
      </p:sp>
    </p:spTree>
    <p:extLst>
      <p:ext uri="{BB962C8B-B14F-4D97-AF65-F5344CB8AC3E}">
        <p14:creationId xmlns:p14="http://schemas.microsoft.com/office/powerpoint/2010/main" val="32847675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C971-6481-4675-91DF-7D608CD8033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88CDD-9E65-44E3-9C65-FCDECE2C739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A0217-1CD8-44D1-8BA3-505CFA7598A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046EA-1208-4C0A-93C4-B3DCDFE116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104663-14B6-4FD9-9ED0-09A3495441C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C9CF50-7223-49ED-8429-EF9A72301A5A}"/>
              </a:ext>
            </a:extLst>
          </p:cNvPr>
          <p:cNvSpPr>
            <a:spLocks noGrp="1"/>
          </p:cNvSpPr>
          <p:nvPr>
            <p:ph type="sldNum" sz="quarter" idx="12"/>
          </p:nvPr>
        </p:nvSpPr>
        <p:spPr/>
        <p:txBody>
          <a:bodyPr/>
          <a:lstStyle>
            <a:lvl1pPr>
              <a:defRPr/>
            </a:lvl1pPr>
          </a:lstStyle>
          <a:p>
            <a:fld id="{14D18E57-98F8-4A1A-97BD-D5E62CB48B2C}" type="slidenum">
              <a:rPr lang="en-US" altLang="en-US"/>
              <a:pPr/>
              <a:t>‹#›</a:t>
            </a:fld>
            <a:endParaRPr lang="en-US" altLang="en-US"/>
          </a:p>
        </p:txBody>
      </p:sp>
    </p:spTree>
    <p:extLst>
      <p:ext uri="{BB962C8B-B14F-4D97-AF65-F5344CB8AC3E}">
        <p14:creationId xmlns:p14="http://schemas.microsoft.com/office/powerpoint/2010/main" val="12469416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BE1-BA0E-4C82-95DD-0F2FD0A63A8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1E92F-E16C-458B-ADC3-C7215AFEBFD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DFBBA9-4C31-45C2-8572-85C03519934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21F9F9-588F-4428-B06A-986FC018AF1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5E2582-7C64-4CD7-A9A8-8EC8B77A7D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98D3B61-4A22-4AA5-BCA3-E019F92D9BBB}"/>
              </a:ext>
            </a:extLst>
          </p:cNvPr>
          <p:cNvSpPr>
            <a:spLocks noGrp="1"/>
          </p:cNvSpPr>
          <p:nvPr>
            <p:ph type="sldNum" sz="quarter" idx="12"/>
          </p:nvPr>
        </p:nvSpPr>
        <p:spPr/>
        <p:txBody>
          <a:bodyPr/>
          <a:lstStyle>
            <a:lvl1pPr>
              <a:defRPr/>
            </a:lvl1pPr>
          </a:lstStyle>
          <a:p>
            <a:fld id="{B077151E-3943-4A61-AD59-656BE887549D}" type="slidenum">
              <a:rPr lang="en-US" altLang="en-US"/>
              <a:pPr/>
              <a:t>‹#›</a:t>
            </a:fld>
            <a:endParaRPr lang="en-US" altLang="en-US"/>
          </a:p>
        </p:txBody>
      </p:sp>
    </p:spTree>
    <p:extLst>
      <p:ext uri="{BB962C8B-B14F-4D97-AF65-F5344CB8AC3E}">
        <p14:creationId xmlns:p14="http://schemas.microsoft.com/office/powerpoint/2010/main" val="9119807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DABE-E803-48BA-AE20-4F0DFB21D8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0FD33-3078-4C4F-8375-1AD65AECE0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5E391-A4A4-4C57-ADEE-8F7FEAD38F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9BE691-3F7E-485D-98AB-26B79C144A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DE31A3-4E7A-4A81-BA36-F57846DD7936}"/>
              </a:ext>
            </a:extLst>
          </p:cNvPr>
          <p:cNvSpPr>
            <a:spLocks noGrp="1"/>
          </p:cNvSpPr>
          <p:nvPr>
            <p:ph type="sldNum" sz="quarter" idx="12"/>
          </p:nvPr>
        </p:nvSpPr>
        <p:spPr/>
        <p:txBody>
          <a:bodyPr/>
          <a:lstStyle>
            <a:lvl1pPr>
              <a:defRPr/>
            </a:lvl1pPr>
          </a:lstStyle>
          <a:p>
            <a:fld id="{2B06ACD5-A969-4712-8242-5046153270C4}" type="slidenum">
              <a:rPr lang="en-US" altLang="en-US"/>
              <a:pPr/>
              <a:t>‹#›</a:t>
            </a:fld>
            <a:endParaRPr lang="en-US" altLang="en-US"/>
          </a:p>
        </p:txBody>
      </p:sp>
    </p:spTree>
    <p:extLst>
      <p:ext uri="{BB962C8B-B14F-4D97-AF65-F5344CB8AC3E}">
        <p14:creationId xmlns:p14="http://schemas.microsoft.com/office/powerpoint/2010/main" val="8311548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E200B-2A89-4183-BF26-257EEA4B2003}"/>
              </a:ext>
            </a:extLst>
          </p:cNvPr>
          <p:cNvSpPr>
            <a:spLocks noGrp="1"/>
          </p:cNvSpPr>
          <p:nvPr>
            <p:ph type="title" orient="vert"/>
          </p:nvPr>
        </p:nvSpPr>
        <p:spPr>
          <a:xfrm>
            <a:off x="8839200" y="381000"/>
            <a:ext cx="2743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7EEDB-257D-41A6-8EAA-6759E8B90371}"/>
              </a:ext>
            </a:extLst>
          </p:cNvPr>
          <p:cNvSpPr>
            <a:spLocks noGrp="1"/>
          </p:cNvSpPr>
          <p:nvPr>
            <p:ph type="body" orient="vert" idx="1"/>
          </p:nvPr>
        </p:nvSpPr>
        <p:spPr>
          <a:xfrm>
            <a:off x="609600" y="3810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39504-F28A-477D-AF36-2CBD296F530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AD04803-9160-45EC-A56E-979E8281656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B511F4-F7D8-49E0-99F4-117A04847021}"/>
              </a:ext>
            </a:extLst>
          </p:cNvPr>
          <p:cNvSpPr>
            <a:spLocks noGrp="1"/>
          </p:cNvSpPr>
          <p:nvPr>
            <p:ph type="sldNum" sz="quarter" idx="12"/>
          </p:nvPr>
        </p:nvSpPr>
        <p:spPr/>
        <p:txBody>
          <a:bodyPr/>
          <a:lstStyle>
            <a:lvl1pPr>
              <a:defRPr/>
            </a:lvl1pPr>
          </a:lstStyle>
          <a:p>
            <a:fld id="{F11394BC-2084-490D-A55F-64E153E5A966}" type="slidenum">
              <a:rPr lang="en-US" altLang="en-US"/>
              <a:pPr/>
              <a:t>‹#›</a:t>
            </a:fld>
            <a:endParaRPr lang="en-US" altLang="en-US"/>
          </a:p>
        </p:txBody>
      </p:sp>
    </p:spTree>
    <p:extLst>
      <p:ext uri="{BB962C8B-B14F-4D97-AF65-F5344CB8AC3E}">
        <p14:creationId xmlns:p14="http://schemas.microsoft.com/office/powerpoint/2010/main" val="273408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FD91-EBE5-437F-8CC5-557E80ED1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73984-C6D0-48B3-8381-D92D1DDE6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94A27-67A8-48A1-9EF1-9AFCDA614C9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6DB32E-2C66-40D0-B5B6-127DFC0636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D89A07-F0C3-4C39-8FEF-4DE0BAB63E61}"/>
              </a:ext>
            </a:extLst>
          </p:cNvPr>
          <p:cNvSpPr>
            <a:spLocks noGrp="1"/>
          </p:cNvSpPr>
          <p:nvPr>
            <p:ph type="sldNum" sz="quarter" idx="12"/>
          </p:nvPr>
        </p:nvSpPr>
        <p:spPr/>
        <p:txBody>
          <a:bodyPr/>
          <a:lstStyle>
            <a:lvl1pPr>
              <a:defRPr/>
            </a:lvl1pPr>
          </a:lstStyle>
          <a:p>
            <a:fld id="{715573F7-B12E-4C73-8E21-8D1E1EE32BA5}" type="slidenum">
              <a:rPr lang="en-US" altLang="en-US"/>
              <a:pPr/>
              <a:t>‹#›</a:t>
            </a:fld>
            <a:endParaRPr lang="en-US" altLang="en-US"/>
          </a:p>
        </p:txBody>
      </p:sp>
    </p:spTree>
    <p:extLst>
      <p:ext uri="{BB962C8B-B14F-4D97-AF65-F5344CB8AC3E}">
        <p14:creationId xmlns:p14="http://schemas.microsoft.com/office/powerpoint/2010/main" val="31984802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051-A73F-48C7-9D2B-3612561A5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B234B-E477-48D9-A3A9-F4494917A4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D6A1-32E6-46F5-973C-D0BC2EDF28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5DCCFE-58DA-413E-9DDC-A8136878C2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8D5C4B-DDCB-43EA-9E9C-750C14217BA8}"/>
              </a:ext>
            </a:extLst>
          </p:cNvPr>
          <p:cNvSpPr>
            <a:spLocks noGrp="1"/>
          </p:cNvSpPr>
          <p:nvPr>
            <p:ph type="sldNum" sz="quarter" idx="12"/>
          </p:nvPr>
        </p:nvSpPr>
        <p:spPr/>
        <p:txBody>
          <a:bodyPr/>
          <a:lstStyle>
            <a:lvl1pPr>
              <a:defRPr/>
            </a:lvl1pPr>
          </a:lstStyle>
          <a:p>
            <a:fld id="{703D5903-2452-4581-B42F-154F4B3F522D}" type="slidenum">
              <a:rPr lang="en-US" altLang="en-US"/>
              <a:pPr/>
              <a:t>‹#›</a:t>
            </a:fld>
            <a:endParaRPr lang="en-US" altLang="en-US"/>
          </a:p>
        </p:txBody>
      </p:sp>
    </p:spTree>
    <p:extLst>
      <p:ext uri="{BB962C8B-B14F-4D97-AF65-F5344CB8AC3E}">
        <p14:creationId xmlns:p14="http://schemas.microsoft.com/office/powerpoint/2010/main" val="1308100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AD4B-3F10-443B-BBC6-A880C894CFD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0ECA1-856E-4DFD-919A-7C9C5C34339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BF6D9-75FD-429C-87F8-0CEAC67F4C1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F542C-ECB6-42E3-8EE1-F73F5ECC7F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19A534F-0060-4E4A-BB65-C2F85CBEBCA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E986E23-9195-4C50-B606-189B6B7674CA}"/>
              </a:ext>
            </a:extLst>
          </p:cNvPr>
          <p:cNvSpPr>
            <a:spLocks noGrp="1"/>
          </p:cNvSpPr>
          <p:nvPr>
            <p:ph type="sldNum" sz="quarter" idx="12"/>
          </p:nvPr>
        </p:nvSpPr>
        <p:spPr/>
        <p:txBody>
          <a:bodyPr/>
          <a:lstStyle>
            <a:lvl1pPr>
              <a:defRPr/>
            </a:lvl1pPr>
          </a:lstStyle>
          <a:p>
            <a:fld id="{3F40E9AA-206A-40BE-8801-8D20EBB337C6}" type="slidenum">
              <a:rPr lang="en-US" altLang="en-US"/>
              <a:pPr/>
              <a:t>‹#›</a:t>
            </a:fld>
            <a:endParaRPr lang="en-US" altLang="en-US"/>
          </a:p>
        </p:txBody>
      </p:sp>
    </p:spTree>
    <p:extLst>
      <p:ext uri="{BB962C8B-B14F-4D97-AF65-F5344CB8AC3E}">
        <p14:creationId xmlns:p14="http://schemas.microsoft.com/office/powerpoint/2010/main" val="17013298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D3CB-765B-43F2-A3F9-5BD6168F4484}"/>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B7F58-21AB-4C9B-AB01-FF1F6E34340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27A6A21-B1FC-4AEB-BA68-442A074E17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6F83F5-EE25-494F-9E62-2A72AA50435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DE83FB-AFA5-4368-87A8-F1913C3B9893}"/>
              </a:ext>
            </a:extLst>
          </p:cNvPr>
          <p:cNvSpPr>
            <a:spLocks noGrp="1"/>
          </p:cNvSpPr>
          <p:nvPr>
            <p:ph type="sldNum" sz="quarter" idx="12"/>
          </p:nvPr>
        </p:nvSpPr>
        <p:spPr/>
        <p:txBody>
          <a:bodyPr/>
          <a:lstStyle>
            <a:lvl1pPr>
              <a:defRPr/>
            </a:lvl1pPr>
          </a:lstStyle>
          <a:p>
            <a:fld id="{BA095701-3063-405C-A180-A9210275984B}" type="slidenum">
              <a:rPr lang="en-US" altLang="en-US"/>
              <a:pPr/>
              <a:t>‹#›</a:t>
            </a:fld>
            <a:endParaRPr lang="en-US" altLang="en-US"/>
          </a:p>
        </p:txBody>
      </p:sp>
    </p:spTree>
    <p:extLst>
      <p:ext uri="{BB962C8B-B14F-4D97-AF65-F5344CB8AC3E}">
        <p14:creationId xmlns:p14="http://schemas.microsoft.com/office/powerpoint/2010/main" val="6006778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1258-A2F9-48CA-8FF6-799B050CD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F095E-DAE6-4FCA-A025-853C0B6E2E08}"/>
              </a:ext>
            </a:extLst>
          </p:cNvPr>
          <p:cNvSpPr>
            <a:spLocks noGrp="1"/>
          </p:cNvSpPr>
          <p:nvPr>
            <p:ph sz="half" idx="1"/>
          </p:nvPr>
        </p:nvSpPr>
        <p:spPr>
          <a:xfrm>
            <a:off x="609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60F15-57E0-4066-B6CD-B1667F6173E3}"/>
              </a:ext>
            </a:extLst>
          </p:cNvPr>
          <p:cNvSpPr>
            <a:spLocks noGrp="1"/>
          </p:cNvSpPr>
          <p:nvPr>
            <p:ph sz="half" idx="2"/>
          </p:nvPr>
        </p:nvSpPr>
        <p:spPr>
          <a:xfrm>
            <a:off x="6197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3BE08-2EE8-421B-8250-88928C86F23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52F318-F419-4946-9CC2-66B63EBB264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AC2026-9701-4B4D-BAB5-A828B2519327}"/>
              </a:ext>
            </a:extLst>
          </p:cNvPr>
          <p:cNvSpPr>
            <a:spLocks noGrp="1"/>
          </p:cNvSpPr>
          <p:nvPr>
            <p:ph type="sldNum" sz="quarter" idx="12"/>
          </p:nvPr>
        </p:nvSpPr>
        <p:spPr/>
        <p:txBody>
          <a:bodyPr/>
          <a:lstStyle>
            <a:lvl1pPr>
              <a:defRPr/>
            </a:lvl1pPr>
          </a:lstStyle>
          <a:p>
            <a:fld id="{3D705D51-3D6B-4DFB-8A7A-442F1305B442}" type="slidenum">
              <a:rPr lang="en-US" altLang="en-US"/>
              <a:pPr/>
              <a:t>‹#›</a:t>
            </a:fld>
            <a:endParaRPr lang="en-US" altLang="en-US"/>
          </a:p>
        </p:txBody>
      </p:sp>
    </p:spTree>
    <p:extLst>
      <p:ext uri="{BB962C8B-B14F-4D97-AF65-F5344CB8AC3E}">
        <p14:creationId xmlns:p14="http://schemas.microsoft.com/office/powerpoint/2010/main" val="14213557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C462-0C6C-4955-81B8-FC909275BB37}"/>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4EDBC-A692-4359-B2DF-19511ABD170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33945D-C1AF-4E34-B2A6-028D3C1429E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E2BD5-13B8-49A0-892B-B9E171AB246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90FBD3-3167-4930-BEB7-9B701AC31C3A}"/>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9138D-F616-4118-8E6A-20F2457564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FB8D52-3C11-4E2A-9EAA-B7304C101A5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AF0B1AE-22C1-49A3-8953-1023A118D6BC}"/>
              </a:ext>
            </a:extLst>
          </p:cNvPr>
          <p:cNvSpPr>
            <a:spLocks noGrp="1"/>
          </p:cNvSpPr>
          <p:nvPr>
            <p:ph type="sldNum" sz="quarter" idx="12"/>
          </p:nvPr>
        </p:nvSpPr>
        <p:spPr/>
        <p:txBody>
          <a:bodyPr/>
          <a:lstStyle>
            <a:lvl1pPr>
              <a:defRPr/>
            </a:lvl1pPr>
          </a:lstStyle>
          <a:p>
            <a:fld id="{B2769250-A5B0-4FF2-BEA1-13E59A5B84F1}" type="slidenum">
              <a:rPr lang="en-US" altLang="en-US"/>
              <a:pPr/>
              <a:t>‹#›</a:t>
            </a:fld>
            <a:endParaRPr lang="en-US" altLang="en-US"/>
          </a:p>
        </p:txBody>
      </p:sp>
    </p:spTree>
    <p:extLst>
      <p:ext uri="{BB962C8B-B14F-4D97-AF65-F5344CB8AC3E}">
        <p14:creationId xmlns:p14="http://schemas.microsoft.com/office/powerpoint/2010/main" val="6542840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EEB-1173-4530-A4F2-618EC7058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36E43B-88FD-43DC-88AD-967C0446897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5CE8618-C57F-4F07-B1BB-4F6E2981DDD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C2F1138-5997-4E5C-A7FF-70335C4EAAD4}"/>
              </a:ext>
            </a:extLst>
          </p:cNvPr>
          <p:cNvSpPr>
            <a:spLocks noGrp="1"/>
          </p:cNvSpPr>
          <p:nvPr>
            <p:ph type="sldNum" sz="quarter" idx="12"/>
          </p:nvPr>
        </p:nvSpPr>
        <p:spPr/>
        <p:txBody>
          <a:bodyPr/>
          <a:lstStyle>
            <a:lvl1pPr>
              <a:defRPr/>
            </a:lvl1pPr>
          </a:lstStyle>
          <a:p>
            <a:fld id="{F519FD60-632E-43AA-86E7-52B306A3E391}" type="slidenum">
              <a:rPr lang="en-US" altLang="en-US"/>
              <a:pPr/>
              <a:t>‹#›</a:t>
            </a:fld>
            <a:endParaRPr lang="en-US" altLang="en-US"/>
          </a:p>
        </p:txBody>
      </p:sp>
    </p:spTree>
    <p:extLst>
      <p:ext uri="{BB962C8B-B14F-4D97-AF65-F5344CB8AC3E}">
        <p14:creationId xmlns:p14="http://schemas.microsoft.com/office/powerpoint/2010/main" val="17497694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E16AE-7F42-40D0-A886-A200AF8A4D6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A670A0A-646D-4889-A66F-19507E3F9D3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9D79F57-E0A0-4111-B329-E06E6C0A13E5}"/>
              </a:ext>
            </a:extLst>
          </p:cNvPr>
          <p:cNvSpPr>
            <a:spLocks noGrp="1"/>
          </p:cNvSpPr>
          <p:nvPr>
            <p:ph type="sldNum" sz="quarter" idx="12"/>
          </p:nvPr>
        </p:nvSpPr>
        <p:spPr/>
        <p:txBody>
          <a:bodyPr/>
          <a:lstStyle>
            <a:lvl1pPr>
              <a:defRPr/>
            </a:lvl1pPr>
          </a:lstStyle>
          <a:p>
            <a:fld id="{57E9BD00-5D7D-4683-9099-DB2C4427FDE5}" type="slidenum">
              <a:rPr lang="en-US" altLang="en-US"/>
              <a:pPr/>
              <a:t>‹#›</a:t>
            </a:fld>
            <a:endParaRPr lang="en-US" altLang="en-US"/>
          </a:p>
        </p:txBody>
      </p:sp>
    </p:spTree>
    <p:extLst>
      <p:ext uri="{BB962C8B-B14F-4D97-AF65-F5344CB8AC3E}">
        <p14:creationId xmlns:p14="http://schemas.microsoft.com/office/powerpoint/2010/main" val="8183255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0DF-2310-4E90-BA36-C7177FA670A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E7EAB-E267-4E35-A5C2-06298C6CC75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02993A-14A5-4B34-BFE8-F195BC4D9F9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7ECE6-AE65-4645-B15C-BB30748B5A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4E9C4D-825B-46E8-91C1-299E053C7A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B95C64A-6EC1-4D3B-82A6-BA04EFC67F94}"/>
              </a:ext>
            </a:extLst>
          </p:cNvPr>
          <p:cNvSpPr>
            <a:spLocks noGrp="1"/>
          </p:cNvSpPr>
          <p:nvPr>
            <p:ph type="sldNum" sz="quarter" idx="12"/>
          </p:nvPr>
        </p:nvSpPr>
        <p:spPr/>
        <p:txBody>
          <a:bodyPr/>
          <a:lstStyle>
            <a:lvl1pPr>
              <a:defRPr/>
            </a:lvl1pPr>
          </a:lstStyle>
          <a:p>
            <a:fld id="{17F16D17-E8FA-499B-91B3-9BDDEA6A7E5C}" type="slidenum">
              <a:rPr lang="en-US" altLang="en-US"/>
              <a:pPr/>
              <a:t>‹#›</a:t>
            </a:fld>
            <a:endParaRPr lang="en-US" altLang="en-US"/>
          </a:p>
        </p:txBody>
      </p:sp>
    </p:spTree>
    <p:extLst>
      <p:ext uri="{BB962C8B-B14F-4D97-AF65-F5344CB8AC3E}">
        <p14:creationId xmlns:p14="http://schemas.microsoft.com/office/powerpoint/2010/main" val="2967101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5769-5CFE-410F-9838-98E281BF1C6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95C80-20B6-4ABD-97B2-D3D6DA0F9C0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1F7736-D91D-49A9-B1FF-F74DF51986F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83C00F-71AC-4183-8ACB-AE12469043F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B009FB-DCEC-49B3-8B26-9BBE64814A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6F8FD2E-EA7E-4D57-A738-20914EA48A23}"/>
              </a:ext>
            </a:extLst>
          </p:cNvPr>
          <p:cNvSpPr>
            <a:spLocks noGrp="1"/>
          </p:cNvSpPr>
          <p:nvPr>
            <p:ph type="sldNum" sz="quarter" idx="12"/>
          </p:nvPr>
        </p:nvSpPr>
        <p:spPr/>
        <p:txBody>
          <a:bodyPr/>
          <a:lstStyle>
            <a:lvl1pPr>
              <a:defRPr/>
            </a:lvl1pPr>
          </a:lstStyle>
          <a:p>
            <a:fld id="{A77105F6-97AA-4755-A3D6-0C22822CBFFB}" type="slidenum">
              <a:rPr lang="en-US" altLang="en-US"/>
              <a:pPr/>
              <a:t>‹#›</a:t>
            </a:fld>
            <a:endParaRPr lang="en-US" altLang="en-US"/>
          </a:p>
        </p:txBody>
      </p:sp>
    </p:spTree>
    <p:extLst>
      <p:ext uri="{BB962C8B-B14F-4D97-AF65-F5344CB8AC3E}">
        <p14:creationId xmlns:p14="http://schemas.microsoft.com/office/powerpoint/2010/main" val="15075554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3B5A-F9E8-4CAF-83B8-916019AC1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526CD-039E-4FCA-8C8F-BF30029BCF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68429-65EB-44CE-AC0F-3AFBAC4C85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4A12D1-39DE-4F03-828F-9694CF6AF7A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62CC29-70EB-4A01-8173-6D69E1FB921E}"/>
              </a:ext>
            </a:extLst>
          </p:cNvPr>
          <p:cNvSpPr>
            <a:spLocks noGrp="1"/>
          </p:cNvSpPr>
          <p:nvPr>
            <p:ph type="sldNum" sz="quarter" idx="12"/>
          </p:nvPr>
        </p:nvSpPr>
        <p:spPr/>
        <p:txBody>
          <a:bodyPr/>
          <a:lstStyle>
            <a:lvl1pPr>
              <a:defRPr/>
            </a:lvl1pPr>
          </a:lstStyle>
          <a:p>
            <a:fld id="{0E232EA0-79AF-47BC-AF8E-1996B61CF578}" type="slidenum">
              <a:rPr lang="en-US" altLang="en-US"/>
              <a:pPr/>
              <a:t>‹#›</a:t>
            </a:fld>
            <a:endParaRPr lang="en-US" altLang="en-US"/>
          </a:p>
        </p:txBody>
      </p:sp>
    </p:spTree>
    <p:extLst>
      <p:ext uri="{BB962C8B-B14F-4D97-AF65-F5344CB8AC3E}">
        <p14:creationId xmlns:p14="http://schemas.microsoft.com/office/powerpoint/2010/main" val="41835638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07F5D-596D-4DE8-A7EB-EF90D11485E6}"/>
              </a:ext>
            </a:extLst>
          </p:cNvPr>
          <p:cNvSpPr>
            <a:spLocks noGrp="1"/>
          </p:cNvSpPr>
          <p:nvPr>
            <p:ph type="title" orient="vert"/>
          </p:nvPr>
        </p:nvSpPr>
        <p:spPr>
          <a:xfrm>
            <a:off x="8839200" y="1752601"/>
            <a:ext cx="27432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87D82-AA84-4605-B5A5-3E7C7B940911}"/>
              </a:ext>
            </a:extLst>
          </p:cNvPr>
          <p:cNvSpPr>
            <a:spLocks noGrp="1"/>
          </p:cNvSpPr>
          <p:nvPr>
            <p:ph type="body" orient="vert" idx="1"/>
          </p:nvPr>
        </p:nvSpPr>
        <p:spPr>
          <a:xfrm>
            <a:off x="609600" y="1752601"/>
            <a:ext cx="80264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C14D-7E7E-4756-814B-8D8901DB3C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A13F98-027B-4CD7-8719-8064FE627A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102242-E4BA-468E-9A00-64C93D300B28}"/>
              </a:ext>
            </a:extLst>
          </p:cNvPr>
          <p:cNvSpPr>
            <a:spLocks noGrp="1"/>
          </p:cNvSpPr>
          <p:nvPr>
            <p:ph type="sldNum" sz="quarter" idx="12"/>
          </p:nvPr>
        </p:nvSpPr>
        <p:spPr/>
        <p:txBody>
          <a:bodyPr/>
          <a:lstStyle>
            <a:lvl1pPr>
              <a:defRPr/>
            </a:lvl1pPr>
          </a:lstStyle>
          <a:p>
            <a:fld id="{FE88F32B-6663-48FE-83B8-68C267ECAA24}" type="slidenum">
              <a:rPr lang="en-US" altLang="en-US"/>
              <a:pPr/>
              <a:t>‹#›</a:t>
            </a:fld>
            <a:endParaRPr lang="en-US" altLang="en-US"/>
          </a:p>
        </p:txBody>
      </p:sp>
    </p:spTree>
    <p:extLst>
      <p:ext uri="{BB962C8B-B14F-4D97-AF65-F5344CB8AC3E}">
        <p14:creationId xmlns:p14="http://schemas.microsoft.com/office/powerpoint/2010/main" val="12627049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D983-24CB-4228-BDCC-D318414AE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0A0881-43C2-495A-B58C-EBF83CEAA1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2174F4-E910-462B-888E-E39FDA2106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872757-F491-4DA5-B1CA-198A9780C07D}"/>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FEC6E6BA-045F-4FB9-BDE7-7DCDC6E1A11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907052193"/>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70DA-80F5-499F-B72E-E959A0870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854A4-4998-4C6F-BD62-FE5CB586D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1C205-2F23-41E3-974A-CBFDA458CA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AEF4ED-42CC-4DFF-916D-BCF00C4ED16F}"/>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6" name="Slide Number Placeholder 5">
            <a:extLst>
              <a:ext uri="{FF2B5EF4-FFF2-40B4-BE49-F238E27FC236}">
                <a16:creationId xmlns:a16="http://schemas.microsoft.com/office/drawing/2014/main" id="{68280F1B-5B63-4628-B71D-756A6263672D}"/>
              </a:ext>
            </a:extLst>
          </p:cNvPr>
          <p:cNvSpPr>
            <a:spLocks noGrp="1"/>
          </p:cNvSpPr>
          <p:nvPr>
            <p:ph type="sldNum" sz="quarter" idx="12"/>
          </p:nvPr>
        </p:nvSpPr>
        <p:spPr/>
        <p:txBody>
          <a:bodyPr/>
          <a:lstStyle>
            <a:lvl1pPr>
              <a:defRPr/>
            </a:lvl1p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883697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E175-8E22-4FA9-AD9D-F9F335A5D23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D82B0-4FA2-4521-87AD-54700A5B31B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C0EC99-9DAD-4174-9DAE-D8CC5DF76EC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6E0E98-8BCB-4AE1-A969-8F11AC181D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5145F4-F77D-477E-9A69-C1467E242E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F864E0B-2B2D-494D-9E65-752D12F2903C}"/>
              </a:ext>
            </a:extLst>
          </p:cNvPr>
          <p:cNvSpPr>
            <a:spLocks noGrp="1"/>
          </p:cNvSpPr>
          <p:nvPr>
            <p:ph type="sldNum" sz="quarter" idx="12"/>
          </p:nvPr>
        </p:nvSpPr>
        <p:spPr/>
        <p:txBody>
          <a:bodyPr/>
          <a:lstStyle>
            <a:lvl1pPr>
              <a:defRPr/>
            </a:lvl1pPr>
          </a:lstStyle>
          <a:p>
            <a:fld id="{F91D216F-016D-4C9B-AE38-D4C0255B05EB}" type="slidenum">
              <a:rPr lang="en-US" altLang="en-US"/>
              <a:pPr/>
              <a:t>‹#›</a:t>
            </a:fld>
            <a:endParaRPr lang="en-US" altLang="en-US"/>
          </a:p>
        </p:txBody>
      </p:sp>
    </p:spTree>
    <p:extLst>
      <p:ext uri="{BB962C8B-B14F-4D97-AF65-F5344CB8AC3E}">
        <p14:creationId xmlns:p14="http://schemas.microsoft.com/office/powerpoint/2010/main" val="5373095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9091-F08E-493C-8391-510B6ABFC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EC731-D4BC-46D4-9008-FA49742D6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0256F-4700-4691-A30C-167909D46A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229D00-D6C8-4BC5-85B1-6848ABB0D2AA}"/>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5EC0CD90-4DC5-4C37-9218-23FCE797CF5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4103704701"/>
      </p:ext>
    </p:extLst>
  </p:cSld>
  <p:clrMapOvr>
    <a:masterClrMapping/>
  </p:clrMapOvr>
  <p:transition spd="med">
    <p:wipe dir="d"/>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50AD-679F-42AB-B609-DB459BBA6C2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662DBF-DDC4-429F-8ABE-DBD09DA064E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65EB5DD-519F-492B-A54A-9129B3F5F7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764C23-FB47-424F-B50F-3FD05C93C555}"/>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BC423B8C-0A8D-41B8-9DD0-64DB845DF024}"/>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1980927117"/>
      </p:ext>
    </p:extLst>
  </p:cSld>
  <p:clrMapOvr>
    <a:masterClrMapping/>
  </p:clrMapOvr>
  <p:transition spd="med">
    <p:wipe dir="d"/>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9971-4E0C-4723-B336-01BC878EB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5DD7D-CED2-4E31-950E-51631D0E96C3}"/>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8FE930-3CF2-40E5-B2FA-E6900A03A29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71B66-196B-4885-9055-2AAD00D5694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639CE1-139F-41E2-9EEB-02CF9A21B5B6}"/>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1BCFEB77-C971-4719-A0D5-F8B278C29584}"/>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774284307"/>
      </p:ext>
    </p:extLst>
  </p:cSld>
  <p:clrMapOvr>
    <a:masterClrMapping/>
  </p:clrMapOvr>
  <p:transition spd="med">
    <p:wipe dir="d"/>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B5A1-A355-485A-963E-46B53E7DA0B3}"/>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D85998-9B86-4AF4-BE1E-A59E3C0B7FD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268E7C-5464-4350-9CFF-D91A1517CD57}"/>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4E39E-6F2F-4076-A60A-EAF54CFD0E9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8B3262-6857-4938-9F59-9158A4C655D9}"/>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C7F10-CA70-4C10-A747-6AB7D382B7BE}"/>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1B4BFC17-BC3E-4791-A20E-37D524202B22}"/>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9" name="Slide Number Placeholder 8">
            <a:extLst>
              <a:ext uri="{FF2B5EF4-FFF2-40B4-BE49-F238E27FC236}">
                <a16:creationId xmlns:a16="http://schemas.microsoft.com/office/drawing/2014/main" id="{1ED8EEAE-A3A6-400C-8CA2-41FF1FB2F811}"/>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1235383020"/>
      </p:ext>
    </p:extLst>
  </p:cSld>
  <p:clrMapOvr>
    <a:masterClrMapping/>
  </p:clrMapOvr>
  <p:transition spd="med">
    <p:wipe dir="d"/>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DC84-B04D-4872-B258-575A65BF2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94912-D200-4950-90B4-5454C461D209}"/>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238E63C-85C4-426F-997B-4046356B4BC9}"/>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5" name="Slide Number Placeholder 4">
            <a:extLst>
              <a:ext uri="{FF2B5EF4-FFF2-40B4-BE49-F238E27FC236}">
                <a16:creationId xmlns:a16="http://schemas.microsoft.com/office/drawing/2014/main" id="{4DB1D899-42AA-4512-8B1E-BFBBE316782C}"/>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11866485"/>
      </p:ext>
    </p:extLst>
  </p:cSld>
  <p:clrMapOvr>
    <a:masterClrMapping/>
  </p:clrMapOvr>
  <p:transition spd="med">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0DEEA-7C79-42B2-9F0F-2EA4383964EB}"/>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12A6213D-59D8-4AA0-BC03-A96AF2545C9A}"/>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4" name="Slide Number Placeholder 3">
            <a:extLst>
              <a:ext uri="{FF2B5EF4-FFF2-40B4-BE49-F238E27FC236}">
                <a16:creationId xmlns:a16="http://schemas.microsoft.com/office/drawing/2014/main" id="{C2424B6E-D90E-4358-9749-0B3834741873}"/>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1361031442"/>
      </p:ext>
    </p:extLst>
  </p:cSld>
  <p:clrMapOvr>
    <a:masterClrMapping/>
  </p:clrMapOvr>
  <p:transition spd="med">
    <p:wipe dir="d"/>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2082-CC9A-4BF5-8C71-B0D38F9C92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A114C1-B4BA-49DD-A1BA-6BFD6D2C67C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562AD-1AD2-48BC-AE1B-FB71A5402C8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5C0E0D-A1A4-44E6-A85B-59D57D1FCD8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05AC5B2-50AC-4CF8-B044-393C7AA0B73B}"/>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28E0E1F4-F2BC-4446-A269-62C6A2BB6325}"/>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269726710"/>
      </p:ext>
    </p:extLst>
  </p:cSld>
  <p:clrMapOvr>
    <a:masterClrMapping/>
  </p:clrMapOvr>
  <p:transition spd="med">
    <p:wipe dir="d"/>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E5E6-91B2-4B2A-B2F1-3FBFFB0819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98409-174E-425B-A1D1-952BF7F3C30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479D9B-9C71-4640-B898-DA8EE48C904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F88FD6-16FA-4D97-BFE5-FF2E8209485F}"/>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1943AEC-5F84-4AAB-BA29-DC37E8784D44}"/>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7" name="Slide Number Placeholder 6">
            <a:extLst>
              <a:ext uri="{FF2B5EF4-FFF2-40B4-BE49-F238E27FC236}">
                <a16:creationId xmlns:a16="http://schemas.microsoft.com/office/drawing/2014/main" id="{F89B029C-2A74-4FEE-8AD8-C1132B042629}"/>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592275358"/>
      </p:ext>
    </p:extLst>
  </p:cSld>
  <p:clrMapOvr>
    <a:masterClrMapping/>
  </p:clrMapOvr>
  <p:transition spd="med">
    <p:wipe dir="d"/>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A1A-49FB-40F6-920F-5475B5C47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F125F-29FD-430B-B96A-B9C2CA705B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E9E2F-FA09-45D6-9AEA-E0BCC9B25D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B3490A-8870-4CEE-93E7-9F8EF5312015}"/>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A2CAADE0-E168-4F81-999B-659A1C9862DA}"/>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3016807986"/>
      </p:ext>
    </p:extLst>
  </p:cSld>
  <p:clrMapOvr>
    <a:masterClrMapping/>
  </p:clrMapOvr>
  <p:transition spd="med">
    <p:wipe dir="d"/>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CAC9BF-5176-4035-8705-979C0BC109E0}"/>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3547E-7F44-4EF9-B5EB-1F4B474D5AC9}"/>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538A-83FD-4B2E-BA24-01B335ECD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B98986-70F9-4CBE-B090-0CBF10FEC036}"/>
              </a:ext>
            </a:extLst>
          </p:cNvPr>
          <p:cNvSpPr>
            <a:spLocks noGrp="1"/>
          </p:cNvSpPr>
          <p:nvPr>
            <p:ph type="ftr" sz="quarter" idx="11"/>
          </p:nvPr>
        </p:nvSpPr>
        <p:spPr/>
        <p:txBody>
          <a:bodyPr/>
          <a:lstStyle>
            <a:lvl1pPr>
              <a:defRPr/>
            </a:lvl1pPr>
          </a:lstStyle>
          <a:p>
            <a:pPr>
              <a:defRPr/>
            </a:pPr>
            <a:r>
              <a:rPr lang="en-US"/>
              <a:t>Four Anchors To Weather The Storms Of Life</a:t>
            </a:r>
          </a:p>
        </p:txBody>
      </p:sp>
      <p:sp>
        <p:nvSpPr>
          <p:cNvPr id="6" name="Slide Number Placeholder 5">
            <a:extLst>
              <a:ext uri="{FF2B5EF4-FFF2-40B4-BE49-F238E27FC236}">
                <a16:creationId xmlns:a16="http://schemas.microsoft.com/office/drawing/2014/main" id="{537E0680-21E3-4966-A6A6-A2FE1B928FC0}"/>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1544211990"/>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FF39-28F7-430C-8628-D5D4A1D650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0FDED5-1D5E-44C6-9479-8ED582E9B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804FD-28FB-4CC2-8936-022BE7EDCBE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02C8F5-4EE3-44C0-8E59-C5D6D64DBA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9593808-46C8-4989-B706-CD53419A248D}"/>
              </a:ext>
            </a:extLst>
          </p:cNvPr>
          <p:cNvSpPr>
            <a:spLocks noGrp="1"/>
          </p:cNvSpPr>
          <p:nvPr>
            <p:ph type="sldNum" sz="quarter" idx="12"/>
          </p:nvPr>
        </p:nvSpPr>
        <p:spPr/>
        <p:txBody>
          <a:bodyPr/>
          <a:lstStyle>
            <a:lvl1pPr>
              <a:defRPr/>
            </a:lvl1pPr>
          </a:lstStyle>
          <a:p>
            <a:fld id="{06824D46-CAC0-41A6-AEBB-FF357616ACCA}" type="slidenum">
              <a:rPr lang="en-US" altLang="en-US"/>
              <a:pPr/>
              <a:t>‹#›</a:t>
            </a:fld>
            <a:endParaRPr lang="en-US" altLang="en-US"/>
          </a:p>
        </p:txBody>
      </p:sp>
    </p:spTree>
    <p:extLst>
      <p:ext uri="{BB962C8B-B14F-4D97-AF65-F5344CB8AC3E}">
        <p14:creationId xmlns:p14="http://schemas.microsoft.com/office/powerpoint/2010/main" val="2041117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D0C0-4870-4C48-AD4D-33F258C4B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B6417-42AF-4D07-A03F-900FEF30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9EB23-57C7-4B33-B65F-6A55DF9E95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4FFA8F0-7D38-44F5-B1D8-1666FBC8CD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E7CDA6-9743-4CDE-A39D-1D158F11F592}"/>
              </a:ext>
            </a:extLst>
          </p:cNvPr>
          <p:cNvSpPr>
            <a:spLocks noGrp="1"/>
          </p:cNvSpPr>
          <p:nvPr>
            <p:ph type="sldNum" sz="quarter" idx="12"/>
          </p:nvPr>
        </p:nvSpPr>
        <p:spPr/>
        <p:txBody>
          <a:bodyPr/>
          <a:lstStyle>
            <a:lvl1pPr>
              <a:defRPr/>
            </a:lvl1pPr>
          </a:lstStyle>
          <a:p>
            <a:fld id="{843E6C90-E65E-4128-B595-1D1F69A1FB2F}" type="slidenum">
              <a:rPr lang="en-US" altLang="en-US"/>
              <a:pPr/>
              <a:t>‹#›</a:t>
            </a:fld>
            <a:endParaRPr lang="en-US" altLang="en-US"/>
          </a:p>
        </p:txBody>
      </p:sp>
    </p:spTree>
    <p:extLst>
      <p:ext uri="{BB962C8B-B14F-4D97-AF65-F5344CB8AC3E}">
        <p14:creationId xmlns:p14="http://schemas.microsoft.com/office/powerpoint/2010/main" val="19904821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D51A-9061-4188-863E-AF2517D68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A0A85-158B-41B3-AE27-A31442B29D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2B344-1999-4EE9-A165-99AD5480FA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8A8287-81AE-4EFA-9660-576E2AF59F0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BD363-3F9A-4536-96B6-7AB266D2632D}"/>
              </a:ext>
            </a:extLst>
          </p:cNvPr>
          <p:cNvSpPr>
            <a:spLocks noGrp="1"/>
          </p:cNvSpPr>
          <p:nvPr>
            <p:ph type="sldNum" sz="quarter" idx="12"/>
          </p:nvPr>
        </p:nvSpPr>
        <p:spPr/>
        <p:txBody>
          <a:bodyPr/>
          <a:lstStyle>
            <a:lvl1pPr>
              <a:defRPr/>
            </a:lvl1pPr>
          </a:lstStyle>
          <a:p>
            <a:fld id="{7A21FB9C-3ABE-4562-AF0F-849A443221D0}" type="slidenum">
              <a:rPr lang="en-US" altLang="en-US"/>
              <a:pPr/>
              <a:t>‹#›</a:t>
            </a:fld>
            <a:endParaRPr lang="en-US" altLang="en-US"/>
          </a:p>
        </p:txBody>
      </p:sp>
    </p:spTree>
    <p:extLst>
      <p:ext uri="{BB962C8B-B14F-4D97-AF65-F5344CB8AC3E}">
        <p14:creationId xmlns:p14="http://schemas.microsoft.com/office/powerpoint/2010/main" val="41046854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4B0A-F924-4046-90A5-E34A71FE896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057E4-C888-4EFB-9FD9-DBF7B527F9A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D5D4EAC-28D5-4B62-9909-77AF8B89620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ABCB75-49E9-4305-9C77-96F320613A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BDB4DB-DA32-4286-9BEB-52B498C41BDF}"/>
              </a:ext>
            </a:extLst>
          </p:cNvPr>
          <p:cNvSpPr>
            <a:spLocks noGrp="1"/>
          </p:cNvSpPr>
          <p:nvPr>
            <p:ph type="sldNum" sz="quarter" idx="12"/>
          </p:nvPr>
        </p:nvSpPr>
        <p:spPr/>
        <p:txBody>
          <a:bodyPr/>
          <a:lstStyle>
            <a:lvl1pPr>
              <a:defRPr/>
            </a:lvl1pPr>
          </a:lstStyle>
          <a:p>
            <a:fld id="{F4CFF059-B2CF-4965-BCF0-2059AF9CA4D7}" type="slidenum">
              <a:rPr lang="en-US" altLang="en-US"/>
              <a:pPr/>
              <a:t>‹#›</a:t>
            </a:fld>
            <a:endParaRPr lang="en-US" altLang="en-US"/>
          </a:p>
        </p:txBody>
      </p:sp>
    </p:spTree>
    <p:extLst>
      <p:ext uri="{BB962C8B-B14F-4D97-AF65-F5344CB8AC3E}">
        <p14:creationId xmlns:p14="http://schemas.microsoft.com/office/powerpoint/2010/main" val="350955487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4357-DB96-449B-B087-DF076F90E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9BCB7-F421-4A85-AFE4-BD13025E1AF2}"/>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13B52-7957-4BAD-B829-C99241D18D30}"/>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E5574D-A52A-4939-993E-0382B0B09F3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49BD4A-0B47-4903-95B2-CE38C4C70A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2661777-AB9F-4F3E-8AFA-E85C5F56A99F}"/>
              </a:ext>
            </a:extLst>
          </p:cNvPr>
          <p:cNvSpPr>
            <a:spLocks noGrp="1"/>
          </p:cNvSpPr>
          <p:nvPr>
            <p:ph type="sldNum" sz="quarter" idx="12"/>
          </p:nvPr>
        </p:nvSpPr>
        <p:spPr/>
        <p:txBody>
          <a:bodyPr/>
          <a:lstStyle>
            <a:lvl1pPr>
              <a:defRPr/>
            </a:lvl1pPr>
          </a:lstStyle>
          <a:p>
            <a:fld id="{078F92E5-C929-493B-B068-088315DA3A51}" type="slidenum">
              <a:rPr lang="en-US" altLang="en-US"/>
              <a:pPr/>
              <a:t>‹#›</a:t>
            </a:fld>
            <a:endParaRPr lang="en-US" altLang="en-US"/>
          </a:p>
        </p:txBody>
      </p:sp>
    </p:spTree>
    <p:extLst>
      <p:ext uri="{BB962C8B-B14F-4D97-AF65-F5344CB8AC3E}">
        <p14:creationId xmlns:p14="http://schemas.microsoft.com/office/powerpoint/2010/main" val="25523601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DEC0-CADA-4A5D-874A-3E2258E37D9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52803-61F9-42FF-A51F-A1455E2C246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42807A-5DB3-4772-8318-191F7198682E}"/>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9B4C2-E81D-4041-9280-9A7FCA2F1A5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B2805E-2A9B-439A-875A-74B1A8D59CC0}"/>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74245-3EB0-4A49-A2DC-C2F350E8B29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8991727-C243-49ED-96F9-A6C7E883396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AD77D91-41AA-45DE-AF13-05662CA5025A}"/>
              </a:ext>
            </a:extLst>
          </p:cNvPr>
          <p:cNvSpPr>
            <a:spLocks noGrp="1"/>
          </p:cNvSpPr>
          <p:nvPr>
            <p:ph type="sldNum" sz="quarter" idx="12"/>
          </p:nvPr>
        </p:nvSpPr>
        <p:spPr/>
        <p:txBody>
          <a:bodyPr/>
          <a:lstStyle>
            <a:lvl1pPr>
              <a:defRPr/>
            </a:lvl1pPr>
          </a:lstStyle>
          <a:p>
            <a:fld id="{11A162E5-6EF7-4ED9-9CEE-7E5E77A6FB64}" type="slidenum">
              <a:rPr lang="en-US" altLang="en-US"/>
              <a:pPr/>
              <a:t>‹#›</a:t>
            </a:fld>
            <a:endParaRPr lang="en-US" altLang="en-US"/>
          </a:p>
        </p:txBody>
      </p:sp>
    </p:spTree>
    <p:extLst>
      <p:ext uri="{BB962C8B-B14F-4D97-AF65-F5344CB8AC3E}">
        <p14:creationId xmlns:p14="http://schemas.microsoft.com/office/powerpoint/2010/main" val="41009252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3103-B49D-4B2C-A86A-69EDB5C44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F4E7B0-DEEB-4353-B07E-D796ADC53F9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539DE95-4C57-4889-A941-C604487FD06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CBB0D3F-D2C8-46DE-BBA4-1958623C0226}"/>
              </a:ext>
            </a:extLst>
          </p:cNvPr>
          <p:cNvSpPr>
            <a:spLocks noGrp="1"/>
          </p:cNvSpPr>
          <p:nvPr>
            <p:ph type="sldNum" sz="quarter" idx="12"/>
          </p:nvPr>
        </p:nvSpPr>
        <p:spPr/>
        <p:txBody>
          <a:bodyPr/>
          <a:lstStyle>
            <a:lvl1pPr>
              <a:defRPr/>
            </a:lvl1pPr>
          </a:lstStyle>
          <a:p>
            <a:fld id="{3007EEC4-AD9D-4412-9D35-331819FA87BB}" type="slidenum">
              <a:rPr lang="en-US" altLang="en-US"/>
              <a:pPr/>
              <a:t>‹#›</a:t>
            </a:fld>
            <a:endParaRPr lang="en-US" altLang="en-US"/>
          </a:p>
        </p:txBody>
      </p:sp>
    </p:spTree>
    <p:extLst>
      <p:ext uri="{BB962C8B-B14F-4D97-AF65-F5344CB8AC3E}">
        <p14:creationId xmlns:p14="http://schemas.microsoft.com/office/powerpoint/2010/main" val="12458001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6C5E4-8AF1-44BC-8506-ED92689F1F3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E14464F-F306-40AF-B1B1-661C48B545A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53FCB9A-BA6F-4A82-B6E5-CC9842156153}"/>
              </a:ext>
            </a:extLst>
          </p:cNvPr>
          <p:cNvSpPr>
            <a:spLocks noGrp="1"/>
          </p:cNvSpPr>
          <p:nvPr>
            <p:ph type="sldNum" sz="quarter" idx="12"/>
          </p:nvPr>
        </p:nvSpPr>
        <p:spPr/>
        <p:txBody>
          <a:bodyPr/>
          <a:lstStyle>
            <a:lvl1pPr>
              <a:defRPr/>
            </a:lvl1pPr>
          </a:lstStyle>
          <a:p>
            <a:fld id="{636C4D01-1D9C-42B9-AF4D-1D79108C50A0}" type="slidenum">
              <a:rPr lang="en-US" altLang="en-US"/>
              <a:pPr/>
              <a:t>‹#›</a:t>
            </a:fld>
            <a:endParaRPr lang="en-US" altLang="en-US"/>
          </a:p>
        </p:txBody>
      </p:sp>
    </p:spTree>
    <p:extLst>
      <p:ext uri="{BB962C8B-B14F-4D97-AF65-F5344CB8AC3E}">
        <p14:creationId xmlns:p14="http://schemas.microsoft.com/office/powerpoint/2010/main" val="33740953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23E3-A1AC-40D6-B014-2C762961993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10A05-CEE0-4F74-9554-AB2D19F9181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274C0-B582-4E70-A2E3-1C81F4D3D8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E5D426-6765-41B5-AA59-86D7F00C1E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27E758-B789-49AB-9CBB-F3D15B7FCAA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3474B68-0837-4391-86C5-395400BC3184}"/>
              </a:ext>
            </a:extLst>
          </p:cNvPr>
          <p:cNvSpPr>
            <a:spLocks noGrp="1"/>
          </p:cNvSpPr>
          <p:nvPr>
            <p:ph type="sldNum" sz="quarter" idx="12"/>
          </p:nvPr>
        </p:nvSpPr>
        <p:spPr/>
        <p:txBody>
          <a:bodyPr/>
          <a:lstStyle>
            <a:lvl1pPr>
              <a:defRPr/>
            </a:lvl1pPr>
          </a:lstStyle>
          <a:p>
            <a:fld id="{3C4336D9-64E0-4165-954E-FCFBF44F4D67}" type="slidenum">
              <a:rPr lang="en-US" altLang="en-US"/>
              <a:pPr/>
              <a:t>‹#›</a:t>
            </a:fld>
            <a:endParaRPr lang="en-US" altLang="en-US"/>
          </a:p>
        </p:txBody>
      </p:sp>
    </p:spTree>
    <p:extLst>
      <p:ext uri="{BB962C8B-B14F-4D97-AF65-F5344CB8AC3E}">
        <p14:creationId xmlns:p14="http://schemas.microsoft.com/office/powerpoint/2010/main" val="20629033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2E8-A967-4423-A470-DE7677749DB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FDF21F-2DB5-4F7E-B843-8073A2F0363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088CAC-7327-4360-BA80-7DB57D3E72E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93E905-F0FF-4981-87AF-5A84460E39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E5CA1B-7D4E-4DD7-B240-9D81150299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429911-D47B-469D-BD27-38AE3AEC2EB9}"/>
              </a:ext>
            </a:extLst>
          </p:cNvPr>
          <p:cNvSpPr>
            <a:spLocks noGrp="1"/>
          </p:cNvSpPr>
          <p:nvPr>
            <p:ph type="sldNum" sz="quarter" idx="12"/>
          </p:nvPr>
        </p:nvSpPr>
        <p:spPr/>
        <p:txBody>
          <a:bodyPr/>
          <a:lstStyle>
            <a:lvl1pPr>
              <a:defRPr/>
            </a:lvl1pPr>
          </a:lstStyle>
          <a:p>
            <a:fld id="{134869D9-4311-47B8-9C57-AE373F54E25A}" type="slidenum">
              <a:rPr lang="en-US" altLang="en-US"/>
              <a:pPr/>
              <a:t>‹#›</a:t>
            </a:fld>
            <a:endParaRPr lang="en-US" altLang="en-US"/>
          </a:p>
        </p:txBody>
      </p:sp>
    </p:spTree>
    <p:extLst>
      <p:ext uri="{BB962C8B-B14F-4D97-AF65-F5344CB8AC3E}">
        <p14:creationId xmlns:p14="http://schemas.microsoft.com/office/powerpoint/2010/main" val="20231366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D8B1-D610-4659-A341-95355373A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10ECD3-708C-4EAA-B770-DF354D1CC3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D0964-D849-4B9B-B56C-FF48B4622E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3D4220-0FF2-43CE-A046-2A4E7A27858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2AD1FB-279C-4CE3-9F1F-811C5A642038}"/>
              </a:ext>
            </a:extLst>
          </p:cNvPr>
          <p:cNvSpPr>
            <a:spLocks noGrp="1"/>
          </p:cNvSpPr>
          <p:nvPr>
            <p:ph type="sldNum" sz="quarter" idx="12"/>
          </p:nvPr>
        </p:nvSpPr>
        <p:spPr/>
        <p:txBody>
          <a:bodyPr/>
          <a:lstStyle>
            <a:lvl1pPr>
              <a:defRPr/>
            </a:lvl1pPr>
          </a:lstStyle>
          <a:p>
            <a:fld id="{65E8A91D-EC7A-4730-8580-0A7849C72E44}" type="slidenum">
              <a:rPr lang="en-US" altLang="en-US"/>
              <a:pPr/>
              <a:t>‹#›</a:t>
            </a:fld>
            <a:endParaRPr lang="en-US" altLang="en-US"/>
          </a:p>
        </p:txBody>
      </p:sp>
    </p:spTree>
    <p:extLst>
      <p:ext uri="{BB962C8B-B14F-4D97-AF65-F5344CB8AC3E}">
        <p14:creationId xmlns:p14="http://schemas.microsoft.com/office/powerpoint/2010/main" val="2010887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3D910-5E6F-46CE-93A0-C575507F7A93}"/>
              </a:ext>
            </a:extLst>
          </p:cNvPr>
          <p:cNvSpPr>
            <a:spLocks noGrp="1"/>
          </p:cNvSpPr>
          <p:nvPr>
            <p:ph type="title" orient="vert"/>
          </p:nvPr>
        </p:nvSpPr>
        <p:spPr>
          <a:xfrm>
            <a:off x="9296400" y="274639"/>
            <a:ext cx="28956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EF110F-7612-4E8D-BC63-7DE2179FA871}"/>
              </a:ext>
            </a:extLst>
          </p:cNvPr>
          <p:cNvSpPr>
            <a:spLocks noGrp="1"/>
          </p:cNvSpPr>
          <p:nvPr>
            <p:ph type="body" orient="vert" idx="1"/>
          </p:nvPr>
        </p:nvSpPr>
        <p:spPr>
          <a:xfrm>
            <a:off x="609600" y="274639"/>
            <a:ext cx="8483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F5394-2049-4792-A419-B179D2E234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14396A-95C0-41BA-84BC-1F7EDFCCEE7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235291-B330-4988-91EB-9BB1B65D76E9}"/>
              </a:ext>
            </a:extLst>
          </p:cNvPr>
          <p:cNvSpPr>
            <a:spLocks noGrp="1"/>
          </p:cNvSpPr>
          <p:nvPr>
            <p:ph type="sldNum" sz="quarter" idx="12"/>
          </p:nvPr>
        </p:nvSpPr>
        <p:spPr/>
        <p:txBody>
          <a:bodyPr/>
          <a:lstStyle>
            <a:lvl1pPr>
              <a:defRPr/>
            </a:lvl1pPr>
          </a:lstStyle>
          <a:p>
            <a:fld id="{5865B6C7-EF41-416D-B68E-DFFF70D820D9}" type="slidenum">
              <a:rPr lang="en-US" altLang="en-US"/>
              <a:pPr/>
              <a:t>‹#›</a:t>
            </a:fld>
            <a:endParaRPr lang="en-US" altLang="en-US"/>
          </a:p>
        </p:txBody>
      </p:sp>
    </p:spTree>
    <p:extLst>
      <p:ext uri="{BB962C8B-B14F-4D97-AF65-F5344CB8AC3E}">
        <p14:creationId xmlns:p14="http://schemas.microsoft.com/office/powerpoint/2010/main" val="39145731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E4262-61A1-4359-AFA7-2948A6F4C44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DE3BAA-A596-4C6D-AF23-55A0C3AA7CE3}"/>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D5756-DA82-49FF-B5E8-F2CCE77988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5C4F7F-B058-4A60-8AA5-A7ADDFCF90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AAEC3FC-A89C-4ABC-BBC9-CAECA07A3352}"/>
              </a:ext>
            </a:extLst>
          </p:cNvPr>
          <p:cNvSpPr>
            <a:spLocks noGrp="1"/>
          </p:cNvSpPr>
          <p:nvPr>
            <p:ph type="sldNum" sz="quarter" idx="12"/>
          </p:nvPr>
        </p:nvSpPr>
        <p:spPr/>
        <p:txBody>
          <a:bodyPr/>
          <a:lstStyle>
            <a:lvl1pPr>
              <a:defRPr/>
            </a:lvl1pPr>
          </a:lstStyle>
          <a:p>
            <a:fld id="{E1EBD081-4C8C-434B-8EE9-C1AE229F42E6}" type="slidenum">
              <a:rPr lang="en-US" altLang="en-US"/>
              <a:pPr/>
              <a:t>‹#›</a:t>
            </a:fld>
            <a:endParaRPr lang="en-US" altLang="en-US"/>
          </a:p>
        </p:txBody>
      </p:sp>
    </p:spTree>
    <p:extLst>
      <p:ext uri="{BB962C8B-B14F-4D97-AF65-F5344CB8AC3E}">
        <p14:creationId xmlns:p14="http://schemas.microsoft.com/office/powerpoint/2010/main" val="18091709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32885544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10600219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8025587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8313196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Is Not Here, But He Has Risen!”</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6197543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8311606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Is Not Here, But He Has Risen!”</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221021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891537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1624019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A850-9BBE-433B-ADEE-B212F184D2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57E38-A6B5-46B3-A9AF-B06446327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E390D4-4BA5-4016-8525-A1B35B0BDE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BB9467-DECB-4317-A56D-E9CBF2E8B3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CD9F10-F57E-4448-A82C-087190868ABD}"/>
              </a:ext>
            </a:extLst>
          </p:cNvPr>
          <p:cNvSpPr>
            <a:spLocks noGrp="1"/>
          </p:cNvSpPr>
          <p:nvPr>
            <p:ph type="sldNum" sz="quarter" idx="12"/>
          </p:nvPr>
        </p:nvSpPr>
        <p:spPr/>
        <p:txBody>
          <a:bodyPr/>
          <a:lstStyle>
            <a:lvl1pPr>
              <a:defRPr/>
            </a:lvl1pPr>
          </a:lstStyle>
          <a:p>
            <a:fld id="{A1001CE8-7B43-4723-8DA3-CDDB61CE15DB}" type="slidenum">
              <a:rPr lang="en-US" altLang="en-US"/>
              <a:pPr/>
              <a:t>‹#›</a:t>
            </a:fld>
            <a:endParaRPr lang="en-US" altLang="en-US"/>
          </a:p>
        </p:txBody>
      </p:sp>
    </p:spTree>
    <p:extLst>
      <p:ext uri="{BB962C8B-B14F-4D97-AF65-F5344CB8AC3E}">
        <p14:creationId xmlns:p14="http://schemas.microsoft.com/office/powerpoint/2010/main" val="16139122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923785707"/>
      </p:ext>
    </p:extLst>
  </p:cSld>
  <p:clrMapOvr>
    <a:masterClrMapping/>
  </p:clrMapOvr>
  <p:hf sldNum="0" hdr="0" dt="0"/>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641791264"/>
      </p:ext>
    </p:extLst>
  </p:cSld>
  <p:clrMapOvr>
    <a:masterClrMapping/>
  </p:clrMapOvr>
  <p:hf sldNum="0"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3433083"/>
      </p:ext>
    </p:extLst>
  </p:cSld>
  <p:clrMapOvr>
    <a:masterClrMapping/>
  </p:clrMapOvr>
  <p:hf sldNum="0" hd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85680841"/>
      </p:ext>
    </p:extLst>
  </p:cSld>
  <p:clrMapOvr>
    <a:masterClrMapping/>
  </p:clrMapOvr>
  <p:hf sldNum="0" hd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0921739"/>
      </p:ext>
    </p:extLst>
  </p:cSld>
  <p:clrMapOvr>
    <a:masterClrMapping/>
  </p:clrMapOvr>
  <p:hf sldNum="0"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708510651"/>
      </p:ext>
    </p:extLst>
  </p:cSld>
  <p:clrMapOvr>
    <a:masterClrMapping/>
  </p:clrMapOvr>
  <p:hf sldNum="0" hdr="0" dt="0"/>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345198027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2765549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37856105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294258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59C3-2DB4-4452-B54B-9FF0E486E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8152B-19C1-41EA-A628-D6E2204E66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EC91F-5243-4665-8221-B21CF11C4EC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C749F8-5E9A-4CBC-8DBE-DB225B2CD3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A4D6B1-309F-4EBE-B26E-7425CA5281EE}"/>
              </a:ext>
            </a:extLst>
          </p:cNvPr>
          <p:cNvSpPr>
            <a:spLocks noGrp="1"/>
          </p:cNvSpPr>
          <p:nvPr>
            <p:ph type="sldNum" sz="quarter" idx="12"/>
          </p:nvPr>
        </p:nvSpPr>
        <p:spPr/>
        <p:txBody>
          <a:bodyPr/>
          <a:lstStyle>
            <a:lvl1pPr>
              <a:defRPr/>
            </a:lvl1pPr>
          </a:lstStyle>
          <a:p>
            <a:fld id="{8BEA6532-20D3-488C-8EBB-77CD75DDB86E}" type="slidenum">
              <a:rPr lang="en-US" altLang="en-US"/>
              <a:pPr/>
              <a:t>‹#›</a:t>
            </a:fld>
            <a:endParaRPr lang="en-US" altLang="en-US"/>
          </a:p>
        </p:txBody>
      </p:sp>
    </p:spTree>
    <p:extLst>
      <p:ext uri="{BB962C8B-B14F-4D97-AF65-F5344CB8AC3E}">
        <p14:creationId xmlns:p14="http://schemas.microsoft.com/office/powerpoint/2010/main" val="10386575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33088333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8731248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Is Not Here, But He Has Risen!”</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298059343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30257518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Is Not Here, But He Has Risen!”</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28847208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9367744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4996323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865397347"/>
      </p:ext>
    </p:extLst>
  </p:cSld>
  <p:clrMapOvr>
    <a:masterClrMapping/>
  </p:clrMapOvr>
  <p:hf sldNum="0" hd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606521743"/>
      </p:ext>
    </p:extLst>
  </p:cSld>
  <p:clrMapOvr>
    <a:masterClrMapping/>
  </p:clrMapOvr>
  <p:hf sldNum="0" hd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881877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6C1D-3BF8-4CEE-A39B-19C3F8E0453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66578-A422-4098-9CBB-9F82485A0BB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9AF25B7-A87E-4AA1-9A5D-B4E50AF963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DFF645-CCFA-4C25-A277-A758750CD17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5E29BA-CC4C-4B5C-BF16-7D700A81EC32}"/>
              </a:ext>
            </a:extLst>
          </p:cNvPr>
          <p:cNvSpPr>
            <a:spLocks noGrp="1"/>
          </p:cNvSpPr>
          <p:nvPr>
            <p:ph type="sldNum" sz="quarter" idx="12"/>
          </p:nvPr>
        </p:nvSpPr>
        <p:spPr/>
        <p:txBody>
          <a:bodyPr/>
          <a:lstStyle>
            <a:lvl1pPr>
              <a:defRPr/>
            </a:lvl1pPr>
          </a:lstStyle>
          <a:p>
            <a:fld id="{FE4865EC-BAF2-490F-9B02-863420535506}" type="slidenum">
              <a:rPr lang="en-US" altLang="en-US"/>
              <a:pPr/>
              <a:t>‹#›</a:t>
            </a:fld>
            <a:endParaRPr lang="en-US" altLang="en-US"/>
          </a:p>
        </p:txBody>
      </p:sp>
    </p:spTree>
    <p:extLst>
      <p:ext uri="{BB962C8B-B14F-4D97-AF65-F5344CB8AC3E}">
        <p14:creationId xmlns:p14="http://schemas.microsoft.com/office/powerpoint/2010/main" val="361642633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Is Not Here, But He Has Risen!”</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179595690"/>
      </p:ext>
    </p:extLst>
  </p:cSld>
  <p:clrMapOvr>
    <a:masterClrMapping/>
  </p:clrMapOvr>
  <p:hf sldNum="0" hd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16716895"/>
      </p:ext>
    </p:extLst>
  </p:cSld>
  <p:clrMapOvr>
    <a:masterClrMapping/>
  </p:clrMapOvr>
  <p:hf sldNum="0"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Is Not Here, But He Has Risen!”</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105800897"/>
      </p:ext>
    </p:extLst>
  </p:cSld>
  <p:clrMapOvr>
    <a:masterClrMapping/>
  </p:clrMapOvr>
  <p:hf sldNum="0" hd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1490733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Is Not Here, But He Has Risen!”</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29241407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5406-77E4-48CD-9C76-84D796D1A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35740-90B0-45D4-A5C1-6E8448EF9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25AC9B-2C10-4C63-81AD-A69B9C285A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C88957-C0FB-4BAA-A0A8-3F803C3D6CD7}"/>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6" name="Slide Number Placeholder 5">
            <a:extLst>
              <a:ext uri="{FF2B5EF4-FFF2-40B4-BE49-F238E27FC236}">
                <a16:creationId xmlns:a16="http://schemas.microsoft.com/office/drawing/2014/main" id="{4F4F74AE-C4E8-4731-81E8-897BF5EAE0DD}"/>
              </a:ext>
            </a:extLst>
          </p:cNvPr>
          <p:cNvSpPr>
            <a:spLocks noGrp="1"/>
          </p:cNvSpPr>
          <p:nvPr>
            <p:ph type="sldNum" sz="quarter" idx="12"/>
          </p:nvPr>
        </p:nvSpPr>
        <p:spPr/>
        <p:txBody>
          <a:bodyPr/>
          <a:lstStyle>
            <a:lvl1pPr>
              <a:defRPr/>
            </a:lvl1pPr>
          </a:lstStyle>
          <a:p>
            <a:pPr>
              <a:defRPr/>
            </a:pPr>
            <a:fld id="{B7671442-D263-4E57-8794-6D8B84C3E12E}" type="slidenum">
              <a:rPr lang="en-US" smtClean="0"/>
              <a:pPr>
                <a:defRPr/>
              </a:pPr>
              <a:t>‹#›</a:t>
            </a:fld>
            <a:endParaRPr lang="en-US"/>
          </a:p>
        </p:txBody>
      </p:sp>
    </p:spTree>
    <p:extLst>
      <p:ext uri="{BB962C8B-B14F-4D97-AF65-F5344CB8AC3E}">
        <p14:creationId xmlns:p14="http://schemas.microsoft.com/office/powerpoint/2010/main" val="1104195156"/>
      </p:ext>
    </p:extLst>
  </p:cSld>
  <p:clrMapOvr>
    <a:masterClrMapping/>
  </p:clrMapOvr>
  <p:transition spd="med">
    <p:wipe dir="d"/>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A0EC-AA4D-4148-8BA5-C2FC47EEE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97A37-DF4C-4C4F-8B77-ADE1E804A2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536A0-39FC-49C9-A22B-BF0F8908AB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9BA7392-403E-4B2B-A755-92D17CD04A57}"/>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6" name="Slide Number Placeholder 5">
            <a:extLst>
              <a:ext uri="{FF2B5EF4-FFF2-40B4-BE49-F238E27FC236}">
                <a16:creationId xmlns:a16="http://schemas.microsoft.com/office/drawing/2014/main" id="{E9205572-5A6B-46B7-BD9D-03258CB46BDF}"/>
              </a:ext>
            </a:extLst>
          </p:cNvPr>
          <p:cNvSpPr>
            <a:spLocks noGrp="1"/>
          </p:cNvSpPr>
          <p:nvPr>
            <p:ph type="sldNum" sz="quarter" idx="12"/>
          </p:nvPr>
        </p:nvSpPr>
        <p:spPr/>
        <p:txBody>
          <a:bodyPr/>
          <a:lstStyle>
            <a:lvl1pPr>
              <a:defRPr/>
            </a:lvl1pPr>
          </a:lstStyle>
          <a:p>
            <a:pPr>
              <a:defRPr/>
            </a:pPr>
            <a:fld id="{4CF1D40F-CDE9-4878-9B49-DEF543D30983}" type="slidenum">
              <a:rPr lang="en-US" smtClean="0"/>
              <a:pPr>
                <a:defRPr/>
              </a:pPr>
              <a:t>‹#›</a:t>
            </a:fld>
            <a:endParaRPr lang="en-US"/>
          </a:p>
        </p:txBody>
      </p:sp>
    </p:spTree>
    <p:extLst>
      <p:ext uri="{BB962C8B-B14F-4D97-AF65-F5344CB8AC3E}">
        <p14:creationId xmlns:p14="http://schemas.microsoft.com/office/powerpoint/2010/main" val="539256261"/>
      </p:ext>
    </p:extLst>
  </p:cSld>
  <p:clrMapOvr>
    <a:masterClrMapping/>
  </p:clrMapOvr>
  <p:transition spd="med">
    <p:wipe dir="d"/>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2E86-6286-461B-8DAB-0F05F500B505}"/>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7DCF1-3269-4A61-B590-D2820F35398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75C319F-C24B-48E7-ABA4-748B6D9173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29B98FD-31B2-4A7E-9D2F-907CA05A77BA}"/>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6" name="Slide Number Placeholder 5">
            <a:extLst>
              <a:ext uri="{FF2B5EF4-FFF2-40B4-BE49-F238E27FC236}">
                <a16:creationId xmlns:a16="http://schemas.microsoft.com/office/drawing/2014/main" id="{D691420E-2DC4-464C-A046-CC875A1AF3BC}"/>
              </a:ext>
            </a:extLst>
          </p:cNvPr>
          <p:cNvSpPr>
            <a:spLocks noGrp="1"/>
          </p:cNvSpPr>
          <p:nvPr>
            <p:ph type="sldNum" sz="quarter" idx="12"/>
          </p:nvPr>
        </p:nvSpPr>
        <p:spPr/>
        <p:txBody>
          <a:bodyPr/>
          <a:lstStyle>
            <a:lvl1pPr>
              <a:defRPr/>
            </a:lvl1pPr>
          </a:lstStyle>
          <a:p>
            <a:pPr>
              <a:defRPr/>
            </a:pPr>
            <a:fld id="{B96EB038-009F-4C6B-B703-04AD144E7BF9}" type="slidenum">
              <a:rPr lang="en-US" smtClean="0"/>
              <a:pPr>
                <a:defRPr/>
              </a:pPr>
              <a:t>‹#›</a:t>
            </a:fld>
            <a:endParaRPr lang="en-US"/>
          </a:p>
        </p:txBody>
      </p:sp>
    </p:spTree>
    <p:extLst>
      <p:ext uri="{BB962C8B-B14F-4D97-AF65-F5344CB8AC3E}">
        <p14:creationId xmlns:p14="http://schemas.microsoft.com/office/powerpoint/2010/main" val="907553544"/>
      </p:ext>
    </p:extLst>
  </p:cSld>
  <p:clrMapOvr>
    <a:masterClrMapping/>
  </p:clrMapOvr>
  <p:transition spd="med">
    <p:wipe dir="d"/>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40F-E48E-4638-9FD0-26200CAD4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0DBC4-A3BC-4D79-9CE7-A98628EA6E79}"/>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373EF-FE2B-4809-B915-05B363FBECA3}"/>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3F4E3-1873-425E-B88F-4AC62BAA200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B9E0C7E-2F62-4724-B434-0E2F2F46F7AC}"/>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7" name="Slide Number Placeholder 6">
            <a:extLst>
              <a:ext uri="{FF2B5EF4-FFF2-40B4-BE49-F238E27FC236}">
                <a16:creationId xmlns:a16="http://schemas.microsoft.com/office/drawing/2014/main" id="{0A16970A-0FE5-4299-89E2-16170C250AE0}"/>
              </a:ext>
            </a:extLst>
          </p:cNvPr>
          <p:cNvSpPr>
            <a:spLocks noGrp="1"/>
          </p:cNvSpPr>
          <p:nvPr>
            <p:ph type="sldNum" sz="quarter" idx="12"/>
          </p:nvPr>
        </p:nvSpPr>
        <p:spPr/>
        <p:txBody>
          <a:bodyPr/>
          <a:lstStyle>
            <a:lvl1pPr>
              <a:defRPr/>
            </a:lvl1pPr>
          </a:lstStyle>
          <a:p>
            <a:pPr>
              <a:defRPr/>
            </a:pPr>
            <a:fld id="{6E659E4D-00B4-481C-AB13-19EB45667ED9}" type="slidenum">
              <a:rPr lang="en-US" smtClean="0"/>
              <a:pPr>
                <a:defRPr/>
              </a:pPr>
              <a:t>‹#›</a:t>
            </a:fld>
            <a:endParaRPr lang="en-US"/>
          </a:p>
        </p:txBody>
      </p:sp>
    </p:spTree>
    <p:extLst>
      <p:ext uri="{BB962C8B-B14F-4D97-AF65-F5344CB8AC3E}">
        <p14:creationId xmlns:p14="http://schemas.microsoft.com/office/powerpoint/2010/main" val="2789074968"/>
      </p:ext>
    </p:extLst>
  </p:cSld>
  <p:clrMapOvr>
    <a:masterClrMapping/>
  </p:clrMapOvr>
  <p:transition spd="med">
    <p:wipe dir="d"/>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FF16-3F31-48C7-B908-3BB5F1A438C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A22E5-6F78-481F-B1B2-8A199A37403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682010-1489-477F-AA32-0AFF93C4D336}"/>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32678-60D2-408B-81BE-D6C94612FA2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77517B-9235-455E-9809-23B5557135B0}"/>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42F-BA1F-456D-802B-C8BBBB885AD0}"/>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9B004E9-EDB4-4F10-B664-B7462980D476}"/>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9" name="Slide Number Placeholder 8">
            <a:extLst>
              <a:ext uri="{FF2B5EF4-FFF2-40B4-BE49-F238E27FC236}">
                <a16:creationId xmlns:a16="http://schemas.microsoft.com/office/drawing/2014/main" id="{C07BA785-C51C-443C-985B-013BA2CC8D7D}"/>
              </a:ext>
            </a:extLst>
          </p:cNvPr>
          <p:cNvSpPr>
            <a:spLocks noGrp="1"/>
          </p:cNvSpPr>
          <p:nvPr>
            <p:ph type="sldNum" sz="quarter" idx="12"/>
          </p:nvPr>
        </p:nvSpPr>
        <p:spPr/>
        <p:txBody>
          <a:bodyPr/>
          <a:lstStyle>
            <a:lvl1pPr>
              <a:defRPr/>
            </a:lvl1pPr>
          </a:lstStyle>
          <a:p>
            <a:pPr>
              <a:defRPr/>
            </a:pPr>
            <a:fld id="{4BC5EFCD-9C6C-4147-B06A-DCF40698C362}" type="slidenum">
              <a:rPr lang="en-US" smtClean="0"/>
              <a:pPr>
                <a:defRPr/>
              </a:pPr>
              <a:t>‹#›</a:t>
            </a:fld>
            <a:endParaRPr lang="en-US"/>
          </a:p>
        </p:txBody>
      </p:sp>
    </p:spTree>
    <p:extLst>
      <p:ext uri="{BB962C8B-B14F-4D97-AF65-F5344CB8AC3E}">
        <p14:creationId xmlns:p14="http://schemas.microsoft.com/office/powerpoint/2010/main" val="2456676846"/>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662C-299E-4045-9BDE-A6D1FBDE7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708A9-95A3-490F-B275-B22C5603F209}"/>
              </a:ext>
            </a:extLst>
          </p:cNvPr>
          <p:cNvSpPr>
            <a:spLocks noGrp="1"/>
          </p:cNvSpPr>
          <p:nvPr>
            <p:ph sz="half" idx="1"/>
          </p:nvPr>
        </p:nvSpPr>
        <p:spPr>
          <a:xfrm>
            <a:off x="609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8B362-CD7A-472A-9EAE-B4FD4DDAF2AB}"/>
              </a:ext>
            </a:extLst>
          </p:cNvPr>
          <p:cNvSpPr>
            <a:spLocks noGrp="1"/>
          </p:cNvSpPr>
          <p:nvPr>
            <p:ph sz="half" idx="2"/>
          </p:nvPr>
        </p:nvSpPr>
        <p:spPr>
          <a:xfrm>
            <a:off x="6197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D8FA4F-F8F1-4EC0-B05A-5A70ED2D4D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7B3F21-4CCC-465D-90A0-2BDE42B4697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E5C3032-95A9-4DB8-9D8E-A848293BE8CF}"/>
              </a:ext>
            </a:extLst>
          </p:cNvPr>
          <p:cNvSpPr>
            <a:spLocks noGrp="1"/>
          </p:cNvSpPr>
          <p:nvPr>
            <p:ph type="sldNum" sz="quarter" idx="12"/>
          </p:nvPr>
        </p:nvSpPr>
        <p:spPr/>
        <p:txBody>
          <a:bodyPr/>
          <a:lstStyle>
            <a:lvl1pPr>
              <a:defRPr/>
            </a:lvl1pPr>
          </a:lstStyle>
          <a:p>
            <a:fld id="{A798A8A7-7940-47F1-B243-C5C672D6EC5B}" type="slidenum">
              <a:rPr lang="en-US" altLang="en-US"/>
              <a:pPr/>
              <a:t>‹#›</a:t>
            </a:fld>
            <a:endParaRPr lang="en-US" altLang="en-US"/>
          </a:p>
        </p:txBody>
      </p:sp>
    </p:spTree>
    <p:extLst>
      <p:ext uri="{BB962C8B-B14F-4D97-AF65-F5344CB8AC3E}">
        <p14:creationId xmlns:p14="http://schemas.microsoft.com/office/powerpoint/2010/main" val="51594931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020-6BB8-4C61-8E8F-9BB2DCD08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1BA77-C5F5-4C11-BF37-927C158BB594}"/>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C384660-BC3A-45A7-B8F0-7E4BE2255F51}"/>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5" name="Slide Number Placeholder 4">
            <a:extLst>
              <a:ext uri="{FF2B5EF4-FFF2-40B4-BE49-F238E27FC236}">
                <a16:creationId xmlns:a16="http://schemas.microsoft.com/office/drawing/2014/main" id="{5D26B310-1541-426E-9AF2-0E2C881BC99D}"/>
              </a:ext>
            </a:extLst>
          </p:cNvPr>
          <p:cNvSpPr>
            <a:spLocks noGrp="1"/>
          </p:cNvSpPr>
          <p:nvPr>
            <p:ph type="sldNum" sz="quarter" idx="12"/>
          </p:nvPr>
        </p:nvSpPr>
        <p:spPr/>
        <p:txBody>
          <a:bodyPr/>
          <a:lstStyle>
            <a:lvl1pPr>
              <a:defRPr/>
            </a:lvl1pPr>
          </a:lstStyle>
          <a:p>
            <a:pPr>
              <a:defRPr/>
            </a:pPr>
            <a:fld id="{E309DE35-FD20-4B5F-B8A9-510BB00B70F7}" type="slidenum">
              <a:rPr lang="en-US" smtClean="0"/>
              <a:pPr>
                <a:defRPr/>
              </a:pPr>
              <a:t>‹#›</a:t>
            </a:fld>
            <a:endParaRPr lang="en-US"/>
          </a:p>
        </p:txBody>
      </p:sp>
    </p:spTree>
    <p:extLst>
      <p:ext uri="{BB962C8B-B14F-4D97-AF65-F5344CB8AC3E}">
        <p14:creationId xmlns:p14="http://schemas.microsoft.com/office/powerpoint/2010/main" val="2589858197"/>
      </p:ext>
    </p:extLst>
  </p:cSld>
  <p:clrMapOvr>
    <a:masterClrMapping/>
  </p:clrMapOvr>
  <p:transition spd="med">
    <p:wipe dir="d"/>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7A3B3-5501-4B85-B52E-4F9752278C7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948FFF5-A7DD-41FD-9D21-D618D3BF6B6B}"/>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4" name="Slide Number Placeholder 3">
            <a:extLst>
              <a:ext uri="{FF2B5EF4-FFF2-40B4-BE49-F238E27FC236}">
                <a16:creationId xmlns:a16="http://schemas.microsoft.com/office/drawing/2014/main" id="{383DCA12-CA14-40EB-942F-839736FB763C}"/>
              </a:ext>
            </a:extLst>
          </p:cNvPr>
          <p:cNvSpPr>
            <a:spLocks noGrp="1"/>
          </p:cNvSpPr>
          <p:nvPr>
            <p:ph type="sldNum" sz="quarter" idx="12"/>
          </p:nvPr>
        </p:nvSpPr>
        <p:spPr/>
        <p:txBody>
          <a:bodyPr/>
          <a:lstStyle>
            <a:lvl1pPr>
              <a:defRPr/>
            </a:lvl1pPr>
          </a:lstStyle>
          <a:p>
            <a:pPr>
              <a:defRPr/>
            </a:pPr>
            <a:fld id="{00ABDCCD-7977-4C8B-AA80-4E1BC3994A0A}" type="slidenum">
              <a:rPr lang="en-US" smtClean="0"/>
              <a:pPr>
                <a:defRPr/>
              </a:pPr>
              <a:t>‹#›</a:t>
            </a:fld>
            <a:endParaRPr lang="en-US"/>
          </a:p>
        </p:txBody>
      </p:sp>
    </p:spTree>
    <p:extLst>
      <p:ext uri="{BB962C8B-B14F-4D97-AF65-F5344CB8AC3E}">
        <p14:creationId xmlns:p14="http://schemas.microsoft.com/office/powerpoint/2010/main" val="3156820885"/>
      </p:ext>
    </p:extLst>
  </p:cSld>
  <p:clrMapOvr>
    <a:masterClrMapping/>
  </p:clrMapOvr>
  <p:transition spd="med">
    <p:wipe dir="d"/>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28C-A86D-45C8-A02F-8ECB120CE6A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8C22C-83A8-4B9A-AD84-7FC6040D7FF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AE1AE-BE49-4C93-BA44-36E16F83B6F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D48BCB-CC84-4CAE-B69B-B447A0089F0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666AD90-249C-4493-8C60-D34E075EBE18}"/>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7" name="Slide Number Placeholder 6">
            <a:extLst>
              <a:ext uri="{FF2B5EF4-FFF2-40B4-BE49-F238E27FC236}">
                <a16:creationId xmlns:a16="http://schemas.microsoft.com/office/drawing/2014/main" id="{7152DE1B-0B52-41AD-9735-E9244073D6FB}"/>
              </a:ext>
            </a:extLst>
          </p:cNvPr>
          <p:cNvSpPr>
            <a:spLocks noGrp="1"/>
          </p:cNvSpPr>
          <p:nvPr>
            <p:ph type="sldNum" sz="quarter" idx="12"/>
          </p:nvPr>
        </p:nvSpPr>
        <p:spPr/>
        <p:txBody>
          <a:bodyPr/>
          <a:lstStyle>
            <a:lvl1pPr>
              <a:defRPr/>
            </a:lvl1pPr>
          </a:lstStyle>
          <a:p>
            <a:pPr>
              <a:defRPr/>
            </a:pPr>
            <a:fld id="{CDDFA57C-8961-4C81-B634-71EE8D25A6E3}" type="slidenum">
              <a:rPr lang="en-US" smtClean="0"/>
              <a:pPr>
                <a:defRPr/>
              </a:pPr>
              <a:t>‹#›</a:t>
            </a:fld>
            <a:endParaRPr lang="en-US"/>
          </a:p>
        </p:txBody>
      </p:sp>
    </p:spTree>
    <p:extLst>
      <p:ext uri="{BB962C8B-B14F-4D97-AF65-F5344CB8AC3E}">
        <p14:creationId xmlns:p14="http://schemas.microsoft.com/office/powerpoint/2010/main" val="3060073521"/>
      </p:ext>
    </p:extLst>
  </p:cSld>
  <p:clrMapOvr>
    <a:masterClrMapping/>
  </p:clrMapOvr>
  <p:transition spd="med">
    <p:wipe dir="d"/>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4E62-3E53-4D96-BD5C-DD82B83F173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FD71DC-147E-454F-B7AC-6843D03F70D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64A219-2B30-46E4-BC14-24D6EFE723A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E8DB5B-D7C5-4BC8-BC4C-4C477C4D014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08E5F96-2244-4064-A4CB-4E95F7D3E3E7}"/>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7" name="Slide Number Placeholder 6">
            <a:extLst>
              <a:ext uri="{FF2B5EF4-FFF2-40B4-BE49-F238E27FC236}">
                <a16:creationId xmlns:a16="http://schemas.microsoft.com/office/drawing/2014/main" id="{F4278097-4C83-4EBE-8A04-D7B42C49166E}"/>
              </a:ext>
            </a:extLst>
          </p:cNvPr>
          <p:cNvSpPr>
            <a:spLocks noGrp="1"/>
          </p:cNvSpPr>
          <p:nvPr>
            <p:ph type="sldNum" sz="quarter" idx="12"/>
          </p:nvPr>
        </p:nvSpPr>
        <p:spPr/>
        <p:txBody>
          <a:bodyPr/>
          <a:lstStyle>
            <a:lvl1pPr>
              <a:defRPr/>
            </a:lvl1pPr>
          </a:lstStyle>
          <a:p>
            <a:pPr>
              <a:defRPr/>
            </a:pPr>
            <a:fld id="{91B7F478-5094-4801-A65A-CD2212D39FC7}" type="slidenum">
              <a:rPr lang="en-US" smtClean="0"/>
              <a:pPr>
                <a:defRPr/>
              </a:pPr>
              <a:t>‹#›</a:t>
            </a:fld>
            <a:endParaRPr lang="en-US"/>
          </a:p>
        </p:txBody>
      </p:sp>
    </p:spTree>
    <p:extLst>
      <p:ext uri="{BB962C8B-B14F-4D97-AF65-F5344CB8AC3E}">
        <p14:creationId xmlns:p14="http://schemas.microsoft.com/office/powerpoint/2010/main" val="3837598387"/>
      </p:ext>
    </p:extLst>
  </p:cSld>
  <p:clrMapOvr>
    <a:masterClrMapping/>
  </p:clrMapOvr>
  <p:transition spd="med">
    <p:wipe dir="d"/>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9036-70EE-454F-ACFC-DA70BD954C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1F70A-0E95-4B6A-BD76-BFDC8FD334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25DF-F579-43F5-A10C-FD8DECD927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CBCFB2-1A7D-48F6-9C0E-1174A7E86CE7}"/>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6" name="Slide Number Placeholder 5">
            <a:extLst>
              <a:ext uri="{FF2B5EF4-FFF2-40B4-BE49-F238E27FC236}">
                <a16:creationId xmlns:a16="http://schemas.microsoft.com/office/drawing/2014/main" id="{5ADE85C4-04E3-4FB0-A785-472C3A6C00A2}"/>
              </a:ext>
            </a:extLst>
          </p:cNvPr>
          <p:cNvSpPr>
            <a:spLocks noGrp="1"/>
          </p:cNvSpPr>
          <p:nvPr>
            <p:ph type="sldNum" sz="quarter" idx="12"/>
          </p:nvPr>
        </p:nvSpPr>
        <p:spPr/>
        <p:txBody>
          <a:bodyPr/>
          <a:lstStyle>
            <a:lvl1pPr>
              <a:defRPr/>
            </a:lvl1pPr>
          </a:lstStyle>
          <a:p>
            <a:pPr>
              <a:defRPr/>
            </a:pPr>
            <a:fld id="{E538610F-BE18-4CA2-AB88-48EB84BB551A}" type="slidenum">
              <a:rPr lang="en-US" smtClean="0"/>
              <a:pPr>
                <a:defRPr/>
              </a:pPr>
              <a:t>‹#›</a:t>
            </a:fld>
            <a:endParaRPr lang="en-US"/>
          </a:p>
        </p:txBody>
      </p:sp>
    </p:spTree>
    <p:extLst>
      <p:ext uri="{BB962C8B-B14F-4D97-AF65-F5344CB8AC3E}">
        <p14:creationId xmlns:p14="http://schemas.microsoft.com/office/powerpoint/2010/main" val="1290667471"/>
      </p:ext>
    </p:extLst>
  </p:cSld>
  <p:clrMapOvr>
    <a:masterClrMapping/>
  </p:clrMapOvr>
  <p:transition spd="med">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970A6-C1E8-47CA-9563-EF9BD8820FD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4F433-D373-4C7C-A12D-E5B105B92DD5}"/>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BFDB9-0EE2-4996-8054-65061B88BE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7137882-812A-46BF-88F0-0C7F6B312141}"/>
              </a:ext>
            </a:extLst>
          </p:cNvPr>
          <p:cNvSpPr>
            <a:spLocks noGrp="1"/>
          </p:cNvSpPr>
          <p:nvPr>
            <p:ph type="ftr" sz="quarter" idx="11"/>
          </p:nvPr>
        </p:nvSpPr>
        <p:spPr/>
        <p:txBody>
          <a:bodyPr/>
          <a:lstStyle>
            <a:lvl1pPr>
              <a:defRPr/>
            </a:lvl1pPr>
          </a:lstStyle>
          <a:p>
            <a:pPr>
              <a:defRPr/>
            </a:pPr>
            <a:r>
              <a:rPr lang="en-US"/>
              <a:t>Consequences Of AD 70 Doctrine</a:t>
            </a:r>
          </a:p>
        </p:txBody>
      </p:sp>
      <p:sp>
        <p:nvSpPr>
          <p:cNvPr id="6" name="Slide Number Placeholder 5">
            <a:extLst>
              <a:ext uri="{FF2B5EF4-FFF2-40B4-BE49-F238E27FC236}">
                <a16:creationId xmlns:a16="http://schemas.microsoft.com/office/drawing/2014/main" id="{B226184B-005E-4D86-B733-4419D8CB7B56}"/>
              </a:ext>
            </a:extLst>
          </p:cNvPr>
          <p:cNvSpPr>
            <a:spLocks noGrp="1"/>
          </p:cNvSpPr>
          <p:nvPr>
            <p:ph type="sldNum" sz="quarter" idx="12"/>
          </p:nvPr>
        </p:nvSpPr>
        <p:spPr/>
        <p:txBody>
          <a:bodyPr/>
          <a:lstStyle>
            <a:lvl1pPr>
              <a:defRPr/>
            </a:lvl1pPr>
          </a:lstStyle>
          <a:p>
            <a:pPr>
              <a:defRPr/>
            </a:pPr>
            <a:fld id="{1B0A3452-29A0-44AD-BE32-40D6AEBC7410}" type="slidenum">
              <a:rPr lang="en-US" smtClean="0"/>
              <a:pPr>
                <a:defRPr/>
              </a:pPr>
              <a:t>‹#›</a:t>
            </a:fld>
            <a:endParaRPr lang="en-US"/>
          </a:p>
        </p:txBody>
      </p:sp>
    </p:spTree>
    <p:extLst>
      <p:ext uri="{BB962C8B-B14F-4D97-AF65-F5344CB8AC3E}">
        <p14:creationId xmlns:p14="http://schemas.microsoft.com/office/powerpoint/2010/main" val="914490411"/>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D045-E4A0-450A-98C0-6200D1140AC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466DA-5A8A-4CFC-B5C2-A042E950815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F8BD22-7547-4E99-83A7-0910766AEDD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DF4A9-4FF7-4B8A-8B23-2F6DC1EDA4F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352594-43DE-466E-9D20-A8CDEA8626B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978EA-4324-4BD2-92FC-9F35A690AEE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F30BC34-B63E-4C5A-9B8E-B27DF81CE82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2B018BB-1DEB-4F26-BB6A-2ECF0D532E44}"/>
              </a:ext>
            </a:extLst>
          </p:cNvPr>
          <p:cNvSpPr>
            <a:spLocks noGrp="1"/>
          </p:cNvSpPr>
          <p:nvPr>
            <p:ph type="sldNum" sz="quarter" idx="12"/>
          </p:nvPr>
        </p:nvSpPr>
        <p:spPr/>
        <p:txBody>
          <a:bodyPr/>
          <a:lstStyle>
            <a:lvl1pPr>
              <a:defRPr/>
            </a:lvl1pPr>
          </a:lstStyle>
          <a:p>
            <a:fld id="{6842FF62-A1EF-4C0C-A0D0-C9EEA6CCB68A}" type="slidenum">
              <a:rPr lang="en-US" altLang="en-US"/>
              <a:pPr/>
              <a:t>‹#›</a:t>
            </a:fld>
            <a:endParaRPr lang="en-US" altLang="en-US"/>
          </a:p>
        </p:txBody>
      </p:sp>
    </p:spTree>
    <p:extLst>
      <p:ext uri="{BB962C8B-B14F-4D97-AF65-F5344CB8AC3E}">
        <p14:creationId xmlns:p14="http://schemas.microsoft.com/office/powerpoint/2010/main" val="13893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D017-12A6-40B8-B6F4-CEBF06307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31F932-D789-4240-A45C-813265ABD50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0BD84D0-3415-4743-AEDB-D5FC964AD98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4E5F1BB-DA49-4F2E-9912-7302334BD6B8}"/>
              </a:ext>
            </a:extLst>
          </p:cNvPr>
          <p:cNvSpPr>
            <a:spLocks noGrp="1"/>
          </p:cNvSpPr>
          <p:nvPr>
            <p:ph type="sldNum" sz="quarter" idx="12"/>
          </p:nvPr>
        </p:nvSpPr>
        <p:spPr/>
        <p:txBody>
          <a:bodyPr/>
          <a:lstStyle>
            <a:lvl1pPr>
              <a:defRPr/>
            </a:lvl1pPr>
          </a:lstStyle>
          <a:p>
            <a:fld id="{EC0B0BD5-85B3-44C0-951A-DB8E127FE503}" type="slidenum">
              <a:rPr lang="en-US" altLang="en-US"/>
              <a:pPr/>
              <a:t>‹#›</a:t>
            </a:fld>
            <a:endParaRPr lang="en-US" altLang="en-US"/>
          </a:p>
        </p:txBody>
      </p:sp>
    </p:spTree>
    <p:extLst>
      <p:ext uri="{BB962C8B-B14F-4D97-AF65-F5344CB8AC3E}">
        <p14:creationId xmlns:p14="http://schemas.microsoft.com/office/powerpoint/2010/main" val="2585420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217DF-F55D-4280-B515-254347245F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EDB0274-71FF-4C68-BB53-AABA4968D3C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3F9DF78-0EDB-4C43-999F-5D2E6A4DE330}"/>
              </a:ext>
            </a:extLst>
          </p:cNvPr>
          <p:cNvSpPr>
            <a:spLocks noGrp="1"/>
          </p:cNvSpPr>
          <p:nvPr>
            <p:ph type="sldNum" sz="quarter" idx="12"/>
          </p:nvPr>
        </p:nvSpPr>
        <p:spPr/>
        <p:txBody>
          <a:bodyPr/>
          <a:lstStyle>
            <a:lvl1pPr>
              <a:defRPr/>
            </a:lvl1pPr>
          </a:lstStyle>
          <a:p>
            <a:fld id="{474842F7-87C4-4CD0-8F3E-E5CFCC33E80F}" type="slidenum">
              <a:rPr lang="en-US" altLang="en-US"/>
              <a:pPr/>
              <a:t>‹#›</a:t>
            </a:fld>
            <a:endParaRPr lang="en-US" altLang="en-US"/>
          </a:p>
        </p:txBody>
      </p:sp>
    </p:spTree>
    <p:extLst>
      <p:ext uri="{BB962C8B-B14F-4D97-AF65-F5344CB8AC3E}">
        <p14:creationId xmlns:p14="http://schemas.microsoft.com/office/powerpoint/2010/main" val="94521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5F1A-C215-4C7A-BA29-0BC0F29CD26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11716-E6E3-4C92-8EB6-36D594359F4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FD099C6-69A2-4B56-B37F-512AB4FD7B7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0015E1-BB51-42A5-A3A8-177F66BE1B86}"/>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6" name="Slide Number Placeholder 5">
            <a:extLst>
              <a:ext uri="{FF2B5EF4-FFF2-40B4-BE49-F238E27FC236}">
                <a16:creationId xmlns:a16="http://schemas.microsoft.com/office/drawing/2014/main" id="{CE79EBCB-4C6D-4AA7-8162-6A7E5C13EF23}"/>
              </a:ext>
            </a:extLst>
          </p:cNvPr>
          <p:cNvSpPr>
            <a:spLocks noGrp="1"/>
          </p:cNvSpPr>
          <p:nvPr>
            <p:ph type="sldNum" sz="quarter" idx="12"/>
          </p:nvPr>
        </p:nvSpPr>
        <p:spPr/>
        <p:txBody>
          <a:bodyPr/>
          <a:lstStyle>
            <a:lvl1pPr>
              <a:defRPr/>
            </a:lvl1p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23089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980DC-7502-405D-8E81-4395CBEEB6C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CC0F9D-372A-4704-B212-F2A63AD7183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64366C-F35D-4CE3-B3BE-60EFC6E9EFE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55383C-A441-41BE-AFE9-9B6441B3B9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A6A980-3389-4F3E-AA91-EE24DF2910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4C159B-B4D5-4187-A6A6-F0496C0CA9A4}"/>
              </a:ext>
            </a:extLst>
          </p:cNvPr>
          <p:cNvSpPr>
            <a:spLocks noGrp="1"/>
          </p:cNvSpPr>
          <p:nvPr>
            <p:ph type="sldNum" sz="quarter" idx="12"/>
          </p:nvPr>
        </p:nvSpPr>
        <p:spPr/>
        <p:txBody>
          <a:bodyPr/>
          <a:lstStyle>
            <a:lvl1pPr>
              <a:defRPr/>
            </a:lvl1pPr>
          </a:lstStyle>
          <a:p>
            <a:fld id="{52EE79B1-4DCB-440C-A62D-088AB336C51D}" type="slidenum">
              <a:rPr lang="en-US" altLang="en-US"/>
              <a:pPr/>
              <a:t>‹#›</a:t>
            </a:fld>
            <a:endParaRPr lang="en-US" altLang="en-US"/>
          </a:p>
        </p:txBody>
      </p:sp>
    </p:spTree>
    <p:extLst>
      <p:ext uri="{BB962C8B-B14F-4D97-AF65-F5344CB8AC3E}">
        <p14:creationId xmlns:p14="http://schemas.microsoft.com/office/powerpoint/2010/main" val="2275028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A2CA-C864-4140-9107-0958CBF3EDB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5B0F92-B5BA-4E9E-B6DC-7D5D28F72BD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40817D-CE33-435E-AD25-338F1F3AF1D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0377A-9313-44E7-AF69-B597669311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971BCB-CF59-443A-ACFB-08B879D639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B1973F-A831-48FA-9701-1BECF7ABD914}"/>
              </a:ext>
            </a:extLst>
          </p:cNvPr>
          <p:cNvSpPr>
            <a:spLocks noGrp="1"/>
          </p:cNvSpPr>
          <p:nvPr>
            <p:ph type="sldNum" sz="quarter" idx="12"/>
          </p:nvPr>
        </p:nvSpPr>
        <p:spPr/>
        <p:txBody>
          <a:bodyPr/>
          <a:lstStyle>
            <a:lvl1pPr>
              <a:defRPr/>
            </a:lvl1pPr>
          </a:lstStyle>
          <a:p>
            <a:fld id="{7078B063-320B-4A99-B967-3B76BAF842F6}" type="slidenum">
              <a:rPr lang="en-US" altLang="en-US"/>
              <a:pPr/>
              <a:t>‹#›</a:t>
            </a:fld>
            <a:endParaRPr lang="en-US" altLang="en-US"/>
          </a:p>
        </p:txBody>
      </p:sp>
    </p:spTree>
    <p:extLst>
      <p:ext uri="{BB962C8B-B14F-4D97-AF65-F5344CB8AC3E}">
        <p14:creationId xmlns:p14="http://schemas.microsoft.com/office/powerpoint/2010/main" val="1703492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243B-2C90-4183-B5FA-E246A2AFB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EB032-98A8-4901-8382-11DC7A8D28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32FC5-03DC-4C01-A2DA-66E7FA6D98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7A53574-ED0D-4C94-B63F-551BA86965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2FB3D4-2750-49D2-9911-7AAFE6C5ABA0}"/>
              </a:ext>
            </a:extLst>
          </p:cNvPr>
          <p:cNvSpPr>
            <a:spLocks noGrp="1"/>
          </p:cNvSpPr>
          <p:nvPr>
            <p:ph type="sldNum" sz="quarter" idx="12"/>
          </p:nvPr>
        </p:nvSpPr>
        <p:spPr/>
        <p:txBody>
          <a:bodyPr/>
          <a:lstStyle>
            <a:lvl1pPr>
              <a:defRPr/>
            </a:lvl1pPr>
          </a:lstStyle>
          <a:p>
            <a:fld id="{566D4BAC-8740-4A9D-9371-D62520418872}" type="slidenum">
              <a:rPr lang="en-US" altLang="en-US"/>
              <a:pPr/>
              <a:t>‹#›</a:t>
            </a:fld>
            <a:endParaRPr lang="en-US" altLang="en-US"/>
          </a:p>
        </p:txBody>
      </p:sp>
    </p:spTree>
    <p:extLst>
      <p:ext uri="{BB962C8B-B14F-4D97-AF65-F5344CB8AC3E}">
        <p14:creationId xmlns:p14="http://schemas.microsoft.com/office/powerpoint/2010/main" val="3520175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486A7-5DFB-4B7F-A7ED-15046464B8DC}"/>
              </a:ext>
            </a:extLst>
          </p:cNvPr>
          <p:cNvSpPr>
            <a:spLocks noGrp="1"/>
          </p:cNvSpPr>
          <p:nvPr>
            <p:ph type="title" orient="vert"/>
          </p:nvPr>
        </p:nvSpPr>
        <p:spPr>
          <a:xfrm>
            <a:off x="8839200" y="990600"/>
            <a:ext cx="27432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14C8F-3FA9-451F-93BB-C5572BE97CE5}"/>
              </a:ext>
            </a:extLst>
          </p:cNvPr>
          <p:cNvSpPr>
            <a:spLocks noGrp="1"/>
          </p:cNvSpPr>
          <p:nvPr>
            <p:ph type="body" orient="vert" idx="1"/>
          </p:nvPr>
        </p:nvSpPr>
        <p:spPr>
          <a:xfrm>
            <a:off x="609600" y="990600"/>
            <a:ext cx="80264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D67CE-C721-4B20-9D46-8A2DA48935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BD5559-C761-4957-BAAE-FE2A423B18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60B100-F256-4B70-942F-28C0C83DB163}"/>
              </a:ext>
            </a:extLst>
          </p:cNvPr>
          <p:cNvSpPr>
            <a:spLocks noGrp="1"/>
          </p:cNvSpPr>
          <p:nvPr>
            <p:ph type="sldNum" sz="quarter" idx="12"/>
          </p:nvPr>
        </p:nvSpPr>
        <p:spPr/>
        <p:txBody>
          <a:bodyPr/>
          <a:lstStyle>
            <a:lvl1pPr>
              <a:defRPr/>
            </a:lvl1pPr>
          </a:lstStyle>
          <a:p>
            <a:fld id="{3CE30108-EE73-4EFC-9C6C-7F4E3AE5777E}" type="slidenum">
              <a:rPr lang="en-US" altLang="en-US"/>
              <a:pPr/>
              <a:t>‹#›</a:t>
            </a:fld>
            <a:endParaRPr lang="en-US" altLang="en-US"/>
          </a:p>
        </p:txBody>
      </p:sp>
    </p:spTree>
    <p:extLst>
      <p:ext uri="{BB962C8B-B14F-4D97-AF65-F5344CB8AC3E}">
        <p14:creationId xmlns:p14="http://schemas.microsoft.com/office/powerpoint/2010/main" val="3966654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886E-BFD6-4726-9E78-D579CB1F01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F5EB1-630A-4A53-A26D-2771C11E6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3283A-B600-45BB-B4AD-49126A79F3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260E33-7869-4AB1-8D88-38F7AB7A664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1E0059-7FB8-4EE4-B83F-720AFF069BA5}"/>
              </a:ext>
            </a:extLst>
          </p:cNvPr>
          <p:cNvSpPr>
            <a:spLocks noGrp="1"/>
          </p:cNvSpPr>
          <p:nvPr>
            <p:ph type="sldNum" sz="quarter" idx="12"/>
          </p:nvPr>
        </p:nvSpPr>
        <p:spPr/>
        <p:txBody>
          <a:bodyPr/>
          <a:lstStyle>
            <a:lvl1pPr>
              <a:defRPr/>
            </a:lvl1pPr>
          </a:lstStyle>
          <a:p>
            <a:fld id="{DFDAC332-24DE-4283-8848-EFA4F3A7AA41}" type="slidenum">
              <a:rPr lang="en-US" altLang="en-US"/>
              <a:pPr/>
              <a:t>‹#›</a:t>
            </a:fld>
            <a:endParaRPr lang="en-US" altLang="en-US"/>
          </a:p>
        </p:txBody>
      </p:sp>
    </p:spTree>
    <p:extLst>
      <p:ext uri="{BB962C8B-B14F-4D97-AF65-F5344CB8AC3E}">
        <p14:creationId xmlns:p14="http://schemas.microsoft.com/office/powerpoint/2010/main" val="385460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4A37-248A-4F72-AB29-11FAE6E6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6B919-5366-472F-969E-D439ECA9D2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7407A-0E12-48D1-85D4-94F8897A6D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392185-E9A1-445D-B8F7-71F80A1E8A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4E779A-C42B-436F-94F5-2188D1658247}"/>
              </a:ext>
            </a:extLst>
          </p:cNvPr>
          <p:cNvSpPr>
            <a:spLocks noGrp="1"/>
          </p:cNvSpPr>
          <p:nvPr>
            <p:ph type="sldNum" sz="quarter" idx="12"/>
          </p:nvPr>
        </p:nvSpPr>
        <p:spPr/>
        <p:txBody>
          <a:bodyPr/>
          <a:lstStyle>
            <a:lvl1pPr>
              <a:defRPr/>
            </a:lvl1pPr>
          </a:lstStyle>
          <a:p>
            <a:fld id="{5E451117-C92C-4005-A75B-FF3B487D5BFB}" type="slidenum">
              <a:rPr lang="en-US" altLang="en-US"/>
              <a:pPr/>
              <a:t>‹#›</a:t>
            </a:fld>
            <a:endParaRPr lang="en-US" altLang="en-US"/>
          </a:p>
        </p:txBody>
      </p:sp>
    </p:spTree>
    <p:extLst>
      <p:ext uri="{BB962C8B-B14F-4D97-AF65-F5344CB8AC3E}">
        <p14:creationId xmlns:p14="http://schemas.microsoft.com/office/powerpoint/2010/main" val="3140071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8D17-56DA-4C99-9980-DDF36B17685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7412A3-E284-4920-BAF2-3DBB5FD0E10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4E69CBC-A2E3-41EA-9520-23D8FA35FCB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788E70-C12C-4857-8971-329866A208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FA13DA-F522-4181-BD52-BFE1C2C880CE}"/>
              </a:ext>
            </a:extLst>
          </p:cNvPr>
          <p:cNvSpPr>
            <a:spLocks noGrp="1"/>
          </p:cNvSpPr>
          <p:nvPr>
            <p:ph type="sldNum" sz="quarter" idx="12"/>
          </p:nvPr>
        </p:nvSpPr>
        <p:spPr/>
        <p:txBody>
          <a:bodyPr/>
          <a:lstStyle>
            <a:lvl1pPr>
              <a:defRPr/>
            </a:lvl1pPr>
          </a:lstStyle>
          <a:p>
            <a:fld id="{0227D178-54A8-472B-83AC-B179FB4EEAEA}" type="slidenum">
              <a:rPr lang="en-US" altLang="en-US"/>
              <a:pPr/>
              <a:t>‹#›</a:t>
            </a:fld>
            <a:endParaRPr lang="en-US" altLang="en-US"/>
          </a:p>
        </p:txBody>
      </p:sp>
    </p:spTree>
    <p:extLst>
      <p:ext uri="{BB962C8B-B14F-4D97-AF65-F5344CB8AC3E}">
        <p14:creationId xmlns:p14="http://schemas.microsoft.com/office/powerpoint/2010/main" val="181146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DC42-C645-43F8-B3CB-8D2847EAD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F9889-AA73-4E21-A036-A62245945C81}"/>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68B9A-527B-41B7-BAFD-8658448DECAC}"/>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DAEB9D-C22C-47D9-B3F2-B073E12FD5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235BF4-D79F-4440-A543-8570B6CCB87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30C0E8-D202-4708-B529-434D09978C1C}"/>
              </a:ext>
            </a:extLst>
          </p:cNvPr>
          <p:cNvSpPr>
            <a:spLocks noGrp="1"/>
          </p:cNvSpPr>
          <p:nvPr>
            <p:ph type="sldNum" sz="quarter" idx="12"/>
          </p:nvPr>
        </p:nvSpPr>
        <p:spPr/>
        <p:txBody>
          <a:bodyPr/>
          <a:lstStyle>
            <a:lvl1pPr>
              <a:defRPr/>
            </a:lvl1pPr>
          </a:lstStyle>
          <a:p>
            <a:fld id="{DA16E5E3-1CF5-492B-BF5F-3AF4A30793DF}" type="slidenum">
              <a:rPr lang="en-US" altLang="en-US"/>
              <a:pPr/>
              <a:t>‹#›</a:t>
            </a:fld>
            <a:endParaRPr lang="en-US" altLang="en-US"/>
          </a:p>
        </p:txBody>
      </p:sp>
    </p:spTree>
    <p:extLst>
      <p:ext uri="{BB962C8B-B14F-4D97-AF65-F5344CB8AC3E}">
        <p14:creationId xmlns:p14="http://schemas.microsoft.com/office/powerpoint/2010/main" val="3669399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C953-41BC-4A27-BEA5-FDABC5D2188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E83E0-DB22-4A09-9B9B-F551011D84F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40074C-3E25-4CD5-B6C0-A6981DFF5BBA}"/>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72A84-C913-433E-9678-26BE2DAE2FE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98682E-C25F-495E-B04A-ECD1719F4B0D}"/>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E244FA-FFD7-4AD5-9C9A-3CFE3805FA9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B4EDD6F-FF03-4EAB-A6CC-AC5ACC7049C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CA6713B-8C62-431A-8FF9-7EBC64D285EA}"/>
              </a:ext>
            </a:extLst>
          </p:cNvPr>
          <p:cNvSpPr>
            <a:spLocks noGrp="1"/>
          </p:cNvSpPr>
          <p:nvPr>
            <p:ph type="sldNum" sz="quarter" idx="12"/>
          </p:nvPr>
        </p:nvSpPr>
        <p:spPr/>
        <p:txBody>
          <a:bodyPr/>
          <a:lstStyle>
            <a:lvl1pPr>
              <a:defRPr/>
            </a:lvl1pPr>
          </a:lstStyle>
          <a:p>
            <a:fld id="{C8B8C536-23B7-4DB3-94CE-AE7E9D28676E}" type="slidenum">
              <a:rPr lang="en-US" altLang="en-US"/>
              <a:pPr/>
              <a:t>‹#›</a:t>
            </a:fld>
            <a:endParaRPr lang="en-US" altLang="en-US"/>
          </a:p>
        </p:txBody>
      </p:sp>
    </p:spTree>
    <p:extLst>
      <p:ext uri="{BB962C8B-B14F-4D97-AF65-F5344CB8AC3E}">
        <p14:creationId xmlns:p14="http://schemas.microsoft.com/office/powerpoint/2010/main" val="864212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F5C5-4D10-4B85-B8FA-D60F49CC20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472C7-7E7C-40D6-8204-D8F43EFEE35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1F15077-ADA5-4AC3-AC32-4D84A64C8A6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6B04DD-BFEF-4758-B5A7-E8A338FB1776}"/>
              </a:ext>
            </a:extLst>
          </p:cNvPr>
          <p:cNvSpPr>
            <a:spLocks noGrp="1"/>
          </p:cNvSpPr>
          <p:nvPr>
            <p:ph type="sldNum" sz="quarter" idx="12"/>
          </p:nvPr>
        </p:nvSpPr>
        <p:spPr/>
        <p:txBody>
          <a:bodyPr/>
          <a:lstStyle>
            <a:lvl1pPr>
              <a:defRPr/>
            </a:lvl1pPr>
          </a:lstStyle>
          <a:p>
            <a:fld id="{0D0AB9BA-95D3-48D8-9936-7D22A593B7DF}" type="slidenum">
              <a:rPr lang="en-US" altLang="en-US"/>
              <a:pPr/>
              <a:t>‹#›</a:t>
            </a:fld>
            <a:endParaRPr lang="en-US" altLang="en-US"/>
          </a:p>
        </p:txBody>
      </p:sp>
    </p:spTree>
    <p:extLst>
      <p:ext uri="{BB962C8B-B14F-4D97-AF65-F5344CB8AC3E}">
        <p14:creationId xmlns:p14="http://schemas.microsoft.com/office/powerpoint/2010/main" val="171759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FAE4-0C18-4128-BB8A-CB1D6525B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62D84-8F8A-4A87-8204-1B66F113C055}"/>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7C38D-88E2-4F63-81A9-3ABC6852C71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E2842-78B7-4161-A659-D0D185A7F9E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6735205-2FFD-4ACC-931A-7B52007B6C48}"/>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7" name="Slide Number Placeholder 6">
            <a:extLst>
              <a:ext uri="{FF2B5EF4-FFF2-40B4-BE49-F238E27FC236}">
                <a16:creationId xmlns:a16="http://schemas.microsoft.com/office/drawing/2014/main" id="{6A88E353-357F-4CE6-AB32-92EEF1A16839}"/>
              </a:ext>
            </a:extLst>
          </p:cNvPr>
          <p:cNvSpPr>
            <a:spLocks noGrp="1"/>
          </p:cNvSpPr>
          <p:nvPr>
            <p:ph type="sldNum" sz="quarter" idx="12"/>
          </p:nvPr>
        </p:nvSpPr>
        <p:spPr/>
        <p:txBody>
          <a:bodyPr/>
          <a:lstStyle>
            <a:lvl1pPr>
              <a:defRPr/>
            </a:lvl1p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333597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B5017-B76E-4D0D-9F88-FFFD40CED5E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6DEE4D0-F8A0-4E51-9998-0170995D4D4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56C9540-F908-4E16-85DD-D1FAEA8D519F}"/>
              </a:ext>
            </a:extLst>
          </p:cNvPr>
          <p:cNvSpPr>
            <a:spLocks noGrp="1"/>
          </p:cNvSpPr>
          <p:nvPr>
            <p:ph type="sldNum" sz="quarter" idx="12"/>
          </p:nvPr>
        </p:nvSpPr>
        <p:spPr/>
        <p:txBody>
          <a:bodyPr/>
          <a:lstStyle>
            <a:lvl1pPr>
              <a:defRPr/>
            </a:lvl1pPr>
          </a:lstStyle>
          <a:p>
            <a:fld id="{DD4FE727-19AB-446A-B196-98F331769518}" type="slidenum">
              <a:rPr lang="en-US" altLang="en-US"/>
              <a:pPr/>
              <a:t>‹#›</a:t>
            </a:fld>
            <a:endParaRPr lang="en-US" altLang="en-US"/>
          </a:p>
        </p:txBody>
      </p:sp>
    </p:spTree>
    <p:extLst>
      <p:ext uri="{BB962C8B-B14F-4D97-AF65-F5344CB8AC3E}">
        <p14:creationId xmlns:p14="http://schemas.microsoft.com/office/powerpoint/2010/main" val="622539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5270-2691-49C0-AE12-8B8C3929723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86C028-FDD8-4BA1-AD23-A8EB5498251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82819A-DEDD-4EBC-AD73-AFBD9B62D17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401258-E782-4C12-A17E-57EF8CB023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7F2ECB-BA44-495C-AB0A-AC5F7982E69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F561A27-A60C-4CD4-ADD9-56E333EDCC92}"/>
              </a:ext>
            </a:extLst>
          </p:cNvPr>
          <p:cNvSpPr>
            <a:spLocks noGrp="1"/>
          </p:cNvSpPr>
          <p:nvPr>
            <p:ph type="sldNum" sz="quarter" idx="12"/>
          </p:nvPr>
        </p:nvSpPr>
        <p:spPr/>
        <p:txBody>
          <a:bodyPr/>
          <a:lstStyle>
            <a:lvl1pPr>
              <a:defRPr/>
            </a:lvl1pPr>
          </a:lstStyle>
          <a:p>
            <a:fld id="{9AE55D23-98CB-433B-9325-B9A1D161F139}" type="slidenum">
              <a:rPr lang="en-US" altLang="en-US"/>
              <a:pPr/>
              <a:t>‹#›</a:t>
            </a:fld>
            <a:endParaRPr lang="en-US" altLang="en-US"/>
          </a:p>
        </p:txBody>
      </p:sp>
    </p:spTree>
    <p:extLst>
      <p:ext uri="{BB962C8B-B14F-4D97-AF65-F5344CB8AC3E}">
        <p14:creationId xmlns:p14="http://schemas.microsoft.com/office/powerpoint/2010/main" val="406522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C68F-FEAF-44CE-8B22-B771EF2E504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C0B55F-119F-4BA4-B829-E230D94C47E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A87120-27CB-4EEA-9566-802233280DC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F9857-006F-498B-AA5B-4D189A5CFD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3A6BD2-71B4-4F0A-9EE8-453ABFC7544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C04748-1CF2-4B02-9B38-B4ED36C071D8}"/>
              </a:ext>
            </a:extLst>
          </p:cNvPr>
          <p:cNvSpPr>
            <a:spLocks noGrp="1"/>
          </p:cNvSpPr>
          <p:nvPr>
            <p:ph type="sldNum" sz="quarter" idx="12"/>
          </p:nvPr>
        </p:nvSpPr>
        <p:spPr/>
        <p:txBody>
          <a:bodyPr/>
          <a:lstStyle>
            <a:lvl1pPr>
              <a:defRPr/>
            </a:lvl1pPr>
          </a:lstStyle>
          <a:p>
            <a:fld id="{2C6109F1-DC0D-4475-9785-698D8C8CE29A}" type="slidenum">
              <a:rPr lang="en-US" altLang="en-US"/>
              <a:pPr/>
              <a:t>‹#›</a:t>
            </a:fld>
            <a:endParaRPr lang="en-US" altLang="en-US"/>
          </a:p>
        </p:txBody>
      </p:sp>
    </p:spTree>
    <p:extLst>
      <p:ext uri="{BB962C8B-B14F-4D97-AF65-F5344CB8AC3E}">
        <p14:creationId xmlns:p14="http://schemas.microsoft.com/office/powerpoint/2010/main" val="1894124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14A5-5EFE-4C70-98CC-B3C51C6E8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81894-BEBC-4436-8989-FA9DF13BB4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E73DA-A0D7-41B5-A20B-67457C46A86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6C4C12-1153-4B43-B565-F5DC7B112E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998DFD-FB05-4C4F-A34D-EAF0B776817F}"/>
              </a:ext>
            </a:extLst>
          </p:cNvPr>
          <p:cNvSpPr>
            <a:spLocks noGrp="1"/>
          </p:cNvSpPr>
          <p:nvPr>
            <p:ph type="sldNum" sz="quarter" idx="12"/>
          </p:nvPr>
        </p:nvSpPr>
        <p:spPr/>
        <p:txBody>
          <a:bodyPr/>
          <a:lstStyle>
            <a:lvl1pPr>
              <a:defRPr/>
            </a:lvl1pPr>
          </a:lstStyle>
          <a:p>
            <a:fld id="{02FB31BA-1D4D-4675-BD0B-550373594770}" type="slidenum">
              <a:rPr lang="en-US" altLang="en-US"/>
              <a:pPr/>
              <a:t>‹#›</a:t>
            </a:fld>
            <a:endParaRPr lang="en-US" altLang="en-US"/>
          </a:p>
        </p:txBody>
      </p:sp>
    </p:spTree>
    <p:extLst>
      <p:ext uri="{BB962C8B-B14F-4D97-AF65-F5344CB8AC3E}">
        <p14:creationId xmlns:p14="http://schemas.microsoft.com/office/powerpoint/2010/main" val="2749729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E7F29-6289-4669-81A1-4570EC045B5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BB8CE-3923-4EB3-895F-3EDEA72582FF}"/>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594FC-12F4-4F45-AB23-8331447718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D66A00-88BF-4A06-A4A0-5073D3C323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8750EED-CD9B-457B-A51E-F6DFDD469608}"/>
              </a:ext>
            </a:extLst>
          </p:cNvPr>
          <p:cNvSpPr>
            <a:spLocks noGrp="1"/>
          </p:cNvSpPr>
          <p:nvPr>
            <p:ph type="sldNum" sz="quarter" idx="12"/>
          </p:nvPr>
        </p:nvSpPr>
        <p:spPr/>
        <p:txBody>
          <a:bodyPr/>
          <a:lstStyle>
            <a:lvl1pPr>
              <a:defRPr/>
            </a:lvl1pPr>
          </a:lstStyle>
          <a:p>
            <a:fld id="{C182EBD5-D034-42A0-ACDD-01479E85A319}" type="slidenum">
              <a:rPr lang="en-US" altLang="en-US"/>
              <a:pPr/>
              <a:t>‹#›</a:t>
            </a:fld>
            <a:endParaRPr lang="en-US" altLang="en-US"/>
          </a:p>
        </p:txBody>
      </p:sp>
    </p:spTree>
    <p:extLst>
      <p:ext uri="{BB962C8B-B14F-4D97-AF65-F5344CB8AC3E}">
        <p14:creationId xmlns:p14="http://schemas.microsoft.com/office/powerpoint/2010/main" val="1484539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CF01-BF60-4904-8CF6-F85C0F1E3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1A06D-3B61-4779-928A-BCC38558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0B5DB-A302-48C1-A4A3-3DE63BC9EA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99990A-B5D7-4B4D-ADEE-1C12AD8013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F3DA47-BA28-4F5B-98C8-7DF98B6A0445}"/>
              </a:ext>
            </a:extLst>
          </p:cNvPr>
          <p:cNvSpPr>
            <a:spLocks noGrp="1"/>
          </p:cNvSpPr>
          <p:nvPr>
            <p:ph type="sldNum" sz="quarter" idx="12"/>
          </p:nvPr>
        </p:nvSpPr>
        <p:spPr/>
        <p:txBody>
          <a:bodyPr/>
          <a:lstStyle>
            <a:lvl1pPr>
              <a:defRPr/>
            </a:lvl1pPr>
          </a:lstStyle>
          <a:p>
            <a:fld id="{14FC3497-E96D-4D58-86B6-C51429BA979E}" type="slidenum">
              <a:rPr lang="en-US" altLang="en-US"/>
              <a:pPr/>
              <a:t>‹#›</a:t>
            </a:fld>
            <a:endParaRPr lang="en-US" altLang="en-US"/>
          </a:p>
        </p:txBody>
      </p:sp>
    </p:spTree>
    <p:extLst>
      <p:ext uri="{BB962C8B-B14F-4D97-AF65-F5344CB8AC3E}">
        <p14:creationId xmlns:p14="http://schemas.microsoft.com/office/powerpoint/2010/main" val="4257692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C681-8D31-4C0C-9227-71ACA56EB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51109-559F-4D0D-951A-C07C22A1EB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169B6-24CF-46D5-A28F-253A86C83B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87B0228-95D5-40AA-8558-41DDB56E1F0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EC15E9-0A74-4945-A487-39D74AFCADED}"/>
              </a:ext>
            </a:extLst>
          </p:cNvPr>
          <p:cNvSpPr>
            <a:spLocks noGrp="1"/>
          </p:cNvSpPr>
          <p:nvPr>
            <p:ph type="sldNum" sz="quarter" idx="12"/>
          </p:nvPr>
        </p:nvSpPr>
        <p:spPr/>
        <p:txBody>
          <a:bodyPr/>
          <a:lstStyle>
            <a:lvl1pPr>
              <a:defRPr/>
            </a:lvl1pPr>
          </a:lstStyle>
          <a:p>
            <a:fld id="{761B4CCF-0897-4B7F-83E5-15F17CA418BA}" type="slidenum">
              <a:rPr lang="en-US" altLang="en-US"/>
              <a:pPr/>
              <a:t>‹#›</a:t>
            </a:fld>
            <a:endParaRPr lang="en-US" altLang="en-US"/>
          </a:p>
        </p:txBody>
      </p:sp>
    </p:spTree>
    <p:extLst>
      <p:ext uri="{BB962C8B-B14F-4D97-AF65-F5344CB8AC3E}">
        <p14:creationId xmlns:p14="http://schemas.microsoft.com/office/powerpoint/2010/main" val="708575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1C74-888D-48CF-81C0-F2425410CF9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8031E-CB61-4957-94AC-6FA8ED670B1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0E6ED7E-EE1E-464D-BA4A-3F094E4FED7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18DCE-82BC-42A0-9ED0-9BE59F3242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5FF30-9C70-42BB-A7AF-8B0252FB6882}"/>
              </a:ext>
            </a:extLst>
          </p:cNvPr>
          <p:cNvSpPr>
            <a:spLocks noGrp="1"/>
          </p:cNvSpPr>
          <p:nvPr>
            <p:ph type="sldNum" sz="quarter" idx="12"/>
          </p:nvPr>
        </p:nvSpPr>
        <p:spPr/>
        <p:txBody>
          <a:bodyPr/>
          <a:lstStyle>
            <a:lvl1pPr>
              <a:defRPr/>
            </a:lvl1pPr>
          </a:lstStyle>
          <a:p>
            <a:fld id="{CADBB7D7-743D-4493-BFC4-0546D37010FC}" type="slidenum">
              <a:rPr lang="en-US" altLang="en-US"/>
              <a:pPr/>
              <a:t>‹#›</a:t>
            </a:fld>
            <a:endParaRPr lang="en-US" altLang="en-US"/>
          </a:p>
        </p:txBody>
      </p:sp>
    </p:spTree>
    <p:extLst>
      <p:ext uri="{BB962C8B-B14F-4D97-AF65-F5344CB8AC3E}">
        <p14:creationId xmlns:p14="http://schemas.microsoft.com/office/powerpoint/2010/main" val="1347730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FDDB-13EB-4BA3-97A6-CC73606B7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14585-CCCA-46B0-9A01-D15447AB4BFB}"/>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5E852-651A-4E14-8C7A-7B40540B91A7}"/>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1239E1-5313-4F17-8E5D-F0F3C3117E0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B7D279-49E6-43DB-BCA1-9DC55AF765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B8A877-68A8-4B8D-AEAC-7264AE709210}"/>
              </a:ext>
            </a:extLst>
          </p:cNvPr>
          <p:cNvSpPr>
            <a:spLocks noGrp="1"/>
          </p:cNvSpPr>
          <p:nvPr>
            <p:ph type="sldNum" sz="quarter" idx="12"/>
          </p:nvPr>
        </p:nvSpPr>
        <p:spPr/>
        <p:txBody>
          <a:bodyPr/>
          <a:lstStyle>
            <a:lvl1pPr>
              <a:defRPr/>
            </a:lvl1pPr>
          </a:lstStyle>
          <a:p>
            <a:fld id="{3071C30C-3F36-4E8C-9864-32AE4BEEA504}" type="slidenum">
              <a:rPr lang="en-US" altLang="en-US"/>
              <a:pPr/>
              <a:t>‹#›</a:t>
            </a:fld>
            <a:endParaRPr lang="en-US" altLang="en-US"/>
          </a:p>
        </p:txBody>
      </p:sp>
    </p:spTree>
    <p:extLst>
      <p:ext uri="{BB962C8B-B14F-4D97-AF65-F5344CB8AC3E}">
        <p14:creationId xmlns:p14="http://schemas.microsoft.com/office/powerpoint/2010/main" val="3816066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A337-2054-48F1-9F6C-831F38B11FA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65B2C-68F3-4A93-A21F-4D82C2867B2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8AB760-91F3-41C5-B111-2E2CEBD4E3E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12E930-2D49-471B-A73B-BA782A08B19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AAF9B7-1AC2-4877-84DA-505D8C95CB42}"/>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B484DF-2BFF-436B-B10D-F89EF8421C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D812A81-42FA-4239-A204-11F59D003B3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AD43464-0DC7-4197-A761-F7CA874173F5}"/>
              </a:ext>
            </a:extLst>
          </p:cNvPr>
          <p:cNvSpPr>
            <a:spLocks noGrp="1"/>
          </p:cNvSpPr>
          <p:nvPr>
            <p:ph type="sldNum" sz="quarter" idx="12"/>
          </p:nvPr>
        </p:nvSpPr>
        <p:spPr/>
        <p:txBody>
          <a:bodyPr/>
          <a:lstStyle>
            <a:lvl1pPr>
              <a:defRPr/>
            </a:lvl1pPr>
          </a:lstStyle>
          <a:p>
            <a:fld id="{43B63673-6355-45F3-805D-7DC348643FD0}" type="slidenum">
              <a:rPr lang="en-US" altLang="en-US"/>
              <a:pPr/>
              <a:t>‹#›</a:t>
            </a:fld>
            <a:endParaRPr lang="en-US" altLang="en-US"/>
          </a:p>
        </p:txBody>
      </p:sp>
    </p:spTree>
    <p:extLst>
      <p:ext uri="{BB962C8B-B14F-4D97-AF65-F5344CB8AC3E}">
        <p14:creationId xmlns:p14="http://schemas.microsoft.com/office/powerpoint/2010/main" val="46790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572-6683-4500-B646-ECC77F5A90B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95959-3528-4A99-8001-84911CCEA34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3B1898-C327-46BD-8092-7BDE7EE9CC48}"/>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29C91-2AAC-41C7-9EF5-86A4B0F5C43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98E626-FD4E-45BC-A7B0-F94D222894C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9A124-4BD8-4B00-BAD1-6D92001DF78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F8DE3686-F2A8-4CE7-A469-E8D60353BBCE}"/>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9" name="Slide Number Placeholder 8">
            <a:extLst>
              <a:ext uri="{FF2B5EF4-FFF2-40B4-BE49-F238E27FC236}">
                <a16:creationId xmlns:a16="http://schemas.microsoft.com/office/drawing/2014/main" id="{8428F764-1991-4E00-A2D7-F3EF37BF33A0}"/>
              </a:ext>
            </a:extLst>
          </p:cNvPr>
          <p:cNvSpPr>
            <a:spLocks noGrp="1"/>
          </p:cNvSpPr>
          <p:nvPr>
            <p:ph type="sldNum" sz="quarter" idx="12"/>
          </p:nvPr>
        </p:nvSpPr>
        <p:spPr/>
        <p:txBody>
          <a:bodyPr/>
          <a:lstStyle>
            <a:lvl1pPr>
              <a:defRPr/>
            </a:lvl1p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020307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327C-42A2-4E08-A7A3-9ABA76926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F82408-B74E-4FE3-BE76-6095A22E6F6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D25DFB3-48B4-43A2-9B44-AF6A22F760D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4DDCAE9-7C64-4D22-9ECE-1C4ACB4AC9DE}"/>
              </a:ext>
            </a:extLst>
          </p:cNvPr>
          <p:cNvSpPr>
            <a:spLocks noGrp="1"/>
          </p:cNvSpPr>
          <p:nvPr>
            <p:ph type="sldNum" sz="quarter" idx="12"/>
          </p:nvPr>
        </p:nvSpPr>
        <p:spPr/>
        <p:txBody>
          <a:bodyPr/>
          <a:lstStyle>
            <a:lvl1pPr>
              <a:defRPr/>
            </a:lvl1pPr>
          </a:lstStyle>
          <a:p>
            <a:fld id="{C5477B91-2B25-451C-8E8D-696ADBA2AB44}" type="slidenum">
              <a:rPr lang="en-US" altLang="en-US"/>
              <a:pPr/>
              <a:t>‹#›</a:t>
            </a:fld>
            <a:endParaRPr lang="en-US" altLang="en-US"/>
          </a:p>
        </p:txBody>
      </p:sp>
    </p:spTree>
    <p:extLst>
      <p:ext uri="{BB962C8B-B14F-4D97-AF65-F5344CB8AC3E}">
        <p14:creationId xmlns:p14="http://schemas.microsoft.com/office/powerpoint/2010/main" val="3004678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6514A-E0B8-4199-A96A-7690A11BCBD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67E9039-37A5-47A5-983E-FF4CF3EC177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14F216F-C34A-438D-86B9-9429C111AAA9}"/>
              </a:ext>
            </a:extLst>
          </p:cNvPr>
          <p:cNvSpPr>
            <a:spLocks noGrp="1"/>
          </p:cNvSpPr>
          <p:nvPr>
            <p:ph type="sldNum" sz="quarter" idx="12"/>
          </p:nvPr>
        </p:nvSpPr>
        <p:spPr/>
        <p:txBody>
          <a:bodyPr/>
          <a:lstStyle>
            <a:lvl1pPr>
              <a:defRPr/>
            </a:lvl1pPr>
          </a:lstStyle>
          <a:p>
            <a:fld id="{2C78BB19-A934-406F-99A3-166E57B1FEB9}" type="slidenum">
              <a:rPr lang="en-US" altLang="en-US"/>
              <a:pPr/>
              <a:t>‹#›</a:t>
            </a:fld>
            <a:endParaRPr lang="en-US" altLang="en-US"/>
          </a:p>
        </p:txBody>
      </p:sp>
    </p:spTree>
    <p:extLst>
      <p:ext uri="{BB962C8B-B14F-4D97-AF65-F5344CB8AC3E}">
        <p14:creationId xmlns:p14="http://schemas.microsoft.com/office/powerpoint/2010/main" val="3324296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22AA-5A6A-4DF2-8089-6A5E9AC1B4C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808B31-3D03-48E0-A49F-E78730F82D4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026C7-B893-4682-A70C-93EE4B85807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E5C85D-1D94-4F75-886A-A21AA808B4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236842-FABF-42BA-B3C8-ED95963F07A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307B97-A277-405C-BC80-96E408BC2150}"/>
              </a:ext>
            </a:extLst>
          </p:cNvPr>
          <p:cNvSpPr>
            <a:spLocks noGrp="1"/>
          </p:cNvSpPr>
          <p:nvPr>
            <p:ph type="sldNum" sz="quarter" idx="12"/>
          </p:nvPr>
        </p:nvSpPr>
        <p:spPr/>
        <p:txBody>
          <a:bodyPr/>
          <a:lstStyle>
            <a:lvl1pPr>
              <a:defRPr/>
            </a:lvl1pPr>
          </a:lstStyle>
          <a:p>
            <a:fld id="{C318B0FD-1B3C-4580-8795-B4629685FF25}" type="slidenum">
              <a:rPr lang="en-US" altLang="en-US"/>
              <a:pPr/>
              <a:t>‹#›</a:t>
            </a:fld>
            <a:endParaRPr lang="en-US" altLang="en-US"/>
          </a:p>
        </p:txBody>
      </p:sp>
    </p:spTree>
    <p:extLst>
      <p:ext uri="{BB962C8B-B14F-4D97-AF65-F5344CB8AC3E}">
        <p14:creationId xmlns:p14="http://schemas.microsoft.com/office/powerpoint/2010/main" val="2791952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4FE1-0D0F-4F85-B7AA-203905CE179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F2D7B-D9EC-42D8-BEC9-53E54DC143E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8C40F09-A75D-41FB-9787-0FA34D0309B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B0F0E-2C75-41D4-9099-C7853A417C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400C2A1-2139-4CEF-8CA9-C3AE5BC49A9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8C65531-865C-437B-8639-F73FE006A883}"/>
              </a:ext>
            </a:extLst>
          </p:cNvPr>
          <p:cNvSpPr>
            <a:spLocks noGrp="1"/>
          </p:cNvSpPr>
          <p:nvPr>
            <p:ph type="sldNum" sz="quarter" idx="12"/>
          </p:nvPr>
        </p:nvSpPr>
        <p:spPr/>
        <p:txBody>
          <a:bodyPr/>
          <a:lstStyle>
            <a:lvl1pPr>
              <a:defRPr/>
            </a:lvl1pPr>
          </a:lstStyle>
          <a:p>
            <a:fld id="{966E2DC5-451E-41E5-8256-F2B9023DE8BB}" type="slidenum">
              <a:rPr lang="en-US" altLang="en-US"/>
              <a:pPr/>
              <a:t>‹#›</a:t>
            </a:fld>
            <a:endParaRPr lang="en-US" altLang="en-US"/>
          </a:p>
        </p:txBody>
      </p:sp>
    </p:spTree>
    <p:extLst>
      <p:ext uri="{BB962C8B-B14F-4D97-AF65-F5344CB8AC3E}">
        <p14:creationId xmlns:p14="http://schemas.microsoft.com/office/powerpoint/2010/main" val="3033367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D17A-801C-433A-BE71-899FD5AAE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93A6B3-5F26-49CF-A01C-9D87F6FDA3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F3C7D-AEF2-49DF-9EDB-F6236FE047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490D71-41F1-4B4C-A670-8459371E51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00C16E-CDEF-41B5-8AB8-7E315029AE97}"/>
              </a:ext>
            </a:extLst>
          </p:cNvPr>
          <p:cNvSpPr>
            <a:spLocks noGrp="1"/>
          </p:cNvSpPr>
          <p:nvPr>
            <p:ph type="sldNum" sz="quarter" idx="12"/>
          </p:nvPr>
        </p:nvSpPr>
        <p:spPr/>
        <p:txBody>
          <a:bodyPr/>
          <a:lstStyle>
            <a:lvl1pPr>
              <a:defRPr/>
            </a:lvl1pPr>
          </a:lstStyle>
          <a:p>
            <a:fld id="{1272CF86-B127-4FBA-BF1C-B685EA531C0F}" type="slidenum">
              <a:rPr lang="en-US" altLang="en-US"/>
              <a:pPr/>
              <a:t>‹#›</a:t>
            </a:fld>
            <a:endParaRPr lang="en-US" altLang="en-US"/>
          </a:p>
        </p:txBody>
      </p:sp>
    </p:spTree>
    <p:extLst>
      <p:ext uri="{BB962C8B-B14F-4D97-AF65-F5344CB8AC3E}">
        <p14:creationId xmlns:p14="http://schemas.microsoft.com/office/powerpoint/2010/main" val="27120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05B9F-5741-4815-B48F-1E57BF69679D}"/>
              </a:ext>
            </a:extLst>
          </p:cNvPr>
          <p:cNvSpPr>
            <a:spLocks noGrp="1"/>
          </p:cNvSpPr>
          <p:nvPr>
            <p:ph type="title" orient="vert"/>
          </p:nvPr>
        </p:nvSpPr>
        <p:spPr>
          <a:xfrm>
            <a:off x="9296400" y="274639"/>
            <a:ext cx="28956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BD140-E8E1-4F94-85B5-467CB593AC65}"/>
              </a:ext>
            </a:extLst>
          </p:cNvPr>
          <p:cNvSpPr>
            <a:spLocks noGrp="1"/>
          </p:cNvSpPr>
          <p:nvPr>
            <p:ph type="body" orient="vert" idx="1"/>
          </p:nvPr>
        </p:nvSpPr>
        <p:spPr>
          <a:xfrm>
            <a:off x="609600" y="274639"/>
            <a:ext cx="8483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D17D-6AC3-4DCE-9BD2-4BECB153FC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B8E715-2493-4E0F-91C6-67E251EBD7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84FC13-A39B-4C9F-A3F0-AEDAF725E730}"/>
              </a:ext>
            </a:extLst>
          </p:cNvPr>
          <p:cNvSpPr>
            <a:spLocks noGrp="1"/>
          </p:cNvSpPr>
          <p:nvPr>
            <p:ph type="sldNum" sz="quarter" idx="12"/>
          </p:nvPr>
        </p:nvSpPr>
        <p:spPr/>
        <p:txBody>
          <a:bodyPr/>
          <a:lstStyle>
            <a:lvl1pPr>
              <a:defRPr/>
            </a:lvl1pPr>
          </a:lstStyle>
          <a:p>
            <a:fld id="{F5679E85-9298-44A0-AF4E-D9AE92AD1836}" type="slidenum">
              <a:rPr lang="en-US" altLang="en-US"/>
              <a:pPr/>
              <a:t>‹#›</a:t>
            </a:fld>
            <a:endParaRPr lang="en-US" altLang="en-US"/>
          </a:p>
        </p:txBody>
      </p:sp>
    </p:spTree>
    <p:extLst>
      <p:ext uri="{BB962C8B-B14F-4D97-AF65-F5344CB8AC3E}">
        <p14:creationId xmlns:p14="http://schemas.microsoft.com/office/powerpoint/2010/main" val="40478525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6B41-6D1B-46D2-9BF3-C777D814B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C92DA-DCB3-466D-A89F-C919BF395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4BF8A4-9A77-4A03-933C-6B1B28C680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4F2446-E41A-4977-B176-68E5D26105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9B7AD8-7544-49E0-963C-82A69B1635DA}"/>
              </a:ext>
            </a:extLst>
          </p:cNvPr>
          <p:cNvSpPr>
            <a:spLocks noGrp="1"/>
          </p:cNvSpPr>
          <p:nvPr>
            <p:ph type="sldNum" sz="quarter" idx="12"/>
          </p:nvPr>
        </p:nvSpPr>
        <p:spPr/>
        <p:txBody>
          <a:bodyPr/>
          <a:lstStyle>
            <a:lvl1pPr>
              <a:defRPr/>
            </a:lvl1pPr>
          </a:lstStyle>
          <a:p>
            <a:fld id="{89A6D997-E10E-4375-94E0-BAB404E0E365}" type="slidenum">
              <a:rPr lang="en-US" altLang="en-US"/>
              <a:pPr/>
              <a:t>‹#›</a:t>
            </a:fld>
            <a:endParaRPr lang="en-US" altLang="en-US"/>
          </a:p>
        </p:txBody>
      </p:sp>
    </p:spTree>
    <p:extLst>
      <p:ext uri="{BB962C8B-B14F-4D97-AF65-F5344CB8AC3E}">
        <p14:creationId xmlns:p14="http://schemas.microsoft.com/office/powerpoint/2010/main" val="1207196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5EC1-AB9C-4FC5-A3E8-FAC020375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B785B-960B-4503-891C-B30E7047F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83453-F2C8-43F1-A88D-EA8D1C0D29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AFC694-9EA3-4F78-8BA0-3E83A596897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1A4E0E-5014-466F-AE1C-680520D728F3}"/>
              </a:ext>
            </a:extLst>
          </p:cNvPr>
          <p:cNvSpPr>
            <a:spLocks noGrp="1"/>
          </p:cNvSpPr>
          <p:nvPr>
            <p:ph type="sldNum" sz="quarter" idx="12"/>
          </p:nvPr>
        </p:nvSpPr>
        <p:spPr/>
        <p:txBody>
          <a:bodyPr/>
          <a:lstStyle>
            <a:lvl1pPr>
              <a:defRPr/>
            </a:lvl1pPr>
          </a:lstStyle>
          <a:p>
            <a:fld id="{B17287B1-5D7F-4671-ADC9-0CCAF84612F2}" type="slidenum">
              <a:rPr lang="en-US" altLang="en-US"/>
              <a:pPr/>
              <a:t>‹#›</a:t>
            </a:fld>
            <a:endParaRPr lang="en-US" altLang="en-US"/>
          </a:p>
        </p:txBody>
      </p:sp>
    </p:spTree>
    <p:extLst>
      <p:ext uri="{BB962C8B-B14F-4D97-AF65-F5344CB8AC3E}">
        <p14:creationId xmlns:p14="http://schemas.microsoft.com/office/powerpoint/2010/main" val="2568292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19BF-A718-4770-BF86-14A0D8E6F9C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221AF-3180-43BB-8D70-2795FB96A70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BAFA8BA-FF1B-480F-9D78-C6D8026AF7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69F94B-BC01-4298-AEEE-46A72514BA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024F719-0D40-4BBC-A93D-9CA5D727920E}"/>
              </a:ext>
            </a:extLst>
          </p:cNvPr>
          <p:cNvSpPr>
            <a:spLocks noGrp="1"/>
          </p:cNvSpPr>
          <p:nvPr>
            <p:ph type="sldNum" sz="quarter" idx="12"/>
          </p:nvPr>
        </p:nvSpPr>
        <p:spPr/>
        <p:txBody>
          <a:bodyPr/>
          <a:lstStyle>
            <a:lvl1pPr>
              <a:defRPr/>
            </a:lvl1pPr>
          </a:lstStyle>
          <a:p>
            <a:fld id="{A7CF189B-EFF8-4461-BB67-04FACE608128}" type="slidenum">
              <a:rPr lang="en-US" altLang="en-US"/>
              <a:pPr/>
              <a:t>‹#›</a:t>
            </a:fld>
            <a:endParaRPr lang="en-US" altLang="en-US"/>
          </a:p>
        </p:txBody>
      </p:sp>
    </p:spTree>
    <p:extLst>
      <p:ext uri="{BB962C8B-B14F-4D97-AF65-F5344CB8AC3E}">
        <p14:creationId xmlns:p14="http://schemas.microsoft.com/office/powerpoint/2010/main" val="583254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C635-15D6-4C7A-AA29-362CB44A4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539E6-D764-49AB-B65E-F68BA345E293}"/>
              </a:ext>
            </a:extLst>
          </p:cNvPr>
          <p:cNvSpPr>
            <a:spLocks noGrp="1"/>
          </p:cNvSpPr>
          <p:nvPr>
            <p:ph sz="half" idx="1"/>
          </p:nvPr>
        </p:nvSpPr>
        <p:spPr>
          <a:xfrm>
            <a:off x="609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C20C6-4891-4EBD-980C-6AAB4DB83D42}"/>
              </a:ext>
            </a:extLst>
          </p:cNvPr>
          <p:cNvSpPr>
            <a:spLocks noGrp="1"/>
          </p:cNvSpPr>
          <p:nvPr>
            <p:ph sz="half" idx="2"/>
          </p:nvPr>
        </p:nvSpPr>
        <p:spPr>
          <a:xfrm>
            <a:off x="6197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55BBB-9E51-4C56-ACCA-EC8F64D5CB6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3C33536-D704-4297-A6A2-903AEE8496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B38177D-AF21-414B-8709-AD2135E7FE8A}"/>
              </a:ext>
            </a:extLst>
          </p:cNvPr>
          <p:cNvSpPr>
            <a:spLocks noGrp="1"/>
          </p:cNvSpPr>
          <p:nvPr>
            <p:ph type="sldNum" sz="quarter" idx="12"/>
          </p:nvPr>
        </p:nvSpPr>
        <p:spPr/>
        <p:txBody>
          <a:bodyPr/>
          <a:lstStyle>
            <a:lvl1pPr>
              <a:defRPr/>
            </a:lvl1pPr>
          </a:lstStyle>
          <a:p>
            <a:fld id="{4FCF6B91-BF9E-4FF2-BDA5-367FF93FC369}" type="slidenum">
              <a:rPr lang="en-US" altLang="en-US"/>
              <a:pPr/>
              <a:t>‹#›</a:t>
            </a:fld>
            <a:endParaRPr lang="en-US" altLang="en-US"/>
          </a:p>
        </p:txBody>
      </p:sp>
    </p:spTree>
    <p:extLst>
      <p:ext uri="{BB962C8B-B14F-4D97-AF65-F5344CB8AC3E}">
        <p14:creationId xmlns:p14="http://schemas.microsoft.com/office/powerpoint/2010/main" val="194069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6EB8-C5BD-4E5B-9EB4-15E2F57A8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16B1D-06E1-43C7-BD86-02984D4FD573}"/>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2B33A91-7765-4260-939C-08319D39EFB1}"/>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5" name="Slide Number Placeholder 4">
            <a:extLst>
              <a:ext uri="{FF2B5EF4-FFF2-40B4-BE49-F238E27FC236}">
                <a16:creationId xmlns:a16="http://schemas.microsoft.com/office/drawing/2014/main" id="{FC0EF1E4-C98C-498F-BC53-5ED95034D7D6}"/>
              </a:ext>
            </a:extLst>
          </p:cNvPr>
          <p:cNvSpPr>
            <a:spLocks noGrp="1"/>
          </p:cNvSpPr>
          <p:nvPr>
            <p:ph type="sldNum" sz="quarter" idx="12"/>
          </p:nvPr>
        </p:nvSpPr>
        <p:spPr/>
        <p:txBody>
          <a:bodyPr/>
          <a:lstStyle>
            <a:lvl1pPr>
              <a:defRPr/>
            </a:lvl1p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2726024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4321-F9A2-4416-9432-6ADD6E20A47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DE13B-F5B8-4FE0-8D4C-59383529870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D1138D-90CE-4706-B3B5-FD3D5F7DB9C6}"/>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DBDE3-388C-4AF0-A66B-6D8F2CF6D85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B65022-4D39-4A5F-85B7-CCBC3306860E}"/>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323F9-7FC1-4C9D-8E2E-1DF9711BADC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8735CDF-E1E7-42CB-9647-BF730D1072C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E810B7A-57AD-44C8-A3D5-3E7D711F760E}"/>
              </a:ext>
            </a:extLst>
          </p:cNvPr>
          <p:cNvSpPr>
            <a:spLocks noGrp="1"/>
          </p:cNvSpPr>
          <p:nvPr>
            <p:ph type="sldNum" sz="quarter" idx="12"/>
          </p:nvPr>
        </p:nvSpPr>
        <p:spPr/>
        <p:txBody>
          <a:bodyPr/>
          <a:lstStyle>
            <a:lvl1pPr>
              <a:defRPr/>
            </a:lvl1pPr>
          </a:lstStyle>
          <a:p>
            <a:fld id="{94E332BB-7234-41E6-A1F8-A6AD6CD9D891}" type="slidenum">
              <a:rPr lang="en-US" altLang="en-US"/>
              <a:pPr/>
              <a:t>‹#›</a:t>
            </a:fld>
            <a:endParaRPr lang="en-US" altLang="en-US"/>
          </a:p>
        </p:txBody>
      </p:sp>
    </p:spTree>
    <p:extLst>
      <p:ext uri="{BB962C8B-B14F-4D97-AF65-F5344CB8AC3E}">
        <p14:creationId xmlns:p14="http://schemas.microsoft.com/office/powerpoint/2010/main" val="433820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995-3B5A-4827-AC3F-C60874100C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DFA55-C503-4B9F-BA38-6B52354FE35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87D3A7-47A3-4B0F-96DA-28AD2C8EEBA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6538F8A-B8DC-4783-B0A8-7C9E68E9DE28}"/>
              </a:ext>
            </a:extLst>
          </p:cNvPr>
          <p:cNvSpPr>
            <a:spLocks noGrp="1"/>
          </p:cNvSpPr>
          <p:nvPr>
            <p:ph type="sldNum" sz="quarter" idx="12"/>
          </p:nvPr>
        </p:nvSpPr>
        <p:spPr/>
        <p:txBody>
          <a:bodyPr/>
          <a:lstStyle>
            <a:lvl1pPr>
              <a:defRPr/>
            </a:lvl1pPr>
          </a:lstStyle>
          <a:p>
            <a:fld id="{08128310-6498-446B-A35D-90E03A39E880}" type="slidenum">
              <a:rPr lang="en-US" altLang="en-US"/>
              <a:pPr/>
              <a:t>‹#›</a:t>
            </a:fld>
            <a:endParaRPr lang="en-US" altLang="en-US"/>
          </a:p>
        </p:txBody>
      </p:sp>
    </p:spTree>
    <p:extLst>
      <p:ext uri="{BB962C8B-B14F-4D97-AF65-F5344CB8AC3E}">
        <p14:creationId xmlns:p14="http://schemas.microsoft.com/office/powerpoint/2010/main" val="1160908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1F359-43A9-42E1-80F6-F40BBD0225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633629F-933D-449C-A4D4-E24A3291CB6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64FC3F4-215A-4D62-B1E9-4F7F91CB3B48}"/>
              </a:ext>
            </a:extLst>
          </p:cNvPr>
          <p:cNvSpPr>
            <a:spLocks noGrp="1"/>
          </p:cNvSpPr>
          <p:nvPr>
            <p:ph type="sldNum" sz="quarter" idx="12"/>
          </p:nvPr>
        </p:nvSpPr>
        <p:spPr/>
        <p:txBody>
          <a:bodyPr/>
          <a:lstStyle>
            <a:lvl1pPr>
              <a:defRPr/>
            </a:lvl1pPr>
          </a:lstStyle>
          <a:p>
            <a:fld id="{F508A817-87FD-4ADC-9725-30D9BAF81181}" type="slidenum">
              <a:rPr lang="en-US" altLang="en-US"/>
              <a:pPr/>
              <a:t>‹#›</a:t>
            </a:fld>
            <a:endParaRPr lang="en-US" altLang="en-US"/>
          </a:p>
        </p:txBody>
      </p:sp>
    </p:spTree>
    <p:extLst>
      <p:ext uri="{BB962C8B-B14F-4D97-AF65-F5344CB8AC3E}">
        <p14:creationId xmlns:p14="http://schemas.microsoft.com/office/powerpoint/2010/main" val="2556469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A7E8-AD6C-4F63-B37F-F09913D340C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88E11-63B9-4335-BB12-CF35DECDE99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02D966-0088-4825-8586-B318D0BA435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08820C-2366-4FAC-A037-E9247C9EEB8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5DD7750-BDCC-4363-A29B-A0FE362AB05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7993BC8-407A-40A0-B2B9-BFD0D3125A23}"/>
              </a:ext>
            </a:extLst>
          </p:cNvPr>
          <p:cNvSpPr>
            <a:spLocks noGrp="1"/>
          </p:cNvSpPr>
          <p:nvPr>
            <p:ph type="sldNum" sz="quarter" idx="12"/>
          </p:nvPr>
        </p:nvSpPr>
        <p:spPr/>
        <p:txBody>
          <a:bodyPr/>
          <a:lstStyle>
            <a:lvl1pPr>
              <a:defRPr/>
            </a:lvl1pPr>
          </a:lstStyle>
          <a:p>
            <a:fld id="{E13E13AC-DF20-420C-9AC8-BECE6B6FCF03}" type="slidenum">
              <a:rPr lang="en-US" altLang="en-US"/>
              <a:pPr/>
              <a:t>‹#›</a:t>
            </a:fld>
            <a:endParaRPr lang="en-US" altLang="en-US"/>
          </a:p>
        </p:txBody>
      </p:sp>
    </p:spTree>
    <p:extLst>
      <p:ext uri="{BB962C8B-B14F-4D97-AF65-F5344CB8AC3E}">
        <p14:creationId xmlns:p14="http://schemas.microsoft.com/office/powerpoint/2010/main" val="1333186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77E6-649D-4016-B71C-B04CC10B4EA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79D18-3A96-404F-A043-820B2E880FC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62BE-9657-4C2A-815D-3B475C6C0AE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7BEDB-B2E4-4DF2-B1EF-DDF10CDF56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2CCF5D4-D463-40F0-A64E-8FC2F1B6D7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864B51-3F1E-4D11-82D5-27E08D569C17}"/>
              </a:ext>
            </a:extLst>
          </p:cNvPr>
          <p:cNvSpPr>
            <a:spLocks noGrp="1"/>
          </p:cNvSpPr>
          <p:nvPr>
            <p:ph type="sldNum" sz="quarter" idx="12"/>
          </p:nvPr>
        </p:nvSpPr>
        <p:spPr/>
        <p:txBody>
          <a:bodyPr/>
          <a:lstStyle>
            <a:lvl1pPr>
              <a:defRPr/>
            </a:lvl1pPr>
          </a:lstStyle>
          <a:p>
            <a:fld id="{9C24E8FC-6100-405B-B153-8B02A97FBC0B}" type="slidenum">
              <a:rPr lang="en-US" altLang="en-US"/>
              <a:pPr/>
              <a:t>‹#›</a:t>
            </a:fld>
            <a:endParaRPr lang="en-US" altLang="en-US"/>
          </a:p>
        </p:txBody>
      </p:sp>
    </p:spTree>
    <p:extLst>
      <p:ext uri="{BB962C8B-B14F-4D97-AF65-F5344CB8AC3E}">
        <p14:creationId xmlns:p14="http://schemas.microsoft.com/office/powerpoint/2010/main" val="949701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D8DE-BF96-4DE3-AA7D-EAB92C6DBE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0DA7C-99FE-4004-BBAF-2B8FE17943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77B29-4F09-4E74-82D8-D43D9AF4CD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7CB650-E9ED-4812-A7B8-9537F98C1A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4FCB1E-7420-45C6-BEEA-EA933E6A5BAE}"/>
              </a:ext>
            </a:extLst>
          </p:cNvPr>
          <p:cNvSpPr>
            <a:spLocks noGrp="1"/>
          </p:cNvSpPr>
          <p:nvPr>
            <p:ph type="sldNum" sz="quarter" idx="12"/>
          </p:nvPr>
        </p:nvSpPr>
        <p:spPr/>
        <p:txBody>
          <a:bodyPr/>
          <a:lstStyle>
            <a:lvl1pPr>
              <a:defRPr/>
            </a:lvl1pPr>
          </a:lstStyle>
          <a:p>
            <a:fld id="{8EC74DB2-65CF-45D1-80CC-91903FA216A7}" type="slidenum">
              <a:rPr lang="en-US" altLang="en-US"/>
              <a:pPr/>
              <a:t>‹#›</a:t>
            </a:fld>
            <a:endParaRPr lang="en-US" altLang="en-US"/>
          </a:p>
        </p:txBody>
      </p:sp>
    </p:spTree>
    <p:extLst>
      <p:ext uri="{BB962C8B-B14F-4D97-AF65-F5344CB8AC3E}">
        <p14:creationId xmlns:p14="http://schemas.microsoft.com/office/powerpoint/2010/main" val="1008754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DF23D-B5F8-4724-8438-7FE99BD18B82}"/>
              </a:ext>
            </a:extLst>
          </p:cNvPr>
          <p:cNvSpPr>
            <a:spLocks noGrp="1"/>
          </p:cNvSpPr>
          <p:nvPr>
            <p:ph type="title" orient="vert"/>
          </p:nvPr>
        </p:nvSpPr>
        <p:spPr>
          <a:xfrm>
            <a:off x="8839200" y="990600"/>
            <a:ext cx="27432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6B2D5-4F95-4973-8E0F-F09EBCCD6BFD}"/>
              </a:ext>
            </a:extLst>
          </p:cNvPr>
          <p:cNvSpPr>
            <a:spLocks noGrp="1"/>
          </p:cNvSpPr>
          <p:nvPr>
            <p:ph type="body" orient="vert" idx="1"/>
          </p:nvPr>
        </p:nvSpPr>
        <p:spPr>
          <a:xfrm>
            <a:off x="609600" y="990600"/>
            <a:ext cx="80264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99C6B-3DCB-4357-97D2-D0ADDB433E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B46E0F-7457-4738-9EA1-CCDFE30730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D679334-83CF-4BE7-87FF-C2C8E3991755}"/>
              </a:ext>
            </a:extLst>
          </p:cNvPr>
          <p:cNvSpPr>
            <a:spLocks noGrp="1"/>
          </p:cNvSpPr>
          <p:nvPr>
            <p:ph type="sldNum" sz="quarter" idx="12"/>
          </p:nvPr>
        </p:nvSpPr>
        <p:spPr/>
        <p:txBody>
          <a:bodyPr/>
          <a:lstStyle>
            <a:lvl1pPr>
              <a:defRPr/>
            </a:lvl1pPr>
          </a:lstStyle>
          <a:p>
            <a:fld id="{56045205-0723-47F0-9A6C-664933A78736}" type="slidenum">
              <a:rPr lang="en-US" altLang="en-US"/>
              <a:pPr/>
              <a:t>‹#›</a:t>
            </a:fld>
            <a:endParaRPr lang="en-US" altLang="en-US"/>
          </a:p>
        </p:txBody>
      </p:sp>
    </p:spTree>
    <p:extLst>
      <p:ext uri="{BB962C8B-B14F-4D97-AF65-F5344CB8AC3E}">
        <p14:creationId xmlns:p14="http://schemas.microsoft.com/office/powerpoint/2010/main" val="13983983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CA47-AF20-4E76-A60C-E0F6FF022D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63FB0-CDB2-4983-9A8C-26EBF2974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587518-5317-4E93-816B-0AF435EDE8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D8677B-088C-430A-95FD-19C0A536B7C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FE3F91-01B2-4B44-9D7C-7F690EBF6CEB}"/>
              </a:ext>
            </a:extLst>
          </p:cNvPr>
          <p:cNvSpPr>
            <a:spLocks noGrp="1"/>
          </p:cNvSpPr>
          <p:nvPr>
            <p:ph type="sldNum" sz="quarter" idx="12"/>
          </p:nvPr>
        </p:nvSpPr>
        <p:spPr/>
        <p:txBody>
          <a:bodyPr/>
          <a:lstStyle>
            <a:lvl1pPr>
              <a:defRPr/>
            </a:lvl1pPr>
          </a:lstStyle>
          <a:p>
            <a:fld id="{8F053D5E-45B2-4D37-B601-78D00C7BA882}" type="slidenum">
              <a:rPr lang="en-US" altLang="en-US"/>
              <a:pPr/>
              <a:t>‹#›</a:t>
            </a:fld>
            <a:endParaRPr lang="en-US" altLang="en-US"/>
          </a:p>
        </p:txBody>
      </p:sp>
    </p:spTree>
    <p:extLst>
      <p:ext uri="{BB962C8B-B14F-4D97-AF65-F5344CB8AC3E}">
        <p14:creationId xmlns:p14="http://schemas.microsoft.com/office/powerpoint/2010/main" val="25860337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744D-9EA1-47CF-874C-5C6FEC867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FAC16-242E-403C-9F70-4C8C8598C3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DBF1A-E152-45A6-A6D4-38881F0189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3FA386-EDE1-47D9-BB1B-89DEA2684F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632E77-8920-4728-B5C2-C1851519B3CF}"/>
              </a:ext>
            </a:extLst>
          </p:cNvPr>
          <p:cNvSpPr>
            <a:spLocks noGrp="1"/>
          </p:cNvSpPr>
          <p:nvPr>
            <p:ph type="sldNum" sz="quarter" idx="12"/>
          </p:nvPr>
        </p:nvSpPr>
        <p:spPr/>
        <p:txBody>
          <a:bodyPr/>
          <a:lstStyle>
            <a:lvl1pPr>
              <a:defRPr/>
            </a:lvl1pPr>
          </a:lstStyle>
          <a:p>
            <a:fld id="{A5DC91C5-61D9-4D7D-8F11-BA70C00B16B7}" type="slidenum">
              <a:rPr lang="en-US" altLang="en-US"/>
              <a:pPr/>
              <a:t>‹#›</a:t>
            </a:fld>
            <a:endParaRPr lang="en-US" altLang="en-US"/>
          </a:p>
        </p:txBody>
      </p:sp>
    </p:spTree>
    <p:extLst>
      <p:ext uri="{BB962C8B-B14F-4D97-AF65-F5344CB8AC3E}">
        <p14:creationId xmlns:p14="http://schemas.microsoft.com/office/powerpoint/2010/main" val="8303783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C9E8-1749-4FD8-8588-FBE3C0691E4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A0BBB-A09F-4B3D-ABD6-E504FC939F3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C3D9581-30F1-4E68-BC70-01672549FA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66ECAA2-9387-40B7-B644-33846D3D4C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EEF88C-DBC7-49F8-BD88-9A2FA0947952}"/>
              </a:ext>
            </a:extLst>
          </p:cNvPr>
          <p:cNvSpPr>
            <a:spLocks noGrp="1"/>
          </p:cNvSpPr>
          <p:nvPr>
            <p:ph type="sldNum" sz="quarter" idx="12"/>
          </p:nvPr>
        </p:nvSpPr>
        <p:spPr/>
        <p:txBody>
          <a:bodyPr/>
          <a:lstStyle>
            <a:lvl1pPr>
              <a:defRPr/>
            </a:lvl1pPr>
          </a:lstStyle>
          <a:p>
            <a:fld id="{DB517488-A536-4D17-A987-0A0D85F6599A}" type="slidenum">
              <a:rPr lang="en-US" altLang="en-US"/>
              <a:pPr/>
              <a:t>‹#›</a:t>
            </a:fld>
            <a:endParaRPr lang="en-US" altLang="en-US"/>
          </a:p>
        </p:txBody>
      </p:sp>
    </p:spTree>
    <p:extLst>
      <p:ext uri="{BB962C8B-B14F-4D97-AF65-F5344CB8AC3E}">
        <p14:creationId xmlns:p14="http://schemas.microsoft.com/office/powerpoint/2010/main" val="255756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B0F33-4A53-4E2B-99BB-6D170C4B451D}"/>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BA86A79-C1B5-4ECF-AA0A-09C30C1D5964}"/>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4" name="Slide Number Placeholder 3">
            <a:extLst>
              <a:ext uri="{FF2B5EF4-FFF2-40B4-BE49-F238E27FC236}">
                <a16:creationId xmlns:a16="http://schemas.microsoft.com/office/drawing/2014/main" id="{61287086-1CCA-4B36-9E5D-605DF9BF8073}"/>
              </a:ext>
            </a:extLst>
          </p:cNvPr>
          <p:cNvSpPr>
            <a:spLocks noGrp="1"/>
          </p:cNvSpPr>
          <p:nvPr>
            <p:ph type="sldNum" sz="quarter" idx="12"/>
          </p:nvPr>
        </p:nvSpPr>
        <p:spPr/>
        <p:txBody>
          <a:bodyPr/>
          <a:lstStyle>
            <a:lvl1pPr>
              <a:defRPr/>
            </a:lvl1p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20656704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8B71-6226-4BFA-8797-3A7583904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CA56B-DDBC-42F7-8867-B7DAE3C45CC3}"/>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F0B63-1CC8-4938-BDBD-000D1D887B52}"/>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CDF57-07DC-45A4-909A-2E2F5792A7E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8ED1E0-31E2-4B4C-8DC3-38B209B555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29368C1-875E-4E3C-91B8-C0F817803EBF}"/>
              </a:ext>
            </a:extLst>
          </p:cNvPr>
          <p:cNvSpPr>
            <a:spLocks noGrp="1"/>
          </p:cNvSpPr>
          <p:nvPr>
            <p:ph type="sldNum" sz="quarter" idx="12"/>
          </p:nvPr>
        </p:nvSpPr>
        <p:spPr/>
        <p:txBody>
          <a:bodyPr/>
          <a:lstStyle>
            <a:lvl1pPr>
              <a:defRPr/>
            </a:lvl1pPr>
          </a:lstStyle>
          <a:p>
            <a:fld id="{B75A2120-783F-465C-A3B2-4A38A00E26DB}" type="slidenum">
              <a:rPr lang="en-US" altLang="en-US"/>
              <a:pPr/>
              <a:t>‹#›</a:t>
            </a:fld>
            <a:endParaRPr lang="en-US" altLang="en-US"/>
          </a:p>
        </p:txBody>
      </p:sp>
    </p:spTree>
    <p:extLst>
      <p:ext uri="{BB962C8B-B14F-4D97-AF65-F5344CB8AC3E}">
        <p14:creationId xmlns:p14="http://schemas.microsoft.com/office/powerpoint/2010/main" val="3963063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1B7A-9634-4053-BF59-F8B5D772E4C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D1A919-86E6-4F5A-BF2B-375364B08E0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608DD6-33AD-4FF4-8E83-6AE4B36CB2FB}"/>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272AA-7B2D-4C3C-90E8-66E28CCB2C6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14F332-A8A4-4F47-857B-EF90830395AA}"/>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45ED3-AC10-45E7-81AA-CC72E36C9F9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5DDBC81-FB79-41D7-80AA-984FA70942A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DB23400-828E-4EEF-A1CC-CC6F089DE0A7}"/>
              </a:ext>
            </a:extLst>
          </p:cNvPr>
          <p:cNvSpPr>
            <a:spLocks noGrp="1"/>
          </p:cNvSpPr>
          <p:nvPr>
            <p:ph type="sldNum" sz="quarter" idx="12"/>
          </p:nvPr>
        </p:nvSpPr>
        <p:spPr/>
        <p:txBody>
          <a:bodyPr/>
          <a:lstStyle>
            <a:lvl1pPr>
              <a:defRPr/>
            </a:lvl1pPr>
          </a:lstStyle>
          <a:p>
            <a:fld id="{98DF121D-B242-408E-87F7-83508390DAF1}" type="slidenum">
              <a:rPr lang="en-US" altLang="en-US"/>
              <a:pPr/>
              <a:t>‹#›</a:t>
            </a:fld>
            <a:endParaRPr lang="en-US" altLang="en-US"/>
          </a:p>
        </p:txBody>
      </p:sp>
    </p:spTree>
    <p:extLst>
      <p:ext uri="{BB962C8B-B14F-4D97-AF65-F5344CB8AC3E}">
        <p14:creationId xmlns:p14="http://schemas.microsoft.com/office/powerpoint/2010/main" val="3189451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D695-240F-475F-8CB2-6B2276ECE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531DBA-60C0-46CF-8C41-12A758323A4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373C915-5D52-4FF3-A5D7-2A3462FE450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3AAD514-B8D8-4C96-A605-5B9439A5AC16}"/>
              </a:ext>
            </a:extLst>
          </p:cNvPr>
          <p:cNvSpPr>
            <a:spLocks noGrp="1"/>
          </p:cNvSpPr>
          <p:nvPr>
            <p:ph type="sldNum" sz="quarter" idx="12"/>
          </p:nvPr>
        </p:nvSpPr>
        <p:spPr/>
        <p:txBody>
          <a:bodyPr/>
          <a:lstStyle>
            <a:lvl1pPr>
              <a:defRPr/>
            </a:lvl1pPr>
          </a:lstStyle>
          <a:p>
            <a:fld id="{6E235E2E-AE81-4EAD-B0FA-042F8CD51EF3}" type="slidenum">
              <a:rPr lang="en-US" altLang="en-US"/>
              <a:pPr/>
              <a:t>‹#›</a:t>
            </a:fld>
            <a:endParaRPr lang="en-US" altLang="en-US"/>
          </a:p>
        </p:txBody>
      </p:sp>
    </p:spTree>
    <p:extLst>
      <p:ext uri="{BB962C8B-B14F-4D97-AF65-F5344CB8AC3E}">
        <p14:creationId xmlns:p14="http://schemas.microsoft.com/office/powerpoint/2010/main" val="766512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65265-0ACD-479B-8451-C87C492A118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DF042F9-D3B9-453C-B578-BBDB93C3E97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C836D9B-EF97-4E61-B751-0DA71AA5D795}"/>
              </a:ext>
            </a:extLst>
          </p:cNvPr>
          <p:cNvSpPr>
            <a:spLocks noGrp="1"/>
          </p:cNvSpPr>
          <p:nvPr>
            <p:ph type="sldNum" sz="quarter" idx="12"/>
          </p:nvPr>
        </p:nvSpPr>
        <p:spPr/>
        <p:txBody>
          <a:bodyPr/>
          <a:lstStyle>
            <a:lvl1pPr>
              <a:defRPr/>
            </a:lvl1pPr>
          </a:lstStyle>
          <a:p>
            <a:fld id="{FBFF367A-A9C4-4EAB-9BDC-174248B59288}" type="slidenum">
              <a:rPr lang="en-US" altLang="en-US"/>
              <a:pPr/>
              <a:t>‹#›</a:t>
            </a:fld>
            <a:endParaRPr lang="en-US" altLang="en-US"/>
          </a:p>
        </p:txBody>
      </p:sp>
    </p:spTree>
    <p:extLst>
      <p:ext uri="{BB962C8B-B14F-4D97-AF65-F5344CB8AC3E}">
        <p14:creationId xmlns:p14="http://schemas.microsoft.com/office/powerpoint/2010/main" val="2920598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EB65-F067-4715-BAA6-396B2342556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08E86-0FFA-4D39-9D39-E989BCD73E4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3063E-0B8B-497D-84B4-9C681653366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C0D7F6-F77A-4242-A215-24239F14C8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74D0D8B-65EF-4C13-AC1E-95170A575C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2C8686E-97A1-4175-B725-DA6FBD9034EF}"/>
              </a:ext>
            </a:extLst>
          </p:cNvPr>
          <p:cNvSpPr>
            <a:spLocks noGrp="1"/>
          </p:cNvSpPr>
          <p:nvPr>
            <p:ph type="sldNum" sz="quarter" idx="12"/>
          </p:nvPr>
        </p:nvSpPr>
        <p:spPr/>
        <p:txBody>
          <a:bodyPr/>
          <a:lstStyle>
            <a:lvl1pPr>
              <a:defRPr/>
            </a:lvl1pPr>
          </a:lstStyle>
          <a:p>
            <a:fld id="{B04FEAB5-40AF-4004-B2EE-2C749779D24A}" type="slidenum">
              <a:rPr lang="en-US" altLang="en-US"/>
              <a:pPr/>
              <a:t>‹#›</a:t>
            </a:fld>
            <a:endParaRPr lang="en-US" altLang="en-US"/>
          </a:p>
        </p:txBody>
      </p:sp>
    </p:spTree>
    <p:extLst>
      <p:ext uri="{BB962C8B-B14F-4D97-AF65-F5344CB8AC3E}">
        <p14:creationId xmlns:p14="http://schemas.microsoft.com/office/powerpoint/2010/main" val="4175527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2196-A535-404B-9E1D-44A7EC1C207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419CF-0A02-46C4-B915-40238BC0373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358AC2-134C-4F73-A573-7108E48977B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AA0D2-E6A2-469B-99B1-4B823DA8F6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ECF39A-4B86-432F-81F0-CDCFCA8EB4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C3F77B5-7339-4E54-81AF-FB5218F4919E}"/>
              </a:ext>
            </a:extLst>
          </p:cNvPr>
          <p:cNvSpPr>
            <a:spLocks noGrp="1"/>
          </p:cNvSpPr>
          <p:nvPr>
            <p:ph type="sldNum" sz="quarter" idx="12"/>
          </p:nvPr>
        </p:nvSpPr>
        <p:spPr/>
        <p:txBody>
          <a:bodyPr/>
          <a:lstStyle>
            <a:lvl1pPr>
              <a:defRPr/>
            </a:lvl1pPr>
          </a:lstStyle>
          <a:p>
            <a:fld id="{EFDC256C-4694-46B1-ADEB-8B1FAB0B5A49}" type="slidenum">
              <a:rPr lang="en-US" altLang="en-US"/>
              <a:pPr/>
              <a:t>‹#›</a:t>
            </a:fld>
            <a:endParaRPr lang="en-US" altLang="en-US"/>
          </a:p>
        </p:txBody>
      </p:sp>
    </p:spTree>
    <p:extLst>
      <p:ext uri="{BB962C8B-B14F-4D97-AF65-F5344CB8AC3E}">
        <p14:creationId xmlns:p14="http://schemas.microsoft.com/office/powerpoint/2010/main" val="467606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DCF2-6367-4CA5-88B4-E2C109B54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A01A9-220E-44FB-90D3-140EF1C330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C2DCB-59BD-4B80-8BF8-0DE7786AE9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684EF0-F7D3-40ED-B8D8-4917499790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C110F8-6A0A-464E-8B5A-13E3C147CF8A}"/>
              </a:ext>
            </a:extLst>
          </p:cNvPr>
          <p:cNvSpPr>
            <a:spLocks noGrp="1"/>
          </p:cNvSpPr>
          <p:nvPr>
            <p:ph type="sldNum" sz="quarter" idx="12"/>
          </p:nvPr>
        </p:nvSpPr>
        <p:spPr/>
        <p:txBody>
          <a:bodyPr/>
          <a:lstStyle>
            <a:lvl1pPr>
              <a:defRPr/>
            </a:lvl1pPr>
          </a:lstStyle>
          <a:p>
            <a:fld id="{6235FA18-868B-41DE-8F73-C4E48FCEED34}" type="slidenum">
              <a:rPr lang="en-US" altLang="en-US"/>
              <a:pPr/>
              <a:t>‹#›</a:t>
            </a:fld>
            <a:endParaRPr lang="en-US" altLang="en-US"/>
          </a:p>
        </p:txBody>
      </p:sp>
    </p:spTree>
    <p:extLst>
      <p:ext uri="{BB962C8B-B14F-4D97-AF65-F5344CB8AC3E}">
        <p14:creationId xmlns:p14="http://schemas.microsoft.com/office/powerpoint/2010/main" val="1904475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7CFB7-7996-4711-ABB3-EEE0177723BA}"/>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8AADD-B25E-417D-90FC-87A6FCA45C88}"/>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E3A6A-7941-453B-9472-F08816641B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171311-DA6D-412A-98C2-BC3BC80027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695286-1D52-4403-A47A-6BB3559A3627}"/>
              </a:ext>
            </a:extLst>
          </p:cNvPr>
          <p:cNvSpPr>
            <a:spLocks noGrp="1"/>
          </p:cNvSpPr>
          <p:nvPr>
            <p:ph type="sldNum" sz="quarter" idx="12"/>
          </p:nvPr>
        </p:nvSpPr>
        <p:spPr/>
        <p:txBody>
          <a:bodyPr/>
          <a:lstStyle>
            <a:lvl1pPr>
              <a:defRPr/>
            </a:lvl1pPr>
          </a:lstStyle>
          <a:p>
            <a:fld id="{C26B066A-4A70-4986-9313-7B975AFF1597}" type="slidenum">
              <a:rPr lang="en-US" altLang="en-US"/>
              <a:pPr/>
              <a:t>‹#›</a:t>
            </a:fld>
            <a:endParaRPr lang="en-US" altLang="en-US"/>
          </a:p>
        </p:txBody>
      </p:sp>
    </p:spTree>
    <p:extLst>
      <p:ext uri="{BB962C8B-B14F-4D97-AF65-F5344CB8AC3E}">
        <p14:creationId xmlns:p14="http://schemas.microsoft.com/office/powerpoint/2010/main" val="3451647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55D4-FDDD-45A6-A926-1F4EF0D37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18E65-F501-4E6C-A607-6754F7BF6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36CA8D-52B8-46A0-82FC-F19711F563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74E7DD-5651-4F83-8691-5F0CFD19CB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48B42D-D11D-433D-A4B8-8B6A8487E718}"/>
              </a:ext>
            </a:extLst>
          </p:cNvPr>
          <p:cNvSpPr>
            <a:spLocks noGrp="1"/>
          </p:cNvSpPr>
          <p:nvPr>
            <p:ph type="sldNum" sz="quarter" idx="12"/>
          </p:nvPr>
        </p:nvSpPr>
        <p:spPr/>
        <p:txBody>
          <a:bodyPr/>
          <a:lstStyle>
            <a:lvl1pPr>
              <a:defRPr/>
            </a:lvl1pPr>
          </a:lstStyle>
          <a:p>
            <a:fld id="{185A59D8-8A35-490A-9590-2BEDA6876E58}" type="slidenum">
              <a:rPr lang="en-US" altLang="en-US"/>
              <a:pPr/>
              <a:t>‹#›</a:t>
            </a:fld>
            <a:endParaRPr lang="en-US" altLang="en-US"/>
          </a:p>
        </p:txBody>
      </p:sp>
    </p:spTree>
    <p:extLst>
      <p:ext uri="{BB962C8B-B14F-4D97-AF65-F5344CB8AC3E}">
        <p14:creationId xmlns:p14="http://schemas.microsoft.com/office/powerpoint/2010/main" val="3235748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8FEF-5EBF-4449-819C-B56776702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6E6BC-961E-4315-94C5-2060F786D0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AC986-A798-4D1B-88FF-847F22B8BA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AAD6FC-A528-434F-97B5-16732F9952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304343-EB9F-46DD-880E-25CD7D7D0FE0}"/>
              </a:ext>
            </a:extLst>
          </p:cNvPr>
          <p:cNvSpPr>
            <a:spLocks noGrp="1"/>
          </p:cNvSpPr>
          <p:nvPr>
            <p:ph type="sldNum" sz="quarter" idx="12"/>
          </p:nvPr>
        </p:nvSpPr>
        <p:spPr/>
        <p:txBody>
          <a:bodyPr/>
          <a:lstStyle>
            <a:lvl1pPr>
              <a:defRPr/>
            </a:lvl1pPr>
          </a:lstStyle>
          <a:p>
            <a:fld id="{0FE00862-A76E-40A8-9AE8-C75E1F6CCA76}" type="slidenum">
              <a:rPr lang="en-US" altLang="en-US"/>
              <a:pPr/>
              <a:t>‹#›</a:t>
            </a:fld>
            <a:endParaRPr lang="en-US" altLang="en-US"/>
          </a:p>
        </p:txBody>
      </p:sp>
    </p:spTree>
    <p:extLst>
      <p:ext uri="{BB962C8B-B14F-4D97-AF65-F5344CB8AC3E}">
        <p14:creationId xmlns:p14="http://schemas.microsoft.com/office/powerpoint/2010/main" val="97928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0E4E-38C9-4C46-BF94-BB9D0E6CA08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D5338-60EE-4272-86EF-1CF1E045F1B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D40B7-71C1-4B05-A687-6523553FC1B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42400-7B73-4896-BED7-2D50F3B0B937}"/>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31D64B0-4C32-4BFF-AAE8-4B28B393906C}"/>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7" name="Slide Number Placeholder 6">
            <a:extLst>
              <a:ext uri="{FF2B5EF4-FFF2-40B4-BE49-F238E27FC236}">
                <a16:creationId xmlns:a16="http://schemas.microsoft.com/office/drawing/2014/main" id="{844FD322-96BE-417F-9443-8AA264003D8F}"/>
              </a:ext>
            </a:extLst>
          </p:cNvPr>
          <p:cNvSpPr>
            <a:spLocks noGrp="1"/>
          </p:cNvSpPr>
          <p:nvPr>
            <p:ph type="sldNum" sz="quarter" idx="12"/>
          </p:nvPr>
        </p:nvSpPr>
        <p:spPr/>
        <p:txBody>
          <a:bodyPr/>
          <a:lstStyle>
            <a:lvl1pPr>
              <a:defRPr/>
            </a:lvl1p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227798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5A02-1556-4098-8B9D-CB652F844DA2}"/>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34BDD-22AE-4DEE-849F-33B55C08D7A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868E107-981E-46B5-8626-12F5B1A457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DB292F-7FFA-4369-B1A9-B10D8719CB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129941-89F7-4D8C-ADDA-B5C608669648}"/>
              </a:ext>
            </a:extLst>
          </p:cNvPr>
          <p:cNvSpPr>
            <a:spLocks noGrp="1"/>
          </p:cNvSpPr>
          <p:nvPr>
            <p:ph type="sldNum" sz="quarter" idx="12"/>
          </p:nvPr>
        </p:nvSpPr>
        <p:spPr/>
        <p:txBody>
          <a:bodyPr/>
          <a:lstStyle>
            <a:lvl1pPr>
              <a:defRPr/>
            </a:lvl1pPr>
          </a:lstStyle>
          <a:p>
            <a:fld id="{34E2515E-044F-40CC-8CB4-EC00B2FFF739}" type="slidenum">
              <a:rPr lang="en-US" altLang="en-US"/>
              <a:pPr/>
              <a:t>‹#›</a:t>
            </a:fld>
            <a:endParaRPr lang="en-US" altLang="en-US"/>
          </a:p>
        </p:txBody>
      </p:sp>
    </p:spTree>
    <p:extLst>
      <p:ext uri="{BB962C8B-B14F-4D97-AF65-F5344CB8AC3E}">
        <p14:creationId xmlns:p14="http://schemas.microsoft.com/office/powerpoint/2010/main" val="1068903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1755-7CA4-46FD-8D1F-FDBFFBE53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6CDA9-9F58-43F5-8053-6960B26A7609}"/>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D48E41-1A3B-41F2-B031-B28196B45A8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C4EA6-3BBF-4129-9BFE-ABB5EE7953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A6911C-DCF9-4EF6-88D7-1993B69F5F1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106E8BB-0E23-482F-8C68-3DA60B8B2391}"/>
              </a:ext>
            </a:extLst>
          </p:cNvPr>
          <p:cNvSpPr>
            <a:spLocks noGrp="1"/>
          </p:cNvSpPr>
          <p:nvPr>
            <p:ph type="sldNum" sz="quarter" idx="12"/>
          </p:nvPr>
        </p:nvSpPr>
        <p:spPr/>
        <p:txBody>
          <a:bodyPr/>
          <a:lstStyle>
            <a:lvl1pPr>
              <a:defRPr/>
            </a:lvl1pPr>
          </a:lstStyle>
          <a:p>
            <a:fld id="{7349923F-E5AA-4AD3-ABC3-DED7E6BF1272}" type="slidenum">
              <a:rPr lang="en-US" altLang="en-US"/>
              <a:pPr/>
              <a:t>‹#›</a:t>
            </a:fld>
            <a:endParaRPr lang="en-US" altLang="en-US"/>
          </a:p>
        </p:txBody>
      </p:sp>
    </p:spTree>
    <p:extLst>
      <p:ext uri="{BB962C8B-B14F-4D97-AF65-F5344CB8AC3E}">
        <p14:creationId xmlns:p14="http://schemas.microsoft.com/office/powerpoint/2010/main" val="2199560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353C-D113-43AF-9B68-41377BBE5A1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9C7EF9-278F-4246-8D3E-1617B84CB7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51B0FF-4975-48A7-9A01-45595A46016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66FC67-9ABB-4784-93DF-E2B1C0F63B5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26A218-7B04-452F-8C0F-4803FB798CF7}"/>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B0D93-8702-4396-B55A-FC5F07203D7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FDE5BA7-43BA-43C2-B635-BD619897BED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2E11716-F272-4F6E-9325-D62075695BE1}"/>
              </a:ext>
            </a:extLst>
          </p:cNvPr>
          <p:cNvSpPr>
            <a:spLocks noGrp="1"/>
          </p:cNvSpPr>
          <p:nvPr>
            <p:ph type="sldNum" sz="quarter" idx="12"/>
          </p:nvPr>
        </p:nvSpPr>
        <p:spPr/>
        <p:txBody>
          <a:bodyPr/>
          <a:lstStyle>
            <a:lvl1pPr>
              <a:defRPr/>
            </a:lvl1pPr>
          </a:lstStyle>
          <a:p>
            <a:fld id="{3450FD1D-920A-4F48-9BA0-8B172F5398AE}" type="slidenum">
              <a:rPr lang="en-US" altLang="en-US"/>
              <a:pPr/>
              <a:t>‹#›</a:t>
            </a:fld>
            <a:endParaRPr lang="en-US" altLang="en-US"/>
          </a:p>
        </p:txBody>
      </p:sp>
    </p:spTree>
    <p:extLst>
      <p:ext uri="{BB962C8B-B14F-4D97-AF65-F5344CB8AC3E}">
        <p14:creationId xmlns:p14="http://schemas.microsoft.com/office/powerpoint/2010/main" val="9884943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CFDC-983F-4EE6-9395-F5C7149F8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7CA85-B046-47B3-95FB-5E156326224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70B6970-F7D4-48BD-AC75-57C455FFA16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9E1570A-69CD-4B11-8A60-D3D0975FC0ED}"/>
              </a:ext>
            </a:extLst>
          </p:cNvPr>
          <p:cNvSpPr>
            <a:spLocks noGrp="1"/>
          </p:cNvSpPr>
          <p:nvPr>
            <p:ph type="sldNum" sz="quarter" idx="12"/>
          </p:nvPr>
        </p:nvSpPr>
        <p:spPr/>
        <p:txBody>
          <a:bodyPr/>
          <a:lstStyle>
            <a:lvl1pPr>
              <a:defRPr/>
            </a:lvl1pPr>
          </a:lstStyle>
          <a:p>
            <a:fld id="{B48885FC-056D-4A80-8EF0-3FBF8EB83213}" type="slidenum">
              <a:rPr lang="en-US" altLang="en-US"/>
              <a:pPr/>
              <a:t>‹#›</a:t>
            </a:fld>
            <a:endParaRPr lang="en-US" altLang="en-US"/>
          </a:p>
        </p:txBody>
      </p:sp>
    </p:spTree>
    <p:extLst>
      <p:ext uri="{BB962C8B-B14F-4D97-AF65-F5344CB8AC3E}">
        <p14:creationId xmlns:p14="http://schemas.microsoft.com/office/powerpoint/2010/main" val="1885652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57D34-1005-45D8-9FB1-CE620E974C7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DFE9F5C-3D5F-4BD7-90FC-5ADEEC88357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FE3572E-AA42-4D74-8B97-C86904F8B534}"/>
              </a:ext>
            </a:extLst>
          </p:cNvPr>
          <p:cNvSpPr>
            <a:spLocks noGrp="1"/>
          </p:cNvSpPr>
          <p:nvPr>
            <p:ph type="sldNum" sz="quarter" idx="12"/>
          </p:nvPr>
        </p:nvSpPr>
        <p:spPr/>
        <p:txBody>
          <a:bodyPr/>
          <a:lstStyle>
            <a:lvl1pPr>
              <a:defRPr/>
            </a:lvl1pPr>
          </a:lstStyle>
          <a:p>
            <a:fld id="{458A0550-CD44-4C41-99F5-C4C737AEE651}" type="slidenum">
              <a:rPr lang="en-US" altLang="en-US"/>
              <a:pPr/>
              <a:t>‹#›</a:t>
            </a:fld>
            <a:endParaRPr lang="en-US" altLang="en-US"/>
          </a:p>
        </p:txBody>
      </p:sp>
    </p:spTree>
    <p:extLst>
      <p:ext uri="{BB962C8B-B14F-4D97-AF65-F5344CB8AC3E}">
        <p14:creationId xmlns:p14="http://schemas.microsoft.com/office/powerpoint/2010/main" val="2535209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7E37-FA5E-4D70-B9E6-1654975E986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9B3CA3-62EB-4CE7-8ADD-10AD15A705A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B2F21-6CBF-4388-BEFA-1159597B81B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11F03-0718-4AE9-BCA3-9181D1604D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32BC71B-5B7E-422A-AB25-1D3791C3AE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2D717DA-C1EF-453B-AA6D-B8D07E6C7A18}"/>
              </a:ext>
            </a:extLst>
          </p:cNvPr>
          <p:cNvSpPr>
            <a:spLocks noGrp="1"/>
          </p:cNvSpPr>
          <p:nvPr>
            <p:ph type="sldNum" sz="quarter" idx="12"/>
          </p:nvPr>
        </p:nvSpPr>
        <p:spPr/>
        <p:txBody>
          <a:bodyPr/>
          <a:lstStyle>
            <a:lvl1pPr>
              <a:defRPr/>
            </a:lvl1pPr>
          </a:lstStyle>
          <a:p>
            <a:fld id="{4757C61C-ED89-4F96-A18E-344FF9B69CBD}" type="slidenum">
              <a:rPr lang="en-US" altLang="en-US"/>
              <a:pPr/>
              <a:t>‹#›</a:t>
            </a:fld>
            <a:endParaRPr lang="en-US" altLang="en-US"/>
          </a:p>
        </p:txBody>
      </p:sp>
    </p:spTree>
    <p:extLst>
      <p:ext uri="{BB962C8B-B14F-4D97-AF65-F5344CB8AC3E}">
        <p14:creationId xmlns:p14="http://schemas.microsoft.com/office/powerpoint/2010/main" val="31595780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A54C-D7B6-46D8-814D-8FCA4368702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545E46-3372-4861-A686-AC01B2175C2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9B8A26-3909-49F6-B4B1-3DE19BC3D02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8805D5-CE6D-480B-9D6E-D50D2BFC8C0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6A68555-6BFC-4A5B-B832-3C227272CB7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FFACE98-5E6E-48EF-A99F-71796B634E9A}"/>
              </a:ext>
            </a:extLst>
          </p:cNvPr>
          <p:cNvSpPr>
            <a:spLocks noGrp="1"/>
          </p:cNvSpPr>
          <p:nvPr>
            <p:ph type="sldNum" sz="quarter" idx="12"/>
          </p:nvPr>
        </p:nvSpPr>
        <p:spPr/>
        <p:txBody>
          <a:bodyPr/>
          <a:lstStyle>
            <a:lvl1pPr>
              <a:defRPr/>
            </a:lvl1pPr>
          </a:lstStyle>
          <a:p>
            <a:fld id="{7558B942-F689-4984-B328-4FC05459A5BB}" type="slidenum">
              <a:rPr lang="en-US" altLang="en-US"/>
              <a:pPr/>
              <a:t>‹#›</a:t>
            </a:fld>
            <a:endParaRPr lang="en-US" altLang="en-US"/>
          </a:p>
        </p:txBody>
      </p:sp>
    </p:spTree>
    <p:extLst>
      <p:ext uri="{BB962C8B-B14F-4D97-AF65-F5344CB8AC3E}">
        <p14:creationId xmlns:p14="http://schemas.microsoft.com/office/powerpoint/2010/main" val="1010450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01D6-F227-48E5-891A-2850A2F7D5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9E908-7123-4C42-AA91-DC6E62647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BD6B8-49E3-4D0E-9A38-244E9C43A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974201-7FCB-4E1B-BB3D-C995769FE0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66981A-FA2F-42B7-8217-CA3B7D24A63F}"/>
              </a:ext>
            </a:extLst>
          </p:cNvPr>
          <p:cNvSpPr>
            <a:spLocks noGrp="1"/>
          </p:cNvSpPr>
          <p:nvPr>
            <p:ph type="sldNum" sz="quarter" idx="12"/>
          </p:nvPr>
        </p:nvSpPr>
        <p:spPr/>
        <p:txBody>
          <a:bodyPr/>
          <a:lstStyle>
            <a:lvl1pPr>
              <a:defRPr/>
            </a:lvl1pPr>
          </a:lstStyle>
          <a:p>
            <a:fld id="{0E5D237E-FB6C-4291-B314-B3E677036868}" type="slidenum">
              <a:rPr lang="en-US" altLang="en-US"/>
              <a:pPr/>
              <a:t>‹#›</a:t>
            </a:fld>
            <a:endParaRPr lang="en-US" altLang="en-US"/>
          </a:p>
        </p:txBody>
      </p:sp>
    </p:spTree>
    <p:extLst>
      <p:ext uri="{BB962C8B-B14F-4D97-AF65-F5344CB8AC3E}">
        <p14:creationId xmlns:p14="http://schemas.microsoft.com/office/powerpoint/2010/main" val="12062866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99334-DC64-49EF-B56E-CD4F6F0783F7}"/>
              </a:ext>
            </a:extLst>
          </p:cNvPr>
          <p:cNvSpPr>
            <a:spLocks noGrp="1"/>
          </p:cNvSpPr>
          <p:nvPr>
            <p:ph type="title" orient="vert"/>
          </p:nvPr>
        </p:nvSpPr>
        <p:spPr>
          <a:xfrm>
            <a:off x="9296400" y="274639"/>
            <a:ext cx="28956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C718-8048-494B-B070-A4AB36643ECB}"/>
              </a:ext>
            </a:extLst>
          </p:cNvPr>
          <p:cNvSpPr>
            <a:spLocks noGrp="1"/>
          </p:cNvSpPr>
          <p:nvPr>
            <p:ph type="body" orient="vert" idx="1"/>
          </p:nvPr>
        </p:nvSpPr>
        <p:spPr>
          <a:xfrm>
            <a:off x="609600" y="274639"/>
            <a:ext cx="8483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23B5C-0FEA-4C8B-9262-471FCDF10B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D01A6F-13BA-4443-8FDE-5894B49087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A7728A-02D3-4A51-9EF3-52E6850C0951}"/>
              </a:ext>
            </a:extLst>
          </p:cNvPr>
          <p:cNvSpPr>
            <a:spLocks noGrp="1"/>
          </p:cNvSpPr>
          <p:nvPr>
            <p:ph type="sldNum" sz="quarter" idx="12"/>
          </p:nvPr>
        </p:nvSpPr>
        <p:spPr/>
        <p:txBody>
          <a:bodyPr/>
          <a:lstStyle>
            <a:lvl1pPr>
              <a:defRPr/>
            </a:lvl1pPr>
          </a:lstStyle>
          <a:p>
            <a:fld id="{16C80298-CD29-4A59-9909-75E5C3600428}" type="slidenum">
              <a:rPr lang="en-US" altLang="en-US"/>
              <a:pPr/>
              <a:t>‹#›</a:t>
            </a:fld>
            <a:endParaRPr lang="en-US" altLang="en-US"/>
          </a:p>
        </p:txBody>
      </p:sp>
    </p:spTree>
    <p:extLst>
      <p:ext uri="{BB962C8B-B14F-4D97-AF65-F5344CB8AC3E}">
        <p14:creationId xmlns:p14="http://schemas.microsoft.com/office/powerpoint/2010/main" val="1160002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2BFD-34C2-4FE7-A345-CDA3EC0128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4A7F1D-8533-4C84-8A12-95B3FF80B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E4B48-7B4A-44CE-9C57-1A950A6C0E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F4B176-B16F-45BF-B1E7-4EE1CB0F47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F3BBF2-3788-40B5-A27C-896EF4F13801}"/>
              </a:ext>
            </a:extLst>
          </p:cNvPr>
          <p:cNvSpPr>
            <a:spLocks noGrp="1"/>
          </p:cNvSpPr>
          <p:nvPr>
            <p:ph type="sldNum" sz="quarter" idx="12"/>
          </p:nvPr>
        </p:nvSpPr>
        <p:spPr/>
        <p:txBody>
          <a:bodyPr/>
          <a:lstStyle>
            <a:lvl1pPr>
              <a:defRPr/>
            </a:lvl1pPr>
          </a:lstStyle>
          <a:p>
            <a:fld id="{2A7A97C6-1C53-4DD8-B57C-6147946B7353}" type="slidenum">
              <a:rPr lang="en-US" altLang="en-US"/>
              <a:pPr/>
              <a:t>‹#›</a:t>
            </a:fld>
            <a:endParaRPr lang="en-US" altLang="en-US"/>
          </a:p>
        </p:txBody>
      </p:sp>
    </p:spTree>
    <p:extLst>
      <p:ext uri="{BB962C8B-B14F-4D97-AF65-F5344CB8AC3E}">
        <p14:creationId xmlns:p14="http://schemas.microsoft.com/office/powerpoint/2010/main" val="99929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E5DD-D825-4E64-ABDB-BC49F46DD7C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C0569-0C21-4975-B4C3-FDA2684F4F9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E03C3A-2DC6-4BE7-B6A4-726A6EA238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0B391-A4EE-42C0-B0FC-C31874C344C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B1FC15C-967D-4507-BFBE-0AEF005F6BAB}"/>
              </a:ext>
            </a:extLst>
          </p:cNvPr>
          <p:cNvSpPr>
            <a:spLocks noGrp="1"/>
          </p:cNvSpPr>
          <p:nvPr>
            <p:ph type="ftr" sz="quarter" idx="11"/>
          </p:nvPr>
        </p:nvSpPr>
        <p:spPr/>
        <p:txBody>
          <a:bodyPr/>
          <a:lstStyle>
            <a:lvl1pPr>
              <a:defRPr/>
            </a:lvl1pPr>
          </a:lstStyle>
          <a:p>
            <a:pPr>
              <a:defRPr/>
            </a:pPr>
            <a:r>
              <a:rPr lang="en-US"/>
              <a:t>“He Is Not Here, But He Has Risen!”</a:t>
            </a:r>
          </a:p>
        </p:txBody>
      </p:sp>
      <p:sp>
        <p:nvSpPr>
          <p:cNvPr id="7" name="Slide Number Placeholder 6">
            <a:extLst>
              <a:ext uri="{FF2B5EF4-FFF2-40B4-BE49-F238E27FC236}">
                <a16:creationId xmlns:a16="http://schemas.microsoft.com/office/drawing/2014/main" id="{31A3BA3D-4705-482E-89AA-CAB3F6FDC30B}"/>
              </a:ext>
            </a:extLst>
          </p:cNvPr>
          <p:cNvSpPr>
            <a:spLocks noGrp="1"/>
          </p:cNvSpPr>
          <p:nvPr>
            <p:ph type="sldNum" sz="quarter" idx="12"/>
          </p:nvPr>
        </p:nvSpPr>
        <p:spPr/>
        <p:txBody>
          <a:bodyPr/>
          <a:lstStyle>
            <a:lvl1pPr>
              <a:defRPr/>
            </a:lvl1p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23213250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0CAA-1E9C-439A-A53C-CA103EC1B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680A4-ED23-4F4A-BF19-535ABBD39B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2C82F-9989-42C8-8F05-7C62A4A4BF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2F877D-1237-47A2-A9E5-376D9D1629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5C8189-8FE6-4818-8AE1-4D191FA5F08C}"/>
              </a:ext>
            </a:extLst>
          </p:cNvPr>
          <p:cNvSpPr>
            <a:spLocks noGrp="1"/>
          </p:cNvSpPr>
          <p:nvPr>
            <p:ph type="sldNum" sz="quarter" idx="12"/>
          </p:nvPr>
        </p:nvSpPr>
        <p:spPr/>
        <p:txBody>
          <a:bodyPr/>
          <a:lstStyle>
            <a:lvl1pPr>
              <a:defRPr/>
            </a:lvl1pPr>
          </a:lstStyle>
          <a:p>
            <a:fld id="{1AAF7698-023D-44AE-99DD-7D51E17BB4AA}" type="slidenum">
              <a:rPr lang="en-US" altLang="en-US"/>
              <a:pPr/>
              <a:t>‹#›</a:t>
            </a:fld>
            <a:endParaRPr lang="en-US" altLang="en-US"/>
          </a:p>
        </p:txBody>
      </p:sp>
    </p:spTree>
    <p:extLst>
      <p:ext uri="{BB962C8B-B14F-4D97-AF65-F5344CB8AC3E}">
        <p14:creationId xmlns:p14="http://schemas.microsoft.com/office/powerpoint/2010/main" val="14906577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B1A9-225F-45A9-9CBB-0020A186E55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EB7A7-340E-4FB1-8E90-9B69C7DA571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19693E7-8B5C-4451-BE82-A3017F4194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3BCC4D3-0D4C-4D1F-9D1A-BF6C5E3EAAC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10E0E2-64D3-48B3-9AA3-F1806AAE5185}"/>
              </a:ext>
            </a:extLst>
          </p:cNvPr>
          <p:cNvSpPr>
            <a:spLocks noGrp="1"/>
          </p:cNvSpPr>
          <p:nvPr>
            <p:ph type="sldNum" sz="quarter" idx="12"/>
          </p:nvPr>
        </p:nvSpPr>
        <p:spPr/>
        <p:txBody>
          <a:bodyPr/>
          <a:lstStyle>
            <a:lvl1pPr>
              <a:defRPr/>
            </a:lvl1pPr>
          </a:lstStyle>
          <a:p>
            <a:fld id="{2A9D3C50-D287-470C-9259-292800A639E6}" type="slidenum">
              <a:rPr lang="en-US" altLang="en-US"/>
              <a:pPr/>
              <a:t>‹#›</a:t>
            </a:fld>
            <a:endParaRPr lang="en-US" altLang="en-US"/>
          </a:p>
        </p:txBody>
      </p:sp>
    </p:spTree>
    <p:extLst>
      <p:ext uri="{BB962C8B-B14F-4D97-AF65-F5344CB8AC3E}">
        <p14:creationId xmlns:p14="http://schemas.microsoft.com/office/powerpoint/2010/main" val="30240724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E3D7-1390-4A54-9FA8-2EAEC7D6D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95B78-696D-47A6-AF4C-E2DAF2CA10B9}"/>
              </a:ext>
            </a:extLst>
          </p:cNvPr>
          <p:cNvSpPr>
            <a:spLocks noGrp="1"/>
          </p:cNvSpPr>
          <p:nvPr>
            <p:ph sz="half" idx="1"/>
          </p:nvPr>
        </p:nvSpPr>
        <p:spPr>
          <a:xfrm>
            <a:off x="609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F7B0B0-E3DA-45EC-BB20-3E015B4B0EB9}"/>
              </a:ext>
            </a:extLst>
          </p:cNvPr>
          <p:cNvSpPr>
            <a:spLocks noGrp="1"/>
          </p:cNvSpPr>
          <p:nvPr>
            <p:ph sz="half" idx="2"/>
          </p:nvPr>
        </p:nvSpPr>
        <p:spPr>
          <a:xfrm>
            <a:off x="6197600" y="2438401"/>
            <a:ext cx="5384800" cy="368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8E65C-A7E0-4829-A613-FD8D27F951E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B27508-E47F-44D9-A829-9A5ECA1D373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73CFA50-C311-4D0D-94BE-0E3F952F03CC}"/>
              </a:ext>
            </a:extLst>
          </p:cNvPr>
          <p:cNvSpPr>
            <a:spLocks noGrp="1"/>
          </p:cNvSpPr>
          <p:nvPr>
            <p:ph type="sldNum" sz="quarter" idx="12"/>
          </p:nvPr>
        </p:nvSpPr>
        <p:spPr/>
        <p:txBody>
          <a:bodyPr/>
          <a:lstStyle>
            <a:lvl1pPr>
              <a:defRPr/>
            </a:lvl1pPr>
          </a:lstStyle>
          <a:p>
            <a:fld id="{5610DD06-6ED9-4F0F-A23C-42F2E03BF25D}" type="slidenum">
              <a:rPr lang="en-US" altLang="en-US"/>
              <a:pPr/>
              <a:t>‹#›</a:t>
            </a:fld>
            <a:endParaRPr lang="en-US" altLang="en-US"/>
          </a:p>
        </p:txBody>
      </p:sp>
    </p:spTree>
    <p:extLst>
      <p:ext uri="{BB962C8B-B14F-4D97-AF65-F5344CB8AC3E}">
        <p14:creationId xmlns:p14="http://schemas.microsoft.com/office/powerpoint/2010/main" val="6165612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4EE0-D437-4297-937A-465EAB4CAEB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29C39E-605E-4B95-8D59-ED8A25FB487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87AA9E-22EF-4550-B844-E89B55F18402}"/>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4EEBA-4CE1-4CE1-B26E-2AFD21D6166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BD7B1C-829B-464B-86A6-964B45EACBA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BABB11-DE6C-476C-A87C-9FB6D8B795C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3BD976A-8802-4847-B42A-6C27780CA0E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FC2D00-1944-4BD6-8620-D9C7CE077FDF}"/>
              </a:ext>
            </a:extLst>
          </p:cNvPr>
          <p:cNvSpPr>
            <a:spLocks noGrp="1"/>
          </p:cNvSpPr>
          <p:nvPr>
            <p:ph type="sldNum" sz="quarter" idx="12"/>
          </p:nvPr>
        </p:nvSpPr>
        <p:spPr/>
        <p:txBody>
          <a:bodyPr/>
          <a:lstStyle>
            <a:lvl1pPr>
              <a:defRPr/>
            </a:lvl1pPr>
          </a:lstStyle>
          <a:p>
            <a:fld id="{B5F2E142-461A-4944-8B2B-925A9DC4C310}" type="slidenum">
              <a:rPr lang="en-US" altLang="en-US"/>
              <a:pPr/>
              <a:t>‹#›</a:t>
            </a:fld>
            <a:endParaRPr lang="en-US" altLang="en-US"/>
          </a:p>
        </p:txBody>
      </p:sp>
    </p:spTree>
    <p:extLst>
      <p:ext uri="{BB962C8B-B14F-4D97-AF65-F5344CB8AC3E}">
        <p14:creationId xmlns:p14="http://schemas.microsoft.com/office/powerpoint/2010/main" val="66585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BC35-2ADD-48F9-81A5-5DD04A00D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C6A5B-BBB9-46D6-9E4B-8BB45245D4A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C642080-1D51-47E1-8FD4-5A135AEFF4E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2350762-4D54-47BC-A180-B6BE32E7A7DC}"/>
              </a:ext>
            </a:extLst>
          </p:cNvPr>
          <p:cNvSpPr>
            <a:spLocks noGrp="1"/>
          </p:cNvSpPr>
          <p:nvPr>
            <p:ph type="sldNum" sz="quarter" idx="12"/>
          </p:nvPr>
        </p:nvSpPr>
        <p:spPr/>
        <p:txBody>
          <a:bodyPr/>
          <a:lstStyle>
            <a:lvl1pPr>
              <a:defRPr/>
            </a:lvl1pPr>
          </a:lstStyle>
          <a:p>
            <a:fld id="{9C218CF3-BD8D-4A8A-910A-C2C9AAE09CCC}" type="slidenum">
              <a:rPr lang="en-US" altLang="en-US"/>
              <a:pPr/>
              <a:t>‹#›</a:t>
            </a:fld>
            <a:endParaRPr lang="en-US" altLang="en-US"/>
          </a:p>
        </p:txBody>
      </p:sp>
    </p:spTree>
    <p:extLst>
      <p:ext uri="{BB962C8B-B14F-4D97-AF65-F5344CB8AC3E}">
        <p14:creationId xmlns:p14="http://schemas.microsoft.com/office/powerpoint/2010/main" val="37864082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DB7D9-85C8-4F38-BAF1-827FC9A8E29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8680EB-A467-4933-A042-04F006B8BDA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04D72CC-99EF-4D60-9A3B-B59A9F39F23F}"/>
              </a:ext>
            </a:extLst>
          </p:cNvPr>
          <p:cNvSpPr>
            <a:spLocks noGrp="1"/>
          </p:cNvSpPr>
          <p:nvPr>
            <p:ph type="sldNum" sz="quarter" idx="12"/>
          </p:nvPr>
        </p:nvSpPr>
        <p:spPr/>
        <p:txBody>
          <a:bodyPr/>
          <a:lstStyle>
            <a:lvl1pPr>
              <a:defRPr/>
            </a:lvl1pPr>
          </a:lstStyle>
          <a:p>
            <a:fld id="{2AFE06D1-59C0-4120-B513-FEAF59694729}" type="slidenum">
              <a:rPr lang="en-US" altLang="en-US"/>
              <a:pPr/>
              <a:t>‹#›</a:t>
            </a:fld>
            <a:endParaRPr lang="en-US" altLang="en-US"/>
          </a:p>
        </p:txBody>
      </p:sp>
    </p:spTree>
    <p:extLst>
      <p:ext uri="{BB962C8B-B14F-4D97-AF65-F5344CB8AC3E}">
        <p14:creationId xmlns:p14="http://schemas.microsoft.com/office/powerpoint/2010/main" val="4059228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CC0C-AB39-418B-8467-061970A6FD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910A0-D3F2-48DA-833B-D91FAF1D3BC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5189E-BF47-4B7C-801F-6B39753489D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371C55-2E3B-4E94-9824-F01F5508F20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06A8C6E-A82F-40CD-BD9C-9172222181F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2CD28E-AB6A-4F0B-A540-FD5EE7533C0E}"/>
              </a:ext>
            </a:extLst>
          </p:cNvPr>
          <p:cNvSpPr>
            <a:spLocks noGrp="1"/>
          </p:cNvSpPr>
          <p:nvPr>
            <p:ph type="sldNum" sz="quarter" idx="12"/>
          </p:nvPr>
        </p:nvSpPr>
        <p:spPr/>
        <p:txBody>
          <a:bodyPr/>
          <a:lstStyle>
            <a:lvl1pPr>
              <a:defRPr/>
            </a:lvl1pPr>
          </a:lstStyle>
          <a:p>
            <a:fld id="{FCDC1427-62DF-4B70-AAA7-F6D2A3517C84}" type="slidenum">
              <a:rPr lang="en-US" altLang="en-US"/>
              <a:pPr/>
              <a:t>‹#›</a:t>
            </a:fld>
            <a:endParaRPr lang="en-US" altLang="en-US"/>
          </a:p>
        </p:txBody>
      </p:sp>
    </p:spTree>
    <p:extLst>
      <p:ext uri="{BB962C8B-B14F-4D97-AF65-F5344CB8AC3E}">
        <p14:creationId xmlns:p14="http://schemas.microsoft.com/office/powerpoint/2010/main" val="37102485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9D81-BAC3-436D-928D-FF3CA315E2C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E39FB-3430-4D86-B3D0-7CF8FF4208E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41F7D18-D0FB-44E4-9EA1-18A9B1EC7C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E54886-365A-4532-AF51-B868E63ABD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CCE339-B2DC-40A8-8BBF-FE3FB614C5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0E0A118-319F-4A2D-9777-F09A79CA881C}"/>
              </a:ext>
            </a:extLst>
          </p:cNvPr>
          <p:cNvSpPr>
            <a:spLocks noGrp="1"/>
          </p:cNvSpPr>
          <p:nvPr>
            <p:ph type="sldNum" sz="quarter" idx="12"/>
          </p:nvPr>
        </p:nvSpPr>
        <p:spPr/>
        <p:txBody>
          <a:bodyPr/>
          <a:lstStyle>
            <a:lvl1pPr>
              <a:defRPr/>
            </a:lvl1pPr>
          </a:lstStyle>
          <a:p>
            <a:fld id="{659275B0-12FE-4DE7-BA3D-E83822AF54A2}" type="slidenum">
              <a:rPr lang="en-US" altLang="en-US"/>
              <a:pPr/>
              <a:t>‹#›</a:t>
            </a:fld>
            <a:endParaRPr lang="en-US" altLang="en-US"/>
          </a:p>
        </p:txBody>
      </p:sp>
    </p:spTree>
    <p:extLst>
      <p:ext uri="{BB962C8B-B14F-4D97-AF65-F5344CB8AC3E}">
        <p14:creationId xmlns:p14="http://schemas.microsoft.com/office/powerpoint/2010/main" val="4767249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8DD8-7BDB-4D84-8AE6-260843CB7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85C60-C12B-4F75-A0EF-08774147F3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64EB2-9DDF-4F88-9A5E-7DE559F24E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DE35257-34B1-486C-836E-1F3A8119D0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24B84A-E0B1-4349-8720-0F62E7304B21}"/>
              </a:ext>
            </a:extLst>
          </p:cNvPr>
          <p:cNvSpPr>
            <a:spLocks noGrp="1"/>
          </p:cNvSpPr>
          <p:nvPr>
            <p:ph type="sldNum" sz="quarter" idx="12"/>
          </p:nvPr>
        </p:nvSpPr>
        <p:spPr/>
        <p:txBody>
          <a:bodyPr/>
          <a:lstStyle>
            <a:lvl1pPr>
              <a:defRPr/>
            </a:lvl1pPr>
          </a:lstStyle>
          <a:p>
            <a:fld id="{84DB4CB7-F226-43B2-B959-F6F5EC4D1575}" type="slidenum">
              <a:rPr lang="en-US" altLang="en-US"/>
              <a:pPr/>
              <a:t>‹#›</a:t>
            </a:fld>
            <a:endParaRPr lang="en-US" altLang="en-US"/>
          </a:p>
        </p:txBody>
      </p:sp>
    </p:spTree>
    <p:extLst>
      <p:ext uri="{BB962C8B-B14F-4D97-AF65-F5344CB8AC3E}">
        <p14:creationId xmlns:p14="http://schemas.microsoft.com/office/powerpoint/2010/main" val="28214455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6DD5B-8557-4F6E-92FA-E4234A39D33F}"/>
              </a:ext>
            </a:extLst>
          </p:cNvPr>
          <p:cNvSpPr>
            <a:spLocks noGrp="1"/>
          </p:cNvSpPr>
          <p:nvPr>
            <p:ph type="title" orient="vert"/>
          </p:nvPr>
        </p:nvSpPr>
        <p:spPr>
          <a:xfrm>
            <a:off x="8839200" y="990600"/>
            <a:ext cx="2743200" cy="5135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5B2B1-9245-41FE-9883-E750BA221100}"/>
              </a:ext>
            </a:extLst>
          </p:cNvPr>
          <p:cNvSpPr>
            <a:spLocks noGrp="1"/>
          </p:cNvSpPr>
          <p:nvPr>
            <p:ph type="body" orient="vert" idx="1"/>
          </p:nvPr>
        </p:nvSpPr>
        <p:spPr>
          <a:xfrm>
            <a:off x="609600" y="990600"/>
            <a:ext cx="8026400" cy="5135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66970-CB2E-4B4A-8D3F-5D208603C1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DB11CC-D860-483A-B745-509F9B4AEA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0CC8EC-5F34-4C2B-AA63-DAFBD93B81BE}"/>
              </a:ext>
            </a:extLst>
          </p:cNvPr>
          <p:cNvSpPr>
            <a:spLocks noGrp="1"/>
          </p:cNvSpPr>
          <p:nvPr>
            <p:ph type="sldNum" sz="quarter" idx="12"/>
          </p:nvPr>
        </p:nvSpPr>
        <p:spPr/>
        <p:txBody>
          <a:bodyPr/>
          <a:lstStyle>
            <a:lvl1pPr>
              <a:defRPr/>
            </a:lvl1pPr>
          </a:lstStyle>
          <a:p>
            <a:fld id="{25A8A279-61DC-492F-9380-C10610E8B11F}" type="slidenum">
              <a:rPr lang="en-US" altLang="en-US"/>
              <a:pPr/>
              <a:t>‹#›</a:t>
            </a:fld>
            <a:endParaRPr lang="en-US" altLang="en-US"/>
          </a:p>
        </p:txBody>
      </p:sp>
    </p:spTree>
    <p:extLst>
      <p:ext uri="{BB962C8B-B14F-4D97-AF65-F5344CB8AC3E}">
        <p14:creationId xmlns:p14="http://schemas.microsoft.com/office/powerpoint/2010/main" val="130031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9.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0.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theme" Target="../theme/theme21.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theme" Target="../theme/theme22.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22.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3.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AD94E1-9551-4502-AF19-202D800AEC3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65E13C-F599-4629-B825-7A8014FA531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BA0FC5-6E97-4162-A082-19572477E5E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342DB273-5C45-42B4-8472-FE42F9EB8C0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Is Not Here, But He Has Risen!”</a:t>
            </a:r>
          </a:p>
        </p:txBody>
      </p:sp>
      <p:sp>
        <p:nvSpPr>
          <p:cNvPr id="1030" name="Rectangle 6">
            <a:extLst>
              <a:ext uri="{FF2B5EF4-FFF2-40B4-BE49-F238E27FC236}">
                <a16:creationId xmlns:a16="http://schemas.microsoft.com/office/drawing/2014/main" id="{155D73B4-1A00-4476-A6E3-CFB78C43F45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2944949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461A0-F759-40FB-B235-82510BD093A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5FD1C1-4C5C-49FF-BB2F-F1CC687F46B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7DBE23-D1D3-4E1E-9CD6-C1FD1F1C6DD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247130E9-D68D-468B-93AB-819D7169346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Four Anchors To Weather The Storms Of Life</a:t>
            </a:r>
          </a:p>
        </p:txBody>
      </p:sp>
      <p:sp>
        <p:nvSpPr>
          <p:cNvPr id="1030" name="Rectangle 6">
            <a:extLst>
              <a:ext uri="{FF2B5EF4-FFF2-40B4-BE49-F238E27FC236}">
                <a16:creationId xmlns:a16="http://schemas.microsoft.com/office/drawing/2014/main" id="{30BE5807-CE03-42DD-A71E-731C989B0FE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230103263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BB0782F-432C-43D6-BCB4-3F6FEB6A86B0}"/>
              </a:ext>
            </a:extLst>
          </p:cNvPr>
          <p:cNvSpPr>
            <a:spLocks noGrp="1" noChangeArrowheads="1"/>
          </p:cNvSpPr>
          <p:nvPr>
            <p:ph type="title"/>
          </p:nvPr>
        </p:nvSpPr>
        <p:spPr bwMode="auto">
          <a:xfrm>
            <a:off x="609600" y="381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043AB5F0-496D-4325-BB61-1887104C47C7}"/>
              </a:ext>
            </a:extLst>
          </p:cNvPr>
          <p:cNvSpPr>
            <a:spLocks noGrp="1" noChangeArrowheads="1"/>
          </p:cNvSpPr>
          <p:nvPr>
            <p:ph type="body" idx="1"/>
          </p:nvPr>
        </p:nvSpPr>
        <p:spPr bwMode="auto">
          <a:xfrm>
            <a:off x="609600" y="1722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54619FB8-40C1-4331-9B56-97083CAE606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D2E44D34-BC16-452E-8CA7-1FF8701B942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a:extLst>
              <a:ext uri="{FF2B5EF4-FFF2-40B4-BE49-F238E27FC236}">
                <a16:creationId xmlns:a16="http://schemas.microsoft.com/office/drawing/2014/main" id="{97DEF662-5B6F-4D69-A41C-3113D76EC48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86538B-4FEF-4B25-80B3-D8ADBFDF469C}" type="slidenum">
              <a:rPr lang="en-US" altLang="en-US"/>
              <a:pPr/>
              <a:t>‹#›</a:t>
            </a:fld>
            <a:endParaRPr lang="en-US" altLang="en-US"/>
          </a:p>
        </p:txBody>
      </p:sp>
    </p:spTree>
    <p:extLst>
      <p:ext uri="{BB962C8B-B14F-4D97-AF65-F5344CB8AC3E}">
        <p14:creationId xmlns:p14="http://schemas.microsoft.com/office/powerpoint/2010/main" val="297719746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A6CF58-6C0C-48AC-986B-26DE09D0DC7A}"/>
              </a:ext>
            </a:extLst>
          </p:cNvPr>
          <p:cNvSpPr>
            <a:spLocks noGrp="1" noChangeArrowheads="1"/>
          </p:cNvSpPr>
          <p:nvPr>
            <p:ph type="title"/>
          </p:nvPr>
        </p:nvSpPr>
        <p:spPr bwMode="auto">
          <a:xfrm>
            <a:off x="609600" y="1752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F4081960-7768-48B3-BBC2-88571186A906}"/>
              </a:ext>
            </a:extLst>
          </p:cNvPr>
          <p:cNvSpPr>
            <a:spLocks noGrp="1" noChangeArrowheads="1"/>
          </p:cNvSpPr>
          <p:nvPr>
            <p:ph type="body" idx="1"/>
          </p:nvPr>
        </p:nvSpPr>
        <p:spPr bwMode="auto">
          <a:xfrm>
            <a:off x="609600" y="2895601"/>
            <a:ext cx="109728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47ADEB8A-F0D4-4247-8723-D768CC51BB9A}"/>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a:extLst>
              <a:ext uri="{FF2B5EF4-FFF2-40B4-BE49-F238E27FC236}">
                <a16:creationId xmlns:a16="http://schemas.microsoft.com/office/drawing/2014/main" id="{292E8D97-2727-4BFB-A2A7-ACEC3DA0844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222" name="Rectangle 6">
            <a:extLst>
              <a:ext uri="{FF2B5EF4-FFF2-40B4-BE49-F238E27FC236}">
                <a16:creationId xmlns:a16="http://schemas.microsoft.com/office/drawing/2014/main" id="{4F4D0CF3-F3DA-4A01-882E-CCF8AE6A48D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436C26-245A-4280-B285-412845A6F4DE}" type="slidenum">
              <a:rPr lang="en-US" altLang="en-US"/>
              <a:pPr/>
              <a:t>‹#›</a:t>
            </a:fld>
            <a:endParaRPr lang="en-US" altLang="en-US"/>
          </a:p>
        </p:txBody>
      </p:sp>
    </p:spTree>
    <p:extLst>
      <p:ext uri="{BB962C8B-B14F-4D97-AF65-F5344CB8AC3E}">
        <p14:creationId xmlns:p14="http://schemas.microsoft.com/office/powerpoint/2010/main" val="32513041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5127065-54A7-430F-842A-DD841B6BEFA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8154EA15-03FB-49D4-8A02-E512D2746A7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8813D520-9837-4738-8933-8A9DDD02307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a:extLst>
              <a:ext uri="{FF2B5EF4-FFF2-40B4-BE49-F238E27FC236}">
                <a16:creationId xmlns:a16="http://schemas.microsoft.com/office/drawing/2014/main" id="{F974F89D-AF32-4005-B4B1-F5571A86BBF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246" name="Rectangle 6">
            <a:extLst>
              <a:ext uri="{FF2B5EF4-FFF2-40B4-BE49-F238E27FC236}">
                <a16:creationId xmlns:a16="http://schemas.microsoft.com/office/drawing/2014/main" id="{96CB5B68-5387-4EE6-AC73-7F5716AE4C4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60D410F-DF37-40A4-AF35-F2D5A6877E04}" type="slidenum">
              <a:rPr lang="en-US" altLang="en-US"/>
              <a:pPr/>
              <a:t>‹#›</a:t>
            </a:fld>
            <a:endParaRPr lang="en-US" altLang="en-US"/>
          </a:p>
        </p:txBody>
      </p:sp>
    </p:spTree>
    <p:extLst>
      <p:ext uri="{BB962C8B-B14F-4D97-AF65-F5344CB8AC3E}">
        <p14:creationId xmlns:p14="http://schemas.microsoft.com/office/powerpoint/2010/main" val="56501819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451263-9E18-408E-9459-8897A352E1A9}"/>
              </a:ext>
            </a:extLst>
          </p:cNvPr>
          <p:cNvSpPr>
            <a:spLocks noGrp="1" noChangeArrowheads="1"/>
          </p:cNvSpPr>
          <p:nvPr>
            <p:ph type="title"/>
          </p:nvPr>
        </p:nvSpPr>
        <p:spPr bwMode="auto">
          <a:xfrm>
            <a:off x="609600" y="381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A37A48E5-6C39-44E0-B693-43AC59154949}"/>
              </a:ext>
            </a:extLst>
          </p:cNvPr>
          <p:cNvSpPr>
            <a:spLocks noGrp="1" noChangeArrowheads="1"/>
          </p:cNvSpPr>
          <p:nvPr>
            <p:ph type="body" idx="1"/>
          </p:nvPr>
        </p:nvSpPr>
        <p:spPr bwMode="auto">
          <a:xfrm>
            <a:off x="609600" y="1722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2E2C866B-7CB3-4130-ACD9-B781DB04217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a:extLst>
              <a:ext uri="{FF2B5EF4-FFF2-40B4-BE49-F238E27FC236}">
                <a16:creationId xmlns:a16="http://schemas.microsoft.com/office/drawing/2014/main" id="{EBB1AB90-8BA4-4574-B790-2A95CA840F3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1270" name="Rectangle 6">
            <a:extLst>
              <a:ext uri="{FF2B5EF4-FFF2-40B4-BE49-F238E27FC236}">
                <a16:creationId xmlns:a16="http://schemas.microsoft.com/office/drawing/2014/main" id="{149A5C7C-123F-4503-ADAF-234B116E7DF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EA2B05-AE9C-42E3-B637-BB6D9D1CBD8E}" type="slidenum">
              <a:rPr lang="en-US" altLang="en-US"/>
              <a:pPr/>
              <a:t>‹#›</a:t>
            </a:fld>
            <a:endParaRPr lang="en-US" altLang="en-US"/>
          </a:p>
        </p:txBody>
      </p:sp>
    </p:spTree>
    <p:extLst>
      <p:ext uri="{BB962C8B-B14F-4D97-AF65-F5344CB8AC3E}">
        <p14:creationId xmlns:p14="http://schemas.microsoft.com/office/powerpoint/2010/main" val="342096268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0C23137-471E-4889-B499-43E54A628C3D}"/>
              </a:ext>
            </a:extLst>
          </p:cNvPr>
          <p:cNvSpPr>
            <a:spLocks noGrp="1" noChangeArrowheads="1"/>
          </p:cNvSpPr>
          <p:nvPr>
            <p:ph type="title"/>
          </p:nvPr>
        </p:nvSpPr>
        <p:spPr bwMode="auto">
          <a:xfrm>
            <a:off x="609600" y="1752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4A91D98B-C309-4494-A576-A47BCC8F84B8}"/>
              </a:ext>
            </a:extLst>
          </p:cNvPr>
          <p:cNvSpPr>
            <a:spLocks noGrp="1" noChangeArrowheads="1"/>
          </p:cNvSpPr>
          <p:nvPr>
            <p:ph type="body" idx="1"/>
          </p:nvPr>
        </p:nvSpPr>
        <p:spPr bwMode="auto">
          <a:xfrm>
            <a:off x="609600" y="2895601"/>
            <a:ext cx="109728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21805050-3D22-4906-B510-51D0C73F276E}"/>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a:extLst>
              <a:ext uri="{FF2B5EF4-FFF2-40B4-BE49-F238E27FC236}">
                <a16:creationId xmlns:a16="http://schemas.microsoft.com/office/drawing/2014/main" id="{CEB4F0B2-6F60-419B-A377-D5424CEBBFD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2294" name="Rectangle 6">
            <a:extLst>
              <a:ext uri="{FF2B5EF4-FFF2-40B4-BE49-F238E27FC236}">
                <a16:creationId xmlns:a16="http://schemas.microsoft.com/office/drawing/2014/main" id="{860FBE31-6C6D-435E-A90D-3B52452C474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0EC8C3-5AB0-400F-B79C-9975A8078C44}" type="slidenum">
              <a:rPr lang="en-US" altLang="en-US"/>
              <a:pPr/>
              <a:t>‹#›</a:t>
            </a:fld>
            <a:endParaRPr lang="en-US" altLang="en-US"/>
          </a:p>
        </p:txBody>
      </p:sp>
    </p:spTree>
    <p:extLst>
      <p:ext uri="{BB962C8B-B14F-4D97-AF65-F5344CB8AC3E}">
        <p14:creationId xmlns:p14="http://schemas.microsoft.com/office/powerpoint/2010/main" val="62518020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1A0E2BD-9699-464B-A21E-E2653F5EEE5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345DC6B-31F0-4913-89C5-DFBF4988CE7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955ABA48-21B9-404F-A10C-6D48F4D18F6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857487B1-B206-4C6E-B50A-1BFAEB87010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3318" name="Rectangle 6">
            <a:extLst>
              <a:ext uri="{FF2B5EF4-FFF2-40B4-BE49-F238E27FC236}">
                <a16:creationId xmlns:a16="http://schemas.microsoft.com/office/drawing/2014/main" id="{E73A3A0D-8C29-4AF1-83FB-09EF1112B70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D002FE-C353-44FF-80CE-5DD8EBE0D177}" type="slidenum">
              <a:rPr lang="en-US" altLang="en-US"/>
              <a:pPr/>
              <a:t>‹#›</a:t>
            </a:fld>
            <a:endParaRPr lang="en-US" altLang="en-US"/>
          </a:p>
        </p:txBody>
      </p:sp>
    </p:spTree>
    <p:extLst>
      <p:ext uri="{BB962C8B-B14F-4D97-AF65-F5344CB8AC3E}">
        <p14:creationId xmlns:p14="http://schemas.microsoft.com/office/powerpoint/2010/main" val="388886128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8210771-F3DA-463E-8458-FDB2C4EC3D5D}"/>
              </a:ext>
            </a:extLst>
          </p:cNvPr>
          <p:cNvSpPr>
            <a:spLocks noGrp="1" noChangeArrowheads="1"/>
          </p:cNvSpPr>
          <p:nvPr>
            <p:ph type="title"/>
          </p:nvPr>
        </p:nvSpPr>
        <p:spPr bwMode="auto">
          <a:xfrm>
            <a:off x="609600" y="381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010EABAC-1E62-484B-B988-12D909BE8BA1}"/>
              </a:ext>
            </a:extLst>
          </p:cNvPr>
          <p:cNvSpPr>
            <a:spLocks noGrp="1" noChangeArrowheads="1"/>
          </p:cNvSpPr>
          <p:nvPr>
            <p:ph type="body" idx="1"/>
          </p:nvPr>
        </p:nvSpPr>
        <p:spPr bwMode="auto">
          <a:xfrm>
            <a:off x="609600" y="1722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714CFEC9-0640-4AD4-889C-44D0BE744AA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255BEB29-D65D-417B-8A70-ACC02F3A686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4342" name="Rectangle 6">
            <a:extLst>
              <a:ext uri="{FF2B5EF4-FFF2-40B4-BE49-F238E27FC236}">
                <a16:creationId xmlns:a16="http://schemas.microsoft.com/office/drawing/2014/main" id="{B03EFAE9-B876-495E-8666-AE729193E68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6DE0F8-AE78-4304-9534-9885BF81051F}" type="slidenum">
              <a:rPr lang="en-US" altLang="en-US"/>
              <a:pPr/>
              <a:t>‹#›</a:t>
            </a:fld>
            <a:endParaRPr lang="en-US" altLang="en-US"/>
          </a:p>
        </p:txBody>
      </p:sp>
    </p:spTree>
    <p:extLst>
      <p:ext uri="{BB962C8B-B14F-4D97-AF65-F5344CB8AC3E}">
        <p14:creationId xmlns:p14="http://schemas.microsoft.com/office/powerpoint/2010/main" val="42902272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FAA89A-00E1-4D17-BE71-A2C10575E9FA}"/>
              </a:ext>
            </a:extLst>
          </p:cNvPr>
          <p:cNvSpPr>
            <a:spLocks noGrp="1" noChangeArrowheads="1"/>
          </p:cNvSpPr>
          <p:nvPr>
            <p:ph type="title"/>
          </p:nvPr>
        </p:nvSpPr>
        <p:spPr bwMode="auto">
          <a:xfrm>
            <a:off x="609600" y="1752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0507ECBE-79B6-46DD-A5C4-A08E20DE03F6}"/>
              </a:ext>
            </a:extLst>
          </p:cNvPr>
          <p:cNvSpPr>
            <a:spLocks noGrp="1" noChangeArrowheads="1"/>
          </p:cNvSpPr>
          <p:nvPr>
            <p:ph type="body" idx="1"/>
          </p:nvPr>
        </p:nvSpPr>
        <p:spPr bwMode="auto">
          <a:xfrm>
            <a:off x="609600" y="2895601"/>
            <a:ext cx="109728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7B068854-BB39-4155-8D07-51624178397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7FA06085-3109-41C2-B3FB-F2151AC3517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a:extLst>
              <a:ext uri="{FF2B5EF4-FFF2-40B4-BE49-F238E27FC236}">
                <a16:creationId xmlns:a16="http://schemas.microsoft.com/office/drawing/2014/main" id="{E644C753-6E59-49EB-8C79-59F5188529C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D3A82-9EF8-4184-B997-258B74547B92}" type="slidenum">
              <a:rPr lang="en-US" altLang="en-US"/>
              <a:pPr/>
              <a:t>‹#›</a:t>
            </a:fld>
            <a:endParaRPr lang="en-US" altLang="en-US"/>
          </a:p>
        </p:txBody>
      </p:sp>
    </p:spTree>
    <p:extLst>
      <p:ext uri="{BB962C8B-B14F-4D97-AF65-F5344CB8AC3E}">
        <p14:creationId xmlns:p14="http://schemas.microsoft.com/office/powerpoint/2010/main" val="348110154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868F3E-4F78-4082-92D1-74D3391CB86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FBE626-3D3B-4343-8DF1-365719A431A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2A0385-6D04-43C0-A020-71B09993598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55C26296-93C2-415C-A85A-CBC7667A648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Four Anchors To Weather The Storms Of Life</a:t>
            </a:r>
          </a:p>
        </p:txBody>
      </p:sp>
      <p:sp>
        <p:nvSpPr>
          <p:cNvPr id="1030" name="Rectangle 6">
            <a:extLst>
              <a:ext uri="{FF2B5EF4-FFF2-40B4-BE49-F238E27FC236}">
                <a16:creationId xmlns:a16="http://schemas.microsoft.com/office/drawing/2014/main" id="{547052E8-ADE0-459A-ADD6-64210F0293B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164245110"/>
      </p:ext>
    </p:extLst>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E74AEB2-C922-41F9-81C0-4BF00DD985B3}"/>
              </a:ext>
            </a:extLst>
          </p:cNvPr>
          <p:cNvSpPr>
            <a:spLocks noGrp="1" noChangeArrowheads="1"/>
          </p:cNvSpPr>
          <p:nvPr>
            <p:ph type="title"/>
          </p:nvPr>
        </p:nvSpPr>
        <p:spPr bwMode="auto">
          <a:xfrm>
            <a:off x="1320800" y="274638"/>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4B80D5D9-6F28-4912-86A5-8DCF5A645B2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521D0633-1339-413E-B8FB-F5C27B9ED4A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15B98A94-E8B4-4FD6-9824-8359342CF34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a:extLst>
              <a:ext uri="{FF2B5EF4-FFF2-40B4-BE49-F238E27FC236}">
                <a16:creationId xmlns:a16="http://schemas.microsoft.com/office/drawing/2014/main" id="{1F7F488F-7C9E-4283-8470-DAF413626B8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6AA210-C68E-4433-9FCB-CDB86B51784D}" type="slidenum">
              <a:rPr lang="en-US" altLang="en-US"/>
              <a:pPr/>
              <a:t>‹#›</a:t>
            </a:fld>
            <a:endParaRPr lang="en-US" altLang="en-US"/>
          </a:p>
        </p:txBody>
      </p:sp>
    </p:spTree>
    <p:extLst>
      <p:ext uri="{BB962C8B-B14F-4D97-AF65-F5344CB8AC3E}">
        <p14:creationId xmlns:p14="http://schemas.microsoft.com/office/powerpoint/2010/main" val="32441408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92A5A0-2177-4134-AEA6-B21364558FC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67EE6284-6E60-4E26-A852-E71580A6B4A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61CA89BD-85C1-4374-A0DB-619C4E1373B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8197" name="Rectangle 5">
            <a:extLst>
              <a:ext uri="{FF2B5EF4-FFF2-40B4-BE49-F238E27FC236}">
                <a16:creationId xmlns:a16="http://schemas.microsoft.com/office/drawing/2014/main" id="{334D08C7-90E2-4A2C-96F5-11D073126DC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8198" name="Rectangle 6">
            <a:extLst>
              <a:ext uri="{FF2B5EF4-FFF2-40B4-BE49-F238E27FC236}">
                <a16:creationId xmlns:a16="http://schemas.microsoft.com/office/drawing/2014/main" id="{01777939-1300-4F7C-8C5D-D13B5E9A435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4A0AED-E7DD-46F4-81A9-DF713BCFB9CB}" type="slidenum">
              <a:rPr lang="en-US" altLang="en-US"/>
              <a:pPr/>
              <a:t>‹#›</a:t>
            </a:fld>
            <a:endParaRPr lang="en-US" altLang="en-US"/>
          </a:p>
        </p:txBody>
      </p:sp>
    </p:spTree>
    <p:extLst>
      <p:ext uri="{BB962C8B-B14F-4D97-AF65-F5344CB8AC3E}">
        <p14:creationId xmlns:p14="http://schemas.microsoft.com/office/powerpoint/2010/main" val="3162835671"/>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“He Is Not Here, But He Has Risen!”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1762744438"/>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“He Is Not Here, But He Has Risen!”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234467092"/>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18FEF1-9804-44AF-8490-3A1860587E6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56D38A-BDD1-4E91-80E8-065C321B0E8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0F83921-56FD-47CC-871B-20A6F6EC06E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3D4B4F5D-B47B-4D57-8313-6070A44CBC5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Consequences Of AD 70 Doctrine</a:t>
            </a:r>
          </a:p>
        </p:txBody>
      </p:sp>
      <p:sp>
        <p:nvSpPr>
          <p:cNvPr id="1030" name="Rectangle 6">
            <a:extLst>
              <a:ext uri="{FF2B5EF4-FFF2-40B4-BE49-F238E27FC236}">
                <a16:creationId xmlns:a16="http://schemas.microsoft.com/office/drawing/2014/main" id="{4403A29A-FEC4-464A-8EA9-299446581E2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9E30777-CF0B-4E0A-871B-B8F88C650BD0}" type="slidenum">
              <a:rPr lang="en-US" smtClean="0"/>
              <a:pPr>
                <a:defRPr/>
              </a:pPr>
              <a:t>‹#›</a:t>
            </a:fld>
            <a:endParaRPr lang="en-US"/>
          </a:p>
        </p:txBody>
      </p:sp>
    </p:spTree>
    <p:extLst>
      <p:ext uri="{BB962C8B-B14F-4D97-AF65-F5344CB8AC3E}">
        <p14:creationId xmlns:p14="http://schemas.microsoft.com/office/powerpoint/2010/main" val="422875492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spd="med">
    <p:wipe dir="d"/>
  </p:transition>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76B3BDB-20C9-435C-A9DC-3338B9FF578E}"/>
              </a:ext>
            </a:extLst>
          </p:cNvPr>
          <p:cNvSpPr>
            <a:spLocks noGrp="1" noChangeArrowheads="1"/>
          </p:cNvSpPr>
          <p:nvPr>
            <p:ph type="title"/>
          </p:nvPr>
        </p:nvSpPr>
        <p:spPr bwMode="auto">
          <a:xfrm>
            <a:off x="609600" y="990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832DE8EE-035B-4DD0-A15A-386DC992315F}"/>
              </a:ext>
            </a:extLst>
          </p:cNvPr>
          <p:cNvSpPr>
            <a:spLocks noGrp="1" noChangeArrowheads="1"/>
          </p:cNvSpPr>
          <p:nvPr>
            <p:ph type="body" idx="1"/>
          </p:nvPr>
        </p:nvSpPr>
        <p:spPr bwMode="auto">
          <a:xfrm>
            <a:off x="609600" y="2438401"/>
            <a:ext cx="109728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813EA8B4-7C4E-439E-B8FD-08EA600510F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221" name="Rectangle 5">
            <a:extLst>
              <a:ext uri="{FF2B5EF4-FFF2-40B4-BE49-F238E27FC236}">
                <a16:creationId xmlns:a16="http://schemas.microsoft.com/office/drawing/2014/main" id="{E1B67865-45E9-48D0-8D08-9783B8C35A6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222" name="Rectangle 6">
            <a:extLst>
              <a:ext uri="{FF2B5EF4-FFF2-40B4-BE49-F238E27FC236}">
                <a16:creationId xmlns:a16="http://schemas.microsoft.com/office/drawing/2014/main" id="{90FC340E-456C-48AB-8C6F-88D0D324C36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2525BF-C255-4A35-A0E4-DE2F4F0EE845}" type="slidenum">
              <a:rPr lang="en-US" altLang="en-US"/>
              <a:pPr/>
              <a:t>‹#›</a:t>
            </a:fld>
            <a:endParaRPr lang="en-US" altLang="en-US"/>
          </a:p>
        </p:txBody>
      </p:sp>
    </p:spTree>
    <p:extLst>
      <p:ext uri="{BB962C8B-B14F-4D97-AF65-F5344CB8AC3E}">
        <p14:creationId xmlns:p14="http://schemas.microsoft.com/office/powerpoint/2010/main" val="58796549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2DD3C6-E25E-4084-82BC-C74DF960D32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0A29DFA6-541A-4275-AD55-7ECA346417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4" name="Rectangle 4">
            <a:extLst>
              <a:ext uri="{FF2B5EF4-FFF2-40B4-BE49-F238E27FC236}">
                <a16:creationId xmlns:a16="http://schemas.microsoft.com/office/drawing/2014/main" id="{09820056-91C9-4054-A30D-7B2F86B7C62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45" name="Rectangle 5">
            <a:extLst>
              <a:ext uri="{FF2B5EF4-FFF2-40B4-BE49-F238E27FC236}">
                <a16:creationId xmlns:a16="http://schemas.microsoft.com/office/drawing/2014/main" id="{AD0EFB5E-1925-462F-8DF9-DECC5FEFC9F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246" name="Rectangle 6">
            <a:extLst>
              <a:ext uri="{FF2B5EF4-FFF2-40B4-BE49-F238E27FC236}">
                <a16:creationId xmlns:a16="http://schemas.microsoft.com/office/drawing/2014/main" id="{66E42E42-1764-46AF-9635-E938CA5B28C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03F9BF-E288-4C5A-B0B0-D2EB906A9314}" type="slidenum">
              <a:rPr lang="en-US" altLang="en-US"/>
              <a:pPr/>
              <a:t>‹#›</a:t>
            </a:fld>
            <a:endParaRPr lang="en-US" altLang="en-US"/>
          </a:p>
        </p:txBody>
      </p:sp>
    </p:spTree>
    <p:extLst>
      <p:ext uri="{BB962C8B-B14F-4D97-AF65-F5344CB8AC3E}">
        <p14:creationId xmlns:p14="http://schemas.microsoft.com/office/powerpoint/2010/main" val="25656636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070BD44-FF0D-4E1A-B979-A2D21410E872}"/>
              </a:ext>
            </a:extLst>
          </p:cNvPr>
          <p:cNvSpPr>
            <a:spLocks noGrp="1" noChangeArrowheads="1"/>
          </p:cNvSpPr>
          <p:nvPr>
            <p:ph type="title"/>
          </p:nvPr>
        </p:nvSpPr>
        <p:spPr bwMode="auto">
          <a:xfrm>
            <a:off x="1320800" y="274638"/>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0916A5FB-4DB3-447F-8D2E-F646C966B739}"/>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B39180A5-7F21-40C9-9ECB-A9879F569C1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1269" name="Rectangle 5">
            <a:extLst>
              <a:ext uri="{FF2B5EF4-FFF2-40B4-BE49-F238E27FC236}">
                <a16:creationId xmlns:a16="http://schemas.microsoft.com/office/drawing/2014/main" id="{5141536D-55BF-4996-AE06-17FF4C334CF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1270" name="Rectangle 6">
            <a:extLst>
              <a:ext uri="{FF2B5EF4-FFF2-40B4-BE49-F238E27FC236}">
                <a16:creationId xmlns:a16="http://schemas.microsoft.com/office/drawing/2014/main" id="{9C98B353-0803-44F6-9A2C-CD2062E0B18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0897204-9A32-4370-A86B-849A56A4007C}" type="slidenum">
              <a:rPr lang="en-US" altLang="en-US"/>
              <a:pPr/>
              <a:t>‹#›</a:t>
            </a:fld>
            <a:endParaRPr lang="en-US" altLang="en-US"/>
          </a:p>
        </p:txBody>
      </p:sp>
    </p:spTree>
    <p:extLst>
      <p:ext uri="{BB962C8B-B14F-4D97-AF65-F5344CB8AC3E}">
        <p14:creationId xmlns:p14="http://schemas.microsoft.com/office/powerpoint/2010/main" val="32619303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1A05C35-75C2-4560-A4E6-8A84053B72BF}"/>
              </a:ext>
            </a:extLst>
          </p:cNvPr>
          <p:cNvSpPr>
            <a:spLocks noGrp="1" noChangeArrowheads="1"/>
          </p:cNvSpPr>
          <p:nvPr>
            <p:ph type="title"/>
          </p:nvPr>
        </p:nvSpPr>
        <p:spPr bwMode="auto">
          <a:xfrm>
            <a:off x="609600" y="990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3C8FE494-8410-4DB6-90F8-AD4A0BA3B0C6}"/>
              </a:ext>
            </a:extLst>
          </p:cNvPr>
          <p:cNvSpPr>
            <a:spLocks noGrp="1" noChangeArrowheads="1"/>
          </p:cNvSpPr>
          <p:nvPr>
            <p:ph type="body" idx="1"/>
          </p:nvPr>
        </p:nvSpPr>
        <p:spPr bwMode="auto">
          <a:xfrm>
            <a:off x="609600" y="2438401"/>
            <a:ext cx="109728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E457732A-E3B2-4B81-A402-325BD2BD37E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2293" name="Rectangle 5">
            <a:extLst>
              <a:ext uri="{FF2B5EF4-FFF2-40B4-BE49-F238E27FC236}">
                <a16:creationId xmlns:a16="http://schemas.microsoft.com/office/drawing/2014/main" id="{943C9774-E53F-4941-95A9-55CDAEB6056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2294" name="Rectangle 6">
            <a:extLst>
              <a:ext uri="{FF2B5EF4-FFF2-40B4-BE49-F238E27FC236}">
                <a16:creationId xmlns:a16="http://schemas.microsoft.com/office/drawing/2014/main" id="{DAF7A264-E6D1-4E4D-8D74-850EBEA6B05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D88E97-742F-456D-B50E-1B7513501195}" type="slidenum">
              <a:rPr lang="en-US" altLang="en-US"/>
              <a:pPr/>
              <a:t>‹#›</a:t>
            </a:fld>
            <a:endParaRPr lang="en-US" altLang="en-US"/>
          </a:p>
        </p:txBody>
      </p:sp>
    </p:spTree>
    <p:extLst>
      <p:ext uri="{BB962C8B-B14F-4D97-AF65-F5344CB8AC3E}">
        <p14:creationId xmlns:p14="http://schemas.microsoft.com/office/powerpoint/2010/main" val="123576027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0CDB688-48A3-4BD4-A6C0-AE170E2140A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1F6C05CF-F28B-404B-BB64-22A38109FEE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1FD61942-42B1-4599-B10D-E60D6DAC9A3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D0FDAA62-B0C3-4267-BD90-A1BE9A299CA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3318" name="Rectangle 6">
            <a:extLst>
              <a:ext uri="{FF2B5EF4-FFF2-40B4-BE49-F238E27FC236}">
                <a16:creationId xmlns:a16="http://schemas.microsoft.com/office/drawing/2014/main" id="{B0C7987D-A46B-484A-A4D7-41FAEB17DAB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F0766D-6C03-4C76-95A3-62D2692036FE}" type="slidenum">
              <a:rPr lang="en-US" altLang="en-US"/>
              <a:pPr/>
              <a:t>‹#›</a:t>
            </a:fld>
            <a:endParaRPr lang="en-US" altLang="en-US"/>
          </a:p>
        </p:txBody>
      </p:sp>
    </p:spTree>
    <p:extLst>
      <p:ext uri="{BB962C8B-B14F-4D97-AF65-F5344CB8AC3E}">
        <p14:creationId xmlns:p14="http://schemas.microsoft.com/office/powerpoint/2010/main" val="236147311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9BDBD1-742F-45CC-82D8-0E02B1FF8F82}"/>
              </a:ext>
            </a:extLst>
          </p:cNvPr>
          <p:cNvSpPr>
            <a:spLocks noGrp="1" noChangeArrowheads="1"/>
          </p:cNvSpPr>
          <p:nvPr>
            <p:ph type="title"/>
          </p:nvPr>
        </p:nvSpPr>
        <p:spPr bwMode="auto">
          <a:xfrm>
            <a:off x="1320800" y="274638"/>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410E5755-C07D-48FF-BBD2-AD2E64CB1C3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19B6A1BD-233C-4029-AEC6-7302A560218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BD437563-B630-4F46-B159-1386320C34A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4342" name="Rectangle 6">
            <a:extLst>
              <a:ext uri="{FF2B5EF4-FFF2-40B4-BE49-F238E27FC236}">
                <a16:creationId xmlns:a16="http://schemas.microsoft.com/office/drawing/2014/main" id="{EDADE1B8-B210-45BD-893D-DC5BC4B2974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E04E62-7D6A-4EAD-A83B-D4413B2B3732}" type="slidenum">
              <a:rPr lang="en-US" altLang="en-US"/>
              <a:pPr/>
              <a:t>‹#›</a:t>
            </a:fld>
            <a:endParaRPr lang="en-US" altLang="en-US"/>
          </a:p>
        </p:txBody>
      </p:sp>
    </p:spTree>
    <p:extLst>
      <p:ext uri="{BB962C8B-B14F-4D97-AF65-F5344CB8AC3E}">
        <p14:creationId xmlns:p14="http://schemas.microsoft.com/office/powerpoint/2010/main" val="70302334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8AF4951-B306-475B-8A40-758924EE013C}"/>
              </a:ext>
            </a:extLst>
          </p:cNvPr>
          <p:cNvSpPr>
            <a:spLocks noGrp="1" noChangeArrowheads="1"/>
          </p:cNvSpPr>
          <p:nvPr>
            <p:ph type="title"/>
          </p:nvPr>
        </p:nvSpPr>
        <p:spPr bwMode="auto">
          <a:xfrm>
            <a:off x="609600" y="990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E25BA418-30F4-4AA9-9555-D4F999213AFE}"/>
              </a:ext>
            </a:extLst>
          </p:cNvPr>
          <p:cNvSpPr>
            <a:spLocks noGrp="1" noChangeArrowheads="1"/>
          </p:cNvSpPr>
          <p:nvPr>
            <p:ph type="body" idx="1"/>
          </p:nvPr>
        </p:nvSpPr>
        <p:spPr bwMode="auto">
          <a:xfrm>
            <a:off x="609600" y="2438401"/>
            <a:ext cx="109728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E2344F13-B50D-4679-A117-DDFC02D4C32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6CC1D284-B85A-4FAB-A433-2DF2BB25C4D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a:extLst>
              <a:ext uri="{FF2B5EF4-FFF2-40B4-BE49-F238E27FC236}">
                <a16:creationId xmlns:a16="http://schemas.microsoft.com/office/drawing/2014/main" id="{8EA48CA5-8C9E-423E-B525-24E4BA25253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C8C7D3-268E-4B6F-B06C-758F628327F8}" type="slidenum">
              <a:rPr lang="en-US" altLang="en-US"/>
              <a:pPr/>
              <a:t>‹#›</a:t>
            </a:fld>
            <a:endParaRPr lang="en-US" altLang="en-US"/>
          </a:p>
        </p:txBody>
      </p:sp>
    </p:spTree>
    <p:extLst>
      <p:ext uri="{BB962C8B-B14F-4D97-AF65-F5344CB8AC3E}">
        <p14:creationId xmlns:p14="http://schemas.microsoft.com/office/powerpoint/2010/main" val="330937382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21.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2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2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2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2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3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3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39.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2052" name="Picture 4" descr="Empty Tomb_He Is Risen.jpg"/>
          <p:cNvPicPr>
            <a:picLocks noChangeAspect="1"/>
          </p:cNvPicPr>
          <p:nvPr/>
        </p:nvPicPr>
        <p:blipFill rotWithShape="1">
          <a:blip r:embed="rId4">
            <a:extLst>
              <a:ext uri="{28A0092B-C50C-407E-A947-70E740481C1C}">
                <a14:useLocalDpi xmlns:a14="http://schemas.microsoft.com/office/drawing/2010/main" val="0"/>
              </a:ext>
            </a:extLst>
          </a:blip>
          <a:srcRect t="15966" b="905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52399" y="544785"/>
            <a:ext cx="11887201" cy="2387600"/>
          </a:xfrm>
        </p:spPr>
        <p:txBody>
          <a:bodyPr>
            <a:prstTxWarp prst="textCanUp">
              <a:avLst/>
            </a:prstTxWarp>
            <a:normAutofit/>
          </a:bodyPr>
          <a:lstStyle/>
          <a:p>
            <a:pPr eaLnBrk="1" hangingPunct="1">
              <a:defRPr/>
            </a:pPr>
            <a:r>
              <a:rPr lang="en-US" b="1" dirty="0">
                <a:ln>
                  <a:solidFill>
                    <a:srgbClr val="0000FF"/>
                  </a:solidFill>
                </a:ln>
                <a:latin typeface="Arial" panose="020B0604020202020204" pitchFamily="34" charset="0"/>
                <a:cs typeface="Arial" panose="020B0604020202020204" pitchFamily="34" charset="0"/>
              </a:rPr>
              <a:t>“He Is Not Here, </a:t>
            </a:r>
            <a:br>
              <a:rPr lang="en-US" b="1" u="sng" dirty="0">
                <a:ln>
                  <a:solidFill>
                    <a:srgbClr val="0000FF"/>
                  </a:solidFill>
                </a:ln>
                <a:latin typeface="Arial" panose="020B0604020202020204" pitchFamily="34" charset="0"/>
                <a:cs typeface="Arial" panose="020B0604020202020204" pitchFamily="34" charset="0"/>
              </a:rPr>
            </a:br>
            <a:r>
              <a:rPr lang="en-US" b="1" u="sng" dirty="0">
                <a:ln>
                  <a:solidFill>
                    <a:srgbClr val="0000FF"/>
                  </a:solidFill>
                </a:ln>
                <a:latin typeface="Arial" panose="020B0604020202020204" pitchFamily="34" charset="0"/>
                <a:cs typeface="Arial" panose="020B0604020202020204" pitchFamily="34" charset="0"/>
              </a:rPr>
              <a:t>But He Has Risen!”</a:t>
            </a:r>
          </a:p>
        </p:txBody>
      </p:sp>
      <p:sp>
        <p:nvSpPr>
          <p:cNvPr id="2051" name="Rectangle 3"/>
          <p:cNvSpPr>
            <a:spLocks noGrp="1" noChangeArrowheads="1"/>
          </p:cNvSpPr>
          <p:nvPr>
            <p:ph type="subTitle" idx="1"/>
          </p:nvPr>
        </p:nvSpPr>
        <p:spPr>
          <a:xfrm>
            <a:off x="2286000" y="4079875"/>
            <a:ext cx="3733801" cy="1655762"/>
          </a:xfrm>
        </p:spPr>
        <p:txBody>
          <a:bodyPr>
            <a:normAutofit/>
          </a:bodyPr>
          <a:lstStyle/>
          <a:p>
            <a:pPr eaLnBrk="1" hangingPunct="1">
              <a:defRPr/>
            </a:pPr>
            <a:r>
              <a:rPr lang="en-US" sz="3600" b="1" dirty="0">
                <a:ln>
                  <a:solidFill>
                    <a:schemeClr val="bg1"/>
                  </a:solidFill>
                </a:ln>
                <a:latin typeface="Arial" panose="020B0604020202020204" pitchFamily="34" charset="0"/>
                <a:cs typeface="Arial" panose="020B0604020202020204" pitchFamily="34" charset="0"/>
              </a:rPr>
              <a:t>Text: Lk. 24:1-9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1F14FF-E5DE-40F2-AFB5-9664C53ED141}"/>
              </a:ext>
            </a:extLst>
          </p:cNvPr>
          <p:cNvPicPr>
            <a:picLocks noChangeAspect="1"/>
          </p:cNvPicPr>
          <p:nvPr/>
        </p:nvPicPr>
        <p:blipFill rotWithShape="1">
          <a:blip r:embed="rId3">
            <a:extLst>
              <a:ext uri="{28A0092B-C50C-407E-A947-70E740481C1C}">
                <a14:useLocalDpi xmlns:a14="http://schemas.microsoft.com/office/drawing/2010/main" val="0"/>
              </a:ext>
            </a:extLst>
          </a:blip>
          <a:srcRect r="415"/>
          <a:stretch/>
        </p:blipFill>
        <p:spPr>
          <a:xfrm>
            <a:off x="20" y="2030"/>
            <a:ext cx="12191980" cy="6855970"/>
          </a:xfrm>
          <a:prstGeom prst="rect">
            <a:avLst/>
          </a:prstGeom>
        </p:spPr>
      </p:pic>
      <p:sp>
        <p:nvSpPr>
          <p:cNvPr id="71" name="Rectangle 70">
            <a:extLst>
              <a:ext uri="{FF2B5EF4-FFF2-40B4-BE49-F238E27FC236}">
                <a16:creationId xmlns:a16="http://schemas.microsoft.com/office/drawing/2014/main" id="{BD1CAB03-F6A4-4736-85F6-261056424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3E2321B3-5D47-422E-8DD6-192DA485FF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082" name="Rectangle 2"/>
          <p:cNvSpPr>
            <a:spLocks noGrp="1" noChangeArrowheads="1"/>
          </p:cNvSpPr>
          <p:nvPr>
            <p:ph type="title"/>
          </p:nvPr>
        </p:nvSpPr>
        <p:spPr>
          <a:xfrm>
            <a:off x="20" y="11555"/>
            <a:ext cx="12191960" cy="674245"/>
          </a:xfrm>
        </p:spPr>
        <p:txBody>
          <a:bodyPr vert="horz" lIns="91440" tIns="45720" rIns="91440" bIns="45720" rtlCol="0" anchor="b">
            <a:normAutofit fontScale="90000"/>
          </a:bodyPr>
          <a:lstStyle/>
          <a:p>
            <a:pPr>
              <a:defRPr/>
            </a:pPr>
            <a:r>
              <a:rPr lang="en-US" sz="4800" u="sng" dirty="0"/>
              <a:t>Intro</a:t>
            </a:r>
          </a:p>
        </p:txBody>
      </p:sp>
      <p:sp>
        <p:nvSpPr>
          <p:cNvPr id="5" name="Footer Placeholder 4"/>
          <p:cNvSpPr>
            <a:spLocks noGrp="1"/>
          </p:cNvSpPr>
          <p:nvPr>
            <p:ph type="ftr" sz="quarter" idx="11"/>
          </p:nvPr>
        </p:nvSpPr>
        <p:spPr>
          <a:xfrm>
            <a:off x="20" y="6481320"/>
            <a:ext cx="6672865"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“He Is Not Here, But He Has Risen!”</a:t>
            </a:r>
          </a:p>
        </p:txBody>
      </p:sp>
      <p:sp>
        <p:nvSpPr>
          <p:cNvPr id="11" name="Text Box 5">
            <a:extLst>
              <a:ext uri="{FF2B5EF4-FFF2-40B4-BE49-F238E27FC236}">
                <a16:creationId xmlns:a16="http://schemas.microsoft.com/office/drawing/2014/main" id="{E3222DF1-B317-44E7-9012-5EBFC25C079F}"/>
              </a:ext>
            </a:extLst>
          </p:cNvPr>
          <p:cNvSpPr txBox="1">
            <a:spLocks noChangeArrowheads="1"/>
          </p:cNvSpPr>
          <p:nvPr/>
        </p:nvSpPr>
        <p:spPr bwMode="auto">
          <a:xfrm>
            <a:off x="152400" y="3733800"/>
            <a:ext cx="11887200" cy="193899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457200" indent="-457200" algn="ctr">
              <a:buClrTx/>
              <a:buSzTx/>
              <a:buNone/>
              <a:defRPr/>
            </a:pPr>
            <a:r>
              <a:rPr lang="en-US" sz="4000" b="1" dirty="0">
                <a:solidFill>
                  <a:srgbClr val="006600"/>
                </a:solidFill>
              </a:rPr>
              <a:t>The empty tomb stands as evidence that</a:t>
            </a:r>
          </a:p>
          <a:p>
            <a:pPr marL="457200" indent="-457200" algn="ctr">
              <a:buClrTx/>
              <a:buSzTx/>
              <a:buNone/>
              <a:defRPr/>
            </a:pPr>
            <a:r>
              <a:rPr lang="en-US" sz="4000" b="1" dirty="0">
                <a:solidFill>
                  <a:srgbClr val="006600"/>
                </a:solidFill>
              </a:rPr>
              <a:t>Jesus “is not here, but He has risen” and gives us hope!</a:t>
            </a:r>
          </a:p>
        </p:txBody>
      </p:sp>
    </p:spTree>
    <p:extLst>
      <p:ext uri="{BB962C8B-B14F-4D97-AF65-F5344CB8AC3E}">
        <p14:creationId xmlns:p14="http://schemas.microsoft.com/office/powerpoint/2010/main" val="3686868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868A704-58F9-49AA-B4C3-B72041561CA1}"/>
              </a:ext>
            </a:extLst>
          </p:cNvPr>
          <p:cNvPicPr>
            <a:picLocks noChangeAspect="1"/>
          </p:cNvPicPr>
          <p:nvPr/>
        </p:nvPicPr>
        <p:blipFill rotWithShape="1">
          <a:blip r:embed="rId3">
            <a:extLst>
              <a:ext uri="{28A0092B-C50C-407E-A947-70E740481C1C}">
                <a14:useLocalDpi xmlns:a14="http://schemas.microsoft.com/office/drawing/2010/main" val="0"/>
              </a:ext>
            </a:extLst>
          </a:blip>
          <a:srcRect t="887" r="-3" b="-3"/>
          <a:stretch/>
        </p:blipFill>
        <p:spPr bwMode="auto">
          <a:xfrm>
            <a:off x="20" y="10"/>
            <a:ext cx="4635987" cy="6857990"/>
          </a:xfrm>
          <a:prstGeom prst="rect">
            <a:avLst/>
          </a:prstGeom>
          <a:noFill/>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800600" y="0"/>
            <a:ext cx="7391400" cy="1326321"/>
          </a:xfrm>
        </p:spPr>
        <p:txBody>
          <a:bodyPr vert="horz" lIns="91440" tIns="45720" rIns="91440" bIns="45720" rtlCol="0" anchor="ctr">
            <a:normAutofit/>
          </a:bodyPr>
          <a:lstStyle/>
          <a:p>
            <a:pPr>
              <a:defRPr/>
            </a:pPr>
            <a:r>
              <a:rPr lang="en-US" sz="4000" u="sng" dirty="0">
                <a:latin typeface="Arial" panose="020B0604020202020204" pitchFamily="34" charset="0"/>
                <a:cs typeface="Arial" panose="020B0604020202020204" pitchFamily="34" charset="0"/>
              </a:rPr>
              <a:t>Physical Evidence: </a:t>
            </a:r>
            <a:br>
              <a:rPr lang="en-US" sz="4000" u="sng" dirty="0">
                <a:latin typeface="Arial" panose="020B060402020202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Tomb Of Jesus</a:t>
            </a:r>
          </a:p>
        </p:txBody>
      </p:sp>
      <p:sp>
        <p:nvSpPr>
          <p:cNvPr id="5" name="Footer Placeholder 4"/>
          <p:cNvSpPr>
            <a:spLocks noGrp="1"/>
          </p:cNvSpPr>
          <p:nvPr>
            <p:ph type="ftr" sz="quarter" idx="11"/>
          </p:nvPr>
        </p:nvSpPr>
        <p:spPr>
          <a:xfrm>
            <a:off x="21791" y="6447155"/>
            <a:ext cx="4842830"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a:t>
            </a:r>
            <a:r>
              <a:rPr lang="en-US" sz="1100" kern="1200" dirty="0">
                <a:solidFill>
                  <a:schemeClr val="bg1"/>
                </a:solidFill>
                <a:latin typeface="+mn-lt"/>
                <a:ea typeface="+mn-ea"/>
                <a:cs typeface="+mn-cs"/>
              </a:rPr>
              <a:t>He Is Not Here, But He Has Risen!”</a:t>
            </a:r>
          </a:p>
        </p:txBody>
      </p:sp>
      <p:sp>
        <p:nvSpPr>
          <p:cNvPr id="10" name="Text Box 3">
            <a:extLst>
              <a:ext uri="{FF2B5EF4-FFF2-40B4-BE49-F238E27FC236}">
                <a16:creationId xmlns:a16="http://schemas.microsoft.com/office/drawing/2014/main" id="{8A6A61F6-3B66-4022-9824-91A7FF124DE1}"/>
              </a:ext>
            </a:extLst>
          </p:cNvPr>
          <p:cNvSpPr txBox="1">
            <a:spLocks noChangeArrowheads="1"/>
          </p:cNvSpPr>
          <p:nvPr/>
        </p:nvSpPr>
        <p:spPr bwMode="auto">
          <a:xfrm>
            <a:off x="4724399" y="1600200"/>
            <a:ext cx="7467601" cy="46481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solid rock tomb (Mt. 27:60; Mk.</a:t>
            </a:r>
          </a:p>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15:46; Lk. 23:53: Cut out of rock)</a:t>
            </a:r>
            <a:endParaRPr lang="en-US" altLang="en-US" sz="128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No entrance from outside (Mt. 27:60; Mk. 16:3-4)</a:t>
            </a: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No escape from within (Jn. 19:39-40: Bound; like Lazarus in Jn. 11:44).</a:t>
            </a: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endParaRPr lang="en-US" altLang="en-US" sz="51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new tomb (Jn. 19:41; Lk. 23:53)</a:t>
            </a:r>
            <a:endParaRPr lang="en-US" altLang="en-US" sz="128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His was the only body laid in the tomb</a:t>
            </a: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endParaRPr lang="en-US" altLang="en-US" sz="80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a:defRPr/>
            </a:pPr>
            <a:r>
              <a:rPr lang="en-US" sz="4000" b="1" u="sng" dirty="0">
                <a:solidFill>
                  <a:srgbClr val="002060"/>
                </a:solidFill>
                <a:cs typeface="Times New Roman" pitchFamily="18" charset="0"/>
              </a:rPr>
              <a:t>Physical Evidence: Tomb Of Jesus</a:t>
            </a:r>
          </a:p>
        </p:txBody>
      </p:sp>
      <p:sp>
        <p:nvSpPr>
          <p:cNvPr id="5" name="Footer Placeholder 4"/>
          <p:cNvSpPr>
            <a:spLocks noGrp="1"/>
          </p:cNvSpPr>
          <p:nvPr>
            <p:ph type="ftr" sz="quarter" idx="11"/>
          </p:nvPr>
        </p:nvSpPr>
        <p:spPr>
          <a:xfrm>
            <a:off x="4490357" y="6553200"/>
            <a:ext cx="3211286" cy="304800"/>
          </a:xfrm>
        </p:spPr>
        <p:txBody>
          <a:bodyPr/>
          <a:lstStyle/>
          <a:p>
            <a:pPr marL="0" marR="0" lvl="0" indent="0" algn="ctr" defTabSz="914400" rtl="0" eaLnBrk="1" fontAlgn="base" latinLnBrk="0" hangingPunct="1">
              <a:lnSpc>
                <a:spcPct val="100000"/>
              </a:lnSpc>
              <a:spcBef>
                <a:spcPct val="0"/>
              </a:spcBef>
              <a:spcAft>
                <a:spcPct val="0"/>
              </a:spcAft>
              <a:buClr>
                <a:srgbClr val="6666FF"/>
              </a:buClr>
              <a:buSzPct val="115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“He Is Not Here, But He Has Risen!”</a:t>
            </a:r>
          </a:p>
        </p:txBody>
      </p:sp>
      <p:sp>
        <p:nvSpPr>
          <p:cNvPr id="9" name="Text Box 3">
            <a:extLst>
              <a:ext uri="{FF2B5EF4-FFF2-40B4-BE49-F238E27FC236}">
                <a16:creationId xmlns:a16="http://schemas.microsoft.com/office/drawing/2014/main" id="{415ED043-5F2A-4062-8EE3-363FB1AB455A}"/>
              </a:ext>
            </a:extLst>
          </p:cNvPr>
          <p:cNvSpPr txBox="1">
            <a:spLocks noChangeArrowheads="1"/>
          </p:cNvSpPr>
          <p:nvPr/>
        </p:nvSpPr>
        <p:spPr bwMode="auto">
          <a:xfrm>
            <a:off x="1905000" y="2605268"/>
            <a:ext cx="8305800" cy="2616101"/>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Jn. 19:41</a:t>
            </a:r>
          </a:p>
          <a:p>
            <a:pPr marL="741363" lvl="0" indent="-741363" eaLnBrk="1" hangingPunct="1">
              <a:buClrTx/>
              <a:buSzTx/>
              <a:buNone/>
            </a:pPr>
            <a:r>
              <a:rPr lang="en-US" altLang="en-US" sz="3200" dirty="0">
                <a:solidFill>
                  <a:srgbClr val="002060"/>
                </a:solidFill>
              </a:rPr>
              <a:t>41.  Now in the place where He was crucified there was a garden, and in the garden a new tomb in which no one had yet been laid.</a:t>
            </a:r>
          </a:p>
        </p:txBody>
      </p:sp>
    </p:spTree>
    <p:extLst>
      <p:ext uri="{BB962C8B-B14F-4D97-AF65-F5344CB8AC3E}">
        <p14:creationId xmlns:p14="http://schemas.microsoft.com/office/powerpoint/2010/main" val="636718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30C653-E8CF-4DFF-89EE-498F2FC02F79}"/>
              </a:ext>
            </a:extLst>
          </p:cNvPr>
          <p:cNvPicPr>
            <a:picLocks noChangeAspect="1"/>
          </p:cNvPicPr>
          <p:nvPr/>
        </p:nvPicPr>
        <p:blipFill rotWithShape="1">
          <a:blip r:embed="rId3">
            <a:extLst>
              <a:ext uri="{28A0092B-C50C-407E-A947-70E740481C1C}">
                <a14:useLocalDpi xmlns:a14="http://schemas.microsoft.com/office/drawing/2010/main" val="0"/>
              </a:ext>
            </a:extLst>
          </a:blip>
          <a:srcRect l="9687" r="10313"/>
          <a:stretch/>
        </p:blipFill>
        <p:spPr>
          <a:xfrm>
            <a:off x="20" y="10"/>
            <a:ext cx="4635987" cy="6857990"/>
          </a:xfrm>
          <a:prstGeom prst="rect">
            <a:avLst/>
          </a:prstGeom>
        </p:spPr>
      </p:pic>
      <p:cxnSp>
        <p:nvCxnSpPr>
          <p:cNvPr id="71" name="Straight Connector 70">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800600" y="0"/>
            <a:ext cx="7391400" cy="1326321"/>
          </a:xfrm>
        </p:spPr>
        <p:txBody>
          <a:bodyPr vert="horz" lIns="91440" tIns="45720" rIns="91440" bIns="45720" rtlCol="0" anchor="ctr">
            <a:normAutofit/>
          </a:bodyPr>
          <a:lstStyle/>
          <a:p>
            <a:pPr>
              <a:defRPr/>
            </a:pPr>
            <a:r>
              <a:rPr lang="en-US" sz="4000" u="sng" dirty="0">
                <a:latin typeface="Arial" panose="020B0604020202020204" pitchFamily="34" charset="0"/>
                <a:cs typeface="Arial" panose="020B0604020202020204" pitchFamily="34" charset="0"/>
              </a:rPr>
              <a:t>Physical Evidence: </a:t>
            </a:r>
            <a:br>
              <a:rPr lang="en-US" sz="4000" u="sng" dirty="0">
                <a:latin typeface="Arial" panose="020B060402020202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Tomb Of Jesus</a:t>
            </a:r>
          </a:p>
        </p:txBody>
      </p:sp>
      <p:sp>
        <p:nvSpPr>
          <p:cNvPr id="5" name="Footer Placeholder 4"/>
          <p:cNvSpPr>
            <a:spLocks noGrp="1"/>
          </p:cNvSpPr>
          <p:nvPr>
            <p:ph type="ftr" sz="quarter" idx="11"/>
          </p:nvPr>
        </p:nvSpPr>
        <p:spPr>
          <a:xfrm>
            <a:off x="21791" y="6447155"/>
            <a:ext cx="484283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a:t>
            </a:r>
            <a:r>
              <a:rPr kumimoji="0" lang="en-US" sz="1100" b="0" i="0" u="none" strike="noStrike" kern="1200" cap="none" spc="0" normalizeH="0" baseline="0" noProof="0" dirty="0">
                <a:ln>
                  <a:noFill/>
                </a:ln>
                <a:solidFill>
                  <a:prstClr val="black"/>
                </a:solidFill>
                <a:effectLst/>
                <a:uLnTx/>
                <a:uFillTx/>
                <a:latin typeface="Rockwell" panose="02060603020205020403"/>
                <a:ea typeface="+mn-ea"/>
                <a:cs typeface="Times New Roman" pitchFamily="18" charset="0"/>
              </a:rPr>
              <a:t>He Is Not Here, But He Has Risen!”</a:t>
            </a:r>
          </a:p>
        </p:txBody>
      </p:sp>
      <p:sp>
        <p:nvSpPr>
          <p:cNvPr id="10" name="Text Box 3">
            <a:extLst>
              <a:ext uri="{FF2B5EF4-FFF2-40B4-BE49-F238E27FC236}">
                <a16:creationId xmlns:a16="http://schemas.microsoft.com/office/drawing/2014/main" id="{8A6A61F6-3B66-4022-9824-91A7FF124DE1}"/>
              </a:ext>
            </a:extLst>
          </p:cNvPr>
          <p:cNvSpPr txBox="1">
            <a:spLocks noChangeArrowheads="1"/>
          </p:cNvSpPr>
          <p:nvPr/>
        </p:nvSpPr>
        <p:spPr bwMode="auto">
          <a:xfrm>
            <a:off x="4724399" y="1600200"/>
            <a:ext cx="7467601" cy="46481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lvl="0" indent="0" eaLnBrk="1" hangingPunct="1">
              <a:lnSpc>
                <a:spcPct val="110000"/>
              </a:lnSpc>
              <a:spcAft>
                <a:spcPts val="600"/>
              </a:spcAft>
              <a:buClrTx/>
              <a:buSzTx/>
              <a:buNone/>
            </a:pPr>
            <a:r>
              <a:rPr lang="en-US" altLang="en-US" sz="128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borrowed tomb (Is. 53:9; Mt. 27:57-60; Lk. 23:50-53)</a:t>
            </a:r>
            <a:endParaRPr kumimoji="0" lang="en-US" altLang="en-US" sz="1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461963" lvl="0" indent="-461963" eaLnBrk="1" hangingPunct="1">
              <a:lnSpc>
                <a:spcPct val="110000"/>
              </a:lnSpc>
              <a:spcAft>
                <a:spcPts val="600"/>
              </a:spcAft>
              <a:buClr>
                <a:srgbClr val="6BA9DA"/>
              </a:buClr>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tomb belonged to Joseph of Arimathea – It was his “new tomb.”</a:t>
            </a:r>
            <a:endParaRPr kumimoji="0" lang="en-US" altLang="en-US" sz="11200" b="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endParaRPr>
          </a:p>
          <a:p>
            <a:pPr marL="0" marR="0" lvl="0" indent="-228600" algn="l" defTabSz="914400" rtl="0" eaLnBrk="1" fontAlgn="base" latinLnBrk="0" hangingPunct="1">
              <a:lnSpc>
                <a:spcPct val="110000"/>
              </a:lnSpc>
              <a:spcBef>
                <a:spcPct val="0"/>
              </a:spcBef>
              <a:spcAft>
                <a:spcPts val="600"/>
              </a:spcAft>
              <a:buClr>
                <a:srgbClr val="6BA9DA"/>
              </a:buClr>
              <a:buSzPct val="115000"/>
              <a:buFont typeface="Arial" panose="020B0604020202020204" pitchFamily="34" charset="0"/>
              <a:buChar char="•"/>
              <a:tabLst/>
              <a:defRPr/>
            </a:pPr>
            <a:endParaRPr kumimoji="0" lang="en-US" altLang="en-US" sz="1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endParaRPr kumimoji="0" lang="en-US" altLang="en-US" sz="51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228600" lvl="0" indent="0" eaLnBrk="1" hangingPunct="1">
              <a:lnSpc>
                <a:spcPct val="110000"/>
              </a:lnSpc>
              <a:spcAft>
                <a:spcPts val="600"/>
              </a:spcAft>
              <a:buClrTx/>
              <a:buSzTx/>
              <a:buNone/>
            </a:pPr>
            <a:r>
              <a:rPr lang="en-US" altLang="en-US" sz="12800" b="1" dirty="0">
                <a:solidFill>
                  <a:prstClr val="white"/>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guarded tomb (Mt. 27:65</a:t>
            </a:r>
            <a:r>
              <a:rPr kumimoji="0" lang="en-US" altLang="en-US" sz="1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rPr>
              <a:t>)</a:t>
            </a:r>
            <a:endParaRPr kumimoji="0" lang="en-US" altLang="en-US" sz="12800" b="1"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461963" lvl="0" indent="-461963" eaLnBrk="1" hangingPunct="1">
              <a:lnSpc>
                <a:spcPct val="110000"/>
              </a:lnSpc>
              <a:spcAft>
                <a:spcPts val="600"/>
              </a:spcAft>
              <a:buClr>
                <a:srgbClr val="6BA9DA"/>
              </a:buClr>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Dispels Wrong Tomb &amp; Stolen Body Theory.</a:t>
            </a:r>
          </a:p>
          <a:p>
            <a:pPr marL="461963" lvl="0" indent="-461963" eaLnBrk="1" hangingPunct="1">
              <a:lnSpc>
                <a:spcPct val="110000"/>
              </a:lnSpc>
              <a:spcAft>
                <a:spcPts val="600"/>
              </a:spcAft>
              <a:buClr>
                <a:srgbClr val="6BA9DA"/>
              </a:buClr>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Jews, Romans, disciples knew location of tomb.</a:t>
            </a:r>
            <a:endParaRPr kumimoji="0" lang="en-US" altLang="en-US" sz="11200" b="0"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0" marR="0" lvl="0" indent="-228600" algn="l" defTabSz="914400" rtl="0" eaLnBrk="1" fontAlgn="base" latinLnBrk="0" hangingPunct="1">
              <a:lnSpc>
                <a:spcPct val="110000"/>
              </a:lnSpc>
              <a:spcBef>
                <a:spcPct val="0"/>
              </a:spcBef>
              <a:spcAft>
                <a:spcPts val="600"/>
              </a:spcAft>
              <a:buClr>
                <a:srgbClr val="6BA9DA"/>
              </a:buClr>
              <a:buSzPct val="115000"/>
              <a:buFont typeface="Arial" panose="020B0604020202020204" pitchFamily="34" charset="0"/>
              <a:buChar char="•"/>
              <a:tabLst/>
              <a:defRPr/>
            </a:pPr>
            <a:endParaRPr kumimoji="0" lang="en-US" altLang="en-US" sz="1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228600" marR="0" lvl="0" indent="0" algn="l" defTabSz="914400" rtl="0" eaLnBrk="1" fontAlgn="base" latinLnBrk="0" hangingPunct="1">
              <a:lnSpc>
                <a:spcPct val="110000"/>
              </a:lnSpc>
              <a:spcBef>
                <a:spcPct val="0"/>
              </a:spcBef>
              <a:spcAft>
                <a:spcPts val="600"/>
              </a:spcAft>
              <a:buClrTx/>
              <a:buSzTx/>
              <a:buFont typeface="Wingdings" pitchFamily="2" charset="2"/>
              <a:buNone/>
              <a:tabLst/>
              <a:defRPr/>
            </a:pPr>
            <a:endParaRPr kumimoji="0" lang="en-US" altLang="en-US" sz="80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pitchFamily="34" charset="0"/>
              <a:ea typeface="Tahoma" panose="020B0604030504040204" pitchFamily="34" charset="0"/>
              <a:cs typeface="Tahoma" panose="020B0604030504040204" pitchFamily="34" charset="0"/>
            </a:endParaRPr>
          </a:p>
          <a:p>
            <a:pPr marL="0" marR="0" lvl="0" indent="-228600" algn="l" defTabSz="914400" rtl="0" eaLnBrk="1" fontAlgn="base" latinLnBrk="0" hangingPunct="1">
              <a:lnSpc>
                <a:spcPct val="110000"/>
              </a:lnSpc>
              <a:spcBef>
                <a:spcPct val="0"/>
              </a:spcBef>
              <a:spcAft>
                <a:spcPts val="600"/>
              </a:spcAft>
              <a:buClr>
                <a:srgbClr val="6BA9DA"/>
              </a:buClr>
              <a:buSzPct val="115000"/>
              <a:buFont typeface="Arial" panose="020B0604020202020204" pitchFamily="34" charset="0"/>
              <a:buChar char="•"/>
              <a:tabLst/>
              <a:defRPr/>
            </a:pPr>
            <a:endParaRPr kumimoji="0" lang="en-US" altLang="en-US" sz="1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Times New Roman" pitchFamily="18" charset="0"/>
            </a:endParaRPr>
          </a:p>
        </p:txBody>
      </p:sp>
    </p:spTree>
    <p:extLst>
      <p:ext uri="{BB962C8B-B14F-4D97-AF65-F5344CB8AC3E}">
        <p14:creationId xmlns:p14="http://schemas.microsoft.com/office/powerpoint/2010/main" val="3937825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a:defRPr/>
            </a:pPr>
            <a:r>
              <a:rPr lang="en-US" sz="4000" b="1" u="sng" dirty="0">
                <a:solidFill>
                  <a:srgbClr val="002060"/>
                </a:solidFill>
                <a:cs typeface="Times New Roman" pitchFamily="18" charset="0"/>
              </a:rPr>
              <a:t>Physical Evidence: Tomb Of Jesus</a:t>
            </a:r>
          </a:p>
        </p:txBody>
      </p:sp>
      <p:sp>
        <p:nvSpPr>
          <p:cNvPr id="5" name="Footer Placeholder 4"/>
          <p:cNvSpPr>
            <a:spLocks noGrp="1"/>
          </p:cNvSpPr>
          <p:nvPr>
            <p:ph type="ftr" sz="quarter" idx="11"/>
          </p:nvPr>
        </p:nvSpPr>
        <p:spPr>
          <a:xfrm>
            <a:off x="4490357" y="6543554"/>
            <a:ext cx="3211286" cy="304800"/>
          </a:xfrm>
        </p:spPr>
        <p:txBody>
          <a:bodyPr/>
          <a:lstStyle/>
          <a:p>
            <a:pPr marL="0" marR="0" lvl="0" indent="0" algn="ctr" defTabSz="914400" rtl="0" eaLnBrk="1" fontAlgn="base" latinLnBrk="0" hangingPunct="1">
              <a:lnSpc>
                <a:spcPct val="100000"/>
              </a:lnSpc>
              <a:spcBef>
                <a:spcPct val="0"/>
              </a:spcBef>
              <a:spcAft>
                <a:spcPct val="0"/>
              </a:spcAft>
              <a:buClr>
                <a:srgbClr val="6666FF"/>
              </a:buClr>
              <a:buSzPct val="115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“He Is Not Here, But He Has Risen!”</a:t>
            </a:r>
          </a:p>
        </p:txBody>
      </p:sp>
      <p:sp>
        <p:nvSpPr>
          <p:cNvPr id="9" name="Text Box 3">
            <a:extLst>
              <a:ext uri="{FF2B5EF4-FFF2-40B4-BE49-F238E27FC236}">
                <a16:creationId xmlns:a16="http://schemas.microsoft.com/office/drawing/2014/main" id="{415ED043-5F2A-4062-8EE3-363FB1AB455A}"/>
              </a:ext>
            </a:extLst>
          </p:cNvPr>
          <p:cNvSpPr txBox="1">
            <a:spLocks noChangeArrowheads="1"/>
          </p:cNvSpPr>
          <p:nvPr/>
        </p:nvSpPr>
        <p:spPr bwMode="auto">
          <a:xfrm>
            <a:off x="1905000" y="3276600"/>
            <a:ext cx="8305800" cy="1631216"/>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3600" b="1" dirty="0">
                <a:solidFill>
                  <a:srgbClr val="000000"/>
                </a:solidFill>
              </a:rPr>
              <a:t>Mt. 27:65</a:t>
            </a:r>
          </a:p>
          <a:p>
            <a:pPr marL="741363" indent="-741363" eaLnBrk="1" hangingPunct="1">
              <a:buClrTx/>
              <a:buSzTx/>
              <a:buFontTx/>
              <a:buNone/>
            </a:pPr>
            <a:r>
              <a:rPr lang="en-US" altLang="en-US" sz="3200" dirty="0">
                <a:solidFill>
                  <a:srgbClr val="002060"/>
                </a:solidFill>
              </a:rPr>
              <a:t>65.  Pilate said to them, "You have a guard; go, make it as secure as you know how."</a:t>
            </a:r>
          </a:p>
        </p:txBody>
      </p:sp>
    </p:spTree>
    <p:extLst>
      <p:ext uri="{BB962C8B-B14F-4D97-AF65-F5344CB8AC3E}">
        <p14:creationId xmlns:p14="http://schemas.microsoft.com/office/powerpoint/2010/main" val="19042634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0BD90D-5762-46B5-9789-5BCE31F8A851}"/>
              </a:ext>
            </a:extLst>
          </p:cNvPr>
          <p:cNvPicPr>
            <a:picLocks noChangeAspect="1"/>
          </p:cNvPicPr>
          <p:nvPr/>
        </p:nvPicPr>
        <p:blipFill rotWithShape="1">
          <a:blip r:embed="rId3">
            <a:extLst>
              <a:ext uri="{28A0092B-C50C-407E-A947-70E740481C1C}">
                <a14:useLocalDpi xmlns:a14="http://schemas.microsoft.com/office/drawing/2010/main" val="0"/>
              </a:ext>
            </a:extLst>
          </a:blip>
          <a:srcRect l="9687" r="10313"/>
          <a:stretch/>
        </p:blipFill>
        <p:spPr>
          <a:xfrm>
            <a:off x="20" y="10"/>
            <a:ext cx="4635987" cy="6857990"/>
          </a:xfrm>
          <a:prstGeom prst="rect">
            <a:avLst/>
          </a:prstGeom>
        </p:spPr>
      </p:pic>
      <p:cxnSp>
        <p:nvCxnSpPr>
          <p:cNvPr id="20" name="Straight Connector 19">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5031" y="6492875"/>
            <a:ext cx="4842830" cy="365125"/>
          </a:xfrm>
        </p:spPr>
        <p:txBody>
          <a:bodyPr vert="horz" lIns="91440" tIns="45720" rIns="91440" bIns="45720" rtlCol="0" anchor="ctr">
            <a:normAutofit/>
          </a:bodyPr>
          <a:lstStyle/>
          <a:p>
            <a:pPr>
              <a:spcAft>
                <a:spcPts val="600"/>
              </a:spcAft>
              <a:buNone/>
              <a:defRPr/>
            </a:pPr>
            <a:r>
              <a:rPr lang="en-US" kern="1200">
                <a:solidFill>
                  <a:schemeClr val="tx1">
                    <a:tint val="75000"/>
                  </a:schemeClr>
                </a:solidFill>
                <a:latin typeface="+mn-lt"/>
                <a:ea typeface="+mn-ea"/>
                <a:cs typeface="+mn-cs"/>
              </a:rPr>
              <a:t>“He Is Not Here, But He Has Risen!”</a:t>
            </a:r>
          </a:p>
        </p:txBody>
      </p:sp>
      <p:sp>
        <p:nvSpPr>
          <p:cNvPr id="11" name="Rectangle 2">
            <a:extLst>
              <a:ext uri="{FF2B5EF4-FFF2-40B4-BE49-F238E27FC236}">
                <a16:creationId xmlns:a16="http://schemas.microsoft.com/office/drawing/2014/main" id="{7162B334-BEB2-4531-844F-7E593512EBB1}"/>
              </a:ext>
            </a:extLst>
          </p:cNvPr>
          <p:cNvSpPr>
            <a:spLocks noGrp="1" noChangeArrowheads="1"/>
          </p:cNvSpPr>
          <p:nvPr>
            <p:ph type="title"/>
          </p:nvPr>
        </p:nvSpPr>
        <p:spPr>
          <a:xfrm>
            <a:off x="4724400" y="0"/>
            <a:ext cx="7467600" cy="1219199"/>
          </a:xfrm>
        </p:spPr>
        <p:txBody>
          <a:bodyPr vert="horz" lIns="91440" tIns="45720" rIns="91440" bIns="45720" rtlCol="0" anchor="ctr">
            <a:noAutofit/>
          </a:bodyPr>
          <a:lstStyle/>
          <a:p>
            <a:pPr>
              <a:defRPr/>
            </a:pPr>
            <a:r>
              <a:rPr lang="en-US" sz="4000" u="sng" dirty="0">
                <a:latin typeface="Arial" panose="020B0604020202020204" pitchFamily="34" charset="0"/>
                <a:cs typeface="Arial" panose="020B0604020202020204" pitchFamily="34" charset="0"/>
              </a:rPr>
              <a:t>Physical Evidence: </a:t>
            </a:r>
            <a:br>
              <a:rPr lang="en-US" sz="4000" u="sng" dirty="0">
                <a:latin typeface="Arial" panose="020B060402020202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Tomb Of Jesus</a:t>
            </a:r>
          </a:p>
        </p:txBody>
      </p:sp>
      <p:sp>
        <p:nvSpPr>
          <p:cNvPr id="15" name="Text Box 3"/>
          <p:cNvSpPr txBox="1">
            <a:spLocks noChangeArrowheads="1"/>
          </p:cNvSpPr>
          <p:nvPr/>
        </p:nvSpPr>
        <p:spPr bwMode="auto">
          <a:xfrm>
            <a:off x="4724399" y="1600200"/>
            <a:ext cx="7467601" cy="5105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 sealed tomb (Mt. 27:66)</a:t>
            </a:r>
            <a:endParaRPr lang="en-US" altLang="en-US" sz="128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Had a stone rolled in front of it (Mt. 27:60; Mk. 16:3-4) – Dispels Swoon Theory</a:t>
            </a: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Guards sealed the tomb (Mt. 27:66).</a:t>
            </a: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endParaRPr lang="en-US" altLang="en-US" sz="51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An inspected tomb (Mk. 15:47; Lk. 23:55-56)</a:t>
            </a:r>
            <a:endParaRPr lang="en-US" altLang="en-US" sz="128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Location, situation, &amp; condition were well known!</a:t>
            </a: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Jews, Romans, and disciples knew its location!</a:t>
            </a: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228600" indent="0" eaLnBrk="1" hangingPunct="1">
              <a:lnSpc>
                <a:spcPct val="110000"/>
              </a:lnSpc>
              <a:spcAft>
                <a:spcPts val="600"/>
              </a:spcAft>
              <a:buClrTx/>
              <a:buSzTx/>
              <a:buNone/>
            </a:pPr>
            <a:endParaRPr lang="en-US" altLang="en-US" sz="80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latin typeface="+mn-lt"/>
              <a:cs typeface="+mn-cs"/>
            </a:endParaRPr>
          </a:p>
        </p:txBody>
      </p:sp>
    </p:spTree>
    <p:extLst>
      <p:ext uri="{BB962C8B-B14F-4D97-AF65-F5344CB8AC3E}">
        <p14:creationId xmlns:p14="http://schemas.microsoft.com/office/powerpoint/2010/main" val="2724681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Effect transition="in" filter="fade">
                                      <p:cBhvr>
                                        <p:cTn id="18" dur="500"/>
                                        <p:tgtEl>
                                          <p:spTgt spid="1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animEffect transition="in" filter="fade">
                                      <p:cBhvr>
                                        <p:cTn id="21" dur="500"/>
                                        <p:tgtEl>
                                          <p:spTgt spid="1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6" end="6"/>
                                            </p:txEl>
                                          </p:spTgt>
                                        </p:tgtEl>
                                        <p:attrNameLst>
                                          <p:attrName>style.visibility</p:attrName>
                                        </p:attrNameLst>
                                      </p:cBhvr>
                                      <p:to>
                                        <p:strVal val="visible"/>
                                      </p:to>
                                    </p:set>
                                    <p:animEffect transition="in" filter="fade">
                                      <p:cBhvr>
                                        <p:cTn id="24"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a:defRPr/>
            </a:pPr>
            <a:r>
              <a:rPr lang="en-US" sz="4000" b="1" u="sng" dirty="0">
                <a:solidFill>
                  <a:srgbClr val="002060"/>
                </a:solidFill>
                <a:cs typeface="Times New Roman" pitchFamily="18" charset="0"/>
              </a:rPr>
              <a:t>Physical Evidence: Tomb Of Jesus</a:t>
            </a:r>
          </a:p>
        </p:txBody>
      </p:sp>
      <p:sp>
        <p:nvSpPr>
          <p:cNvPr id="5" name="Footer Placeholder 4"/>
          <p:cNvSpPr>
            <a:spLocks noGrp="1"/>
          </p:cNvSpPr>
          <p:nvPr>
            <p:ph type="ftr" sz="quarter" idx="11"/>
          </p:nvPr>
        </p:nvSpPr>
        <p:spPr>
          <a:xfrm>
            <a:off x="4528457" y="6553200"/>
            <a:ext cx="3135086" cy="304800"/>
          </a:xfrm>
        </p:spPr>
        <p:txBody>
          <a:bodyPr/>
          <a:lstStyle/>
          <a:p>
            <a:pPr marL="0" marR="0" lvl="0" indent="0" algn="ctr" defTabSz="914400" rtl="0" eaLnBrk="1" fontAlgn="base" latinLnBrk="0" hangingPunct="1">
              <a:lnSpc>
                <a:spcPct val="100000"/>
              </a:lnSpc>
              <a:spcBef>
                <a:spcPct val="0"/>
              </a:spcBef>
              <a:spcAft>
                <a:spcPct val="0"/>
              </a:spcAft>
              <a:buClr>
                <a:srgbClr val="6666FF"/>
              </a:buClr>
              <a:buSzPct val="115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“He Is Not Here, But He Has Risen!”</a:t>
            </a:r>
          </a:p>
        </p:txBody>
      </p:sp>
      <p:sp>
        <p:nvSpPr>
          <p:cNvPr id="9" name="Text Box 3">
            <a:extLst>
              <a:ext uri="{FF2B5EF4-FFF2-40B4-BE49-F238E27FC236}">
                <a16:creationId xmlns:a16="http://schemas.microsoft.com/office/drawing/2014/main" id="{415ED043-5F2A-4062-8EE3-363FB1AB455A}"/>
              </a:ext>
            </a:extLst>
          </p:cNvPr>
          <p:cNvSpPr txBox="1">
            <a:spLocks noChangeArrowheads="1"/>
          </p:cNvSpPr>
          <p:nvPr/>
        </p:nvSpPr>
        <p:spPr bwMode="auto">
          <a:xfrm>
            <a:off x="1905000" y="2660248"/>
            <a:ext cx="8305800" cy="3600986"/>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Lk. 23:55-56</a:t>
            </a:r>
          </a:p>
          <a:p>
            <a:pPr marL="798513" lvl="0" indent="-798513" eaLnBrk="1" hangingPunct="1">
              <a:buClrTx/>
              <a:buSzTx/>
              <a:buAutoNum type="arabicPeriod" startAt="55"/>
            </a:pPr>
            <a:r>
              <a:rPr lang="en-US" altLang="en-US" sz="3200" dirty="0">
                <a:solidFill>
                  <a:srgbClr val="002060"/>
                </a:solidFill>
              </a:rPr>
              <a:t>Now the women who had come with Him out of Galilee followed, and saw the tomb and how His body was laid. </a:t>
            </a:r>
          </a:p>
          <a:p>
            <a:pPr marL="798513" lvl="0" indent="-798513" eaLnBrk="1" hangingPunct="1">
              <a:buClrTx/>
              <a:buSzTx/>
              <a:buAutoNum type="arabicPeriod" startAt="55"/>
            </a:pPr>
            <a:r>
              <a:rPr lang="en-US" altLang="en-US" sz="3200" dirty="0">
                <a:solidFill>
                  <a:srgbClr val="002060"/>
                </a:solidFill>
              </a:rPr>
              <a:t>Then they returned and prepared spices and perfumes. And on the Sabbath they rested according to the commandment. </a:t>
            </a:r>
          </a:p>
        </p:txBody>
      </p:sp>
    </p:spTree>
    <p:extLst>
      <p:ext uri="{BB962C8B-B14F-4D97-AF65-F5344CB8AC3E}">
        <p14:creationId xmlns:p14="http://schemas.microsoft.com/office/powerpoint/2010/main" val="4234212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8" name="Picture 7" descr="A picture containing tree, outdoor&#10;&#10;Description generated with very high confidence">
            <a:extLst>
              <a:ext uri="{FF2B5EF4-FFF2-40B4-BE49-F238E27FC236}">
                <a16:creationId xmlns:a16="http://schemas.microsoft.com/office/drawing/2014/main" id="{F893402F-0585-4B1F-A173-9E30CC8E9162}"/>
              </a:ext>
            </a:extLst>
          </p:cNvPr>
          <p:cNvPicPr>
            <a:picLocks noChangeAspect="1"/>
          </p:cNvPicPr>
          <p:nvPr/>
        </p:nvPicPr>
        <p:blipFill rotWithShape="1">
          <a:blip r:embed="rId3">
            <a:extLst>
              <a:ext uri="{28A0092B-C50C-407E-A947-70E740481C1C}">
                <a14:useLocalDpi xmlns:a14="http://schemas.microsoft.com/office/drawing/2010/main" val="0"/>
              </a:ext>
            </a:extLst>
          </a:blip>
          <a:srcRect r="8649"/>
          <a:stretch/>
        </p:blipFill>
        <p:spPr>
          <a:xfrm>
            <a:off x="20" y="10"/>
            <a:ext cx="4635987" cy="6857990"/>
          </a:xfrm>
          <a:prstGeom prst="rect">
            <a:avLst/>
          </a:prstGeom>
        </p:spPr>
      </p:pic>
      <p:cxnSp>
        <p:nvCxnSpPr>
          <p:cNvPr id="71" name="Straight Connector 70">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664943" y="-15433"/>
            <a:ext cx="7527029" cy="1326321"/>
          </a:xfrm>
        </p:spPr>
        <p:txBody>
          <a:bodyPr vert="horz" lIns="91440" tIns="45720" rIns="91440" bIns="45720" rtlCol="0" anchor="ctr">
            <a:normAutofit/>
          </a:bodyPr>
          <a:lstStyle/>
          <a:p>
            <a:pPr>
              <a:defRPr/>
            </a:pPr>
            <a:r>
              <a:rPr lang="en-US" sz="4000" u="sng" dirty="0">
                <a:latin typeface="Arial" panose="020B0604020202020204" pitchFamily="34" charset="0"/>
                <a:cs typeface="Arial" panose="020B0604020202020204" pitchFamily="34" charset="0"/>
              </a:rPr>
              <a:t>Physical Evidence: </a:t>
            </a:r>
            <a:br>
              <a:rPr lang="en-US" sz="4000" u="sng" dirty="0">
                <a:latin typeface="Arial" panose="020B060402020202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Tomb Of Jesus</a:t>
            </a:r>
          </a:p>
        </p:txBody>
      </p:sp>
      <p:sp>
        <p:nvSpPr>
          <p:cNvPr id="5" name="Footer Placeholder 4"/>
          <p:cNvSpPr>
            <a:spLocks noGrp="1"/>
          </p:cNvSpPr>
          <p:nvPr>
            <p:ph type="ftr" sz="quarter" idx="11"/>
          </p:nvPr>
        </p:nvSpPr>
        <p:spPr>
          <a:xfrm>
            <a:off x="20" y="6629400"/>
            <a:ext cx="4842830" cy="205740"/>
          </a:xfrm>
        </p:spPr>
        <p:txBody>
          <a:bodyPr vert="horz" lIns="91440" tIns="45720" rIns="91440" bIns="45720" rtlCol="0" anchor="ctr">
            <a:normAutofit fontScale="85000" lnSpcReduction="20000"/>
          </a:bodyPr>
          <a:lstStyle/>
          <a:p>
            <a:pPr>
              <a:spcAft>
                <a:spcPts val="600"/>
              </a:spcAft>
              <a:buNone/>
              <a:defRPr/>
            </a:pPr>
            <a:r>
              <a:rPr lang="en-US" sz="1100" kern="1200" dirty="0">
                <a:solidFill>
                  <a:schemeClr val="bg1"/>
                </a:solidFill>
                <a:latin typeface="+mn-lt"/>
                <a:ea typeface="+mn-ea"/>
                <a:cs typeface="+mn-cs"/>
              </a:rPr>
              <a:t>“He Is Not Here, But He Has Risen!”</a:t>
            </a:r>
          </a:p>
        </p:txBody>
      </p:sp>
      <p:sp>
        <p:nvSpPr>
          <p:cNvPr id="12" name="Text Box 3">
            <a:extLst>
              <a:ext uri="{FF2B5EF4-FFF2-40B4-BE49-F238E27FC236}">
                <a16:creationId xmlns:a16="http://schemas.microsoft.com/office/drawing/2014/main" id="{C24E20C8-CD6E-4CFC-BB59-B05F2C3A5BF5}"/>
              </a:ext>
            </a:extLst>
          </p:cNvPr>
          <p:cNvSpPr txBox="1">
            <a:spLocks noChangeArrowheads="1"/>
          </p:cNvSpPr>
          <p:nvPr/>
        </p:nvSpPr>
        <p:spPr bwMode="auto">
          <a:xfrm>
            <a:off x="4724399" y="1600200"/>
            <a:ext cx="7467601" cy="5105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250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1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An empty tomb (Lk. 24:1-3)</a:t>
            </a:r>
            <a:endParaRPr lang="en-US" altLang="en-US" sz="128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All parties to the burial of Jesus agree that He was dead (Mk. 15:42-47; Jn. 19:31-42).</a:t>
            </a: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All parties to the burial of Jesus agree that His body was in the tomb (Mt. 27:63-64; 27:66; Mk. 15:45-47). </a:t>
            </a:r>
          </a:p>
          <a:p>
            <a:pPr marL="461963" indent="-461963" eaLnBrk="1" hangingPunct="1">
              <a:lnSpc>
                <a:spcPct val="110000"/>
              </a:lnSpc>
              <a:spcAft>
                <a:spcPts val="600"/>
              </a:spcAft>
            </a:pPr>
            <a:r>
              <a:rPr lang="en-US" altLang="en-US" sz="112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All parties to the burial of Jesus agree that the tomb was empty on Sunday morning (Mt. 28:9, 11-15; Lk. 24:5-6; Jn. 20:2-8).</a:t>
            </a:r>
            <a:endParaRPr lang="en-US" altLang="en-US" sz="80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600"/>
              </a:spcAft>
              <a:buFont typeface="Arial" panose="020B0604020202020204" pitchFamily="34" charset="0"/>
              <a:buChar char="•"/>
            </a:pPr>
            <a:endParaRPr lang="en-US" altLang="en-US" sz="1300" dirty="0">
              <a:solidFill>
                <a:schemeClr val="tx1"/>
              </a:solidFill>
              <a:effectLst>
                <a:outerShdw blurRad="50800" dist="38100" dir="2700000" algn="tl" rotWithShape="0">
                  <a:srgbClr val="000000">
                    <a:alpha val="48000"/>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a:defRPr/>
            </a:pPr>
            <a:r>
              <a:rPr lang="en-US" sz="4000" b="1" u="sng" dirty="0">
                <a:solidFill>
                  <a:srgbClr val="002060"/>
                </a:solidFill>
                <a:cs typeface="Times New Roman" pitchFamily="18" charset="0"/>
              </a:rPr>
              <a:t>Physical Evidence: Tomb Of Jesus</a:t>
            </a:r>
          </a:p>
        </p:txBody>
      </p:sp>
      <p:sp>
        <p:nvSpPr>
          <p:cNvPr id="5" name="Footer Placeholder 4"/>
          <p:cNvSpPr>
            <a:spLocks noGrp="1"/>
          </p:cNvSpPr>
          <p:nvPr>
            <p:ph type="ftr" sz="quarter" idx="11"/>
          </p:nvPr>
        </p:nvSpPr>
        <p:spPr>
          <a:xfrm>
            <a:off x="4490357" y="6553200"/>
            <a:ext cx="3135086" cy="304800"/>
          </a:xfrm>
        </p:spPr>
        <p:txBody>
          <a:bodyPr/>
          <a:lstStyle/>
          <a:p>
            <a:pPr marL="0" marR="0" lvl="0" indent="0" algn="ctr" defTabSz="914400" rtl="0" eaLnBrk="1" fontAlgn="base" latinLnBrk="0" hangingPunct="1">
              <a:lnSpc>
                <a:spcPct val="100000"/>
              </a:lnSpc>
              <a:spcBef>
                <a:spcPct val="0"/>
              </a:spcBef>
              <a:spcAft>
                <a:spcPct val="0"/>
              </a:spcAft>
              <a:buClr>
                <a:srgbClr val="6666FF"/>
              </a:buClr>
              <a:buSzPct val="115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“He Is Not Here, But He Has Risen!”</a:t>
            </a:r>
          </a:p>
        </p:txBody>
      </p:sp>
      <p:sp>
        <p:nvSpPr>
          <p:cNvPr id="9" name="Text Box 3">
            <a:extLst>
              <a:ext uri="{FF2B5EF4-FFF2-40B4-BE49-F238E27FC236}">
                <a16:creationId xmlns:a16="http://schemas.microsoft.com/office/drawing/2014/main" id="{415ED043-5F2A-4062-8EE3-363FB1AB455A}"/>
              </a:ext>
            </a:extLst>
          </p:cNvPr>
          <p:cNvSpPr txBox="1">
            <a:spLocks noChangeArrowheads="1"/>
          </p:cNvSpPr>
          <p:nvPr/>
        </p:nvSpPr>
        <p:spPr bwMode="auto">
          <a:xfrm>
            <a:off x="2209800" y="2057400"/>
            <a:ext cx="7696200" cy="4093428"/>
          </a:xfrm>
          <a:prstGeom prst="rect">
            <a:avLst/>
          </a:prstGeom>
          <a:solidFill>
            <a:srgbClr val="FFFFFF"/>
          </a:solidFill>
          <a:ln w="9525">
            <a:solidFill>
              <a:srgbClr val="002060"/>
            </a:solidFill>
            <a:miter lim="800000"/>
            <a:headEnd/>
            <a:tailEnd/>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Lk. 24:5-6 </a:t>
            </a:r>
            <a:r>
              <a:rPr kumimoji="0" lang="en-US" altLang="en-US" sz="3600" b="1" i="1"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(Mt. 28:6, 9)</a:t>
            </a:r>
          </a:p>
          <a:p>
            <a:pPr marL="625475" lvl="0" indent="-625475" eaLnBrk="1" hangingPunct="1">
              <a:buClrTx/>
              <a:buSzTx/>
              <a:buNone/>
            </a:pPr>
            <a:r>
              <a:rPr lang="en-US" altLang="en-US" sz="3200" dirty="0">
                <a:solidFill>
                  <a:srgbClr val="002060"/>
                </a:solidFill>
              </a:rPr>
              <a:t>5.  and as the women were terrified and bowed their faces to the ground, the men said to them, "Why do you seek the living One among the dead? </a:t>
            </a:r>
          </a:p>
          <a:p>
            <a:pPr marL="625475" lvl="0" indent="-625475" eaLnBrk="1" hangingPunct="1">
              <a:buClrTx/>
              <a:buSzTx/>
              <a:buNone/>
            </a:pPr>
            <a:r>
              <a:rPr lang="en-US" altLang="en-US" sz="3200" dirty="0">
                <a:solidFill>
                  <a:srgbClr val="002060"/>
                </a:solidFill>
              </a:rPr>
              <a:t>6.  "He is not here, but He has risen. Remember how He spoke to you while He was still in Galilee, </a:t>
            </a:r>
          </a:p>
        </p:txBody>
      </p:sp>
    </p:spTree>
    <p:extLst>
      <p:ext uri="{BB962C8B-B14F-4D97-AF65-F5344CB8AC3E}">
        <p14:creationId xmlns:p14="http://schemas.microsoft.com/office/powerpoint/2010/main" val="856358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FFE21F-5E31-4036-8A30-96A72F46FED4}"/>
              </a:ext>
            </a:extLst>
          </p:cNvPr>
          <p:cNvPicPr>
            <a:picLocks noChangeAspect="1"/>
          </p:cNvPicPr>
          <p:nvPr/>
        </p:nvPicPr>
        <p:blipFill rotWithShape="1">
          <a:blip r:embed="rId3">
            <a:extLst>
              <a:ext uri="{28A0092B-C50C-407E-A947-70E740481C1C}">
                <a14:useLocalDpi xmlns:a14="http://schemas.microsoft.com/office/drawing/2010/main" val="0"/>
              </a:ext>
            </a:extLst>
          </a:blip>
          <a:srcRect l="16798" r="16536"/>
          <a:stretch/>
        </p:blipFill>
        <p:spPr>
          <a:xfrm>
            <a:off x="20" y="10"/>
            <a:ext cx="6095980" cy="6857990"/>
          </a:xfrm>
          <a:prstGeom prst="rect">
            <a:avLst/>
          </a:prstGeom>
        </p:spPr>
      </p:pic>
      <p:cxnSp>
        <p:nvCxnSpPr>
          <p:cNvPr id="73" name="Straight Connector 72">
            <a:extLst>
              <a:ext uri="{FF2B5EF4-FFF2-40B4-BE49-F238E27FC236}">
                <a16:creationId xmlns:a16="http://schemas.microsoft.com/office/drawing/2014/main" id="{E0DCF65E-F84E-483D-83D7-A1616D5691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6248399" y="0"/>
            <a:ext cx="5943573" cy="967201"/>
          </a:xfrm>
        </p:spPr>
        <p:txBody>
          <a:bodyPr vert="horz" lIns="91440" tIns="45720" rIns="91440" bIns="45720" rtlCol="0" anchor="ctr">
            <a:normAutofit fontScale="90000"/>
          </a:bodyPr>
          <a:lstStyle/>
          <a:p>
            <a:pPr>
              <a:defRPr/>
            </a:pPr>
            <a:r>
              <a:rPr lang="en-US" u="sng" dirty="0">
                <a:latin typeface="Arial" panose="020B0604020202020204" pitchFamily="34" charset="0"/>
                <a:cs typeface="Arial" panose="020B0604020202020204" pitchFamily="34" charset="0"/>
              </a:rPr>
              <a:t>Physical Evidence: Tomb Of Jesus</a:t>
            </a:r>
            <a:r>
              <a:rPr lang="en-US" u="sng" dirty="0"/>
              <a:t> </a:t>
            </a:r>
          </a:p>
        </p:txBody>
      </p:sp>
      <p:sp>
        <p:nvSpPr>
          <p:cNvPr id="5" name="Footer Placeholder 4"/>
          <p:cNvSpPr>
            <a:spLocks noGrp="1"/>
          </p:cNvSpPr>
          <p:nvPr>
            <p:ph type="ftr" sz="quarter" idx="11"/>
          </p:nvPr>
        </p:nvSpPr>
        <p:spPr>
          <a:xfrm>
            <a:off x="20" y="6492875"/>
            <a:ext cx="5231137" cy="365125"/>
          </a:xfrm>
        </p:spPr>
        <p:txBody>
          <a:bodyPr vert="horz" lIns="91440" tIns="45720" rIns="91440" bIns="45720" rtlCol="0" anchor="ctr">
            <a:normAutofit/>
          </a:bodyPr>
          <a:lstStyle/>
          <a:p>
            <a:pPr marR="0" lvl="0" indent="0" fontAlgn="base">
              <a:spcBef>
                <a:spcPct val="0"/>
              </a:spcBef>
              <a:spcAft>
                <a:spcPts val="600"/>
              </a:spcAft>
              <a:buClr>
                <a:srgbClr val="6BA9DA"/>
              </a:buClr>
              <a:buSzPct val="115000"/>
              <a:buFont typeface="Wingdings" pitchFamily="2" charset="2"/>
              <a:buNone/>
              <a:tabLst/>
              <a:defRPr/>
            </a:pPr>
            <a:r>
              <a:rPr kumimoji="0" lang="en-US" b="0" i="0" u="none" strike="noStrike" kern="1200" cap="none" spc="0" normalizeH="0" baseline="0" noProof="0" dirty="0">
                <a:ln>
                  <a:noFill/>
                </a:ln>
                <a:solidFill>
                  <a:schemeClr val="tx1">
                    <a:tint val="75000"/>
                  </a:schemeClr>
                </a:solidFill>
                <a:effectLst/>
                <a:uLnTx/>
                <a:uFillTx/>
                <a:latin typeface="+mn-lt"/>
                <a:ea typeface="+mn-ea"/>
                <a:cs typeface="+mn-cs"/>
              </a:rPr>
              <a:t>“He Is Not Here, But He Has Risen!”</a:t>
            </a:r>
          </a:p>
        </p:txBody>
      </p:sp>
      <p:sp>
        <p:nvSpPr>
          <p:cNvPr id="8" name="Text Box 11"/>
          <p:cNvSpPr txBox="1">
            <a:spLocks noChangeArrowheads="1"/>
          </p:cNvSpPr>
          <p:nvPr/>
        </p:nvSpPr>
        <p:spPr bwMode="auto">
          <a:xfrm>
            <a:off x="6106560" y="967201"/>
            <a:ext cx="5943573" cy="4138199"/>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Solid Rock</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New</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Borrowed</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Guarded</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lang="en-US" sz="28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Sealed</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Inspected</a:t>
            </a:r>
          </a:p>
          <a:p>
            <a:pPr marL="685800" marR="0" lvl="0" eaLnBrk="1" fontAlgn="base" hangingPunct="1">
              <a:lnSpc>
                <a:spcPct val="120000"/>
              </a:lnSpc>
              <a:spcBef>
                <a:spcPct val="0"/>
              </a:spcBef>
              <a:spcAft>
                <a:spcPts val="600"/>
              </a:spcAft>
              <a:buClrTx/>
              <a:buSzTx/>
              <a:buFont typeface="Wingdings" panose="05000000000000000000" pitchFamily="2" charset="2"/>
              <a:buChar char="v"/>
              <a:tabLst/>
              <a:defRPr/>
            </a:pPr>
            <a:r>
              <a:rPr kumimoji="0" lang="en-US" sz="2800" b="1" u="none" strike="noStrike" cap="none" spc="0" normalizeH="0" baseline="0" noProof="0" dirty="0">
                <a:ln>
                  <a:noFill/>
                </a:ln>
                <a:solidFill>
                  <a:schemeClr val="tx1"/>
                </a:solidFill>
                <a:effectLst>
                  <a:outerShdw blurRad="50800" dist="38100" dir="2700000" algn="tl" rotWithShape="0">
                    <a:srgbClr val="000000">
                      <a:alpha val="48000"/>
                    </a:srgbClr>
                  </a:outerShdw>
                </a:effectLst>
                <a:uLnTx/>
                <a:uFillTx/>
                <a:ea typeface="Tahoma" panose="020B0604030504040204" pitchFamily="34" charset="0"/>
                <a:cs typeface="Tahoma" panose="020B0604030504040204" pitchFamily="34" charset="0"/>
              </a:rPr>
              <a:t>Empty</a:t>
            </a:r>
          </a:p>
        </p:txBody>
      </p:sp>
      <p:sp>
        <p:nvSpPr>
          <p:cNvPr id="9" name="Text Box 5">
            <a:extLst>
              <a:ext uri="{FF2B5EF4-FFF2-40B4-BE49-F238E27FC236}">
                <a16:creationId xmlns:a16="http://schemas.microsoft.com/office/drawing/2014/main" id="{2F51CDE5-12A7-43A5-A4B7-556A1DCB4871}"/>
              </a:ext>
            </a:extLst>
          </p:cNvPr>
          <p:cNvSpPr txBox="1">
            <a:spLocks noChangeArrowheads="1"/>
          </p:cNvSpPr>
          <p:nvPr/>
        </p:nvSpPr>
        <p:spPr bwMode="auto">
          <a:xfrm>
            <a:off x="-10593" y="5292546"/>
            <a:ext cx="12192000" cy="1200329"/>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457200" indent="-457200" algn="ctr">
              <a:buClrTx/>
              <a:buSzTx/>
              <a:buNone/>
              <a:defRPr/>
            </a:pPr>
            <a:r>
              <a:rPr lang="en-US" sz="3600" b="1" dirty="0">
                <a:solidFill>
                  <a:srgbClr val="006600"/>
                </a:solidFill>
              </a:rPr>
              <a:t>The well-known tomb was verified as</a:t>
            </a:r>
          </a:p>
          <a:p>
            <a:pPr marL="457200" indent="-457200" algn="ctr">
              <a:buClrTx/>
              <a:buSzTx/>
              <a:buNone/>
              <a:defRPr/>
            </a:pPr>
            <a:r>
              <a:rPr lang="en-US" sz="3600" b="1" dirty="0">
                <a:solidFill>
                  <a:srgbClr val="006600"/>
                </a:solidFill>
              </a:rPr>
              <a:t>empty on the third day!</a:t>
            </a:r>
          </a:p>
        </p:txBody>
      </p:sp>
    </p:spTree>
    <p:extLst>
      <p:ext uri="{BB962C8B-B14F-4D97-AF65-F5344CB8AC3E}">
        <p14:creationId xmlns:p14="http://schemas.microsoft.com/office/powerpoint/2010/main" val="2040583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BB77FC-A76B-4C31-B579-41402A6ACF04}"/>
              </a:ext>
            </a:extLst>
          </p:cNvPr>
          <p:cNvPicPr>
            <a:picLocks noChangeAspect="1"/>
          </p:cNvPicPr>
          <p:nvPr/>
        </p:nvPicPr>
        <p:blipFill rotWithShape="1">
          <a:blip r:embed="rId3">
            <a:extLst>
              <a:ext uri="{28A0092B-C50C-407E-A947-70E740481C1C}">
                <a14:useLocalDpi xmlns:a14="http://schemas.microsoft.com/office/drawing/2010/main" val="0"/>
              </a:ext>
            </a:extLst>
          </a:blip>
          <a:srcRect l="7696" r="12304"/>
          <a:stretch/>
        </p:blipFill>
        <p:spPr>
          <a:xfrm>
            <a:off x="20" y="10"/>
            <a:ext cx="6095980" cy="6857990"/>
          </a:xfrm>
          <a:prstGeom prst="rect">
            <a:avLst/>
          </a:prstGeom>
        </p:spPr>
      </p:pic>
      <p:cxnSp>
        <p:nvCxnSpPr>
          <p:cNvPr id="164868" name="Straight Connector 70">
            <a:extLst>
              <a:ext uri="{FF2B5EF4-FFF2-40B4-BE49-F238E27FC236}">
                <a16:creationId xmlns:a16="http://schemas.microsoft.com/office/drawing/2014/main" id="{E0DCF65E-F84E-483D-83D7-A1616D5691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6248401" y="10"/>
            <a:ext cx="5943577" cy="1326321"/>
          </a:xfrm>
        </p:spPr>
        <p:txBody>
          <a:bodyPr vert="horz" lIns="91440" tIns="45720" rIns="91440" bIns="45720" rtlCol="0" anchor="ctr">
            <a:normAutofit/>
          </a:bodyPr>
          <a:lstStyle/>
          <a:p>
            <a:pPr>
              <a:defRPr/>
            </a:pPr>
            <a:r>
              <a:rPr lang="en-US" u="sng" dirty="0"/>
              <a:t>Intro </a:t>
            </a:r>
          </a:p>
        </p:txBody>
      </p:sp>
      <p:sp>
        <p:nvSpPr>
          <p:cNvPr id="5" name="Footer Placeholder 4"/>
          <p:cNvSpPr>
            <a:spLocks noGrp="1"/>
          </p:cNvSpPr>
          <p:nvPr>
            <p:ph type="ftr" sz="quarter" idx="11"/>
          </p:nvPr>
        </p:nvSpPr>
        <p:spPr>
          <a:xfrm>
            <a:off x="8515" y="6447155"/>
            <a:ext cx="5956205"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“He Is Not Here, But He Has Risen!”</a:t>
            </a:r>
          </a:p>
        </p:txBody>
      </p:sp>
      <p:sp>
        <p:nvSpPr>
          <p:cNvPr id="8" name="Text Box 11"/>
          <p:cNvSpPr txBox="1">
            <a:spLocks noChangeArrowheads="1"/>
          </p:cNvSpPr>
          <p:nvPr/>
        </p:nvSpPr>
        <p:spPr bwMode="auto">
          <a:xfrm>
            <a:off x="6131561" y="1334102"/>
            <a:ext cx="6074855" cy="4380897"/>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indent="-228600" eaLnBrk="1" hangingPunct="1">
              <a:lnSpc>
                <a:spcPct val="120000"/>
              </a:lnSpc>
              <a:spcAft>
                <a:spcPts val="600"/>
              </a:spcAft>
              <a:buClrTx/>
              <a:buSzTx/>
              <a:buFont typeface="Arial" panose="020B0604020202020204" pitchFamily="34" charset="0"/>
              <a:buChar char="•"/>
              <a:defRPr/>
            </a:pPr>
            <a:r>
              <a:rPr 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death of Jesus is important </a:t>
            </a:r>
            <a:r>
              <a:rPr lang="en-US" sz="32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(“of first importance” – I Cor. 15:3)</a:t>
            </a:r>
          </a:p>
          <a:p>
            <a:pPr indent="-228600" eaLnBrk="1" hangingPunct="1">
              <a:lnSpc>
                <a:spcPct val="120000"/>
              </a:lnSpc>
              <a:spcAft>
                <a:spcPts val="600"/>
              </a:spcAft>
              <a:buClrTx/>
              <a:buSzTx/>
              <a:buFont typeface="Arial" panose="020B0604020202020204" pitchFamily="34" charset="0"/>
              <a:buChar char="•"/>
              <a:defRPr/>
            </a:pPr>
            <a:r>
              <a:rPr 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His blood washes away sin </a:t>
            </a:r>
            <a:r>
              <a:rPr lang="en-US" sz="32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Cor. 1:23-24; 2:2; 15:3; Eph. 1:7; Rev. 1:5)</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65" r="9836" b="2"/>
          <a:stretch/>
        </p:blipFill>
        <p:spPr>
          <a:xfrm>
            <a:off x="20" y="10"/>
            <a:ext cx="6095980" cy="6857990"/>
          </a:xfrm>
          <a:prstGeom prst="rect">
            <a:avLst/>
          </a:prstGeom>
        </p:spPr>
      </p:pic>
      <p:cxnSp>
        <p:nvCxnSpPr>
          <p:cNvPr id="71" name="Straight Connector 70">
            <a:extLst>
              <a:ext uri="{FF2B5EF4-FFF2-40B4-BE49-F238E27FC236}">
                <a16:creationId xmlns:a16="http://schemas.microsoft.com/office/drawing/2014/main" id="{E0DCF65E-F84E-483D-83D7-A1616D5691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6233965" y="11"/>
            <a:ext cx="5943599" cy="914390"/>
          </a:xfrm>
        </p:spPr>
        <p:txBody>
          <a:bodyPr vert="horz" lIns="91440" tIns="45720" rIns="91440" bIns="45720" rtlCol="0" anchor="ctr">
            <a:normAutofit/>
          </a:bodyPr>
          <a:lstStyle/>
          <a:p>
            <a:pPr>
              <a:defRPr/>
            </a:pPr>
            <a:r>
              <a:rPr lang="en-US" u="sng" dirty="0">
                <a:latin typeface="Arial" panose="020B0604020202020204" pitchFamily="34" charset="0"/>
                <a:cs typeface="Arial" panose="020B0604020202020204" pitchFamily="34" charset="0"/>
              </a:rPr>
              <a:t>Eyewitness Testimony</a:t>
            </a:r>
          </a:p>
        </p:txBody>
      </p:sp>
      <p:sp>
        <p:nvSpPr>
          <p:cNvPr id="5" name="Footer Placeholder 4"/>
          <p:cNvSpPr>
            <a:spLocks noGrp="1"/>
          </p:cNvSpPr>
          <p:nvPr>
            <p:ph type="ftr" sz="quarter" idx="11"/>
          </p:nvPr>
        </p:nvSpPr>
        <p:spPr>
          <a:xfrm>
            <a:off x="13524" y="6629400"/>
            <a:ext cx="5231137" cy="227647"/>
          </a:xfrm>
        </p:spPr>
        <p:txBody>
          <a:bodyPr vert="horz" lIns="91440" tIns="45720" rIns="91440" bIns="45720" rtlCol="0" anchor="ctr">
            <a:normAutofit fontScale="92500" lnSpcReduction="10000"/>
          </a:bodyPr>
          <a:lstStyle/>
          <a:p>
            <a:pPr>
              <a:spcAft>
                <a:spcPts val="600"/>
              </a:spcAft>
              <a:buNone/>
              <a:defRPr/>
            </a:pPr>
            <a:r>
              <a:rPr lang="en-US" kern="1200" dirty="0">
                <a:solidFill>
                  <a:schemeClr val="tx1">
                    <a:tint val="75000"/>
                  </a:schemeClr>
                </a:solidFill>
                <a:latin typeface="+mn-lt"/>
                <a:ea typeface="+mn-ea"/>
                <a:cs typeface="+mn-cs"/>
              </a:rPr>
              <a:t>“He Is Not Here, But He Has Risen!”</a:t>
            </a:r>
          </a:p>
        </p:txBody>
      </p:sp>
      <p:sp>
        <p:nvSpPr>
          <p:cNvPr id="15" name="Text Box 3"/>
          <p:cNvSpPr txBox="1">
            <a:spLocks noChangeArrowheads="1"/>
          </p:cNvSpPr>
          <p:nvPr/>
        </p:nvSpPr>
        <p:spPr bwMode="auto">
          <a:xfrm>
            <a:off x="6233965" y="1326330"/>
            <a:ext cx="5958035" cy="5531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(individuals</a:t>
            </a:r>
            <a:r>
              <a:rPr lang="en-US" altLang="en-US" sz="41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t>
            </a:r>
            <a:endParaRPr lang="en-US" altLang="en-US" sz="41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0375" indent="-460375" eaLnBrk="1" hangingPunct="1">
              <a:lnSpc>
                <a:spcPct val="110000"/>
              </a:lnSpc>
              <a:spcAft>
                <a:spcPts val="600"/>
              </a:spcAft>
            </a:pP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Mary Magdalene – Mk. 16:9-11; Jn. 20:11-18</a:t>
            </a:r>
          </a:p>
          <a:p>
            <a:pPr marL="460375" indent="-460375" eaLnBrk="1" hangingPunct="1">
              <a:lnSpc>
                <a:spcPct val="110000"/>
              </a:lnSpc>
              <a:spcAft>
                <a:spcPts val="600"/>
              </a:spcAft>
            </a:pP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Peter – Lk. 24:34; I Cor. 15:5</a:t>
            </a:r>
          </a:p>
          <a:p>
            <a:pPr marL="460375" indent="-460375" eaLnBrk="1" hangingPunct="1">
              <a:lnSpc>
                <a:spcPct val="110000"/>
              </a:lnSpc>
              <a:spcAft>
                <a:spcPts val="600"/>
              </a:spcAft>
            </a:pP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James, the Lord’s brother – I Cor. 15:7</a:t>
            </a:r>
          </a:p>
          <a:p>
            <a:pPr marL="460375" indent="-460375" eaLnBrk="1" hangingPunct="1">
              <a:lnSpc>
                <a:spcPct val="110000"/>
              </a:lnSpc>
              <a:spcAft>
                <a:spcPts val="600"/>
              </a:spcAft>
            </a:pP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Saul (Paul) of Tarsus – Acts 9:1-9; I Cor. 15:8</a:t>
            </a:r>
          </a:p>
          <a:p>
            <a:pPr marL="0" indent="-228600" eaLnBrk="1" hangingPunct="1">
              <a:lnSpc>
                <a:spcPct val="110000"/>
              </a:lnSpc>
              <a:spcAft>
                <a:spcPts val="600"/>
              </a:spcAft>
              <a:buFont typeface="Arial" panose="020B0604020202020204" pitchFamily="34" charset="0"/>
              <a:buChar char="•"/>
            </a:pPr>
            <a:endParaRPr lang="en-US" altLang="en-US" sz="32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600"/>
              </a:spcAft>
              <a:buFont typeface="Arial" panose="020B0604020202020204" pitchFamily="34" charset="0"/>
              <a:buChar char="•"/>
            </a:pPr>
            <a:endParaRPr lang="en-US" altLang="en-US" sz="1100" dirty="0">
              <a:solidFill>
                <a:schemeClr val="tx1"/>
              </a:solidFill>
              <a:effectLst>
                <a:outerShdw blurRad="50800" dist="38100" dir="2700000" algn="tl" rotWithShape="0">
                  <a:srgbClr val="000000">
                    <a:alpha val="48000"/>
                  </a:srgbClr>
                </a:outerShdw>
              </a:effectLst>
              <a:latin typeface="+mn-lt"/>
              <a:cs typeface="+mn-cs"/>
            </a:endParaRPr>
          </a:p>
        </p:txBody>
      </p:sp>
    </p:spTree>
    <p:extLst>
      <p:ext uri="{BB962C8B-B14F-4D97-AF65-F5344CB8AC3E}">
        <p14:creationId xmlns:p14="http://schemas.microsoft.com/office/powerpoint/2010/main" val="4079723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65" r="9836" b="2"/>
          <a:stretch/>
        </p:blipFill>
        <p:spPr>
          <a:xfrm>
            <a:off x="20" y="10"/>
            <a:ext cx="6095980" cy="6857990"/>
          </a:xfrm>
          <a:prstGeom prst="rect">
            <a:avLst/>
          </a:prstGeom>
        </p:spPr>
      </p:pic>
      <p:cxnSp>
        <p:nvCxnSpPr>
          <p:cNvPr id="71" name="Straight Connector 70">
            <a:extLst>
              <a:ext uri="{FF2B5EF4-FFF2-40B4-BE49-F238E27FC236}">
                <a16:creationId xmlns:a16="http://schemas.microsoft.com/office/drawing/2014/main" id="{E0DCF65E-F84E-483D-83D7-A1616D5691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6117120" y="-3857"/>
            <a:ext cx="6095979" cy="689658"/>
          </a:xfrm>
        </p:spPr>
        <p:txBody>
          <a:bodyPr vert="horz" lIns="91440" tIns="45720" rIns="91440" bIns="45720" rtlCol="0" anchor="ctr">
            <a:normAutofit/>
          </a:bodyPr>
          <a:lstStyle/>
          <a:p>
            <a:pPr>
              <a:defRPr/>
            </a:pPr>
            <a:r>
              <a:rPr lang="en-US" sz="3600" u="sng" dirty="0">
                <a:latin typeface="Arial" panose="020B0604020202020204" pitchFamily="34" charset="0"/>
                <a:cs typeface="Arial" panose="020B0604020202020204" pitchFamily="34" charset="0"/>
              </a:rPr>
              <a:t>Eyewitness Testimony</a:t>
            </a:r>
          </a:p>
        </p:txBody>
      </p:sp>
      <p:sp>
        <p:nvSpPr>
          <p:cNvPr id="5" name="Footer Placeholder 4"/>
          <p:cNvSpPr>
            <a:spLocks noGrp="1"/>
          </p:cNvSpPr>
          <p:nvPr>
            <p:ph type="ftr" sz="quarter" idx="11"/>
          </p:nvPr>
        </p:nvSpPr>
        <p:spPr>
          <a:xfrm>
            <a:off x="21121" y="6629400"/>
            <a:ext cx="5231137" cy="241332"/>
          </a:xfrm>
        </p:spPr>
        <p:txBody>
          <a:bodyPr vert="horz" lIns="91440" tIns="45720" rIns="91440" bIns="45720" rtlCol="0" anchor="ctr">
            <a:normAutofit lnSpcReduction="10000"/>
          </a:bodyPr>
          <a:lstStyle/>
          <a:p>
            <a:pPr>
              <a:spcAft>
                <a:spcPts val="600"/>
              </a:spcAft>
              <a:buNone/>
              <a:defRPr/>
            </a:pPr>
            <a:r>
              <a:rPr lang="en-US" kern="1200" dirty="0">
                <a:solidFill>
                  <a:schemeClr val="tx1">
                    <a:tint val="75000"/>
                  </a:schemeClr>
                </a:solidFill>
                <a:latin typeface="+mn-lt"/>
                <a:ea typeface="+mn-ea"/>
                <a:cs typeface="+mn-cs"/>
              </a:rPr>
              <a:t>“He Is Not Here, But He Has Risen!”</a:t>
            </a:r>
          </a:p>
        </p:txBody>
      </p:sp>
      <p:sp>
        <p:nvSpPr>
          <p:cNvPr id="8" name="Text Box 3">
            <a:extLst>
              <a:ext uri="{FF2B5EF4-FFF2-40B4-BE49-F238E27FC236}">
                <a16:creationId xmlns:a16="http://schemas.microsoft.com/office/drawing/2014/main" id="{6CB2CC39-40B5-43DA-9ABB-B7CEBEA4934E}"/>
              </a:ext>
            </a:extLst>
          </p:cNvPr>
          <p:cNvSpPr txBox="1">
            <a:spLocks noChangeArrowheads="1"/>
          </p:cNvSpPr>
          <p:nvPr/>
        </p:nvSpPr>
        <p:spPr bwMode="auto">
          <a:xfrm>
            <a:off x="6096000" y="819231"/>
            <a:ext cx="6096000" cy="60387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20000"/>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35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a:t>
            </a:r>
          </a:p>
          <a:p>
            <a:pPr marL="228600" indent="0" eaLnBrk="1" hangingPunct="1">
              <a:lnSpc>
                <a:spcPct val="110000"/>
              </a:lnSpc>
              <a:spcAft>
                <a:spcPts val="600"/>
              </a:spcAft>
              <a:buClrTx/>
              <a:buSzTx/>
              <a:buNone/>
            </a:pPr>
            <a:r>
              <a:rPr lang="en-US" altLang="en-US" sz="35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(small groups</a:t>
            </a:r>
            <a:r>
              <a:rPr lang="en-US" altLang="en-US" sz="43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t>
            </a:r>
            <a:endParaRPr lang="en-US" altLang="en-US" sz="43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women – Mt. 28:9</a:t>
            </a: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2 on the road to Emmaus – Mk. 16:12-13; Lk. 24:33-35</a:t>
            </a: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10 apostles (missing Thomas) – Jn. 20:19-23</a:t>
            </a: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11 apostles (including Thomas) – Jn. 20:24-29</a:t>
            </a: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7 disciples in Galilee – Jn. 21:1-14</a:t>
            </a:r>
          </a:p>
          <a:p>
            <a:pPr marL="460375" indent="-460375" eaLnBrk="1" hangingPunct="1">
              <a:lnSpc>
                <a:spcPct val="110000"/>
              </a:lnSpc>
              <a:spcAft>
                <a:spcPts val="600"/>
              </a:spcAft>
            </a:pPr>
            <a:r>
              <a:rPr lang="en-US" altLang="en-US" sz="30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11 apostles on Mt. of Olives – Acts 1:4-13; I Cor. 15:7</a:t>
            </a:r>
            <a:endParaRPr lang="en-US" altLang="en-US" sz="32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0" indent="-228600" eaLnBrk="1" hangingPunct="1">
              <a:lnSpc>
                <a:spcPct val="110000"/>
              </a:lnSpc>
              <a:spcAft>
                <a:spcPts val="600"/>
              </a:spcAft>
              <a:buFont typeface="Arial" panose="020B0604020202020204" pitchFamily="34" charset="0"/>
              <a:buChar char="•"/>
            </a:pPr>
            <a:endParaRPr lang="en-US" altLang="en-US" sz="1100" dirty="0">
              <a:solidFill>
                <a:schemeClr val="tx1"/>
              </a:solidFill>
              <a:effectLst>
                <a:outerShdw blurRad="50800" dist="38100" dir="2700000" algn="tl" rotWithShape="0">
                  <a:srgbClr val="000000">
                    <a:alpha val="48000"/>
                  </a:srgbClr>
                </a:outerShdw>
              </a:effectLst>
              <a:latin typeface="+mn-lt"/>
              <a:cs typeface="+mn-cs"/>
            </a:endParaRPr>
          </a:p>
        </p:txBody>
      </p:sp>
    </p:spTree>
    <p:extLst>
      <p:ext uri="{BB962C8B-B14F-4D97-AF65-F5344CB8AC3E}">
        <p14:creationId xmlns:p14="http://schemas.microsoft.com/office/powerpoint/2010/main" val="17221356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9087-9388-4A82-A82E-4D6E309658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65" r="9836" b="2"/>
          <a:stretch/>
        </p:blipFill>
        <p:spPr>
          <a:xfrm>
            <a:off x="20" y="10"/>
            <a:ext cx="6095980" cy="6857990"/>
          </a:xfrm>
          <a:prstGeom prst="rect">
            <a:avLst/>
          </a:prstGeom>
        </p:spPr>
      </p:pic>
      <p:cxnSp>
        <p:nvCxnSpPr>
          <p:cNvPr id="71" name="Straight Connector 70">
            <a:extLst>
              <a:ext uri="{FF2B5EF4-FFF2-40B4-BE49-F238E27FC236}">
                <a16:creationId xmlns:a16="http://schemas.microsoft.com/office/drawing/2014/main" id="{E0DCF65E-F84E-483D-83D7-A1616D56914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6117120" y="-3857"/>
            <a:ext cx="6095979" cy="689658"/>
          </a:xfrm>
        </p:spPr>
        <p:txBody>
          <a:bodyPr vert="horz" lIns="91440" tIns="45720" rIns="91440" bIns="45720" rtlCol="0" anchor="ctr">
            <a:normAutofit/>
          </a:bodyPr>
          <a:lstStyle/>
          <a:p>
            <a:pPr>
              <a:defRPr/>
            </a:pPr>
            <a:r>
              <a:rPr lang="en-US" sz="3600" u="sng" dirty="0">
                <a:latin typeface="Arial" panose="020B0604020202020204" pitchFamily="34" charset="0"/>
                <a:cs typeface="Arial" panose="020B0604020202020204" pitchFamily="34" charset="0"/>
              </a:rPr>
              <a:t>Eyewitness Testimony</a:t>
            </a:r>
          </a:p>
        </p:txBody>
      </p:sp>
      <p:sp>
        <p:nvSpPr>
          <p:cNvPr id="5" name="Footer Placeholder 4"/>
          <p:cNvSpPr>
            <a:spLocks noGrp="1"/>
          </p:cNvSpPr>
          <p:nvPr>
            <p:ph type="ftr" sz="quarter" idx="11"/>
          </p:nvPr>
        </p:nvSpPr>
        <p:spPr>
          <a:xfrm>
            <a:off x="7736" y="6629400"/>
            <a:ext cx="5231137" cy="227647"/>
          </a:xfrm>
        </p:spPr>
        <p:txBody>
          <a:bodyPr vert="horz" lIns="91440" tIns="45720" rIns="91440" bIns="45720" rtlCol="0" anchor="ctr">
            <a:normAutofit fontScale="92500" lnSpcReduction="10000"/>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Rockwell" panose="02060603020205020403"/>
                <a:ea typeface="+mn-ea"/>
                <a:cs typeface="Times New Roman" pitchFamily="18" charset="0"/>
              </a:rPr>
              <a:t>“He Is Not Here, But He Has Risen!”</a:t>
            </a:r>
          </a:p>
        </p:txBody>
      </p:sp>
      <p:sp>
        <p:nvSpPr>
          <p:cNvPr id="9" name="Text Box 3">
            <a:extLst>
              <a:ext uri="{FF2B5EF4-FFF2-40B4-BE49-F238E27FC236}">
                <a16:creationId xmlns:a16="http://schemas.microsoft.com/office/drawing/2014/main" id="{FA61A1F9-A715-41C4-9391-2F16047B6D98}"/>
              </a:ext>
            </a:extLst>
          </p:cNvPr>
          <p:cNvSpPr txBox="1">
            <a:spLocks noChangeArrowheads="1"/>
          </p:cNvSpPr>
          <p:nvPr/>
        </p:nvSpPr>
        <p:spPr bwMode="auto">
          <a:xfrm>
            <a:off x="6248400" y="1219200"/>
            <a:ext cx="5929163" cy="46671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228600" indent="0" eaLnBrk="1" hangingPunct="1">
              <a:lnSpc>
                <a:spcPct val="110000"/>
              </a:lnSpc>
              <a:spcAft>
                <a:spcPts val="600"/>
              </a:spcAft>
              <a:buClrTx/>
              <a:buSzTx/>
              <a:buNone/>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a:t>
            </a:r>
          </a:p>
          <a:p>
            <a:pPr marL="228600" indent="0" eaLnBrk="1" hangingPunct="1">
              <a:lnSpc>
                <a:spcPct val="110000"/>
              </a:lnSpc>
              <a:spcAft>
                <a:spcPts val="600"/>
              </a:spcAft>
              <a:buClrTx/>
              <a:buSzTx/>
              <a:buNone/>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(over five hundred brethren at one time):</a:t>
            </a:r>
            <a:endParaRPr lang="en-US" altLang="en-US" sz="40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marL="460375" indent="-460375" eaLnBrk="1" hangingPunct="1">
              <a:lnSpc>
                <a:spcPct val="110000"/>
              </a:lnSpc>
              <a:spcAft>
                <a:spcPts val="600"/>
              </a:spcAft>
            </a:pPr>
            <a:r>
              <a:rPr lang="en-US" altLang="en-US" sz="2800" b="1"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 Cor. 15:6: </a:t>
            </a: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“He appeared to more than five hundred brethren at one time.”</a:t>
            </a:r>
          </a:p>
          <a:p>
            <a:pPr marL="460375" indent="-460375" eaLnBrk="1" hangingPunct="1">
              <a:lnSpc>
                <a:spcPct val="110000"/>
              </a:lnSpc>
              <a:spcAft>
                <a:spcPts val="600"/>
              </a:spcAft>
            </a:pPr>
            <a:r>
              <a:rPr lang="en-US" altLang="en-US" sz="2800" dirty="0">
                <a:solidFill>
                  <a:srgbClr val="FFFF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Dispels the hallucination theory.</a:t>
            </a:r>
          </a:p>
          <a:p>
            <a:pPr marL="0" indent="-228600" eaLnBrk="1" hangingPunct="1">
              <a:lnSpc>
                <a:spcPct val="110000"/>
              </a:lnSpc>
              <a:spcAft>
                <a:spcPts val="600"/>
              </a:spcAft>
              <a:buFont typeface="Arial" panose="020B0604020202020204" pitchFamily="34" charset="0"/>
              <a:buChar char="•"/>
            </a:pPr>
            <a:endParaRPr lang="en-US" altLang="en-US" sz="1100" dirty="0">
              <a:solidFill>
                <a:schemeClr val="tx1"/>
              </a:solidFill>
              <a:effectLst>
                <a:outerShdw blurRad="50800" dist="38100" dir="2700000" algn="tl" rotWithShape="0">
                  <a:srgbClr val="000000">
                    <a:alpha val="48000"/>
                  </a:srgbClr>
                </a:outerShdw>
              </a:effectLst>
              <a:latin typeface="+mn-lt"/>
              <a:cs typeface="+mn-cs"/>
            </a:endParaRPr>
          </a:p>
        </p:txBody>
      </p:sp>
    </p:spTree>
    <p:extLst>
      <p:ext uri="{BB962C8B-B14F-4D97-AF65-F5344CB8AC3E}">
        <p14:creationId xmlns:p14="http://schemas.microsoft.com/office/powerpoint/2010/main" val="6047590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9F01C4A5-203B-49A6-A66A-FECAC9480F31}"/>
              </a:ext>
            </a:extLst>
          </p:cNvPr>
          <p:cNvPicPr>
            <a:picLocks noChangeAspect="1"/>
          </p:cNvPicPr>
          <p:nvPr/>
        </p:nvPicPr>
        <p:blipFill rotWithShape="1">
          <a:blip r:embed="rId3">
            <a:extLst>
              <a:ext uri="{28A0092B-C50C-407E-A947-70E740481C1C}">
                <a14:useLocalDpi xmlns:a14="http://schemas.microsoft.com/office/drawing/2010/main" val="0"/>
              </a:ext>
            </a:extLst>
          </a:blip>
          <a:srcRect l="2145" r="2307"/>
          <a:stretch/>
        </p:blipFill>
        <p:spPr bwMode="auto">
          <a:xfrm>
            <a:off x="20" y="10"/>
            <a:ext cx="463598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Straight Connector 134">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665036" y="0"/>
            <a:ext cx="7526943" cy="1326321"/>
          </a:xfrm>
        </p:spPr>
        <p:txBody>
          <a:bodyPr vert="horz" lIns="91440" tIns="45720" rIns="91440" bIns="45720" rtlCol="0" anchor="ctr">
            <a:normAutofit/>
          </a:bodyPr>
          <a:lstStyle/>
          <a:p>
            <a:pPr>
              <a:defRPr/>
            </a:pPr>
            <a:r>
              <a:rPr lang="en-US" sz="4000" u="sng" dirty="0">
                <a:latin typeface="Arial" panose="020B0604020202020204" pitchFamily="34" charset="0"/>
                <a:cs typeface="Arial" panose="020B0604020202020204" pitchFamily="34" charset="0"/>
              </a:rPr>
              <a:t>Eyewitness Testimony</a:t>
            </a:r>
          </a:p>
        </p:txBody>
      </p:sp>
      <p:sp>
        <p:nvSpPr>
          <p:cNvPr id="5" name="Footer Placeholder 4"/>
          <p:cNvSpPr>
            <a:spLocks noGrp="1"/>
          </p:cNvSpPr>
          <p:nvPr>
            <p:ph type="ftr" sz="quarter" idx="11"/>
          </p:nvPr>
        </p:nvSpPr>
        <p:spPr>
          <a:xfrm>
            <a:off x="-29009" y="6515735"/>
            <a:ext cx="4842830" cy="365125"/>
          </a:xfrm>
        </p:spPr>
        <p:txBody>
          <a:bodyPr vert="horz" lIns="91440" tIns="45720" rIns="91440" bIns="45720" rtlCol="0" anchor="ctr">
            <a:normAutofit/>
          </a:bodyPr>
          <a:lstStyle/>
          <a:p>
            <a:pPr>
              <a:spcAft>
                <a:spcPts val="600"/>
              </a:spcAft>
              <a:buNone/>
              <a:defRPr/>
            </a:pPr>
            <a:r>
              <a:rPr lang="en-US" kern="1200">
                <a:solidFill>
                  <a:schemeClr val="tx1">
                    <a:tint val="75000"/>
                  </a:schemeClr>
                </a:solidFill>
                <a:latin typeface="+mn-lt"/>
                <a:ea typeface="+mn-ea"/>
                <a:cs typeface="+mn-cs"/>
              </a:rPr>
              <a:t>“He Is Not Here, But He Has Risen!”</a:t>
            </a:r>
          </a:p>
        </p:txBody>
      </p:sp>
      <p:sp>
        <p:nvSpPr>
          <p:cNvPr id="11268" name="Text Box 3"/>
          <p:cNvSpPr txBox="1">
            <a:spLocks noChangeArrowheads="1"/>
          </p:cNvSpPr>
          <p:nvPr/>
        </p:nvSpPr>
        <p:spPr bwMode="auto">
          <a:xfrm>
            <a:off x="4665035" y="1219200"/>
            <a:ext cx="7526943" cy="56616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685800" eaLnBrk="1" hangingPunct="1">
              <a:lnSpc>
                <a:spcPct val="120000"/>
              </a:lnSpc>
              <a:spcAft>
                <a:spcPts val="600"/>
              </a:spcAft>
              <a:buClrTx/>
              <a:buSzTx/>
              <a:buFont typeface="Wingdings" panose="05000000000000000000" pitchFamily="2" charset="2"/>
              <a:buChar char="v"/>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many individuals</a:t>
            </a:r>
          </a:p>
          <a:p>
            <a:pPr marL="685800" eaLnBrk="1" hangingPunct="1">
              <a:lnSpc>
                <a:spcPct val="120000"/>
              </a:lnSpc>
              <a:spcAft>
                <a:spcPts val="600"/>
              </a:spcAft>
              <a:buClrTx/>
              <a:buSzTx/>
              <a:buFont typeface="Wingdings" panose="05000000000000000000" pitchFamily="2" charset="2"/>
              <a:buChar char="v"/>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several small groups</a:t>
            </a:r>
          </a:p>
          <a:p>
            <a:pPr marL="685800" eaLnBrk="1" hangingPunct="1">
              <a:lnSpc>
                <a:spcPct val="120000"/>
              </a:lnSpc>
              <a:spcAft>
                <a:spcPts val="600"/>
              </a:spcAft>
              <a:buClrTx/>
              <a:buSzTx/>
              <a:buFont typeface="Wingdings" panose="05000000000000000000" pitchFamily="2" charset="2"/>
              <a:buChar char="v"/>
            </a:pPr>
            <a:r>
              <a:rPr lang="en-US" alt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appeared to over 500 brethren at one time!</a:t>
            </a:r>
          </a:p>
        </p:txBody>
      </p:sp>
      <p:sp>
        <p:nvSpPr>
          <p:cNvPr id="9" name="Text Box 5">
            <a:extLst>
              <a:ext uri="{FF2B5EF4-FFF2-40B4-BE49-F238E27FC236}">
                <a16:creationId xmlns:a16="http://schemas.microsoft.com/office/drawing/2014/main" id="{8FFE5959-B573-4C7C-8C6F-DD287A2CFCE7}"/>
              </a:ext>
            </a:extLst>
          </p:cNvPr>
          <p:cNvSpPr txBox="1">
            <a:spLocks noChangeArrowheads="1"/>
          </p:cNvSpPr>
          <p:nvPr/>
        </p:nvSpPr>
        <p:spPr bwMode="auto">
          <a:xfrm>
            <a:off x="20" y="5410200"/>
            <a:ext cx="12191979" cy="1077218"/>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457200" indent="-457200" algn="ctr">
              <a:buClrTx/>
              <a:buSzTx/>
              <a:buNone/>
              <a:defRPr/>
            </a:pPr>
            <a:r>
              <a:rPr lang="en-US" sz="3200" b="1" dirty="0">
                <a:solidFill>
                  <a:srgbClr val="006600"/>
                </a:solidFill>
              </a:rPr>
              <a:t>Jesus was seen ALIVE by multitudes after His resurrection!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9" name="Picture 8" descr="A picture containing text&#10;&#10;Description generated with very high confidence">
            <a:extLst>
              <a:ext uri="{FF2B5EF4-FFF2-40B4-BE49-F238E27FC236}">
                <a16:creationId xmlns:a16="http://schemas.microsoft.com/office/drawing/2014/main" id="{984D34E7-E043-4FED-BB46-512495CED66F}"/>
              </a:ext>
            </a:extLst>
          </p:cNvPr>
          <p:cNvPicPr>
            <a:picLocks noChangeAspect="1"/>
          </p:cNvPicPr>
          <p:nvPr/>
        </p:nvPicPr>
        <p:blipFill rotWithShape="1">
          <a:blip r:embed="rId4">
            <a:extLst>
              <a:ext uri="{28A0092B-C50C-407E-A947-70E740481C1C}">
                <a14:useLocalDpi xmlns:a14="http://schemas.microsoft.com/office/drawing/2010/main" val="0"/>
              </a:ext>
            </a:extLst>
          </a:blip>
          <a:srcRect r="16025"/>
          <a:stretch/>
        </p:blipFill>
        <p:spPr>
          <a:xfrm>
            <a:off x="20" y="10"/>
            <a:ext cx="4635987" cy="6857990"/>
          </a:xfrm>
          <a:prstGeom prst="rect">
            <a:avLst/>
          </a:prstGeom>
        </p:spPr>
      </p:pic>
      <p:cxnSp>
        <p:nvCxnSpPr>
          <p:cNvPr id="174091" name="Straight Connector 72">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803262" y="11"/>
            <a:ext cx="7388737" cy="914390"/>
          </a:xfrm>
        </p:spPr>
        <p:txBody>
          <a:bodyPr vert="horz" lIns="91440" tIns="45720" rIns="91440" bIns="45720" rtlCol="0" anchor="ctr">
            <a:normAutofit/>
          </a:bodyPr>
          <a:lstStyle/>
          <a:p>
            <a:pPr>
              <a:defRPr/>
            </a:pPr>
            <a:r>
              <a:rPr lang="en-US" u="sng" dirty="0">
                <a:latin typeface="Arial" panose="020B0604020202020204" pitchFamily="34" charset="0"/>
                <a:cs typeface="Arial" panose="020B0604020202020204" pitchFamily="34" charset="0"/>
              </a:rPr>
              <a:t>Are The Witnesses Credible?</a:t>
            </a:r>
          </a:p>
        </p:txBody>
      </p:sp>
      <p:sp>
        <p:nvSpPr>
          <p:cNvPr id="5" name="Footer Placeholder 4"/>
          <p:cNvSpPr>
            <a:spLocks noGrp="1"/>
          </p:cNvSpPr>
          <p:nvPr>
            <p:ph type="ftr" sz="quarter" idx="11"/>
          </p:nvPr>
        </p:nvSpPr>
        <p:spPr>
          <a:xfrm>
            <a:off x="-11575" y="0"/>
            <a:ext cx="4842810" cy="365125"/>
          </a:xfrm>
        </p:spPr>
        <p:txBody>
          <a:bodyPr vert="horz" lIns="91440" tIns="45720" rIns="91440" bIns="45720" rtlCol="0" anchor="ctr">
            <a:normAutofit/>
          </a:bodyPr>
          <a:lstStyle/>
          <a:p>
            <a:pPr>
              <a:spcAft>
                <a:spcPts val="600"/>
              </a:spcAft>
              <a:buNone/>
              <a:defRPr/>
            </a:pPr>
            <a:r>
              <a:rPr lang="en-US" sz="1100" kern="1200" dirty="0">
                <a:solidFill>
                  <a:schemeClr val="tx1"/>
                </a:solidFill>
                <a:latin typeface="+mn-lt"/>
                <a:ea typeface="+mn-ea"/>
                <a:cs typeface="+mn-cs"/>
              </a:rPr>
              <a:t>“He Is Not Here, But He Has Risen!”</a:t>
            </a:r>
          </a:p>
        </p:txBody>
      </p:sp>
      <p:sp>
        <p:nvSpPr>
          <p:cNvPr id="20" name="Text Box 3">
            <a:extLst>
              <a:ext uri="{FF2B5EF4-FFF2-40B4-BE49-F238E27FC236}">
                <a16:creationId xmlns:a16="http://schemas.microsoft.com/office/drawing/2014/main" id="{B4A08D70-6346-4C01-BD7C-55EAA0FAE21B}"/>
              </a:ext>
            </a:extLst>
          </p:cNvPr>
          <p:cNvSpPr txBox="1">
            <a:spLocks noChangeArrowheads="1"/>
          </p:cNvSpPr>
          <p:nvPr/>
        </p:nvSpPr>
        <p:spPr bwMode="auto">
          <a:xfrm>
            <a:off x="4789758" y="1164739"/>
            <a:ext cx="73887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3200" b="1" dirty="0">
                <a:solidFill>
                  <a:schemeClr val="tx1"/>
                </a:solidFill>
              </a:rPr>
              <a:t>What possible motive would they</a:t>
            </a:r>
          </a:p>
          <a:p>
            <a:pPr eaLnBrk="1" hangingPunct="1">
              <a:buClrTx/>
              <a:buSzTx/>
              <a:buFontTx/>
              <a:buNone/>
            </a:pPr>
            <a:r>
              <a:rPr lang="en-US" altLang="en-US" sz="3200" b="1" dirty="0">
                <a:solidFill>
                  <a:schemeClr val="tx1"/>
                </a:solidFill>
              </a:rPr>
              <a:t>have to lie? (</a:t>
            </a:r>
            <a:r>
              <a:rPr lang="nn-NO" altLang="en-US" sz="3200" b="1" dirty="0">
                <a:solidFill>
                  <a:schemeClr val="tx1"/>
                </a:solidFill>
              </a:rPr>
              <a:t>I Jn. 1:1-4; II Pet.</a:t>
            </a:r>
          </a:p>
          <a:p>
            <a:pPr eaLnBrk="1" hangingPunct="1">
              <a:buClrTx/>
              <a:buSzTx/>
              <a:buFontTx/>
              <a:buNone/>
            </a:pPr>
            <a:r>
              <a:rPr lang="nn-NO" altLang="en-US" sz="3200" b="1" dirty="0">
                <a:solidFill>
                  <a:schemeClr val="tx1"/>
                </a:solidFill>
              </a:rPr>
              <a:t>1:12, 15-16)</a:t>
            </a:r>
            <a:endParaRPr lang="en-US" altLang="en-US" sz="3200" b="1" i="1" dirty="0">
              <a:solidFill>
                <a:schemeClr val="tx1"/>
              </a:solidFill>
            </a:endParaRPr>
          </a:p>
          <a:p>
            <a:pPr eaLnBrk="1" hangingPunct="1"/>
            <a:r>
              <a:rPr lang="en-US" altLang="en-US" sz="2800" dirty="0">
                <a:solidFill>
                  <a:srgbClr val="FFFF00"/>
                </a:solidFill>
              </a:rPr>
              <a:t>Their homes and property were seized – Heb. 10:34</a:t>
            </a:r>
          </a:p>
          <a:p>
            <a:pPr eaLnBrk="1" hangingPunct="1"/>
            <a:r>
              <a:rPr lang="en-US" altLang="en-US" sz="2800" dirty="0">
                <a:solidFill>
                  <a:srgbClr val="FFFF00"/>
                </a:solidFill>
              </a:rPr>
              <a:t>Their families were tortured and put to death.</a:t>
            </a:r>
          </a:p>
          <a:p>
            <a:pPr eaLnBrk="1" hangingPunct="1"/>
            <a:r>
              <a:rPr lang="en-US" altLang="en-US" sz="2800" dirty="0">
                <a:solidFill>
                  <a:srgbClr val="FFFF00"/>
                </a:solidFill>
              </a:rPr>
              <a:t>They often lost their lives.</a:t>
            </a:r>
          </a:p>
          <a:p>
            <a:pPr eaLnBrk="1" hangingPunct="1"/>
            <a:r>
              <a:rPr lang="en-US" altLang="en-US" sz="2800" dirty="0">
                <a:solidFill>
                  <a:srgbClr val="FFFF00"/>
                </a:solidFill>
              </a:rPr>
              <a:t>Consider Paul’s trials – II Cor. 11:21-33; 15:8</a:t>
            </a:r>
            <a:endParaRPr lang="en-US" altLang="en-US" dirty="0">
              <a:solidFill>
                <a:srgbClr val="FFFF00"/>
              </a:solidFill>
            </a:endParaRPr>
          </a:p>
          <a:p>
            <a:pPr marL="0" indent="0" eaLnBrk="1" hangingPunct="1">
              <a:buNone/>
            </a:pPr>
            <a:endParaRPr lang="en-US" alt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9" name="Picture 8" descr="A picture containing text&#10;&#10;Description generated with very high confidence">
            <a:extLst>
              <a:ext uri="{FF2B5EF4-FFF2-40B4-BE49-F238E27FC236}">
                <a16:creationId xmlns:a16="http://schemas.microsoft.com/office/drawing/2014/main" id="{984D34E7-E043-4FED-BB46-512495CED66F}"/>
              </a:ext>
            </a:extLst>
          </p:cNvPr>
          <p:cNvPicPr>
            <a:picLocks noChangeAspect="1"/>
          </p:cNvPicPr>
          <p:nvPr/>
        </p:nvPicPr>
        <p:blipFill rotWithShape="1">
          <a:blip r:embed="rId4">
            <a:extLst>
              <a:ext uri="{28A0092B-C50C-407E-A947-70E740481C1C}">
                <a14:useLocalDpi xmlns:a14="http://schemas.microsoft.com/office/drawing/2010/main" val="0"/>
              </a:ext>
            </a:extLst>
          </a:blip>
          <a:srcRect r="16025"/>
          <a:stretch/>
        </p:blipFill>
        <p:spPr>
          <a:xfrm>
            <a:off x="20" y="10"/>
            <a:ext cx="4635987" cy="6857990"/>
          </a:xfrm>
          <a:prstGeom prst="rect">
            <a:avLst/>
          </a:prstGeom>
        </p:spPr>
      </p:pic>
      <p:cxnSp>
        <p:nvCxnSpPr>
          <p:cNvPr id="174091" name="Straight Connector 72">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74082" name="Rectangle 2"/>
          <p:cNvSpPr>
            <a:spLocks noGrp="1" noChangeArrowheads="1"/>
          </p:cNvSpPr>
          <p:nvPr>
            <p:ph type="title"/>
          </p:nvPr>
        </p:nvSpPr>
        <p:spPr>
          <a:xfrm>
            <a:off x="4803262" y="11"/>
            <a:ext cx="7388737" cy="914390"/>
          </a:xfrm>
        </p:spPr>
        <p:txBody>
          <a:bodyPr vert="horz" lIns="91440" tIns="45720" rIns="91440" bIns="45720" rtlCol="0" anchor="ctr">
            <a:normAutofit/>
          </a:bodyPr>
          <a:lstStyle/>
          <a:p>
            <a:pPr>
              <a:defRPr/>
            </a:pPr>
            <a:r>
              <a:rPr lang="en-US" u="sng" dirty="0">
                <a:latin typeface="Arial" panose="020B0604020202020204" pitchFamily="34" charset="0"/>
                <a:cs typeface="Arial" panose="020B0604020202020204" pitchFamily="34" charset="0"/>
              </a:rPr>
              <a:t>Are The Witnesses Credible?</a:t>
            </a:r>
          </a:p>
        </p:txBody>
      </p:sp>
      <p:sp>
        <p:nvSpPr>
          <p:cNvPr id="5" name="Footer Placeholder 4"/>
          <p:cNvSpPr>
            <a:spLocks noGrp="1"/>
          </p:cNvSpPr>
          <p:nvPr>
            <p:ph type="ftr" sz="quarter" idx="11"/>
          </p:nvPr>
        </p:nvSpPr>
        <p:spPr>
          <a:xfrm>
            <a:off x="-11575" y="0"/>
            <a:ext cx="484281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100" b="0" i="0" u="none" strike="noStrike" kern="1200" cap="none" spc="0" normalizeH="0" baseline="0" noProof="0" dirty="0">
                <a:ln>
                  <a:noFill/>
                </a:ln>
                <a:solidFill>
                  <a:prstClr val="white"/>
                </a:solidFill>
                <a:effectLst/>
                <a:uLnTx/>
                <a:uFillTx/>
                <a:latin typeface="Rockwell" panose="02060603020205020403"/>
                <a:ea typeface="+mn-ea"/>
                <a:cs typeface="Times New Roman" pitchFamily="18" charset="0"/>
              </a:rPr>
              <a:t>“He Is Not Here, But He Has Risen!”</a:t>
            </a:r>
          </a:p>
        </p:txBody>
      </p:sp>
      <p:sp>
        <p:nvSpPr>
          <p:cNvPr id="20" name="Text Box 3">
            <a:extLst>
              <a:ext uri="{FF2B5EF4-FFF2-40B4-BE49-F238E27FC236}">
                <a16:creationId xmlns:a16="http://schemas.microsoft.com/office/drawing/2014/main" id="{B4A08D70-6346-4C01-BD7C-55EAA0FAE21B}"/>
              </a:ext>
            </a:extLst>
          </p:cNvPr>
          <p:cNvSpPr txBox="1">
            <a:spLocks noChangeArrowheads="1"/>
          </p:cNvSpPr>
          <p:nvPr/>
        </p:nvSpPr>
        <p:spPr bwMode="auto">
          <a:xfrm>
            <a:off x="4789758" y="1164739"/>
            <a:ext cx="738873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lvl="0" eaLnBrk="1" hangingPunct="1">
              <a:buClrTx/>
              <a:buSzTx/>
              <a:buNone/>
            </a:pPr>
            <a:r>
              <a:rPr lang="en-US" altLang="en-US" sz="3200" b="1" dirty="0">
                <a:solidFill>
                  <a:prstClr val="white"/>
                </a:solidFill>
              </a:rPr>
              <a:t>It could have been put to rest if </a:t>
            </a:r>
          </a:p>
          <a:p>
            <a:pPr lvl="0" eaLnBrk="1" hangingPunct="1">
              <a:buClrTx/>
              <a:buSzTx/>
              <a:buNone/>
            </a:pPr>
            <a:r>
              <a:rPr lang="en-US" altLang="en-US" sz="3200" b="1" dirty="0">
                <a:solidFill>
                  <a:prstClr val="white"/>
                </a:solidFill>
              </a:rPr>
              <a:t>someone produced the body of</a:t>
            </a:r>
          </a:p>
          <a:p>
            <a:pPr lvl="0" eaLnBrk="1" hangingPunct="1">
              <a:buClrTx/>
              <a:buSzTx/>
              <a:buNone/>
            </a:pPr>
            <a:r>
              <a:rPr lang="en-US" altLang="en-US" sz="3200" b="1" dirty="0">
                <a:solidFill>
                  <a:prstClr val="white"/>
                </a:solidFill>
              </a:rPr>
              <a:t>Christ!</a:t>
            </a:r>
            <a:endParaRPr kumimoji="0" lang="en-US" altLang="en-US" sz="32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lvl="0" eaLnBrk="1" hangingPunct="1">
              <a:buClr>
                <a:srgbClr val="6BA9DA"/>
              </a:buClr>
            </a:pPr>
            <a:r>
              <a:rPr lang="en-US" altLang="en-US" sz="2800" dirty="0">
                <a:solidFill>
                  <a:srgbClr val="FFFF00"/>
                </a:solidFill>
              </a:rPr>
              <a:t>If the disciples stole the body, why suffer death and torture for a lie?</a:t>
            </a:r>
          </a:p>
          <a:p>
            <a:pPr lvl="0" eaLnBrk="1" hangingPunct="1">
              <a:buClr>
                <a:srgbClr val="6BA9DA"/>
              </a:buClr>
            </a:pPr>
            <a:r>
              <a:rPr lang="en-US" altLang="en-US" sz="2800" dirty="0">
                <a:solidFill>
                  <a:srgbClr val="FFFF00"/>
                </a:solidFill>
              </a:rPr>
              <a:t>If Jews stole body, why let Christianity spread?</a:t>
            </a:r>
          </a:p>
          <a:p>
            <a:pPr lvl="0" eaLnBrk="1" hangingPunct="1">
              <a:buClr>
                <a:srgbClr val="6BA9DA"/>
              </a:buClr>
            </a:pPr>
            <a:r>
              <a:rPr lang="en-US" altLang="en-US" sz="2800" dirty="0">
                <a:solidFill>
                  <a:srgbClr val="FFFF00"/>
                </a:solidFill>
              </a:rPr>
              <a:t>If Romans stole body, why persecute people believing a lie?</a:t>
            </a:r>
            <a:endParaRPr kumimoji="0" lang="en-US" alt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endParaRPr kumimoji="0" lang="en-US" alt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5721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a:defRPr/>
            </a:pPr>
            <a:r>
              <a:rPr lang="en-US" sz="4000" b="1" u="sng" dirty="0">
                <a:solidFill>
                  <a:srgbClr val="002060"/>
                </a:solidFill>
                <a:cs typeface="Times New Roman" pitchFamily="18" charset="0"/>
              </a:rPr>
              <a:t>Are The Witnesses Credible?</a:t>
            </a:r>
          </a:p>
        </p:txBody>
      </p:sp>
      <p:sp>
        <p:nvSpPr>
          <p:cNvPr id="5" name="Footer Placeholder 4"/>
          <p:cNvSpPr>
            <a:spLocks noGrp="1"/>
          </p:cNvSpPr>
          <p:nvPr>
            <p:ph type="ftr" sz="quarter" idx="11"/>
          </p:nvPr>
        </p:nvSpPr>
        <p:spPr>
          <a:xfrm>
            <a:off x="4490357" y="6553200"/>
            <a:ext cx="3135086" cy="304800"/>
          </a:xfrm>
        </p:spPr>
        <p:txBody>
          <a:bodyPr/>
          <a:lstStyle/>
          <a:p>
            <a:pPr marL="0" marR="0" lvl="0" indent="0" algn="ctr" defTabSz="914400" rtl="0" eaLnBrk="1" fontAlgn="base" latinLnBrk="0" hangingPunct="1">
              <a:lnSpc>
                <a:spcPct val="100000"/>
              </a:lnSpc>
              <a:spcBef>
                <a:spcPct val="0"/>
              </a:spcBef>
              <a:spcAft>
                <a:spcPct val="0"/>
              </a:spcAft>
              <a:buClr>
                <a:srgbClr val="6666FF"/>
              </a:buClr>
              <a:buSzPct val="115000"/>
              <a:buFont typeface="Wingdings" pitchFamily="2" charset="2"/>
              <a:buNone/>
              <a:tabLst/>
              <a:defRPr/>
            </a:pPr>
            <a:r>
              <a:rPr kumimoji="0" lang="en-US" sz="1400" b="0"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“He Is Not Here, But He Has Risen!”</a:t>
            </a:r>
          </a:p>
        </p:txBody>
      </p:sp>
      <p:sp>
        <p:nvSpPr>
          <p:cNvPr id="6" name="Text Box 5">
            <a:extLst>
              <a:ext uri="{FF2B5EF4-FFF2-40B4-BE49-F238E27FC236}">
                <a16:creationId xmlns:a16="http://schemas.microsoft.com/office/drawing/2014/main" id="{F54B22A9-842C-48F5-B90F-19B62697F646}"/>
              </a:ext>
            </a:extLst>
          </p:cNvPr>
          <p:cNvSpPr txBox="1">
            <a:spLocks noChangeArrowheads="1"/>
          </p:cNvSpPr>
          <p:nvPr/>
        </p:nvSpPr>
        <p:spPr bwMode="auto">
          <a:xfrm>
            <a:off x="2057400" y="2514600"/>
            <a:ext cx="7924800" cy="2862322"/>
          </a:xfrm>
          <a:prstGeom prst="rect">
            <a:avLst/>
          </a:prstGeom>
          <a:solidFill>
            <a:schemeClr val="bg1">
              <a:lumMod val="20000"/>
              <a:lumOff val="80000"/>
            </a:schemeClr>
          </a:solidFill>
          <a:ln w="19050">
            <a:solidFill>
              <a:schemeClr val="accent1"/>
            </a:solidFill>
            <a:miter lim="800000"/>
            <a:headEnd/>
            <a:tailEnd/>
          </a:ln>
        </p:spPr>
        <p:txBody>
          <a:bodyPr wrap="square">
            <a:spAutoFit/>
          </a:bodyPr>
          <a:lstStyle/>
          <a:p>
            <a:pPr marL="457200" indent="-457200" algn="ctr">
              <a:buClrTx/>
              <a:buSzTx/>
              <a:buNone/>
              <a:defRPr/>
            </a:pPr>
            <a:r>
              <a:rPr lang="en-US" sz="6000" b="1" dirty="0">
                <a:solidFill>
                  <a:srgbClr val="006600"/>
                </a:solidFill>
              </a:rPr>
              <a:t>There wasn’t a body because the tomb was empty!</a:t>
            </a:r>
          </a:p>
        </p:txBody>
      </p:sp>
    </p:spTree>
    <p:extLst>
      <p:ext uri="{BB962C8B-B14F-4D97-AF65-F5344CB8AC3E}">
        <p14:creationId xmlns:p14="http://schemas.microsoft.com/office/powerpoint/2010/main" val="2993948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AD2F8F-5F7A-4B7E-951F-CF339A3CFB6D}"/>
              </a:ext>
            </a:extLst>
          </p:cNvPr>
          <p:cNvPicPr>
            <a:picLocks noChangeAspect="1"/>
          </p:cNvPicPr>
          <p:nvPr/>
        </p:nvPicPr>
        <p:blipFill rotWithShape="1">
          <a:blip r:embed="rId3">
            <a:extLst>
              <a:ext uri="{28A0092B-C50C-407E-A947-70E740481C1C}">
                <a14:useLocalDpi xmlns:a14="http://schemas.microsoft.com/office/drawing/2010/main" val="0"/>
              </a:ext>
            </a:extLst>
          </a:blip>
          <a:srcRect t="12499" b="17209"/>
          <a:stretch/>
        </p:blipFill>
        <p:spPr>
          <a:xfrm>
            <a:off x="20" y="2030"/>
            <a:ext cx="12191980" cy="6855970"/>
          </a:xfrm>
          <a:prstGeom prst="rect">
            <a:avLst/>
          </a:prstGeom>
        </p:spPr>
      </p:pic>
      <p:sp>
        <p:nvSpPr>
          <p:cNvPr id="71" name="Rectangle 70">
            <a:extLst>
              <a:ext uri="{FF2B5EF4-FFF2-40B4-BE49-F238E27FC236}">
                <a16:creationId xmlns:a16="http://schemas.microsoft.com/office/drawing/2014/main" id="{BD1CAB03-F6A4-4736-85F6-261056424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3E2321B3-5D47-422E-8DD6-192DA485FF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9442" name="Rectangle 2"/>
          <p:cNvSpPr>
            <a:spLocks noGrp="1" noChangeArrowheads="1"/>
          </p:cNvSpPr>
          <p:nvPr>
            <p:ph type="title"/>
          </p:nvPr>
        </p:nvSpPr>
        <p:spPr>
          <a:xfrm>
            <a:off x="20" y="-14740"/>
            <a:ext cx="12191960" cy="852940"/>
          </a:xfrm>
        </p:spPr>
        <p:txBody>
          <a:bodyPr vert="horz" lIns="91440" tIns="45720" rIns="91440" bIns="45720" rtlCol="0" anchor="b">
            <a:normAutofit/>
          </a:bodyPr>
          <a:lstStyle/>
          <a:p>
            <a:pPr>
              <a:defRPr/>
            </a:pPr>
            <a:r>
              <a:rPr lang="en-US" sz="4800" u="sng" dirty="0">
                <a:latin typeface="Arial" panose="020B0604020202020204" pitchFamily="34" charset="0"/>
                <a:cs typeface="Arial" panose="020B0604020202020204" pitchFamily="34" charset="0"/>
              </a:rPr>
              <a:t>Conclusion</a:t>
            </a:r>
            <a:r>
              <a:rPr lang="en-US" sz="4800" u="sng" dirty="0"/>
              <a:t> </a:t>
            </a:r>
          </a:p>
        </p:txBody>
      </p:sp>
      <p:sp>
        <p:nvSpPr>
          <p:cNvPr id="5" name="Footer Placeholder 4"/>
          <p:cNvSpPr>
            <a:spLocks noGrp="1"/>
          </p:cNvSpPr>
          <p:nvPr>
            <p:ph type="ftr" sz="quarter" idx="11"/>
          </p:nvPr>
        </p:nvSpPr>
        <p:spPr>
          <a:xfrm>
            <a:off x="-15817" y="6499894"/>
            <a:ext cx="6672865" cy="365125"/>
          </a:xfrm>
        </p:spPr>
        <p:txBody>
          <a:bodyPr vert="horz" lIns="91440" tIns="45720" rIns="91440" bIns="45720" rtlCol="0" anchor="ctr">
            <a:normAutofit/>
          </a:bodyPr>
          <a:lstStyle/>
          <a:p>
            <a:pPr>
              <a:spcAft>
                <a:spcPts val="600"/>
              </a:spcAft>
              <a:buNone/>
              <a:defRPr/>
            </a:pPr>
            <a:r>
              <a:rPr lang="en-US" kern="1200" dirty="0">
                <a:solidFill>
                  <a:schemeClr val="tx1">
                    <a:tint val="75000"/>
                  </a:schemeClr>
                </a:solidFill>
                <a:latin typeface="+mn-lt"/>
                <a:ea typeface="+mn-ea"/>
                <a:cs typeface="+mn-cs"/>
              </a:rPr>
              <a:t>“He Is Not Here, But He Has Risen!”</a:t>
            </a:r>
          </a:p>
        </p:txBody>
      </p:sp>
      <p:sp>
        <p:nvSpPr>
          <p:cNvPr id="11" name="Text Box 5">
            <a:extLst>
              <a:ext uri="{FF2B5EF4-FFF2-40B4-BE49-F238E27FC236}">
                <a16:creationId xmlns:a16="http://schemas.microsoft.com/office/drawing/2014/main" id="{9CB4C1C7-68D9-48C6-8D97-8A2EBCA9C7E7}"/>
              </a:ext>
            </a:extLst>
          </p:cNvPr>
          <p:cNvSpPr txBox="1">
            <a:spLocks noChangeArrowheads="1"/>
          </p:cNvSpPr>
          <p:nvPr/>
        </p:nvSpPr>
        <p:spPr bwMode="auto">
          <a:xfrm>
            <a:off x="152400" y="3831179"/>
            <a:ext cx="1188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altLang="en-US" sz="3200" b="1" i="1" dirty="0">
                <a:solidFill>
                  <a:srgbClr val="66FFFF"/>
                </a:solidFill>
              </a:rPr>
              <a:t>There is hope in the empty tomb: </a:t>
            </a:r>
          </a:p>
          <a:p>
            <a:pPr algn="ctr" eaLnBrk="1" hangingPunct="1">
              <a:buClrTx/>
              <a:buSzTx/>
              <a:buFontTx/>
              <a:buNone/>
            </a:pPr>
            <a:r>
              <a:rPr lang="en-US" altLang="en-US" sz="3200" b="1" i="1" dirty="0">
                <a:solidFill>
                  <a:srgbClr val="66FFFF"/>
                </a:solidFill>
              </a:rPr>
              <a:t>Christ is risen and will one day return!</a:t>
            </a:r>
          </a:p>
        </p:txBody>
      </p:sp>
      <p:sp>
        <p:nvSpPr>
          <p:cNvPr id="12" name="Text Box 11">
            <a:extLst>
              <a:ext uri="{FF2B5EF4-FFF2-40B4-BE49-F238E27FC236}">
                <a16:creationId xmlns:a16="http://schemas.microsoft.com/office/drawing/2014/main" id="{42B8345D-928D-45E6-A130-600CFC7D01F4}"/>
              </a:ext>
            </a:extLst>
          </p:cNvPr>
          <p:cNvSpPr txBox="1">
            <a:spLocks noChangeArrowheads="1"/>
          </p:cNvSpPr>
          <p:nvPr/>
        </p:nvSpPr>
        <p:spPr bwMode="auto">
          <a:xfrm>
            <a:off x="152400" y="1680287"/>
            <a:ext cx="11887200" cy="1569660"/>
          </a:xfrm>
          <a:prstGeom prst="rect">
            <a:avLst/>
          </a:prstGeom>
          <a:noFill/>
          <a:ln>
            <a:noFill/>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defRPr/>
            </a:pPr>
            <a:r>
              <a:rPr lang="en-US" sz="3200" b="1" dirty="0">
                <a:ln>
                  <a:solidFill>
                    <a:schemeClr val="tx1"/>
                  </a:solidFill>
                </a:ln>
                <a:solidFill>
                  <a:srgbClr val="0000FF"/>
                </a:solidFill>
              </a:rPr>
              <a:t>Christians remember Jesus Who died, was buried, and</a:t>
            </a:r>
          </a:p>
          <a:p>
            <a:pPr algn="ctr" eaLnBrk="1" hangingPunct="1">
              <a:buClrTx/>
              <a:buSzTx/>
              <a:buFontTx/>
              <a:buNone/>
              <a:defRPr/>
            </a:pPr>
            <a:r>
              <a:rPr lang="en-US" sz="3200" b="1" dirty="0">
                <a:ln>
                  <a:solidFill>
                    <a:schemeClr val="tx1"/>
                  </a:solidFill>
                </a:ln>
                <a:solidFill>
                  <a:srgbClr val="0000FF"/>
                </a:solidFill>
              </a:rPr>
              <a:t>ROSE the 3</a:t>
            </a:r>
            <a:r>
              <a:rPr lang="en-US" sz="3200" b="1" baseline="30000" dirty="0">
                <a:ln>
                  <a:solidFill>
                    <a:schemeClr val="tx1"/>
                  </a:solidFill>
                </a:ln>
                <a:solidFill>
                  <a:srgbClr val="0000FF"/>
                </a:solidFill>
              </a:rPr>
              <a:t>rd</a:t>
            </a:r>
            <a:r>
              <a:rPr lang="en-US" sz="3200" b="1" dirty="0">
                <a:ln>
                  <a:solidFill>
                    <a:schemeClr val="tx1"/>
                  </a:solidFill>
                </a:ln>
                <a:solidFill>
                  <a:srgbClr val="0000FF"/>
                </a:solidFill>
              </a:rPr>
              <a:t> day, and ascended to Heaven to return again one day!</a:t>
            </a:r>
            <a:endParaRPr lang="en-US" sz="3200" b="1" i="1" dirty="0">
              <a:ln>
                <a:solidFill>
                  <a:schemeClr val="tx1"/>
                </a:solidFill>
              </a:ln>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5966" b="905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4">
            <a:extLst>
              <a:ext uri="{FF2B5EF4-FFF2-40B4-BE49-F238E27FC236}">
                <a16:creationId xmlns:a16="http://schemas.microsoft.com/office/drawing/2014/main" id="{4DE0D6BE-330A-422D-9BD9-1E18F73C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Times New Roman" pitchFamily="18" charset="0"/>
            </a:endParaRPr>
          </a:p>
        </p:txBody>
      </p:sp>
      <p:sp>
        <p:nvSpPr>
          <p:cNvPr id="3" name="Footer Placeholder 2"/>
          <p:cNvSpPr>
            <a:spLocks noGrp="1"/>
          </p:cNvSpPr>
          <p:nvPr>
            <p:ph type="ftr" sz="quarter" idx="11"/>
          </p:nvPr>
        </p:nvSpPr>
        <p:spPr>
          <a:xfrm>
            <a:off x="-14396" y="6476399"/>
            <a:ext cx="6672865" cy="365125"/>
          </a:xfrm>
        </p:spPr>
        <p:txBody>
          <a:bodyPr>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“He Is Not Here, But He Has Risen!”</a:t>
            </a:r>
          </a:p>
        </p:txBody>
      </p:sp>
      <p:sp>
        <p:nvSpPr>
          <p:cNvPr id="6" name="Title 5">
            <a:extLst>
              <a:ext uri="{FF2B5EF4-FFF2-40B4-BE49-F238E27FC236}">
                <a16:creationId xmlns:a16="http://schemas.microsoft.com/office/drawing/2014/main" id="{F40338E7-5F02-4858-88F7-93B6EFE46843}"/>
              </a:ext>
            </a:extLst>
          </p:cNvPr>
          <p:cNvSpPr>
            <a:spLocks noGrp="1"/>
          </p:cNvSpPr>
          <p:nvPr>
            <p:ph type="title"/>
          </p:nvPr>
        </p:nvSpPr>
        <p:spPr>
          <a:xfrm>
            <a:off x="20" y="16477"/>
            <a:ext cx="12191959" cy="821724"/>
          </a:xfrm>
        </p:spPr>
        <p:txBody>
          <a:bodyPr>
            <a:normAutofit/>
          </a:bodyPr>
          <a:lstStyle/>
          <a:p>
            <a:r>
              <a:rPr lang="en-US" sz="4000" dirty="0">
                <a:latin typeface="Arial" panose="020B0604020202020204" pitchFamily="34" charset="0"/>
                <a:cs typeface="Arial" panose="020B0604020202020204" pitchFamily="34" charset="0"/>
              </a:rPr>
              <a:t>Conclusion</a:t>
            </a:r>
          </a:p>
        </p:txBody>
      </p:sp>
      <p:sp>
        <p:nvSpPr>
          <p:cNvPr id="9" name="Text Box 3">
            <a:extLst>
              <a:ext uri="{FF2B5EF4-FFF2-40B4-BE49-F238E27FC236}">
                <a16:creationId xmlns:a16="http://schemas.microsoft.com/office/drawing/2014/main" id="{D8B5FDE8-D28B-495B-8DE8-31BD7B36F5E5}"/>
              </a:ext>
            </a:extLst>
          </p:cNvPr>
          <p:cNvSpPr txBox="1">
            <a:spLocks noChangeArrowheads="1"/>
          </p:cNvSpPr>
          <p:nvPr/>
        </p:nvSpPr>
        <p:spPr bwMode="auto">
          <a:xfrm>
            <a:off x="21" y="1177131"/>
            <a:ext cx="121919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altLang="en-US" sz="3200" b="1" dirty="0">
                <a:solidFill>
                  <a:schemeClr val="tx1"/>
                </a:solidFill>
              </a:rPr>
              <a:t>He will bring reward and judgment: must obey the gospel </a:t>
            </a:r>
            <a:r>
              <a:rPr lang="en-US" altLang="en-US" sz="3200" b="1" i="1" dirty="0">
                <a:solidFill>
                  <a:schemeClr val="tx1"/>
                </a:solidFill>
              </a:rPr>
              <a:t>(II Thess. 1:7-9)</a:t>
            </a:r>
          </a:p>
        </p:txBody>
      </p:sp>
      <p:sp>
        <p:nvSpPr>
          <p:cNvPr id="10" name="Text Box 5">
            <a:extLst>
              <a:ext uri="{FF2B5EF4-FFF2-40B4-BE49-F238E27FC236}">
                <a16:creationId xmlns:a16="http://schemas.microsoft.com/office/drawing/2014/main" id="{F84AF58E-242E-416A-BCEB-F6C1C6AF8C2D}"/>
              </a:ext>
            </a:extLst>
          </p:cNvPr>
          <p:cNvSpPr txBox="1">
            <a:spLocks noChangeArrowheads="1"/>
          </p:cNvSpPr>
          <p:nvPr/>
        </p:nvSpPr>
        <p:spPr bwMode="auto">
          <a:xfrm>
            <a:off x="3543299" y="2799965"/>
            <a:ext cx="5105400" cy="584775"/>
          </a:xfrm>
          <a:prstGeom prst="rect">
            <a:avLst/>
          </a:prstGeom>
          <a:solidFill>
            <a:schemeClr val="bg1">
              <a:lumMod val="20000"/>
              <a:lumOff val="80000"/>
            </a:schemeClr>
          </a:solidFill>
          <a:ln w="9525">
            <a:solidFill>
              <a:srgbClr val="FF0066"/>
            </a:solidFill>
            <a:miter lim="800000"/>
            <a:headEnd/>
            <a:tailEnd/>
          </a:ln>
        </p:spPr>
        <p:txBody>
          <a:bodyPr>
            <a:spAutoFit/>
          </a:bodyPr>
          <a:lstStyle/>
          <a:p>
            <a:pPr marL="457200" indent="-457200" algn="ctr">
              <a:buClrTx/>
              <a:buSzTx/>
              <a:buNone/>
              <a:defRPr/>
            </a:pPr>
            <a:r>
              <a:rPr lang="en-US" sz="3200" b="1" dirty="0">
                <a:solidFill>
                  <a:srgbClr val="FF0000"/>
                </a:solidFill>
              </a:rPr>
              <a:t>Are you ready?</a:t>
            </a:r>
          </a:p>
        </p:txBody>
      </p:sp>
      <p:sp>
        <p:nvSpPr>
          <p:cNvPr id="11" name="Text Box 5">
            <a:extLst>
              <a:ext uri="{FF2B5EF4-FFF2-40B4-BE49-F238E27FC236}">
                <a16:creationId xmlns:a16="http://schemas.microsoft.com/office/drawing/2014/main" id="{D65553C3-6DA0-43E0-829B-E9F6C73463E4}"/>
              </a:ext>
            </a:extLst>
          </p:cNvPr>
          <p:cNvSpPr txBox="1">
            <a:spLocks noChangeArrowheads="1"/>
          </p:cNvSpPr>
          <p:nvPr/>
        </p:nvSpPr>
        <p:spPr bwMode="auto">
          <a:xfrm>
            <a:off x="2171699" y="4510771"/>
            <a:ext cx="7848600" cy="1569660"/>
          </a:xfrm>
          <a:prstGeom prst="rect">
            <a:avLst/>
          </a:prstGeom>
          <a:solidFill>
            <a:schemeClr val="tx2">
              <a:lumMod val="90000"/>
            </a:schemeClr>
          </a:solidFill>
          <a:ln w="28575">
            <a:solidFill>
              <a:srgbClr val="00B0F0"/>
            </a:solidFill>
            <a:miter lim="800000"/>
            <a:headEnd/>
            <a:tailEnd/>
          </a:ln>
        </p:spPr>
        <p:txBody>
          <a:bodyPr wrap="square">
            <a:spAutoFit/>
          </a:bodyPr>
          <a:lstStyle/>
          <a:p>
            <a:pPr marL="457200" indent="-457200" algn="ctr">
              <a:buClrTx/>
              <a:buSzTx/>
              <a:buNone/>
              <a:defRPr/>
            </a:pPr>
            <a:r>
              <a:rPr lang="en-US" sz="4800" b="1" dirty="0">
                <a:solidFill>
                  <a:srgbClr val="0000FF"/>
                </a:solidFill>
              </a:rPr>
              <a:t>Do you have the hope of </a:t>
            </a:r>
          </a:p>
          <a:p>
            <a:pPr marL="457200" indent="-457200" algn="ctr">
              <a:buClrTx/>
              <a:buSzTx/>
              <a:buNone/>
              <a:defRPr/>
            </a:pPr>
            <a:r>
              <a:rPr lang="en-US" sz="4800" b="1" dirty="0">
                <a:solidFill>
                  <a:srgbClr val="0000FF"/>
                </a:solidFill>
              </a:rPr>
              <a:t>the empty tomb?</a:t>
            </a:r>
          </a:p>
        </p:txBody>
      </p:sp>
    </p:spTree>
    <p:extLst>
      <p:ext uri="{BB962C8B-B14F-4D97-AF65-F5344CB8AC3E}">
        <p14:creationId xmlns:p14="http://schemas.microsoft.com/office/powerpoint/2010/main" val="3966773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2052" name="Picture 4" descr="Empty Tomb_He Is Risen.jpg"/>
          <p:cNvPicPr>
            <a:picLocks noChangeAspect="1"/>
          </p:cNvPicPr>
          <p:nvPr/>
        </p:nvPicPr>
        <p:blipFill rotWithShape="1">
          <a:blip r:embed="rId4">
            <a:alphaModFix amt="35000"/>
            <a:grayscl/>
            <a:extLst>
              <a:ext uri="{28A0092B-C50C-407E-A947-70E740481C1C}">
                <a14:useLocalDpi xmlns:a14="http://schemas.microsoft.com/office/drawing/2010/main" val="0"/>
              </a:ext>
            </a:extLst>
          </a:blip>
          <a:srcRect t="15955" b="90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36">
            <a:extLst>
              <a:ext uri="{FF2B5EF4-FFF2-40B4-BE49-F238E27FC236}">
                <a16:creationId xmlns:a16="http://schemas.microsoft.com/office/drawing/2014/main" id="{E29BDF46-9C04-4DFA-9D28-A33BBC6EDF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2">
            <a:extLst>
              <a:ext uri="{FF2B5EF4-FFF2-40B4-BE49-F238E27FC236}">
                <a16:creationId xmlns:a16="http://schemas.microsoft.com/office/drawing/2014/main" id="{D93B63D9-E894-4CE0-8752-1072B831BC35}"/>
              </a:ext>
            </a:extLst>
          </p:cNvPr>
          <p:cNvSpPr txBox="1">
            <a:spLocks noChangeArrowheads="1"/>
          </p:cNvSpPr>
          <p:nvPr/>
        </p:nvSpPr>
        <p:spPr>
          <a:xfrm>
            <a:off x="0" y="0"/>
            <a:ext cx="12192000" cy="990600"/>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buClrTx/>
              <a:buSzTx/>
              <a:buFontTx/>
            </a:pPr>
            <a:r>
              <a:rPr lang="en-US" sz="4600" u="sng">
                <a:solidFill>
                  <a:srgbClr val="0000FF"/>
                </a:solidFill>
                <a:latin typeface="Ameretto"/>
              </a:rPr>
              <a:t>“What Must I Do To Be Saved?”</a:t>
            </a:r>
            <a:endParaRPr lang="en-US" sz="4600" u="sng" dirty="0">
              <a:solidFill>
                <a:srgbClr val="0000FF"/>
              </a:solidFill>
              <a:latin typeface="Ameretto"/>
            </a:endParaRPr>
          </a:p>
        </p:txBody>
      </p:sp>
      <p:sp>
        <p:nvSpPr>
          <p:cNvPr id="12" name="Text Box 3">
            <a:extLst>
              <a:ext uri="{FF2B5EF4-FFF2-40B4-BE49-F238E27FC236}">
                <a16:creationId xmlns:a16="http://schemas.microsoft.com/office/drawing/2014/main" id="{20869BDC-4666-485A-B359-12189FEBAF48}"/>
              </a:ext>
            </a:extLst>
          </p:cNvPr>
          <p:cNvSpPr txBox="1">
            <a:spLocks noChangeArrowheads="1"/>
          </p:cNvSpPr>
          <p:nvPr/>
        </p:nvSpPr>
        <p:spPr bwMode="auto">
          <a:xfrm>
            <a:off x="1524000" y="1066800"/>
            <a:ext cx="9144000" cy="3539430"/>
          </a:xfrm>
          <a:prstGeom prst="rect">
            <a:avLst/>
          </a:prstGeom>
          <a:noFill/>
          <a:ln w="9525">
            <a:noFill/>
            <a:miter lim="800000"/>
            <a:headEnd/>
            <a:tailEnd/>
          </a:ln>
          <a:effectLst/>
        </p:spPr>
        <p:txBody>
          <a:bodyPr wrap="square">
            <a:spAutoFit/>
          </a:bodyPr>
          <a:lstStyle/>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Hear The Gospel (Jn. 5:24; Rom. 10:17)</a:t>
            </a:r>
          </a:p>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Believe In Christ (Jn. 3:16-18; Jn. 8:24)</a:t>
            </a:r>
          </a:p>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Repent Of Sins (Lk. 13:35; Acts 2:38)</a:t>
            </a:r>
          </a:p>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Confess Christ (Mt. 10:32; Rom. 10:10)</a:t>
            </a:r>
          </a:p>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 Baptized (Mk. 16:16; Acts 22:16)</a:t>
            </a:r>
          </a:p>
          <a:p>
            <a:pPr marL="796925" marR="0" lvl="0" indent="-571500" algn="l" defTabSz="914400" rtl="0" eaLnBrk="1" fontAlgn="base" latinLnBrk="0" hangingPunct="1">
              <a:lnSpc>
                <a:spcPct val="100000"/>
              </a:lnSpc>
              <a:spcBef>
                <a:spcPct val="20000"/>
              </a:spcBef>
              <a:spcAft>
                <a:spcPct val="0"/>
              </a:spcAft>
              <a:buClr>
                <a:srgbClr val="6BA9DA"/>
              </a:buClr>
              <a:buSzPct val="115000"/>
              <a:buFont typeface="Wingdings" pitchFamily="2" charset="2"/>
              <a:buChar char="Ø"/>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Remain Faithful (Jn. 8:31; Rev. 2:10)</a:t>
            </a:r>
          </a:p>
        </p:txBody>
      </p:sp>
      <p:sp>
        <p:nvSpPr>
          <p:cNvPr id="13" name="Rectangle 7">
            <a:extLst>
              <a:ext uri="{FF2B5EF4-FFF2-40B4-BE49-F238E27FC236}">
                <a16:creationId xmlns:a16="http://schemas.microsoft.com/office/drawing/2014/main" id="{14D0DA72-85B5-483A-8AC6-3CA673961070}"/>
              </a:ext>
            </a:extLst>
          </p:cNvPr>
          <p:cNvSpPr>
            <a:spLocks noChangeArrowheads="1"/>
          </p:cNvSpPr>
          <p:nvPr/>
        </p:nvSpPr>
        <p:spPr bwMode="auto">
          <a:xfrm>
            <a:off x="0" y="4876800"/>
            <a:ext cx="12192000" cy="737419"/>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Ameretto"/>
                <a:ea typeface="+mn-ea"/>
                <a:cs typeface="Times New Roman" pitchFamily="18" charset="0"/>
              </a:rPr>
              <a:t>For The Erring Child of God:</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Ameretto"/>
                <a:ea typeface="+mn-ea"/>
                <a:cs typeface="Times New Roman" pitchFamily="18" charset="0"/>
              </a:rPr>
              <a:t> </a:t>
            </a:r>
            <a:endParaRPr kumimoji="0" lang="en-US" sz="2000" b="0" i="0" u="none" strike="noStrike" kern="1200" cap="none" spc="0" normalizeH="0" baseline="0" noProof="0" dirty="0">
              <a:ln>
                <a:noFill/>
              </a:ln>
              <a:solidFill>
                <a:srgbClr val="A0BCD3"/>
              </a:solidFill>
              <a:effectLst/>
              <a:uLnTx/>
              <a:uFillTx/>
              <a:latin typeface="Tahoma" pitchFamily="34" charset="0"/>
              <a:ea typeface="+mn-ea"/>
              <a:cs typeface="Times New Roman" pitchFamily="18" charset="0"/>
            </a:endParaRPr>
          </a:p>
        </p:txBody>
      </p:sp>
      <p:sp>
        <p:nvSpPr>
          <p:cNvPr id="14" name="Text Box 4">
            <a:extLst>
              <a:ext uri="{FF2B5EF4-FFF2-40B4-BE49-F238E27FC236}">
                <a16:creationId xmlns:a16="http://schemas.microsoft.com/office/drawing/2014/main" id="{DE31C660-BC0C-4984-AE4E-590F3EFD8723}"/>
              </a:ext>
            </a:extLst>
          </p:cNvPr>
          <p:cNvSpPr txBox="1">
            <a:spLocks noChangeArrowheads="1"/>
          </p:cNvSpPr>
          <p:nvPr/>
        </p:nvSpPr>
        <p:spPr bwMode="auto">
          <a:xfrm>
            <a:off x="0" y="5614219"/>
            <a:ext cx="12192000" cy="58477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A9DA"/>
              </a:buClr>
              <a:buSzPct val="115000"/>
              <a:buFont typeface="Wingdings" pitchFamily="2" charset="2"/>
              <a:buNone/>
              <a:tabLst/>
              <a:defRPr/>
            </a:pPr>
            <a:r>
              <a:rPr kumimoji="0" lang="en-US" sz="3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Repent (Acts 8:22), Confess (I Jn. 1:9), Pray (Acts 8:22)</a:t>
            </a:r>
          </a:p>
        </p:txBody>
      </p:sp>
    </p:spTree>
    <p:extLst>
      <p:ext uri="{BB962C8B-B14F-4D97-AF65-F5344CB8AC3E}">
        <p14:creationId xmlns:p14="http://schemas.microsoft.com/office/powerpoint/2010/main" val="20376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out)">
                                      <p:cBhvr>
                                        <p:cTn id="7" dur="2000"/>
                                        <p:tgtEl>
                                          <p:spTgt spid="12">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circle(out)">
                                      <p:cBhvr>
                                        <p:cTn id="11" dur="2000"/>
                                        <p:tgtEl>
                                          <p:spTgt spid="12">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circle(out)">
                                      <p:cBhvr>
                                        <p:cTn id="15" dur="2000"/>
                                        <p:tgtEl>
                                          <p:spTgt spid="12">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circle(out)">
                                      <p:cBhvr>
                                        <p:cTn id="19" dur="2000"/>
                                        <p:tgtEl>
                                          <p:spTgt spid="12">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circle(out)">
                                      <p:cBhvr>
                                        <p:cTn id="23" dur="2000"/>
                                        <p:tgtEl>
                                          <p:spTgt spid="12">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circle(out)">
                                      <p:cBhvr>
                                        <p:cTn id="27" dur="2000"/>
                                        <p:tgtEl>
                                          <p:spTgt spid="12">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out)">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FD5370-C3E0-45D5-A0B9-81F525448982}"/>
              </a:ext>
            </a:extLst>
          </p:cNvPr>
          <p:cNvPicPr>
            <a:picLocks noChangeAspect="1"/>
          </p:cNvPicPr>
          <p:nvPr/>
        </p:nvPicPr>
        <p:blipFill rotWithShape="1">
          <a:blip r:embed="rId3">
            <a:extLst>
              <a:ext uri="{28A0092B-C50C-407E-A947-70E740481C1C}">
                <a14:useLocalDpi xmlns:a14="http://schemas.microsoft.com/office/drawing/2010/main" val="0"/>
              </a:ext>
            </a:extLst>
          </a:blip>
          <a:srcRect l="26767" r="21540" b="1"/>
          <a:stretch/>
        </p:blipFill>
        <p:spPr>
          <a:xfrm>
            <a:off x="20" y="10"/>
            <a:ext cx="4635987" cy="6857990"/>
          </a:xfrm>
          <a:prstGeom prst="rect">
            <a:avLst/>
          </a:prstGeom>
        </p:spPr>
      </p:pic>
      <p:cxnSp>
        <p:nvCxnSpPr>
          <p:cNvPr id="164870" name="Straight Connector 70">
            <a:extLst>
              <a:ext uri="{FF2B5EF4-FFF2-40B4-BE49-F238E27FC236}">
                <a16:creationId xmlns:a16="http://schemas.microsoft.com/office/drawing/2014/main" id="{E2A31A05-19BB-4F84-9402-E8569CBDBDB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64866" name="Rectangle 2"/>
          <p:cNvSpPr>
            <a:spLocks noGrp="1" noChangeArrowheads="1"/>
          </p:cNvSpPr>
          <p:nvPr>
            <p:ph type="title"/>
          </p:nvPr>
        </p:nvSpPr>
        <p:spPr>
          <a:xfrm>
            <a:off x="4724399" y="10"/>
            <a:ext cx="7467576" cy="1326321"/>
          </a:xfrm>
        </p:spPr>
        <p:txBody>
          <a:bodyPr vert="horz" lIns="91440" tIns="45720" rIns="91440" bIns="45720" rtlCol="0" anchor="ctr">
            <a:normAutofit/>
          </a:bodyPr>
          <a:lstStyle/>
          <a:p>
            <a:pPr>
              <a:defRPr/>
            </a:pPr>
            <a:r>
              <a:rPr lang="en-US" u="sng" dirty="0"/>
              <a:t>Intro </a:t>
            </a:r>
          </a:p>
        </p:txBody>
      </p:sp>
      <p:sp>
        <p:nvSpPr>
          <p:cNvPr id="5" name="Footer Placeholder 4"/>
          <p:cNvSpPr>
            <a:spLocks noGrp="1"/>
          </p:cNvSpPr>
          <p:nvPr>
            <p:ph type="ftr" sz="quarter" idx="11"/>
          </p:nvPr>
        </p:nvSpPr>
        <p:spPr>
          <a:xfrm>
            <a:off x="-16476" y="6487922"/>
            <a:ext cx="4564092" cy="365125"/>
          </a:xfrm>
        </p:spPr>
        <p:txBody>
          <a:bodyPr vert="horz" lIns="91440" tIns="45720" rIns="91440" bIns="45720" rtlCol="0" anchor="ctr">
            <a:normAutofit/>
          </a:bodyPr>
          <a:lstStyle/>
          <a:p>
            <a:pPr>
              <a:spcAft>
                <a:spcPts val="600"/>
              </a:spcAft>
              <a:buNone/>
              <a:defRPr/>
            </a:pPr>
            <a:r>
              <a:rPr lang="en-US" kern="1200" dirty="0">
                <a:solidFill>
                  <a:schemeClr val="bg1"/>
                </a:solidFill>
                <a:latin typeface="+mn-lt"/>
                <a:ea typeface="+mn-ea"/>
                <a:cs typeface="+mn-cs"/>
              </a:rPr>
              <a:t>“He Is Not Here, But He Has Risen!”</a:t>
            </a:r>
          </a:p>
        </p:txBody>
      </p:sp>
      <p:sp>
        <p:nvSpPr>
          <p:cNvPr id="8" name="Text Box 11"/>
          <p:cNvSpPr txBox="1">
            <a:spLocks noChangeArrowheads="1"/>
          </p:cNvSpPr>
          <p:nvPr/>
        </p:nvSpPr>
        <p:spPr bwMode="auto">
          <a:xfrm>
            <a:off x="4722338" y="1187126"/>
            <a:ext cx="7545831" cy="4451673"/>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indent="-228600" eaLnBrk="1" hangingPunct="1">
              <a:lnSpc>
                <a:spcPct val="120000"/>
              </a:lnSpc>
              <a:spcAft>
                <a:spcPts val="600"/>
              </a:spcAft>
              <a:buClrTx/>
              <a:buSzTx/>
              <a:buFont typeface="Arial" panose="020B0604020202020204" pitchFamily="34" charset="0"/>
              <a:buChar char="•"/>
              <a:defRPr/>
            </a:pPr>
            <a:r>
              <a:rPr 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The resurrection of Jesus is central to Christianity!</a:t>
            </a:r>
          </a:p>
          <a:p>
            <a:pPr indent="-228600" eaLnBrk="1" hangingPunct="1">
              <a:lnSpc>
                <a:spcPct val="120000"/>
              </a:lnSpc>
              <a:spcAft>
                <a:spcPts val="600"/>
              </a:spcAft>
              <a:buClrTx/>
              <a:buSzTx/>
              <a:buFont typeface="Arial" panose="020B0604020202020204" pitchFamily="34" charset="0"/>
              <a:buChar char="•"/>
              <a:defRPr/>
            </a:pPr>
            <a:r>
              <a:rPr 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Jesus said He would rise the 3</a:t>
            </a:r>
            <a:r>
              <a:rPr lang="en-US" sz="3200" b="1" baseline="30000"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rd</a:t>
            </a:r>
            <a:r>
              <a:rPr lang="en-US" sz="3200" b="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 day </a:t>
            </a:r>
            <a:r>
              <a:rPr lang="en-US" sz="32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a:t>
            </a:r>
            <a:r>
              <a:rPr lang="nl-NL" sz="32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Jn. 2:19; Mt. 12:40; 27:63; Mk. 8:31-32; Lk. 24:7, 21)</a:t>
            </a:r>
            <a:endParaRPr lang="en-US" sz="3200" b="1" i="1" dirty="0">
              <a:solidFill>
                <a:schemeClr val="tx1"/>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endParaRPr>
          </a:p>
          <a:p>
            <a:pPr indent="-228600" eaLnBrk="1" hangingPunct="1">
              <a:lnSpc>
                <a:spcPct val="120000"/>
              </a:lnSpc>
              <a:spcAft>
                <a:spcPts val="600"/>
              </a:spcAft>
              <a:buClrTx/>
              <a:buSzTx/>
              <a:buFont typeface="Arial" panose="020B0604020202020204" pitchFamily="34" charset="0"/>
              <a:buChar char="•"/>
              <a:defRPr/>
            </a:pPr>
            <a:r>
              <a:rPr lang="en-US" sz="3200" b="1" i="1" dirty="0">
                <a:ln>
                  <a:solidFill>
                    <a:schemeClr val="tx1"/>
                  </a:solidFill>
                </a:ln>
                <a:solidFill>
                  <a:srgbClr val="FF0000"/>
                </a:solidFill>
                <a:effectLst>
                  <a:outerShdw blurRad="50800" dist="38100" dir="2700000" algn="tl" rotWithShape="0">
                    <a:srgbClr val="000000">
                      <a:alpha val="48000"/>
                    </a:srgbClr>
                  </a:outerShdw>
                </a:effectLst>
                <a:ea typeface="Tahoma" panose="020B0604030504040204" pitchFamily="34" charset="0"/>
                <a:cs typeface="Tahoma" panose="020B0604030504040204" pitchFamily="34" charset="0"/>
              </a:rPr>
              <a:t>If He didn’t, then He was a false prophet!</a:t>
            </a:r>
          </a:p>
        </p:txBody>
      </p:sp>
    </p:spTree>
    <p:extLst>
      <p:ext uri="{BB962C8B-B14F-4D97-AF65-F5344CB8AC3E}">
        <p14:creationId xmlns:p14="http://schemas.microsoft.com/office/powerpoint/2010/main" val="16138560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5A651A93-5ACF-47C3-9ED8-E51447D9CA0B}"/>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5966" b="905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4">
            <a:extLst>
              <a:ext uri="{FF2B5EF4-FFF2-40B4-BE49-F238E27FC236}">
                <a16:creationId xmlns:a16="http://schemas.microsoft.com/office/drawing/2014/main" id="{4DE0D6BE-330A-422D-9BD9-1E18F73C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1" y="16476"/>
            <a:ext cx="5029200" cy="1326321"/>
          </a:xfrm>
        </p:spPr>
        <p:txBody>
          <a:bodyPr>
            <a:normAutofit/>
          </a:bodyPr>
          <a:lstStyle/>
          <a:p>
            <a:r>
              <a:rPr lang="en-US" sz="3600" b="1"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I Cor. 15:12-15</a:t>
            </a:r>
          </a:p>
        </p:txBody>
      </p:sp>
      <p:sp>
        <p:nvSpPr>
          <p:cNvPr id="2" name="Content Placeholder 1"/>
          <p:cNvSpPr>
            <a:spLocks noGrp="1"/>
          </p:cNvSpPr>
          <p:nvPr>
            <p:ph idx="1"/>
          </p:nvPr>
        </p:nvSpPr>
        <p:spPr>
          <a:xfrm>
            <a:off x="-14396" y="1251137"/>
            <a:ext cx="12206376" cy="5316923"/>
          </a:xfrm>
        </p:spPr>
        <p:txBody>
          <a:bodyPr>
            <a:noAutofit/>
          </a:bodyPr>
          <a:lstStyle/>
          <a:p>
            <a:pPr marL="498475" indent="-771525">
              <a:buNone/>
            </a:pPr>
            <a:r>
              <a:rPr lang="en-US" altLang="en-US" sz="2800" dirty="0">
                <a:latin typeface="Tahoma" panose="020B0604030504040204" pitchFamily="34" charset="0"/>
                <a:ea typeface="Tahoma" panose="020B0604030504040204" pitchFamily="34" charset="0"/>
                <a:cs typeface="Tahoma" panose="020B0604030504040204" pitchFamily="34" charset="0"/>
              </a:rPr>
              <a:t>12.  Now if Christ is preached, that He has been raised from the dead, how do some among you say that there is no resurrection of the dead? </a:t>
            </a:r>
          </a:p>
          <a:p>
            <a:pPr marL="498475" indent="-771525">
              <a:buNone/>
            </a:pPr>
            <a:r>
              <a:rPr lang="en-US" altLang="en-US" sz="2800" dirty="0">
                <a:latin typeface="Tahoma" panose="020B0604030504040204" pitchFamily="34" charset="0"/>
                <a:ea typeface="Tahoma" panose="020B0604030504040204" pitchFamily="34" charset="0"/>
                <a:cs typeface="Tahoma" panose="020B0604030504040204" pitchFamily="34" charset="0"/>
              </a:rPr>
              <a:t>13.  But if there is no resurrection of the dead, not even Christ has been raised; </a:t>
            </a:r>
          </a:p>
          <a:p>
            <a:pPr marL="498475" indent="-771525">
              <a:buNone/>
            </a:pPr>
            <a:r>
              <a:rPr lang="en-US" altLang="en-US" sz="2800" dirty="0">
                <a:latin typeface="Tahoma" panose="020B0604030504040204" pitchFamily="34" charset="0"/>
                <a:ea typeface="Tahoma" panose="020B0604030504040204" pitchFamily="34" charset="0"/>
                <a:cs typeface="Tahoma" panose="020B0604030504040204" pitchFamily="34" charset="0"/>
              </a:rPr>
              <a:t>14.  and if Christ has not been raised, then our preaching is vain, your faith also is vain. </a:t>
            </a:r>
          </a:p>
          <a:p>
            <a:pPr marL="498475" indent="-771525">
              <a:buNone/>
            </a:pPr>
            <a:r>
              <a:rPr lang="en-US" altLang="en-US" sz="2800" dirty="0">
                <a:latin typeface="Tahoma" panose="020B0604030504040204" pitchFamily="34" charset="0"/>
                <a:ea typeface="Tahoma" panose="020B0604030504040204" pitchFamily="34" charset="0"/>
                <a:cs typeface="Tahoma" panose="020B0604030504040204" pitchFamily="34" charset="0"/>
              </a:rPr>
              <a:t>15.  Moreover we are even found to be false witnesses of God, because we testified against God that He raised Christ, whom He did not raise, if in fact the dead are not raised. </a:t>
            </a:r>
          </a:p>
        </p:txBody>
      </p:sp>
      <p:sp>
        <p:nvSpPr>
          <p:cNvPr id="3" name="Footer Placeholder 2"/>
          <p:cNvSpPr>
            <a:spLocks noGrp="1"/>
          </p:cNvSpPr>
          <p:nvPr>
            <p:ph type="ftr" sz="quarter" idx="11"/>
          </p:nvPr>
        </p:nvSpPr>
        <p:spPr>
          <a:xfrm>
            <a:off x="-14396" y="6476399"/>
            <a:ext cx="6672865" cy="365125"/>
          </a:xfrm>
        </p:spPr>
        <p:txBody>
          <a:bodyPr>
            <a:normAutofit/>
          </a:bodyPr>
          <a:lstStyle/>
          <a:p>
            <a:pPr>
              <a:spcAft>
                <a:spcPts val="600"/>
              </a:spcAft>
              <a:buNone/>
              <a:defRPr/>
            </a:pPr>
            <a:r>
              <a:rPr lang="en-US" dirty="0"/>
              <a:t>“He Is Not Here, But He Has Risen!”</a:t>
            </a:r>
          </a:p>
        </p:txBody>
      </p:sp>
    </p:spTree>
    <p:extLst>
      <p:ext uri="{BB962C8B-B14F-4D97-AF65-F5344CB8AC3E}">
        <p14:creationId xmlns:p14="http://schemas.microsoft.com/office/powerpoint/2010/main" val="1556506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5" name="Picture 4" descr="Empty Tomb_He Is Risen.jpg">
            <a:extLst>
              <a:ext uri="{FF2B5EF4-FFF2-40B4-BE49-F238E27FC236}">
                <a16:creationId xmlns:a16="http://schemas.microsoft.com/office/drawing/2014/main" id="{1266D46C-E0BE-4519-815E-C3070A01CA1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5966" b="905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DE0D6BE-330A-422D-9BD9-1E18F73C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18555" y="2030"/>
            <a:ext cx="5315445" cy="1326321"/>
          </a:xfrm>
        </p:spPr>
        <p:txBody>
          <a:bodyPr>
            <a:normAutofit/>
          </a:bodyPr>
          <a:lstStyle/>
          <a:p>
            <a:r>
              <a:rPr lang="en-US" sz="3600" b="1" dirty="0">
                <a:ln>
                  <a:solidFill>
                    <a:srgbClr val="0000FF"/>
                  </a:solidFill>
                </a:ln>
                <a:effectLst>
                  <a:glow rad="101600">
                    <a:srgbClr val="0000FF">
                      <a:alpha val="60000"/>
                    </a:srgbClr>
                  </a:glow>
                </a:effectLst>
                <a:latin typeface="Arial" panose="020B0604020202020204" pitchFamily="34" charset="0"/>
                <a:cs typeface="Arial" panose="020B0604020202020204" pitchFamily="34" charset="0"/>
              </a:rPr>
              <a:t>I Cor. 15:16-20</a:t>
            </a:r>
          </a:p>
        </p:txBody>
      </p:sp>
      <p:sp>
        <p:nvSpPr>
          <p:cNvPr id="2" name="Content Placeholder 1"/>
          <p:cNvSpPr>
            <a:spLocks noGrp="1"/>
          </p:cNvSpPr>
          <p:nvPr>
            <p:ph idx="1"/>
          </p:nvPr>
        </p:nvSpPr>
        <p:spPr>
          <a:xfrm>
            <a:off x="20" y="1328351"/>
            <a:ext cx="12192000" cy="4724400"/>
          </a:xfrm>
        </p:spPr>
        <p:txBody>
          <a:bodyPr>
            <a:noAutofit/>
          </a:bodyPr>
          <a:lstStyle/>
          <a:p>
            <a:pPr marL="803275" indent="-803275">
              <a:buNone/>
            </a:pPr>
            <a:r>
              <a:rPr lang="en-US" altLang="en-US" sz="2800" dirty="0">
                <a:latin typeface="Tahoma" panose="020B0604030504040204" pitchFamily="34" charset="0"/>
                <a:ea typeface="Tahoma" panose="020B0604030504040204" pitchFamily="34" charset="0"/>
                <a:cs typeface="Tahoma" panose="020B0604030504040204" pitchFamily="34" charset="0"/>
              </a:rPr>
              <a:t>16.  For if the dead are not raised, not even Christ has been raised; </a:t>
            </a:r>
          </a:p>
          <a:p>
            <a:pPr marL="803275" indent="-803275">
              <a:buNone/>
            </a:pPr>
            <a:r>
              <a:rPr lang="en-US" altLang="en-US" sz="2800" dirty="0">
                <a:latin typeface="Tahoma" panose="020B0604030504040204" pitchFamily="34" charset="0"/>
                <a:ea typeface="Tahoma" panose="020B0604030504040204" pitchFamily="34" charset="0"/>
                <a:cs typeface="Tahoma" panose="020B0604030504040204" pitchFamily="34" charset="0"/>
              </a:rPr>
              <a:t>17.  and if Christ has not been raised, your faith is worthless; you are still in your sins. </a:t>
            </a:r>
          </a:p>
          <a:p>
            <a:pPr marL="803275" indent="-803275">
              <a:buNone/>
            </a:pPr>
            <a:r>
              <a:rPr lang="en-US" altLang="en-US" sz="2800" dirty="0">
                <a:latin typeface="Tahoma" panose="020B0604030504040204" pitchFamily="34" charset="0"/>
                <a:ea typeface="Tahoma" panose="020B0604030504040204" pitchFamily="34" charset="0"/>
                <a:cs typeface="Tahoma" panose="020B0604030504040204" pitchFamily="34" charset="0"/>
              </a:rPr>
              <a:t>18.  Then those also who have fallen asleep in Christ have perished. </a:t>
            </a:r>
          </a:p>
          <a:p>
            <a:pPr marL="803275" indent="-803275">
              <a:buNone/>
            </a:pPr>
            <a:r>
              <a:rPr lang="en-US" altLang="en-US" sz="2800" dirty="0">
                <a:latin typeface="Tahoma" panose="020B0604030504040204" pitchFamily="34" charset="0"/>
                <a:ea typeface="Tahoma" panose="020B0604030504040204" pitchFamily="34" charset="0"/>
                <a:cs typeface="Tahoma" panose="020B0604030504040204" pitchFamily="34" charset="0"/>
              </a:rPr>
              <a:t>19. If we have hoped in Christ in this life only, we are of all men most to be pitied. </a:t>
            </a:r>
          </a:p>
          <a:p>
            <a:pPr marL="803275" indent="-803275">
              <a:buNone/>
            </a:pPr>
            <a:r>
              <a:rPr lang="en-US" sz="2800" dirty="0">
                <a:latin typeface="Tahoma" panose="020B0604030504040204" pitchFamily="34" charset="0"/>
                <a:ea typeface="Tahoma" panose="020B0604030504040204" pitchFamily="34" charset="0"/>
                <a:cs typeface="Tahoma" panose="020B0604030504040204" pitchFamily="34" charset="0"/>
              </a:rPr>
              <a:t>20. But now Christ has been raised from the dead, the first fruits of those who are asleep. </a:t>
            </a:r>
          </a:p>
        </p:txBody>
      </p:sp>
      <p:sp>
        <p:nvSpPr>
          <p:cNvPr id="3" name="Footer Placeholder 2"/>
          <p:cNvSpPr>
            <a:spLocks noGrp="1"/>
          </p:cNvSpPr>
          <p:nvPr>
            <p:ph type="ftr" sz="quarter" idx="11"/>
          </p:nvPr>
        </p:nvSpPr>
        <p:spPr>
          <a:xfrm>
            <a:off x="18555" y="6490845"/>
            <a:ext cx="6672865" cy="365125"/>
          </a:xfrm>
        </p:spPr>
        <p:txBody>
          <a:bodyPr>
            <a:normAutofit/>
          </a:bodyPr>
          <a:lstStyle/>
          <a:p>
            <a:pPr>
              <a:spcAft>
                <a:spcPts val="600"/>
              </a:spcAft>
              <a:buNone/>
              <a:defRPr/>
            </a:pPr>
            <a:r>
              <a:rPr lang="en-US" dirty="0"/>
              <a:t>“He Is Not Here, But He Has Risen!”</a:t>
            </a:r>
          </a:p>
        </p:txBody>
      </p:sp>
    </p:spTree>
    <p:extLst>
      <p:ext uri="{BB962C8B-B14F-4D97-AF65-F5344CB8AC3E}">
        <p14:creationId xmlns:p14="http://schemas.microsoft.com/office/powerpoint/2010/main" val="2413867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2027B9-79FC-48DD-880B-0F5084845CD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24364" b="8089"/>
          <a:stretch/>
        </p:blipFill>
        <p:spPr>
          <a:xfrm>
            <a:off x="20" y="2030"/>
            <a:ext cx="12191980" cy="6855970"/>
          </a:xfrm>
          <a:prstGeom prst="rect">
            <a:avLst/>
          </a:prstGeom>
        </p:spPr>
      </p:pic>
      <p:sp>
        <p:nvSpPr>
          <p:cNvPr id="12" name="Rectangle 9">
            <a:extLst>
              <a:ext uri="{FF2B5EF4-FFF2-40B4-BE49-F238E27FC236}">
                <a16:creationId xmlns:a16="http://schemas.microsoft.com/office/drawing/2014/main" id="{4DE0D6BE-330A-422D-9BD9-1E18F73C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0" y="-8238"/>
            <a:ext cx="12191980" cy="1326321"/>
          </a:xfrm>
        </p:spPr>
        <p:txBody>
          <a:bodyPr>
            <a:normAutofit/>
          </a:bodyPr>
          <a:lstStyle/>
          <a:p>
            <a:r>
              <a:rPr lang="en-US" sz="3600" b="1" dirty="0">
                <a:ln>
                  <a:solidFill>
                    <a:srgbClr val="0000FF"/>
                  </a:solidFill>
                </a:ln>
                <a:effectLst>
                  <a:glow rad="101600">
                    <a:srgbClr val="0000FF">
                      <a:alpha val="60000"/>
                    </a:srgbClr>
                  </a:glow>
                </a:effectLst>
                <a:latin typeface="Arial" panose="020B0604020202020204" pitchFamily="34" charset="0"/>
                <a:ea typeface="Tahoma" panose="020B0604030504040204" pitchFamily="34" charset="0"/>
                <a:cs typeface="Arial" panose="020B0604020202020204" pitchFamily="34" charset="0"/>
              </a:rPr>
              <a:t>Luke 24:1-5</a:t>
            </a:r>
          </a:p>
        </p:txBody>
      </p:sp>
      <p:sp>
        <p:nvSpPr>
          <p:cNvPr id="2" name="Content Placeholder 1"/>
          <p:cNvSpPr>
            <a:spLocks noGrp="1"/>
          </p:cNvSpPr>
          <p:nvPr>
            <p:ph idx="1"/>
          </p:nvPr>
        </p:nvSpPr>
        <p:spPr>
          <a:xfrm>
            <a:off x="40" y="1066800"/>
            <a:ext cx="12191960" cy="5029200"/>
          </a:xfrm>
        </p:spPr>
        <p:txBody>
          <a:bodyPr>
            <a:noAutofit/>
          </a:bodyPr>
          <a:lstStyle/>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1.  But on the first day of the week, at early dawn, they came to the tomb bringing the spices which they had prepared.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2.  And they found the stone rolled away from the tomb,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3.  but when they entered, they did not find the body of the Lord Jesus.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4.  While they were perplexed about this, behold, two men suddenly stood near them in dazzling clothing;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5.  and as the women were terrified and bowed their faces to the ground, the men said to them, "Why do you seek the living One among the dead? </a:t>
            </a:r>
          </a:p>
        </p:txBody>
      </p:sp>
      <p:sp>
        <p:nvSpPr>
          <p:cNvPr id="3" name="Footer Placeholder 2"/>
          <p:cNvSpPr>
            <a:spLocks noGrp="1"/>
          </p:cNvSpPr>
          <p:nvPr>
            <p:ph type="ftr" sz="quarter" idx="11"/>
          </p:nvPr>
        </p:nvSpPr>
        <p:spPr>
          <a:xfrm>
            <a:off x="20" y="6501113"/>
            <a:ext cx="6672865" cy="365125"/>
          </a:xfrm>
        </p:spPr>
        <p:txBody>
          <a:bodyPr>
            <a:normAutofit/>
          </a:bodyPr>
          <a:lstStyle/>
          <a:p>
            <a:pPr>
              <a:spcAft>
                <a:spcPts val="600"/>
              </a:spcAft>
              <a:buNone/>
              <a:defRPr/>
            </a:pPr>
            <a:r>
              <a:rPr lang="en-US" dirty="0"/>
              <a:t>“He Is Not Here, But He Has Risen!”</a:t>
            </a:r>
          </a:p>
        </p:txBody>
      </p:sp>
    </p:spTree>
    <p:extLst>
      <p:ext uri="{BB962C8B-B14F-4D97-AF65-F5344CB8AC3E}">
        <p14:creationId xmlns:p14="http://schemas.microsoft.com/office/powerpoint/2010/main" val="4392387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18930-2758-446F-8210-3715AEDC5B1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24364" b="8089"/>
          <a:stretch/>
        </p:blipFill>
        <p:spPr>
          <a:xfrm>
            <a:off x="-1" y="2030"/>
            <a:ext cx="12191980" cy="6855970"/>
          </a:xfrm>
          <a:prstGeom prst="rect">
            <a:avLst/>
          </a:prstGeom>
        </p:spPr>
      </p:pic>
      <p:sp>
        <p:nvSpPr>
          <p:cNvPr id="10" name="Rectangle 9">
            <a:extLst>
              <a:ext uri="{FF2B5EF4-FFF2-40B4-BE49-F238E27FC236}">
                <a16:creationId xmlns:a16="http://schemas.microsoft.com/office/drawing/2014/main" id="{4DE0D6BE-330A-422D-9BD9-1E18F73C6E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20" y="0"/>
            <a:ext cx="12191959" cy="1326321"/>
          </a:xfrm>
        </p:spPr>
        <p:txBody>
          <a:bodyPr>
            <a:normAutofit/>
          </a:bodyPr>
          <a:lstStyle/>
          <a:p>
            <a:r>
              <a:rPr lang="en-US" sz="3600" b="1" dirty="0">
                <a:ln>
                  <a:solidFill>
                    <a:srgbClr val="0000FF"/>
                  </a:solidFill>
                </a:ln>
                <a:effectLst>
                  <a:glow rad="101600">
                    <a:srgbClr val="0000FF">
                      <a:alpha val="60000"/>
                    </a:srgbClr>
                  </a:glow>
                </a:effectLst>
                <a:latin typeface="Arial" panose="020B0604020202020204" pitchFamily="34" charset="0"/>
                <a:ea typeface="Tahoma" panose="020B0604030504040204" pitchFamily="34" charset="0"/>
                <a:cs typeface="Arial" panose="020B0604020202020204" pitchFamily="34" charset="0"/>
              </a:rPr>
              <a:t>Luke 24:6-9</a:t>
            </a:r>
          </a:p>
        </p:txBody>
      </p:sp>
      <p:sp>
        <p:nvSpPr>
          <p:cNvPr id="2" name="Content Placeholder 1"/>
          <p:cNvSpPr>
            <a:spLocks noGrp="1"/>
          </p:cNvSpPr>
          <p:nvPr>
            <p:ph idx="1"/>
          </p:nvPr>
        </p:nvSpPr>
        <p:spPr>
          <a:xfrm>
            <a:off x="-22" y="1334092"/>
            <a:ext cx="12191959" cy="4076107"/>
          </a:xfrm>
        </p:spPr>
        <p:txBody>
          <a:bodyPr>
            <a:noAutofit/>
          </a:bodyPr>
          <a:lstStyle/>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6.  "He is not here, but He has risen. Remember how He spoke to you while He was still in Galilee,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7.  saying that the Son of Man must be delivered into the hands of sinful men, and be crucified, and the third day rise again."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8.  And they remembered His words, </a:t>
            </a:r>
          </a:p>
          <a:p>
            <a:pPr marL="390525" indent="-663575">
              <a:buNone/>
            </a:pPr>
            <a:r>
              <a:rPr lang="en-US" altLang="en-US" sz="2800" dirty="0">
                <a:latin typeface="Tahoma" panose="020B0604030504040204" pitchFamily="34" charset="0"/>
                <a:ea typeface="Tahoma" panose="020B0604030504040204" pitchFamily="34" charset="0"/>
                <a:cs typeface="Tahoma" panose="020B0604030504040204" pitchFamily="34" charset="0"/>
              </a:rPr>
              <a:t>9.  and returned from the tomb and reported all these things to the eleven and to all the rest. </a:t>
            </a:r>
          </a:p>
        </p:txBody>
      </p:sp>
      <p:sp>
        <p:nvSpPr>
          <p:cNvPr id="3" name="Footer Placeholder 2"/>
          <p:cNvSpPr>
            <a:spLocks noGrp="1"/>
          </p:cNvSpPr>
          <p:nvPr>
            <p:ph type="ftr" sz="quarter" idx="11"/>
          </p:nvPr>
        </p:nvSpPr>
        <p:spPr>
          <a:xfrm>
            <a:off x="20" y="6490845"/>
            <a:ext cx="6672865" cy="365125"/>
          </a:xfrm>
        </p:spPr>
        <p:txBody>
          <a:bodyPr>
            <a:normAutofit/>
          </a:bodyPr>
          <a:lstStyle/>
          <a:p>
            <a:pPr>
              <a:spcAft>
                <a:spcPts val="600"/>
              </a:spcAft>
              <a:buNone/>
              <a:defRPr/>
            </a:pPr>
            <a:r>
              <a:rPr lang="en-US" dirty="0"/>
              <a:t>“He Is Not Here, But He Has Risen!”</a:t>
            </a:r>
          </a:p>
        </p:txBody>
      </p:sp>
    </p:spTree>
    <p:extLst>
      <p:ext uri="{BB962C8B-B14F-4D97-AF65-F5344CB8AC3E}">
        <p14:creationId xmlns:p14="http://schemas.microsoft.com/office/powerpoint/2010/main" val="1967579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eaLnBrk="1" hangingPunct="1">
              <a:defRPr/>
            </a:pPr>
            <a:r>
              <a:rPr lang="en-US" sz="4000" b="1" u="sng" dirty="0">
                <a:solidFill>
                  <a:srgbClr val="002060"/>
                </a:solidFill>
                <a:cs typeface="Times New Roman" pitchFamily="18" charset="0"/>
              </a:rPr>
              <a:t>Intro</a:t>
            </a:r>
          </a:p>
        </p:txBody>
      </p:sp>
      <p:sp>
        <p:nvSpPr>
          <p:cNvPr id="5" name="Footer Placeholder 4"/>
          <p:cNvSpPr>
            <a:spLocks noGrp="1"/>
          </p:cNvSpPr>
          <p:nvPr>
            <p:ph type="ftr" sz="quarter" idx="11"/>
          </p:nvPr>
        </p:nvSpPr>
        <p:spPr>
          <a:xfrm>
            <a:off x="-10886" y="6553200"/>
            <a:ext cx="4343400" cy="304800"/>
          </a:xfrm>
        </p:spPr>
        <p:txBody>
          <a:bodyPr/>
          <a:lstStyle/>
          <a:p>
            <a:pPr algn="ctr">
              <a:buNone/>
              <a:defRPr/>
            </a:pPr>
            <a:r>
              <a:rPr lang="en-US" dirty="0">
                <a:solidFill>
                  <a:schemeClr val="tx1"/>
                </a:solidFill>
              </a:rPr>
              <a:t>“He Is Not Here, But He Has Risen!”</a:t>
            </a:r>
          </a:p>
        </p:txBody>
      </p:sp>
      <p:sp>
        <p:nvSpPr>
          <p:cNvPr id="174083" name="Text Box 3"/>
          <p:cNvSpPr txBox="1">
            <a:spLocks noChangeArrowheads="1"/>
          </p:cNvSpPr>
          <p:nvPr/>
        </p:nvSpPr>
        <p:spPr bwMode="auto">
          <a:xfrm>
            <a:off x="-10886" y="629699"/>
            <a:ext cx="12192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3600" b="1" dirty="0">
                <a:solidFill>
                  <a:schemeClr val="tx1"/>
                </a:solidFill>
              </a:rPr>
              <a:t>Numerous theories have been provided to explain</a:t>
            </a:r>
          </a:p>
          <a:p>
            <a:pPr eaLnBrk="1" hangingPunct="1">
              <a:buClrTx/>
              <a:buSzTx/>
              <a:buFontTx/>
              <a:buNone/>
            </a:pPr>
            <a:r>
              <a:rPr lang="en-US" altLang="en-US" sz="3600" b="1" dirty="0">
                <a:solidFill>
                  <a:schemeClr val="tx1"/>
                </a:solidFill>
              </a:rPr>
              <a:t>away His resurrection over the years:  </a:t>
            </a:r>
          </a:p>
          <a:p>
            <a:pPr eaLnBrk="1" hangingPunct="1"/>
            <a:r>
              <a:rPr lang="en-US" altLang="en-US" sz="3200" dirty="0">
                <a:solidFill>
                  <a:srgbClr val="0000FF"/>
                </a:solidFill>
              </a:rPr>
              <a:t>The wrong tomb theory: Disciples discovered wrong tomb empty.</a:t>
            </a:r>
          </a:p>
          <a:p>
            <a:pPr eaLnBrk="1" hangingPunct="1"/>
            <a:r>
              <a:rPr lang="en-US" altLang="en-US" sz="3200" dirty="0">
                <a:solidFill>
                  <a:srgbClr val="0000FF"/>
                </a:solidFill>
              </a:rPr>
              <a:t>The stolen body: The disciples stole away His body.</a:t>
            </a:r>
          </a:p>
          <a:p>
            <a:pPr eaLnBrk="1" hangingPunct="1"/>
            <a:r>
              <a:rPr lang="en-US" altLang="en-US" sz="3200" dirty="0">
                <a:solidFill>
                  <a:srgbClr val="0000FF"/>
                </a:solidFill>
              </a:rPr>
              <a:t>The swoon theory: He didn’t really die but was comatose, then awoke.</a:t>
            </a:r>
          </a:p>
          <a:p>
            <a:pPr eaLnBrk="1" hangingPunct="1"/>
            <a:r>
              <a:rPr lang="en-US" altLang="en-US" sz="3200" dirty="0">
                <a:solidFill>
                  <a:srgbClr val="0000FF"/>
                </a:solidFill>
              </a:rPr>
              <a:t>The hallucination theory: His disciples didn’t really see Him alive.</a:t>
            </a:r>
          </a:p>
        </p:txBody>
      </p:sp>
      <p:sp>
        <p:nvSpPr>
          <p:cNvPr id="6" name="Text Box 11">
            <a:extLst>
              <a:ext uri="{FF2B5EF4-FFF2-40B4-BE49-F238E27FC236}">
                <a16:creationId xmlns:a16="http://schemas.microsoft.com/office/drawing/2014/main" id="{81E54CDE-5FC1-48EF-8CB1-8EA7CDE5B8FB}"/>
              </a:ext>
            </a:extLst>
          </p:cNvPr>
          <p:cNvSpPr txBox="1">
            <a:spLocks noChangeArrowheads="1"/>
          </p:cNvSpPr>
          <p:nvPr/>
        </p:nvSpPr>
        <p:spPr bwMode="auto">
          <a:xfrm>
            <a:off x="152400" y="5315087"/>
            <a:ext cx="11887200" cy="1077218"/>
          </a:xfrm>
          <a:prstGeom prst="rect">
            <a:avLst/>
          </a:prstGeom>
          <a:solidFill>
            <a:srgbClr val="FFCCFF"/>
          </a:solidFill>
          <a:ln>
            <a:noFill/>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defRPr/>
            </a:pPr>
            <a:r>
              <a:rPr lang="en-US" sz="3200" b="1" dirty="0">
                <a:solidFill>
                  <a:srgbClr val="FF0000"/>
                </a:solidFill>
              </a:rPr>
              <a:t>None of these explains why the tomb was empty! </a:t>
            </a:r>
          </a:p>
          <a:p>
            <a:pPr algn="ctr" eaLnBrk="1" hangingPunct="1">
              <a:buClrTx/>
              <a:buSzTx/>
              <a:buFontTx/>
              <a:buNone/>
              <a:defRPr/>
            </a:pPr>
            <a:r>
              <a:rPr lang="en-US" sz="3200" b="1" i="1" dirty="0">
                <a:solidFill>
                  <a:srgbClr val="FF0000"/>
                </a:solidFill>
              </a:rPr>
              <a:t>(Joseph of Arimathea knew where it was – Mt. 27:60)</a:t>
            </a:r>
          </a:p>
        </p:txBody>
      </p:sp>
    </p:spTree>
    <p:extLst>
      <p:ext uri="{BB962C8B-B14F-4D97-AF65-F5344CB8AC3E}">
        <p14:creationId xmlns:p14="http://schemas.microsoft.com/office/powerpoint/2010/main" val="4708713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500"/>
                                        <p:tgtEl>
                                          <p:spTgt spid="1740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083">
                                            <p:txEl>
                                              <p:pRg st="1" end="1"/>
                                            </p:txEl>
                                          </p:spTgt>
                                        </p:tgtEl>
                                        <p:attrNameLst>
                                          <p:attrName>style.visibility</p:attrName>
                                        </p:attrNameLst>
                                      </p:cBhvr>
                                      <p:to>
                                        <p:strVal val="visible"/>
                                      </p:to>
                                    </p:set>
                                    <p:animEffect transition="in" filter="fade">
                                      <p:cBhvr>
                                        <p:cTn id="10" dur="500"/>
                                        <p:tgtEl>
                                          <p:spTgt spid="174083">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74083">
                                            <p:txEl>
                                              <p:pRg st="2" end="2"/>
                                            </p:txEl>
                                          </p:spTgt>
                                        </p:tgtEl>
                                        <p:attrNameLst>
                                          <p:attrName>style.visibility</p:attrName>
                                        </p:attrNameLst>
                                      </p:cBhvr>
                                      <p:to>
                                        <p:strVal val="visible"/>
                                      </p:to>
                                    </p:set>
                                    <p:animEffect transition="in" filter="wipe(left)">
                                      <p:cBhvr>
                                        <p:cTn id="14" dur="500"/>
                                        <p:tgtEl>
                                          <p:spTgt spid="174083">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4083">
                                            <p:txEl>
                                              <p:pRg st="3" end="3"/>
                                            </p:txEl>
                                          </p:spTgt>
                                        </p:tgtEl>
                                        <p:attrNameLst>
                                          <p:attrName>style.visibility</p:attrName>
                                        </p:attrNameLst>
                                      </p:cBhvr>
                                      <p:to>
                                        <p:strVal val="visible"/>
                                      </p:to>
                                    </p:set>
                                    <p:animEffect transition="in" filter="wipe(left)">
                                      <p:cBhvr>
                                        <p:cTn id="18" dur="500"/>
                                        <p:tgtEl>
                                          <p:spTgt spid="174083">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4083">
                                            <p:txEl>
                                              <p:pRg st="4" end="4"/>
                                            </p:txEl>
                                          </p:spTgt>
                                        </p:tgtEl>
                                        <p:attrNameLst>
                                          <p:attrName>style.visibility</p:attrName>
                                        </p:attrNameLst>
                                      </p:cBhvr>
                                      <p:to>
                                        <p:strVal val="visible"/>
                                      </p:to>
                                    </p:set>
                                    <p:animEffect transition="in" filter="wipe(left)">
                                      <p:cBhvr>
                                        <p:cTn id="22" dur="500"/>
                                        <p:tgtEl>
                                          <p:spTgt spid="174083">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74083">
                                            <p:txEl>
                                              <p:pRg st="5" end="5"/>
                                            </p:txEl>
                                          </p:spTgt>
                                        </p:tgtEl>
                                        <p:attrNameLst>
                                          <p:attrName>style.visibility</p:attrName>
                                        </p:attrNameLst>
                                      </p:cBhvr>
                                      <p:to>
                                        <p:strVal val="visible"/>
                                      </p:to>
                                    </p:set>
                                    <p:animEffect transition="in" filter="wipe(left)">
                                      <p:cBhvr>
                                        <p:cTn id="26" dur="500"/>
                                        <p:tgtEl>
                                          <p:spTgt spid="17408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12192000" cy="560388"/>
          </a:xfrm>
        </p:spPr>
        <p:txBody>
          <a:bodyPr>
            <a:noAutofit/>
          </a:bodyPr>
          <a:lstStyle/>
          <a:p>
            <a:pPr eaLnBrk="1" hangingPunct="1">
              <a:defRPr/>
            </a:pPr>
            <a:r>
              <a:rPr lang="en-US" sz="4000" b="1" u="sng" dirty="0">
                <a:solidFill>
                  <a:srgbClr val="002060"/>
                </a:solidFill>
                <a:cs typeface="Times New Roman" pitchFamily="18" charset="0"/>
              </a:rPr>
              <a:t>Intro</a:t>
            </a:r>
          </a:p>
        </p:txBody>
      </p:sp>
      <p:sp>
        <p:nvSpPr>
          <p:cNvPr id="5" name="Footer Placeholder 4"/>
          <p:cNvSpPr>
            <a:spLocks noGrp="1"/>
          </p:cNvSpPr>
          <p:nvPr>
            <p:ph type="ftr" sz="quarter" idx="11"/>
          </p:nvPr>
        </p:nvSpPr>
        <p:spPr>
          <a:xfrm>
            <a:off x="35689" y="6553200"/>
            <a:ext cx="3088511" cy="320474"/>
          </a:xfrm>
        </p:spPr>
        <p:txBody>
          <a:bodyPr/>
          <a:lstStyle/>
          <a:p>
            <a:pPr algn="ctr">
              <a:buNone/>
              <a:defRPr/>
            </a:pPr>
            <a:r>
              <a:rPr lang="en-US" dirty="0">
                <a:solidFill>
                  <a:schemeClr val="tx1"/>
                </a:solidFill>
              </a:rPr>
              <a:t>“He Is Not Here, But He Has Risen!”</a:t>
            </a:r>
          </a:p>
        </p:txBody>
      </p:sp>
      <p:sp>
        <p:nvSpPr>
          <p:cNvPr id="174083" name="Text Box 3"/>
          <p:cNvSpPr txBox="1">
            <a:spLocks noChangeArrowheads="1"/>
          </p:cNvSpPr>
          <p:nvPr/>
        </p:nvSpPr>
        <p:spPr bwMode="auto">
          <a:xfrm>
            <a:off x="1219200" y="517297"/>
            <a:ext cx="967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pPr>
            <a:r>
              <a:rPr lang="en-US" altLang="en-US" sz="3600" b="1" dirty="0">
                <a:solidFill>
                  <a:schemeClr val="tx1"/>
                </a:solidFill>
              </a:rPr>
              <a:t>Josephus the historian records it as fact:</a:t>
            </a:r>
          </a:p>
        </p:txBody>
      </p:sp>
      <p:sp>
        <p:nvSpPr>
          <p:cNvPr id="9" name="Text Box 11"/>
          <p:cNvSpPr txBox="1">
            <a:spLocks noChangeArrowheads="1"/>
          </p:cNvSpPr>
          <p:nvPr/>
        </p:nvSpPr>
        <p:spPr bwMode="auto">
          <a:xfrm>
            <a:off x="1752600" y="6091237"/>
            <a:ext cx="8610600" cy="461963"/>
          </a:xfrm>
          <a:prstGeom prst="rect">
            <a:avLst/>
          </a:prstGeom>
          <a:solidFill>
            <a:srgbClr val="FFCCFF"/>
          </a:solidFill>
          <a:ln>
            <a:noFill/>
          </a:ln>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algn="ctr" eaLnBrk="1" hangingPunct="1">
              <a:buClrTx/>
              <a:buSzTx/>
              <a:buFontTx/>
              <a:buNone/>
              <a:defRPr/>
            </a:pPr>
            <a:r>
              <a:rPr lang="en-US" sz="2400" b="1" dirty="0">
                <a:solidFill>
                  <a:srgbClr val="FF0000"/>
                </a:solidFill>
              </a:rPr>
              <a:t>He recognized that it was foretold by the prophets!</a:t>
            </a:r>
          </a:p>
        </p:txBody>
      </p:sp>
      <p:sp>
        <p:nvSpPr>
          <p:cNvPr id="6" name="Text Box 3"/>
          <p:cNvSpPr txBox="1">
            <a:spLocks noChangeArrowheads="1"/>
          </p:cNvSpPr>
          <p:nvPr/>
        </p:nvSpPr>
        <p:spPr bwMode="auto">
          <a:xfrm>
            <a:off x="114300" y="1077685"/>
            <a:ext cx="11963400" cy="48936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buClrTx/>
              <a:buSzTx/>
              <a:buFontTx/>
              <a:buNone/>
            </a:pPr>
            <a:r>
              <a:rPr lang="en-US" altLang="en-US" sz="3200" b="1" dirty="0">
                <a:solidFill>
                  <a:srgbClr val="000000"/>
                </a:solidFill>
              </a:rPr>
              <a:t>Antiquities 18.3.3</a:t>
            </a:r>
          </a:p>
          <a:p>
            <a:pPr marL="0" indent="0" algn="ctr" eaLnBrk="1" hangingPunct="1">
              <a:buClrTx/>
              <a:buSzTx/>
              <a:buNone/>
            </a:pPr>
            <a:r>
              <a:rPr lang="en-US" altLang="en-US" sz="2800" dirty="0">
                <a:solidFill>
                  <a:srgbClr val="002060"/>
                </a:solidFill>
              </a:rPr>
              <a:t>“Now there was about this time Jesus, a wise man, if it be lawful to call him a man; for he was a doer of wonderful works, a teacher of such men as receive the truth with pleasure. He drew over to him both many of the Jews and many of the Gentiles. He was the Christ. And when Pilate, at the </a:t>
            </a:r>
          </a:p>
          <a:p>
            <a:pPr marL="0" indent="0" algn="ctr" eaLnBrk="1" hangingPunct="1">
              <a:buClrTx/>
              <a:buSzTx/>
              <a:buNone/>
            </a:pPr>
            <a:r>
              <a:rPr lang="en-US" altLang="en-US" sz="2800" dirty="0">
                <a:solidFill>
                  <a:srgbClr val="002060"/>
                </a:solidFill>
              </a:rPr>
              <a:t>suggestion of the principal men amongst us, had condemned him to the</a:t>
            </a:r>
          </a:p>
          <a:p>
            <a:pPr marL="0" indent="0" algn="ctr" eaLnBrk="1" hangingPunct="1">
              <a:buClrTx/>
              <a:buSzTx/>
              <a:buNone/>
            </a:pPr>
            <a:r>
              <a:rPr lang="en-US" altLang="en-US" sz="2800" dirty="0">
                <a:solidFill>
                  <a:srgbClr val="002060"/>
                </a:solidFill>
              </a:rPr>
              <a:t>cross, those that loved him at the first did not forsake him; for he appeared to them alive again the third day; as the divine prophets had foretold these and ten thousand other wonderful things concerning him.</a:t>
            </a:r>
          </a:p>
          <a:p>
            <a:pPr marL="0" indent="0" algn="ctr" eaLnBrk="1" hangingPunct="1">
              <a:buClrTx/>
              <a:buSzTx/>
              <a:buNone/>
            </a:pPr>
            <a:r>
              <a:rPr lang="en-US" altLang="en-US" sz="2800" dirty="0">
                <a:solidFill>
                  <a:srgbClr val="002060"/>
                </a:solidFill>
              </a:rPr>
              <a:t>And the tribe of Christians, so named from him, are not extinct at this day.”</a:t>
            </a:r>
          </a:p>
        </p:txBody>
      </p:sp>
    </p:spTree>
    <p:extLst>
      <p:ext uri="{BB962C8B-B14F-4D97-AF65-F5344CB8AC3E}">
        <p14:creationId xmlns:p14="http://schemas.microsoft.com/office/powerpoint/2010/main" val="1087703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p:bldP spid="9" grpId="0" animBg="1"/>
      <p:bldP spid="6" grpId="0" animBg="1"/>
    </p:bldLst>
  </p:timing>
</p:sld>
</file>

<file path=ppt/theme/_rels/theme21.xml.rels><?xml version="1.0" encoding="UTF-8" standalone="yes"?>
<Relationships xmlns="http://schemas.openxmlformats.org/package/2006/relationships"><Relationship Id="rId1" Type="http://schemas.openxmlformats.org/officeDocument/2006/relationships/image" Target="../media/image21.jpeg"/></Relationships>
</file>

<file path=ppt/theme/_rels/theme22.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Theme10_Hand-to-Earth">
  <a:themeElements>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n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corn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corn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corn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corn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orn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corn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corn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corn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corn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corn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corn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corn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corn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corn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0_Hand-to-Earth" id="{F6572963-CA76-4CA9-ADDE-F0AF1FDD9775}" vid="{DC2A24F1-55AC-4DA9-ADC3-315D2828F328}"/>
    </a:ext>
  </a:extLst>
</a:theme>
</file>

<file path=ppt/theme/theme10.xml><?xml version="1.0" encoding="utf-8"?>
<a:theme xmlns:a="http://schemas.openxmlformats.org/drawingml/2006/main" name="plain horizontal">
  <a:themeElements>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plain horizon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horizont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horizont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horizont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horizont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horizont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horizont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horizont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horizont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horizont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horizont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horizont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horizont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horizont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horizont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olormaster">
  <a:themeElements>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olormaster">
  <a:themeElements>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olormaster">
  <a:themeElements>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colormaster">
  <a:themeElements>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colormaster">
  <a:themeElements>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colormaster">
  <a:themeElements>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colormaster">
  <a:themeElements>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colormaster">
  <a:themeElements>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master">
  <a:themeElements>
    <a:clrScheme name="">
      <a:dk1>
        <a:srgbClr val="C0C0C0"/>
      </a:dk1>
      <a:lt1>
        <a:srgbClr val="FFFFFF"/>
      </a:lt1>
      <a:dk2>
        <a:srgbClr val="000000"/>
      </a:dk2>
      <a:lt2>
        <a:srgbClr val="CCECFF"/>
      </a:lt2>
      <a:accent1>
        <a:srgbClr val="CC9900"/>
      </a:accent1>
      <a:accent2>
        <a:srgbClr val="3399FF"/>
      </a:accent2>
      <a:accent3>
        <a:srgbClr val="AAAAAA"/>
      </a:accent3>
      <a:accent4>
        <a:srgbClr val="DADADA"/>
      </a:accent4>
      <a:accent5>
        <a:srgbClr val="E2CAAA"/>
      </a:accent5>
      <a:accent6>
        <a:srgbClr val="2D8A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7_colormaster">
  <a:themeElements>
    <a:clrScheme name="">
      <a:dk1>
        <a:srgbClr val="000000"/>
      </a:dk1>
      <a:lt1>
        <a:srgbClr val="000000"/>
      </a:lt1>
      <a:dk2>
        <a:srgbClr val="00366C"/>
      </a:dk2>
      <a:lt2>
        <a:srgbClr val="C0C0C0"/>
      </a:lt2>
      <a:accent1>
        <a:srgbClr val="CC9900"/>
      </a:accent1>
      <a:accent2>
        <a:srgbClr val="3399FF"/>
      </a:accent2>
      <a:accent3>
        <a:srgbClr val="AAAAAA"/>
      </a:accent3>
      <a:accent4>
        <a:srgbClr val="000000"/>
      </a:accent4>
      <a:accent5>
        <a:srgbClr val="E2CAAA"/>
      </a:accent5>
      <a:accent6>
        <a:srgbClr val="2D8A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3.xml><?xml version="1.0" encoding="utf-8"?>
<a:theme xmlns:a="http://schemas.openxmlformats.org/drawingml/2006/main" name="vees">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lormaster">
  <a:themeElements>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lormaster">
  <a:themeElements>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lormaster">
  <a:themeElements>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lormaster">
  <a:themeElements>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lormaster">
  <a:themeElements>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olormaster">
  <a:themeElements>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olormaster">
  <a:themeElements>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Mylar</Template>
  <TotalTime>3688</TotalTime>
  <Words>2240</Words>
  <Application>Microsoft Office PowerPoint</Application>
  <PresentationFormat>Widescreen</PresentationFormat>
  <Paragraphs>215</Paragraphs>
  <Slides>29</Slides>
  <Notes>4</Notes>
  <HiddenSlides>0</HiddenSlides>
  <MMClips>0</MMClips>
  <ScaleCrop>false</ScaleCrop>
  <HeadingPairs>
    <vt:vector size="6" baseType="variant">
      <vt:variant>
        <vt:lpstr>Fonts Used</vt:lpstr>
      </vt:variant>
      <vt:variant>
        <vt:i4>8</vt:i4>
      </vt:variant>
      <vt:variant>
        <vt:lpstr>Theme</vt:lpstr>
      </vt:variant>
      <vt:variant>
        <vt:i4>23</vt:i4>
      </vt:variant>
      <vt:variant>
        <vt:lpstr>Slide Titles</vt:lpstr>
      </vt:variant>
      <vt:variant>
        <vt:i4>29</vt:i4>
      </vt:variant>
    </vt:vector>
  </HeadingPairs>
  <TitlesOfParts>
    <vt:vector size="60" baseType="lpstr">
      <vt:lpstr>Ameretto</vt:lpstr>
      <vt:lpstr>Arial</vt:lpstr>
      <vt:lpstr>Bookman Old Style</vt:lpstr>
      <vt:lpstr>Calibri</vt:lpstr>
      <vt:lpstr>Rockwell</vt:lpstr>
      <vt:lpstr>Tahoma</vt:lpstr>
      <vt:lpstr>Times New Roman</vt:lpstr>
      <vt:lpstr>Wingdings</vt:lpstr>
      <vt:lpstr>Theme10_Hand-to-Earth</vt:lpstr>
      <vt:lpstr>1_colormaster</vt:lpstr>
      <vt:lpstr>2_colormaster</vt:lpstr>
      <vt:lpstr>3_colormaster</vt:lpstr>
      <vt:lpstr>4_colormaster</vt:lpstr>
      <vt:lpstr>5_colormaster</vt:lpstr>
      <vt:lpstr>6_colormaster</vt:lpstr>
      <vt:lpstr>7_colormaster</vt:lpstr>
      <vt:lpstr>8_colormaster</vt:lpstr>
      <vt:lpstr>plain horizontal</vt:lpstr>
      <vt:lpstr>9_colormaster</vt:lpstr>
      <vt:lpstr>10_colormaster</vt:lpstr>
      <vt:lpstr>11_colormaster</vt:lpstr>
      <vt:lpstr>12_colormaster</vt:lpstr>
      <vt:lpstr>13_colormaster</vt:lpstr>
      <vt:lpstr>14_colormaster</vt:lpstr>
      <vt:lpstr>15_colormaster</vt:lpstr>
      <vt:lpstr>16_colormaster</vt:lpstr>
      <vt:lpstr>master</vt:lpstr>
      <vt:lpstr>17_colormaster</vt:lpstr>
      <vt:lpstr>Damask</vt:lpstr>
      <vt:lpstr>1_Damask</vt:lpstr>
      <vt:lpstr>vees</vt:lpstr>
      <vt:lpstr>“He Is Not Here,  But He Has Risen!”</vt:lpstr>
      <vt:lpstr>Intro </vt:lpstr>
      <vt:lpstr>Intro </vt:lpstr>
      <vt:lpstr>I Cor. 15:12-15</vt:lpstr>
      <vt:lpstr>I Cor. 15:16-20</vt:lpstr>
      <vt:lpstr>Luke 24:1-5</vt:lpstr>
      <vt:lpstr>Luke 24:6-9</vt:lpstr>
      <vt:lpstr>Intro</vt:lpstr>
      <vt:lpstr>Intro</vt:lpstr>
      <vt:lpstr>Intro</vt:lpstr>
      <vt:lpstr>Physical Evidence:  Tomb Of Jesus</vt:lpstr>
      <vt:lpstr>Physical Evidence: Tomb Of Jesus</vt:lpstr>
      <vt:lpstr>Physical Evidence:  Tomb Of Jesus</vt:lpstr>
      <vt:lpstr>Physical Evidence: Tomb Of Jesus</vt:lpstr>
      <vt:lpstr>Physical Evidence:  Tomb Of Jesus</vt:lpstr>
      <vt:lpstr>Physical Evidence: Tomb Of Jesus</vt:lpstr>
      <vt:lpstr>Physical Evidence:  Tomb Of Jesus</vt:lpstr>
      <vt:lpstr>Physical Evidence: Tomb Of Jesus</vt:lpstr>
      <vt:lpstr>Physical Evidence: Tomb Of Jesus </vt:lpstr>
      <vt:lpstr>Eyewitness Testimony</vt:lpstr>
      <vt:lpstr>Eyewitness Testimony</vt:lpstr>
      <vt:lpstr>Eyewitness Testimony</vt:lpstr>
      <vt:lpstr>Eyewitness Testimony</vt:lpstr>
      <vt:lpstr>Are The Witnesses Credible?</vt:lpstr>
      <vt:lpstr>Are The Witnesses Credible?</vt:lpstr>
      <vt:lpstr>Are The Witnesses Credible?</vt:lpstr>
      <vt:lpstr>Conclusion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Not Here, But He Has Risen!”</dc:title>
  <dc:subject>03/11/2018</dc:subject>
  <dc:creator>DarkWolf</dc:creator>
  <cp:lastModifiedBy>Nathan Morrison</cp:lastModifiedBy>
  <cp:revision>39</cp:revision>
  <dcterms:created xsi:type="dcterms:W3CDTF">2005-06-04T23:49:02Z</dcterms:created>
  <dcterms:modified xsi:type="dcterms:W3CDTF">2018-03-13T18:09:03Z</dcterms:modified>
</cp:coreProperties>
</file>