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2" r:id="rId3"/>
    <p:sldId id="364" r:id="rId4"/>
    <p:sldId id="394" r:id="rId5"/>
    <p:sldId id="363" r:id="rId6"/>
    <p:sldId id="396" r:id="rId7"/>
    <p:sldId id="402" r:id="rId8"/>
    <p:sldId id="403" r:id="rId9"/>
    <p:sldId id="405" r:id="rId10"/>
    <p:sldId id="382" r:id="rId11"/>
    <p:sldId id="3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505FB"/>
    <a:srgbClr val="006600"/>
    <a:srgbClr val="66FFFF"/>
    <a:srgbClr val="FFCC00"/>
    <a:srgbClr val="000000"/>
    <a:srgbClr val="FF0066"/>
    <a:srgbClr val="FFFFFF"/>
    <a:srgbClr val="CC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00" autoAdjust="0"/>
  </p:normalViewPr>
  <p:slideViewPr>
    <p:cSldViewPr snapToObjects="1">
      <p:cViewPr varScale="1">
        <p:scale>
          <a:sx n="53" d="100"/>
          <a:sy n="53" d="100"/>
        </p:scale>
        <p:origin x="8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9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A Specific Request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Prepared by Nathan L Morrison / 05-14-06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8582917-4BA0-4A91-BD3D-5C8ED3110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A Specific Request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Prepared by Nathan L Morrison / 05-14-06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4068280-480C-482D-9A23-DF0B3E7AF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2481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A Specific Request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Prepared by Nathan L Morrison / 05-14-06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CCD62-1AE1-4FB5-B88A-55356690C18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Nathan L Morrison</a:t>
            </a:r>
          </a:p>
          <a:p>
            <a:r>
              <a:rPr lang="en-US" dirty="0"/>
              <a:t>All Scripture given from NASB unless otherwise stated</a:t>
            </a:r>
          </a:p>
          <a:p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For further study, or if questions, </a:t>
            </a:r>
            <a:r>
              <a:rPr lang="en-US" sz="12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please Call: 804-277-1983, or Visit: www.courthousechurchofchrist.com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E2B28-60A1-4372-98C4-3C3A9AF945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EB33-6C0A-492C-AAF2-0D22394978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55FE-E57C-43E3-AA0D-5494A2684B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7E8E-E6F5-4BF2-81A1-DEE26F8DB0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20F7D-A9EC-4F1E-9BED-8FB4DA939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CA69F-D9EC-4472-A586-107E92DA5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CF77D-5281-4355-9902-E65509C18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60A0A-53FD-4430-A5AE-FA0F1970F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DFC4-DFE6-4786-B0B0-351C92842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C75B-576D-4CCA-A766-1C4503FFC1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Three-Legged Stool Of Godly Living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2A3C-6EA9-4729-9004-3DF6F62B2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Three-Legged Stool Of Godly Living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2FE799E-0B9F-4217-B07B-D8D97D100F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3886200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3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Three-Legged Stool </a:t>
            </a:r>
            <a:br>
              <a:rPr lang="en-US" sz="53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en-US" sz="5300" b="1" u="sng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Of Godly Living</a:t>
            </a:r>
            <a:br>
              <a:rPr lang="en-US" sz="5300" u="sng" cap="none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latin typeface="Arial" pitchFamily="34" charset="0"/>
                <a:cs typeface="Arial" pitchFamily="34" charset="0"/>
              </a:rPr>
              <a:t>Text: Titus 2:11-14</a:t>
            </a: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br>
              <a:rPr lang="en-US" sz="3600" b="1" dirty="0">
                <a:latin typeface="Arial" pitchFamily="34" charset="0"/>
                <a:cs typeface="Arial" pitchFamily="34" charset="0"/>
              </a:rPr>
            </a:br>
            <a:endParaRPr lang="en-US" sz="3600" b="1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52" y="3716369"/>
            <a:ext cx="2895600" cy="31416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79253"/>
            <a:ext cx="3490452" cy="365125"/>
          </a:xfrm>
        </p:spPr>
        <p:txBody>
          <a:bodyPr/>
          <a:lstStyle/>
          <a:p>
            <a:r>
              <a:rPr lang="en-US" altLang="en-US"/>
              <a:t>Three-Legged Stool Of Godly Living</a:t>
            </a:r>
            <a:endParaRPr lang="en-US" altLang="en-US" dirty="0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altLang="en-US" sz="3600" b="0" u="sng" dirty="0">
                <a:solidFill>
                  <a:srgbClr val="FFFF00"/>
                </a:solidFill>
                <a:cs typeface="Times New Roman" pitchFamily="18" charset="0"/>
              </a:rPr>
              <a:t>Conclusion</a:t>
            </a:r>
            <a:r>
              <a:rPr lang="en-US" altLang="en-US" sz="3600" b="0" u="sng" dirty="0">
                <a:solidFill>
                  <a:schemeClr val="hlink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748" y="990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A godly life is truly a 3-legged stool, for one part (leg)</a:t>
            </a:r>
          </a:p>
          <a:p>
            <a:pPr algn="ctr"/>
            <a:r>
              <a:rPr lang="en-US" dirty="0">
                <a:latin typeface="Tahoma" pitchFamily="34" charset="0"/>
              </a:rPr>
              <a:t>does not exist without the others!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" y="1821597"/>
            <a:ext cx="3215148" cy="3488331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 rot="20321409">
            <a:off x="3353012" y="4825896"/>
            <a:ext cx="275303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66FFFF"/>
              </a:buClr>
              <a:buSzPct val="130000"/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cs typeface="Times New Roman" pitchFamily="18" charset="0"/>
              </a:rPr>
              <a:t>Rom. 8:18</a:t>
            </a:r>
            <a:endParaRPr lang="en-US" alt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229896" y="2965597"/>
            <a:ext cx="5911644" cy="120032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“Easier-said-than-done” concepts: The reward in Heaven outweighs the trials of this present age!</a:t>
            </a:r>
            <a:endParaRPr lang="en-US" sz="2400" b="1" dirty="0">
              <a:solidFill>
                <a:srgbClr val="0505F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1253550">
            <a:off x="6074818" y="4874464"/>
            <a:ext cx="275303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rgbClr val="66FFFF"/>
              </a:buClr>
              <a:buSzPct val="130000"/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ahoma" pitchFamily="34" charset="0"/>
                <a:cs typeface="Times New Roman" pitchFamily="18" charset="0"/>
              </a:rPr>
              <a:t>Rev. 2:10</a:t>
            </a:r>
            <a:endParaRPr lang="en-US" altLang="en-US" sz="28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FFFF00"/>
          </a:solidFill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3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9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20" y="0"/>
            <a:ext cx="9144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Intro</a:t>
            </a:r>
            <a:r>
              <a:rPr lang="en-US" sz="3200" b="1" u="sng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en-US" sz="36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438900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-2460" y="685800"/>
            <a:ext cx="9152680" cy="26161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Tahoma" pitchFamily="34" charset="0"/>
              </a:rPr>
              <a:t>Titus 2:11-14</a:t>
            </a:r>
            <a:endParaRPr lang="en-US" sz="2800" dirty="0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11.  For the grace of God has appeared, bringing salvation to all men,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12.  instructing us to deny ungodliness and worldly desires and to live sensibly, righteously and godly in the present age,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13.  looking for the blessed hope and the appearing of the glory of our great God and Savior, Christ Jesus,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14.  who gave Himself for us to redeem us from every lawless deed, and to purify for Himself a people for His own possession, zealous for good deeds.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-2460" y="3657600"/>
            <a:ext cx="914645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The Scriptures don’t just tell us to cut things out without </a:t>
            </a:r>
          </a:p>
          <a:p>
            <a:r>
              <a:rPr lang="en-US" dirty="0">
                <a:latin typeface="Tahoma" pitchFamily="34" charset="0"/>
              </a:rPr>
              <a:t>also telling us things to add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Mt. 12:43-45: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Jesus pointed this out with the parable of the cast-out demon finding his old home (the man) swept and unoccupied, and lives there with even more evil spirits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Intro</a:t>
            </a:r>
            <a:r>
              <a:rPr lang="en-US" sz="3200" b="1" u="sng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en-US" sz="36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6438900" cy="228600"/>
          </a:xfrm>
        </p:spPr>
        <p:txBody>
          <a:bodyPr>
            <a:normAutofit lnSpcReduction="10000"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7620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Consider a 3-legged stool</a:t>
            </a:r>
          </a:p>
        </p:txBody>
      </p:sp>
      <p:pic>
        <p:nvPicPr>
          <p:cNvPr id="1026" name="Picture 2" descr="http://www.competencyworks.org/wp-content/uploads/2013/04/three-legged-st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7160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58" y="373380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If you remove one leg the stool falls over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990" y="4348316"/>
            <a:ext cx="3199520" cy="212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8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spc="50" dirty="0">
                <a:ln w="12700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cs typeface="Times New Roman" pitchFamily="18" charset="0"/>
              </a:rPr>
              <a:t>Intro</a:t>
            </a:r>
            <a:r>
              <a:rPr lang="en-US" sz="3200" b="1" u="sng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endParaRPr lang="en-US" sz="3600" b="1" u="sng" dirty="0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6438900" cy="228600"/>
          </a:xfrm>
        </p:spPr>
        <p:txBody>
          <a:bodyPr>
            <a:normAutofit lnSpcReduction="10000"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762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Our lives are like a 3-legged stool, if we cut out or omit</a:t>
            </a:r>
          </a:p>
          <a:p>
            <a:pPr algn="ctr"/>
            <a:r>
              <a:rPr lang="en-US" dirty="0">
                <a:latin typeface="Tahoma" pitchFamily="34" charset="0"/>
              </a:rPr>
              <a:t>one part of three legs that make up living godly, our lives</a:t>
            </a:r>
          </a:p>
          <a:p>
            <a:pPr algn="ctr"/>
            <a:r>
              <a:rPr lang="en-US" dirty="0">
                <a:latin typeface="Tahoma" pitchFamily="34" charset="0"/>
              </a:rPr>
              <a:t>will not be pleasing to God!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58" y="3533935"/>
            <a:ext cx="20549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latin typeface="Tahoma" pitchFamily="34" charset="0"/>
              </a:rPr>
              <a:t>Titus 2:12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62330"/>
            <a:ext cx="3759609" cy="34648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357540" y="2057400"/>
            <a:ext cx="2378528" cy="447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Godly Life</a:t>
            </a:r>
          </a:p>
        </p:txBody>
      </p:sp>
      <p:sp>
        <p:nvSpPr>
          <p:cNvPr id="13" name="TextBox 12"/>
          <p:cNvSpPr txBox="1"/>
          <p:nvPr/>
        </p:nvSpPr>
        <p:spPr>
          <a:xfrm rot="6503927">
            <a:off x="2315344" y="3532340"/>
            <a:ext cx="2135856" cy="464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505FB"/>
                </a:solidFill>
              </a:rPr>
              <a:t>Sensibly</a:t>
            </a:r>
          </a:p>
        </p:txBody>
      </p:sp>
      <p:sp>
        <p:nvSpPr>
          <p:cNvPr id="14" name="TextBox 13"/>
          <p:cNvSpPr txBox="1"/>
          <p:nvPr/>
        </p:nvSpPr>
        <p:spPr>
          <a:xfrm rot="5400000">
            <a:off x="3260459" y="3786422"/>
            <a:ext cx="2555825" cy="464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505FB"/>
                </a:solidFill>
              </a:rPr>
              <a:t>Righteously</a:t>
            </a:r>
          </a:p>
        </p:txBody>
      </p:sp>
      <p:sp>
        <p:nvSpPr>
          <p:cNvPr id="15" name="TextBox 14"/>
          <p:cNvSpPr txBox="1"/>
          <p:nvPr/>
        </p:nvSpPr>
        <p:spPr>
          <a:xfrm rot="4273886">
            <a:off x="4598366" y="3574760"/>
            <a:ext cx="2215576" cy="464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505FB"/>
                </a:solidFill>
              </a:rPr>
              <a:t>Godly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-2459" y="5661878"/>
            <a:ext cx="91341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these “legs” makes up a stable godly life on </a:t>
            </a:r>
          </a:p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whole!</a:t>
            </a:r>
            <a:endParaRPr lang="en-US" sz="2400" b="1" dirty="0">
              <a:solidFill>
                <a:srgbClr val="0505F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50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31709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Live Sensibly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6553201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-17206" y="762000"/>
            <a:ext cx="6019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This “leg of the stool of life” deals</a:t>
            </a:r>
          </a:p>
          <a:p>
            <a:r>
              <a:rPr lang="en-US" dirty="0">
                <a:latin typeface="Tahoma" pitchFamily="34" charset="0"/>
              </a:rPr>
              <a:t>with our self-discipline, self-control,</a:t>
            </a:r>
          </a:p>
          <a:p>
            <a:r>
              <a:rPr lang="en-US" dirty="0">
                <a:latin typeface="Tahoma" pitchFamily="34" charset="0"/>
              </a:rPr>
              <a:t>and self-restraint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II Tim. 4:1-5: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Be sober and alert! Watchman!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Is. 56:10: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Blind, mute watchman!</a:t>
            </a:r>
            <a:endParaRPr lang="en-US" sz="2000" dirty="0">
              <a:solidFill>
                <a:srgbClr val="66FFFF"/>
              </a:solidFill>
              <a:latin typeface="Tahoma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4267200"/>
            <a:ext cx="913170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The watchman in Is. 56:10 just wanted to sleep and </a:t>
            </a:r>
          </a:p>
          <a:p>
            <a:r>
              <a:rPr lang="en-US" dirty="0">
                <a:latin typeface="Tahoma" pitchFamily="34" charset="0"/>
              </a:rPr>
              <a:t>dream – We need to be sober and alert!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I Thess. 5:1-11: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Those who engaged in the things they want to do will be surprised when Christ comes again. </a:t>
            </a: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Saints are to be watchful, alert!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-17206" y="3155607"/>
            <a:ext cx="916120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Tahoma" pitchFamily="34" charset="0"/>
              </a:rPr>
              <a:t>Is. 56:10</a:t>
            </a:r>
            <a:endParaRPr lang="en-US" sz="2800" dirty="0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10.  His watchmen are blind, All of them know nothing. All of them are mute dogs unable to bark, Dreamers lying down, who love to slumber;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-2765"/>
            <a:ext cx="3111908" cy="292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3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31709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Live Sensibly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6553201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-17206" y="762000"/>
            <a:ext cx="6019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Saints not to turn a blind eye willfully </a:t>
            </a:r>
          </a:p>
          <a:p>
            <a:r>
              <a:rPr lang="en-US" dirty="0">
                <a:latin typeface="Tahoma" pitchFamily="34" charset="0"/>
              </a:rPr>
              <a:t>(self-inflicted-blindness)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II Pet. 1:5-11: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Adding virtues, including self-control, to our lives opens the door to Heaven abundantly to us! </a:t>
            </a: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(Gal. 5:23)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292" y="4419600"/>
            <a:ext cx="91317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We must be aware we have an enemy, &amp; how he works!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I Pet. 5:8-9: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Without being sober and on the alert, how could we resist him?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-2765"/>
            <a:ext cx="3111908" cy="2929772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7206" y="2927007"/>
            <a:ext cx="9144000" cy="1384995"/>
          </a:xfrm>
          <a:prstGeom prst="rect">
            <a:avLst/>
          </a:prstGeom>
          <a:solidFill>
            <a:srgbClr val="FFCCFF"/>
          </a:solidFill>
          <a:ln/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Clr>
                <a:srgbClr val="66FFFF"/>
              </a:buClr>
              <a:buSzPct val="13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This “leg of the stool of life” is important, for</a:t>
            </a:r>
          </a:p>
          <a:p>
            <a:pPr algn="ctr">
              <a:buClr>
                <a:srgbClr val="66FFFF"/>
              </a:buClr>
              <a:buSzPct val="13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without it, the other two would not be possible,</a:t>
            </a:r>
          </a:p>
          <a:p>
            <a:pPr algn="ctr">
              <a:buClr>
                <a:srgbClr val="66FFFF"/>
              </a:buClr>
              <a:buSzPct val="13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but our lives (the stool) would tip over!</a:t>
            </a:r>
            <a:endParaRPr lang="en-US" altLang="en-US" sz="2800" b="1" dirty="0">
              <a:solidFill>
                <a:srgbClr val="FF0000"/>
              </a:solidFill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-7374" y="5687387"/>
            <a:ext cx="91341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Without self-discipline, self-control, and self-restraint </a:t>
            </a:r>
          </a:p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can’t live righteously or godly!</a:t>
            </a:r>
            <a:endParaRPr lang="en-US" sz="2400" b="1" dirty="0">
              <a:solidFill>
                <a:srgbClr val="0505F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1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/>
      <p:bldP spid="11" grpId="0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31709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Live Righteously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6553201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-17206" y="762000"/>
            <a:ext cx="60198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This “leg of the stool of life” concerns</a:t>
            </a:r>
          </a:p>
          <a:p>
            <a:r>
              <a:rPr lang="en-US" dirty="0">
                <a:latin typeface="Tahoma" pitchFamily="34" charset="0"/>
              </a:rPr>
              <a:t>our dealing with others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Mt. 5:14-16: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Light is not only used to light one’s path but to expose darkness!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Eph. 5:11: </a:t>
            </a:r>
            <a:r>
              <a:rPr lang="en-US" sz="2000" b="0" dirty="0">
                <a:solidFill>
                  <a:srgbClr val="66FFFF"/>
                </a:solidFill>
                <a:latin typeface="Tahoma" pitchFamily="34" charset="0"/>
              </a:rPr>
              <a:t>Light exposes evil deeds!</a:t>
            </a:r>
            <a:endParaRPr lang="en-US" sz="2000" dirty="0">
              <a:solidFill>
                <a:srgbClr val="66FFFF"/>
              </a:solidFill>
              <a:latin typeface="Tahoma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832" y="4114800"/>
            <a:ext cx="913170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It takes courage to do what is right, no matter the </a:t>
            </a:r>
          </a:p>
          <a:p>
            <a:r>
              <a:rPr lang="en-US" dirty="0">
                <a:latin typeface="Tahoma" pitchFamily="34" charset="0"/>
              </a:rPr>
              <a:t>consequences!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Jn. 3:19-21; I Thess. 5:21-22; Col. 3:12-15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374" y="2927007"/>
            <a:ext cx="91440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Tahoma" pitchFamily="34" charset="0"/>
              </a:rPr>
              <a:t>Eph. 5:11</a:t>
            </a:r>
            <a:endParaRPr lang="en-US" sz="2800" dirty="0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11.  Do not participate in the unfruitful deeds of darkness, but instead even expose them;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153" y="0"/>
            <a:ext cx="3108970" cy="2927007"/>
          </a:xfrm>
          <a:prstGeom prst="rect">
            <a:avLst/>
          </a:prstGeom>
        </p:spPr>
      </p:pic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-2460" y="5486400"/>
            <a:ext cx="91341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our self-control (sensible, sober living) we are able</a:t>
            </a:r>
          </a:p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maintain a life of righteousness!</a:t>
            </a:r>
            <a:endParaRPr lang="en-US" sz="2400" b="1" dirty="0">
              <a:solidFill>
                <a:srgbClr val="0505F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75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/>
      <p:bldP spid="11" grpId="0"/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31709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Live godly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6553201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-17206" y="762000"/>
            <a:ext cx="6019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This “leg of the stool of life” concerns</a:t>
            </a:r>
          </a:p>
          <a:p>
            <a:r>
              <a:rPr lang="en-US" dirty="0">
                <a:latin typeface="Tahoma" pitchFamily="34" charset="0"/>
              </a:rPr>
              <a:t>our relationship with God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I Cor. 11:1; Eph. 5:1</a:t>
            </a:r>
            <a:endParaRPr lang="en-US" sz="2000" dirty="0">
              <a:solidFill>
                <a:srgbClr val="66FFFF"/>
              </a:solidFill>
              <a:latin typeface="Tahoma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3058418"/>
            <a:ext cx="913170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One must be obedient to the gospel of Christ first, and </a:t>
            </a:r>
          </a:p>
          <a:p>
            <a:r>
              <a:rPr lang="en-US" dirty="0">
                <a:latin typeface="Tahoma" pitchFamily="34" charset="0"/>
              </a:rPr>
              <a:t>then live in obedience to the word of God!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dirty="0">
                <a:solidFill>
                  <a:srgbClr val="66FFFF"/>
                </a:solidFill>
                <a:latin typeface="Tahoma" pitchFamily="34" charset="0"/>
              </a:rPr>
              <a:t>Jn. 14:15; Jn. 8:31; Eph. 5:1-5; I Tim. 4:7-8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374" y="1981200"/>
            <a:ext cx="631722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Tahoma" pitchFamily="34" charset="0"/>
              </a:rPr>
              <a:t>Jn. 14:15</a:t>
            </a:r>
            <a:endParaRPr lang="en-US" sz="2800" dirty="0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15.  "If you love Me, you will keep My commandments.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44" y="-27346"/>
            <a:ext cx="3277596" cy="3085764"/>
          </a:xfrm>
          <a:prstGeom prst="rect">
            <a:avLst/>
          </a:prstGeom>
        </p:spPr>
      </p:pic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-1" y="4419600"/>
            <a:ext cx="913170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Tahoma" pitchFamily="34" charset="0"/>
              </a:rPr>
              <a:t>We must know the word of God to live godly for we know</a:t>
            </a:r>
          </a:p>
          <a:p>
            <a:r>
              <a:rPr lang="en-US" dirty="0">
                <a:latin typeface="Tahoma" pitchFamily="34" charset="0"/>
              </a:rPr>
              <a:t>that it is the word of God that will judge us in the end!</a:t>
            </a:r>
          </a:p>
          <a:p>
            <a:pPr eaLnBrk="0" hangingPunct="0">
              <a:buClr>
                <a:srgbClr val="0505FB"/>
              </a:buClr>
              <a:buSzPct val="100000"/>
              <a:buFont typeface="Wingdings" pitchFamily="2" charset="2"/>
              <a:buChar char="Ø"/>
            </a:pPr>
            <a:r>
              <a:rPr lang="en-US" sz="2000" i="1" dirty="0">
                <a:solidFill>
                  <a:srgbClr val="66FFFF"/>
                </a:solidFill>
                <a:latin typeface="Tahoma" pitchFamily="34" charset="0"/>
              </a:rPr>
              <a:t>Jn. 12:48; Rom. 2:16; II Pet. 1:2-3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1" y="5210896"/>
            <a:ext cx="2807108" cy="164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2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8" grpId="0"/>
      <p:bldP spid="11" grpId="0"/>
      <p:bldP spid="13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31709" cy="533400"/>
          </a:xfrm>
        </p:spPr>
        <p:txBody>
          <a:bodyPr>
            <a:normAutofit fontScale="90000"/>
          </a:bodyPr>
          <a:lstStyle/>
          <a:p>
            <a:r>
              <a:rPr lang="en-US" sz="3600" u="sng" dirty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mes New Roman" pitchFamily="18" charset="0"/>
              </a:rPr>
              <a:t>Live godly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" y="6492875"/>
            <a:ext cx="6553201" cy="365125"/>
          </a:xfrm>
        </p:spPr>
        <p:txBody>
          <a:bodyPr>
            <a:normAutofit/>
          </a:bodyPr>
          <a:lstStyle/>
          <a:p>
            <a:r>
              <a:rPr lang="en-US"/>
              <a:t>Three-Legged Stool Of Godly Living</a:t>
            </a:r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46738" y="3658582"/>
            <a:ext cx="3297262" cy="1200329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Are we looking 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forward to Christ’s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en-US" baseline="30000" dirty="0">
                <a:solidFill>
                  <a:srgbClr val="FF0000"/>
                </a:solidFill>
                <a:latin typeface="Tahoma" pitchFamily="34" charset="0"/>
              </a:rPr>
              <a:t>nd</a:t>
            </a:r>
            <a:r>
              <a:rPr lang="en-US" dirty="0">
                <a:solidFill>
                  <a:srgbClr val="FF0000"/>
                </a:solidFill>
                <a:latin typeface="Tahoma" pitchFamily="34" charset="0"/>
              </a:rPr>
              <a:t> Coming?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609600"/>
            <a:ext cx="5863945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Tahoma" pitchFamily="34" charset="0"/>
              </a:rPr>
              <a:t>II Pet. 3:10-13</a:t>
            </a:r>
            <a:endParaRPr lang="en-US" sz="2800" dirty="0">
              <a:solidFill>
                <a:srgbClr val="002060"/>
              </a:solidFill>
              <a:latin typeface="Tahoma" pitchFamily="34" charset="0"/>
            </a:endParaRP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10.  But the day of the Lord will come like a thief, in which the heavens will pass away with a roar and the elements will be destroyed with intense heat, and the earth and its works will be burned up.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11.  Since all these things are to be destroyed in this way, what sort of people ought you to be in holy conduct and godliness,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12.  looking for and hastening the coming of the day of God, because of which the heavens will be destroyed by burning, and the elements will melt with intense heat!</a:t>
            </a:r>
          </a:p>
          <a:p>
            <a:pPr eaLnBrk="0" hangingPunct="0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sz="2000" b="0" dirty="0">
                <a:solidFill>
                  <a:srgbClr val="006600"/>
                </a:solidFill>
                <a:latin typeface="Tahoma" pitchFamily="34" charset="0"/>
              </a:rPr>
              <a:t>13.  But according to His promise we are looking for new heavens and a new earth, in which righteousness dwells.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944" y="-27346"/>
            <a:ext cx="3277596" cy="3085764"/>
          </a:xfrm>
          <a:prstGeom prst="rect">
            <a:avLst/>
          </a:prstGeom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7372" y="5722497"/>
            <a:ext cx="913416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need to not only be alert and do what is right, but </a:t>
            </a:r>
          </a:p>
          <a:p>
            <a:pPr marL="457200" indent="-457200" algn="ctr">
              <a:defRPr/>
            </a:pPr>
            <a:r>
              <a:rPr lang="en-US" dirty="0">
                <a:solidFill>
                  <a:srgbClr val="0505F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imitators of Christ and live godly lives!</a:t>
            </a:r>
            <a:endParaRPr lang="en-US" sz="2400" b="1" dirty="0">
              <a:solidFill>
                <a:srgbClr val="0505F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0" grpId="0" animBg="1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4354</TotalTime>
  <Words>1104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Ameretto</vt:lpstr>
      <vt:lpstr>Arial</vt:lpstr>
      <vt:lpstr>Arial Narrow</vt:lpstr>
      <vt:lpstr>Calisto MT</vt:lpstr>
      <vt:lpstr>Tahoma</vt:lpstr>
      <vt:lpstr>Times New Roman</vt:lpstr>
      <vt:lpstr>Wingdings</vt:lpstr>
      <vt:lpstr>Horizon</vt:lpstr>
      <vt:lpstr>Three-Legged Stool  Of Godly Living  Text: Titus 2:11-14  </vt:lpstr>
      <vt:lpstr>Intro </vt:lpstr>
      <vt:lpstr>Intro </vt:lpstr>
      <vt:lpstr>Intro </vt:lpstr>
      <vt:lpstr>Live Sensibly </vt:lpstr>
      <vt:lpstr>Live Sensibly </vt:lpstr>
      <vt:lpstr>Live Righteously </vt:lpstr>
      <vt:lpstr>Live godly</vt:lpstr>
      <vt:lpstr>Live godly</vt:lpstr>
      <vt:lpstr>Conclusion 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Three-Legged Stool Of Godly Living</dc:title>
  <dc:subject>02/18/18</dc:subject>
  <dc:creator>DarkWolf</dc:creator>
  <cp:lastModifiedBy>Nathan Morrison</cp:lastModifiedBy>
  <cp:revision>6</cp:revision>
  <dcterms:created xsi:type="dcterms:W3CDTF">2005-06-04T23:49:02Z</dcterms:created>
  <dcterms:modified xsi:type="dcterms:W3CDTF">2018-02-18T14:29:40Z</dcterms:modified>
</cp:coreProperties>
</file>