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3" r:id="rId1"/>
  </p:sldMasterIdLst>
  <p:notesMasterIdLst>
    <p:notesMasterId r:id="rId23"/>
  </p:notesMasterIdLst>
  <p:handoutMasterIdLst>
    <p:handoutMasterId r:id="rId24"/>
  </p:handoutMasterIdLst>
  <p:sldIdLst>
    <p:sldId id="256" r:id="rId2"/>
    <p:sldId id="349" r:id="rId3"/>
    <p:sldId id="399" r:id="rId4"/>
    <p:sldId id="385" r:id="rId5"/>
    <p:sldId id="358" r:id="rId6"/>
    <p:sldId id="403" r:id="rId7"/>
    <p:sldId id="405" r:id="rId8"/>
    <p:sldId id="424" r:id="rId9"/>
    <p:sldId id="412" r:id="rId10"/>
    <p:sldId id="413" r:id="rId11"/>
    <p:sldId id="414" r:id="rId12"/>
    <p:sldId id="415" r:id="rId13"/>
    <p:sldId id="426" r:id="rId14"/>
    <p:sldId id="416" r:id="rId15"/>
    <p:sldId id="421" r:id="rId16"/>
    <p:sldId id="422" r:id="rId17"/>
    <p:sldId id="428" r:id="rId18"/>
    <p:sldId id="395" r:id="rId19"/>
    <p:sldId id="373" r:id="rId20"/>
    <p:sldId id="397" r:id="rId21"/>
    <p:sldId id="430" r:id="rId22"/>
  </p:sldIdLst>
  <p:sldSz cx="9144000" cy="6858000" type="screen4x3"/>
  <p:notesSz cx="6858000" cy="9144000"/>
  <p:defaultTextStyle>
    <a:defPPr>
      <a:defRPr lang="en-US"/>
    </a:defPPr>
    <a:lvl1pPr algn="l" rtl="0" fontAlgn="base">
      <a:spcBef>
        <a:spcPct val="0"/>
      </a:spcBef>
      <a:spcAft>
        <a:spcPct val="0"/>
      </a:spcAft>
      <a:buClr>
        <a:schemeClr val="hlink"/>
      </a:buClr>
      <a:buSzPct val="115000"/>
      <a:buFont typeface="Wingdings" pitchFamily="2" charset="2"/>
      <a:buChar char="Ø"/>
      <a:defRPr sz="2000" kern="1200">
        <a:solidFill>
          <a:schemeClr val="folHlink"/>
        </a:solidFill>
        <a:latin typeface="Tahoma" pitchFamily="34" charset="0"/>
        <a:ea typeface="+mn-ea"/>
        <a:cs typeface="Times New Roman" pitchFamily="18" charset="0"/>
      </a:defRPr>
    </a:lvl1pPr>
    <a:lvl2pPr marL="457200" algn="l" rtl="0" fontAlgn="base">
      <a:spcBef>
        <a:spcPct val="0"/>
      </a:spcBef>
      <a:spcAft>
        <a:spcPct val="0"/>
      </a:spcAft>
      <a:buClr>
        <a:schemeClr val="hlink"/>
      </a:buClr>
      <a:buSzPct val="115000"/>
      <a:buFont typeface="Wingdings" pitchFamily="2" charset="2"/>
      <a:buChar char="Ø"/>
      <a:defRPr sz="2000" kern="1200">
        <a:solidFill>
          <a:schemeClr val="folHlink"/>
        </a:solidFill>
        <a:latin typeface="Tahoma" pitchFamily="34" charset="0"/>
        <a:ea typeface="+mn-ea"/>
        <a:cs typeface="Times New Roman" pitchFamily="18" charset="0"/>
      </a:defRPr>
    </a:lvl2pPr>
    <a:lvl3pPr marL="914400" algn="l" rtl="0" fontAlgn="base">
      <a:spcBef>
        <a:spcPct val="0"/>
      </a:spcBef>
      <a:spcAft>
        <a:spcPct val="0"/>
      </a:spcAft>
      <a:buClr>
        <a:schemeClr val="hlink"/>
      </a:buClr>
      <a:buSzPct val="115000"/>
      <a:buFont typeface="Wingdings" pitchFamily="2" charset="2"/>
      <a:buChar char="Ø"/>
      <a:defRPr sz="2000" kern="1200">
        <a:solidFill>
          <a:schemeClr val="folHlink"/>
        </a:solidFill>
        <a:latin typeface="Tahoma" pitchFamily="34" charset="0"/>
        <a:ea typeface="+mn-ea"/>
        <a:cs typeface="Times New Roman" pitchFamily="18" charset="0"/>
      </a:defRPr>
    </a:lvl3pPr>
    <a:lvl4pPr marL="1371600" algn="l" rtl="0" fontAlgn="base">
      <a:spcBef>
        <a:spcPct val="0"/>
      </a:spcBef>
      <a:spcAft>
        <a:spcPct val="0"/>
      </a:spcAft>
      <a:buClr>
        <a:schemeClr val="hlink"/>
      </a:buClr>
      <a:buSzPct val="115000"/>
      <a:buFont typeface="Wingdings" pitchFamily="2" charset="2"/>
      <a:buChar char="Ø"/>
      <a:defRPr sz="2000" kern="1200">
        <a:solidFill>
          <a:schemeClr val="folHlink"/>
        </a:solidFill>
        <a:latin typeface="Tahoma" pitchFamily="34" charset="0"/>
        <a:ea typeface="+mn-ea"/>
        <a:cs typeface="Times New Roman" pitchFamily="18" charset="0"/>
      </a:defRPr>
    </a:lvl4pPr>
    <a:lvl5pPr marL="1828800" algn="l" rtl="0" fontAlgn="base">
      <a:spcBef>
        <a:spcPct val="0"/>
      </a:spcBef>
      <a:spcAft>
        <a:spcPct val="0"/>
      </a:spcAft>
      <a:buClr>
        <a:schemeClr val="hlink"/>
      </a:buClr>
      <a:buSzPct val="115000"/>
      <a:buFont typeface="Wingdings" pitchFamily="2" charset="2"/>
      <a:buChar char="Ø"/>
      <a:defRPr sz="2000" kern="1200">
        <a:solidFill>
          <a:schemeClr val="folHlink"/>
        </a:solidFill>
        <a:latin typeface="Tahoma" pitchFamily="34" charset="0"/>
        <a:ea typeface="+mn-ea"/>
        <a:cs typeface="Times New Roman" pitchFamily="18" charset="0"/>
      </a:defRPr>
    </a:lvl5pPr>
    <a:lvl6pPr marL="2286000" algn="l" defTabSz="914400" rtl="0" eaLnBrk="1" latinLnBrk="0" hangingPunct="1">
      <a:defRPr sz="2000" kern="1200">
        <a:solidFill>
          <a:schemeClr val="folHlink"/>
        </a:solidFill>
        <a:latin typeface="Tahoma" pitchFamily="34" charset="0"/>
        <a:ea typeface="+mn-ea"/>
        <a:cs typeface="Times New Roman" pitchFamily="18" charset="0"/>
      </a:defRPr>
    </a:lvl6pPr>
    <a:lvl7pPr marL="2743200" algn="l" defTabSz="914400" rtl="0" eaLnBrk="1" latinLnBrk="0" hangingPunct="1">
      <a:defRPr sz="2000" kern="1200">
        <a:solidFill>
          <a:schemeClr val="folHlink"/>
        </a:solidFill>
        <a:latin typeface="Tahoma" pitchFamily="34" charset="0"/>
        <a:ea typeface="+mn-ea"/>
        <a:cs typeface="Times New Roman" pitchFamily="18" charset="0"/>
      </a:defRPr>
    </a:lvl7pPr>
    <a:lvl8pPr marL="3200400" algn="l" defTabSz="914400" rtl="0" eaLnBrk="1" latinLnBrk="0" hangingPunct="1">
      <a:defRPr sz="2000" kern="1200">
        <a:solidFill>
          <a:schemeClr val="folHlink"/>
        </a:solidFill>
        <a:latin typeface="Tahoma" pitchFamily="34" charset="0"/>
        <a:ea typeface="+mn-ea"/>
        <a:cs typeface="Times New Roman" pitchFamily="18" charset="0"/>
      </a:defRPr>
    </a:lvl8pPr>
    <a:lvl9pPr marL="3657600" algn="l" defTabSz="914400" rtl="0" eaLnBrk="1" latinLnBrk="0" hangingPunct="1">
      <a:defRPr sz="2000" kern="1200">
        <a:solidFill>
          <a:schemeClr val="folHlink"/>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66FFFF"/>
    <a:srgbClr val="FFCCFF"/>
    <a:srgbClr val="FFFF00"/>
    <a:srgbClr val="000000"/>
    <a:srgbClr val="CCFF33"/>
    <a:srgbClr val="FF0066"/>
    <a:srgbClr val="FFFFFF"/>
    <a:srgbClr val="FFCC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1" autoAdjust="0"/>
    <p:restoredTop sz="86409" autoAdjust="0"/>
  </p:normalViewPr>
  <p:slideViewPr>
    <p:cSldViewPr snapToObjects="1">
      <p:cViewPr varScale="1">
        <p:scale>
          <a:sx n="59" d="100"/>
          <a:sy n="59" d="100"/>
        </p:scale>
        <p:origin x="97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Tx/>
              <a:buSzTx/>
              <a:buFontTx/>
              <a:buNone/>
              <a:defRPr sz="1200" dirty="0">
                <a:solidFill>
                  <a:schemeClr val="tx1"/>
                </a:solidFill>
                <a:latin typeface="Times New Roman" pitchFamily="18" charset="0"/>
              </a:defRPr>
            </a:lvl1pPr>
          </a:lstStyle>
          <a:p>
            <a:pPr>
              <a:defRPr/>
            </a:pPr>
            <a:r>
              <a:rPr lang="en-US"/>
              <a:t>A Specific Request</a:t>
            </a:r>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SzTx/>
              <a:buFontTx/>
              <a:buNone/>
              <a:defRPr sz="1200" dirty="0">
                <a:solidFill>
                  <a:schemeClr val="tx1"/>
                </a:solidFill>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ClrTx/>
              <a:buSzTx/>
              <a:buFontTx/>
              <a:buNone/>
              <a:defRPr sz="1200" dirty="0">
                <a:solidFill>
                  <a:schemeClr val="tx1"/>
                </a:solidFill>
                <a:latin typeface="Times New Roman" pitchFamily="18" charset="0"/>
              </a:defRPr>
            </a:lvl1pPr>
          </a:lstStyle>
          <a:p>
            <a:pPr>
              <a:defRPr/>
            </a:pPr>
            <a:r>
              <a:rPr lang="en-US"/>
              <a:t>Prepared by Nathan L Morrison / 05-14-06</a:t>
            </a:r>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ClrTx/>
              <a:buSzTx/>
              <a:buFontTx/>
              <a:buNone/>
              <a:defRPr sz="1200">
                <a:solidFill>
                  <a:schemeClr val="tx1"/>
                </a:solidFill>
                <a:latin typeface="Times New Roman" pitchFamily="18" charset="0"/>
              </a:defRPr>
            </a:lvl1pPr>
          </a:lstStyle>
          <a:p>
            <a:pPr>
              <a:defRPr/>
            </a:pPr>
            <a:fld id="{9692DC31-54C3-4588-97DB-DB23D51519F0}"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Tx/>
              <a:buSzTx/>
              <a:buFontTx/>
              <a:buNone/>
              <a:defRPr sz="1200" dirty="0">
                <a:solidFill>
                  <a:schemeClr val="tx1"/>
                </a:solidFill>
                <a:latin typeface="Times New Roman" pitchFamily="18" charset="0"/>
              </a:defRPr>
            </a:lvl1pPr>
          </a:lstStyle>
          <a:p>
            <a:pPr>
              <a:defRPr/>
            </a:pPr>
            <a:r>
              <a:rPr lang="en-US"/>
              <a:t>A Specific Request</a:t>
            </a:r>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SzTx/>
              <a:buFontTx/>
              <a:buNone/>
              <a:defRPr sz="1200" dirty="0">
                <a:solidFill>
                  <a:schemeClr val="tx1"/>
                </a:solidFill>
                <a:latin typeface="Times New Roman" pitchFamily="18" charset="0"/>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ClrTx/>
              <a:buSzTx/>
              <a:buFontTx/>
              <a:buNone/>
              <a:defRPr sz="1200" dirty="0">
                <a:solidFill>
                  <a:schemeClr val="tx1"/>
                </a:solidFill>
                <a:latin typeface="Times New Roman" pitchFamily="18" charset="0"/>
              </a:defRPr>
            </a:lvl1pPr>
          </a:lstStyle>
          <a:p>
            <a:pPr>
              <a:defRPr/>
            </a:pPr>
            <a:r>
              <a:rPr lang="en-US"/>
              <a:t>Prepared by Nathan L Morrison / 05-14-06</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ClrTx/>
              <a:buSzTx/>
              <a:buFontTx/>
              <a:buNone/>
              <a:defRPr sz="1200">
                <a:solidFill>
                  <a:schemeClr val="tx1"/>
                </a:solidFill>
                <a:latin typeface="Times New Roman" pitchFamily="18" charset="0"/>
              </a:defRPr>
            </a:lvl1pPr>
          </a:lstStyle>
          <a:p>
            <a:pPr>
              <a:defRPr/>
            </a:pPr>
            <a:fld id="{75DE81DA-C9DE-4027-BDD4-8B25A6F13DC2}" type="slidenum">
              <a:rPr lang="en-US"/>
              <a:pPr>
                <a:defRPr/>
              </a:pPr>
              <a:t>‹#›</a:t>
            </a:fld>
            <a:endParaRPr lang="en-US" dirty="0"/>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a:noFill/>
        </p:spPr>
        <p:txBody>
          <a:bodyPr/>
          <a:lstStyle/>
          <a:p>
            <a:r>
              <a:rPr lang="en-US"/>
              <a:t>A Specific Request</a:t>
            </a:r>
          </a:p>
        </p:txBody>
      </p:sp>
      <p:sp>
        <p:nvSpPr>
          <p:cNvPr id="21507" name="Rectangle 6"/>
          <p:cNvSpPr>
            <a:spLocks noGrp="1" noChangeArrowheads="1"/>
          </p:cNvSpPr>
          <p:nvPr>
            <p:ph type="ftr" sz="quarter" idx="4"/>
          </p:nvPr>
        </p:nvSpPr>
        <p:spPr>
          <a:noFill/>
        </p:spPr>
        <p:txBody>
          <a:bodyPr/>
          <a:lstStyle/>
          <a:p>
            <a:r>
              <a:rPr lang="en-US"/>
              <a:t>Prepared by Nathan L Morrison / 05-14-06</a:t>
            </a:r>
          </a:p>
        </p:txBody>
      </p:sp>
      <p:sp>
        <p:nvSpPr>
          <p:cNvPr id="21508" name="Rectangle 7"/>
          <p:cNvSpPr>
            <a:spLocks noGrp="1" noChangeArrowheads="1"/>
          </p:cNvSpPr>
          <p:nvPr>
            <p:ph type="sldNum" sz="quarter" idx="5"/>
          </p:nvPr>
        </p:nvSpPr>
        <p:spPr>
          <a:noFill/>
        </p:spPr>
        <p:txBody>
          <a:bodyPr/>
          <a:lstStyle/>
          <a:p>
            <a:fld id="{A44A722D-0442-4C0F-87A1-843A7E0ECD9C}" type="slidenum">
              <a:rPr lang="en-US" smtClean="0"/>
              <a:pPr/>
              <a:t>1</a:t>
            </a:fld>
            <a:endParaRPr lang="en-US"/>
          </a:p>
        </p:txBody>
      </p:sp>
      <p:sp>
        <p:nvSpPr>
          <p:cNvPr id="21509" name="Rectangle 2"/>
          <p:cNvSpPr>
            <a:spLocks noGrp="1" noRot="1" noChangeAspect="1" noChangeArrowheads="1" noTextEdit="1"/>
          </p:cNvSpPr>
          <p:nvPr>
            <p:ph type="sldImg"/>
          </p:nvPr>
        </p:nvSpPr>
        <p:spPr>
          <a:ln/>
        </p:spPr>
      </p:sp>
      <p:sp>
        <p:nvSpPr>
          <p:cNvPr id="21510" name="Rectangle 3"/>
          <p:cNvSpPr>
            <a:spLocks noGrp="1" noChangeArrowheads="1"/>
          </p:cNvSpPr>
          <p:nvPr>
            <p:ph type="body" idx="1"/>
          </p:nvPr>
        </p:nvSpPr>
        <p:spPr>
          <a:noFill/>
          <a:ln/>
        </p:spPr>
        <p:txBody>
          <a:bodyPr/>
          <a:lstStyle/>
          <a:p>
            <a:pPr eaLnBrk="1" hangingPunct="1"/>
            <a:r>
              <a:rPr lang="en-US" dirty="0"/>
              <a:t>Prepared by Nathan L Morrison</a:t>
            </a:r>
          </a:p>
          <a:p>
            <a:pPr eaLnBrk="1" hangingPunct="1"/>
            <a:r>
              <a:rPr lang="en-US" dirty="0"/>
              <a:t>All Scripture given is from NASB unless otherwise stated</a:t>
            </a:r>
          </a:p>
          <a:p>
            <a:pPr eaLnBrk="1" hangingPunct="1"/>
            <a:endParaRPr lang="en-US" dirty="0"/>
          </a:p>
          <a:p>
            <a:pPr eaLnBrk="1" hangingPunct="1"/>
            <a:r>
              <a:rPr lang="en-US" dirty="0"/>
              <a:t>For further study, or if questions, please Call: 804-277-1983 or Visit www.courthousechurchofcrist.com</a:t>
            </a:r>
          </a:p>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r>
              <a:rPr lang="en-US"/>
              <a:t>Emphasis in Scripture mine</a:t>
            </a:r>
          </a:p>
          <a:p>
            <a:endParaRPr lang="en-US"/>
          </a:p>
        </p:txBody>
      </p:sp>
      <p:sp>
        <p:nvSpPr>
          <p:cNvPr id="29700" name="Header Placeholder 3"/>
          <p:cNvSpPr>
            <a:spLocks noGrp="1"/>
          </p:cNvSpPr>
          <p:nvPr>
            <p:ph type="hdr" sz="quarter"/>
          </p:nvPr>
        </p:nvSpPr>
        <p:spPr>
          <a:noFill/>
        </p:spPr>
        <p:txBody>
          <a:bodyPr/>
          <a:lstStyle/>
          <a:p>
            <a:r>
              <a:rPr lang="en-US"/>
              <a:t>A Specific Request</a:t>
            </a:r>
          </a:p>
        </p:txBody>
      </p:sp>
      <p:sp>
        <p:nvSpPr>
          <p:cNvPr id="29701" name="Footer Placeholder 4"/>
          <p:cNvSpPr>
            <a:spLocks noGrp="1"/>
          </p:cNvSpPr>
          <p:nvPr>
            <p:ph type="ftr" sz="quarter" idx="4"/>
          </p:nvPr>
        </p:nvSpPr>
        <p:spPr>
          <a:noFill/>
        </p:spPr>
        <p:txBody>
          <a:bodyPr/>
          <a:lstStyle/>
          <a:p>
            <a:r>
              <a:rPr lang="en-US"/>
              <a:t>Prepared by Nathan L Morrison / 05-14-06</a:t>
            </a:r>
          </a:p>
        </p:txBody>
      </p:sp>
      <p:sp>
        <p:nvSpPr>
          <p:cNvPr id="29702" name="Slide Number Placeholder 5"/>
          <p:cNvSpPr>
            <a:spLocks noGrp="1"/>
          </p:cNvSpPr>
          <p:nvPr>
            <p:ph type="sldNum" sz="quarter" idx="5"/>
          </p:nvPr>
        </p:nvSpPr>
        <p:spPr>
          <a:noFill/>
        </p:spPr>
        <p:txBody>
          <a:bodyPr/>
          <a:lstStyle/>
          <a:p>
            <a:fld id="{44E10669-CA93-43B9-A098-9A45F097FD9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en-US"/>
              <a:t>Emphasis in Scripture mine</a:t>
            </a:r>
          </a:p>
          <a:p>
            <a:endParaRPr lang="en-US"/>
          </a:p>
        </p:txBody>
      </p:sp>
      <p:sp>
        <p:nvSpPr>
          <p:cNvPr id="30724" name="Header Placeholder 3"/>
          <p:cNvSpPr>
            <a:spLocks noGrp="1"/>
          </p:cNvSpPr>
          <p:nvPr>
            <p:ph type="hdr" sz="quarter"/>
          </p:nvPr>
        </p:nvSpPr>
        <p:spPr>
          <a:noFill/>
        </p:spPr>
        <p:txBody>
          <a:bodyPr/>
          <a:lstStyle/>
          <a:p>
            <a:r>
              <a:rPr lang="en-US"/>
              <a:t>A Specific Request</a:t>
            </a:r>
          </a:p>
        </p:txBody>
      </p:sp>
      <p:sp>
        <p:nvSpPr>
          <p:cNvPr id="30725" name="Footer Placeholder 4"/>
          <p:cNvSpPr>
            <a:spLocks noGrp="1"/>
          </p:cNvSpPr>
          <p:nvPr>
            <p:ph type="ftr" sz="quarter" idx="4"/>
          </p:nvPr>
        </p:nvSpPr>
        <p:spPr>
          <a:noFill/>
        </p:spPr>
        <p:txBody>
          <a:bodyPr/>
          <a:lstStyle/>
          <a:p>
            <a:r>
              <a:rPr lang="en-US"/>
              <a:t>Prepared by Nathan L Morrison / 05-14-06</a:t>
            </a:r>
          </a:p>
        </p:txBody>
      </p:sp>
      <p:sp>
        <p:nvSpPr>
          <p:cNvPr id="30726" name="Slide Number Placeholder 5"/>
          <p:cNvSpPr>
            <a:spLocks noGrp="1"/>
          </p:cNvSpPr>
          <p:nvPr>
            <p:ph type="sldNum" sz="quarter" idx="5"/>
          </p:nvPr>
        </p:nvSpPr>
        <p:spPr>
          <a:noFill/>
        </p:spPr>
        <p:txBody>
          <a:bodyPr/>
          <a:lstStyle/>
          <a:p>
            <a:fld id="{7A119374-9C75-49FB-A8A5-EAC76E33B91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r>
              <a:rPr lang="en-US"/>
              <a:t>Emphasis in Scripture mine</a:t>
            </a:r>
          </a:p>
          <a:p>
            <a:endParaRPr lang="en-US"/>
          </a:p>
        </p:txBody>
      </p:sp>
      <p:sp>
        <p:nvSpPr>
          <p:cNvPr id="31748" name="Header Placeholder 3"/>
          <p:cNvSpPr>
            <a:spLocks noGrp="1"/>
          </p:cNvSpPr>
          <p:nvPr>
            <p:ph type="hdr" sz="quarter"/>
          </p:nvPr>
        </p:nvSpPr>
        <p:spPr>
          <a:noFill/>
        </p:spPr>
        <p:txBody>
          <a:bodyPr/>
          <a:lstStyle/>
          <a:p>
            <a:r>
              <a:rPr lang="en-US"/>
              <a:t>A Specific Request</a:t>
            </a:r>
          </a:p>
        </p:txBody>
      </p:sp>
      <p:sp>
        <p:nvSpPr>
          <p:cNvPr id="31749" name="Footer Placeholder 4"/>
          <p:cNvSpPr>
            <a:spLocks noGrp="1"/>
          </p:cNvSpPr>
          <p:nvPr>
            <p:ph type="ftr" sz="quarter" idx="4"/>
          </p:nvPr>
        </p:nvSpPr>
        <p:spPr>
          <a:noFill/>
        </p:spPr>
        <p:txBody>
          <a:bodyPr/>
          <a:lstStyle/>
          <a:p>
            <a:r>
              <a:rPr lang="en-US"/>
              <a:t>Prepared by Nathan L Morrison / 05-14-06</a:t>
            </a:r>
          </a:p>
        </p:txBody>
      </p:sp>
      <p:sp>
        <p:nvSpPr>
          <p:cNvPr id="31750" name="Slide Number Placeholder 5"/>
          <p:cNvSpPr>
            <a:spLocks noGrp="1"/>
          </p:cNvSpPr>
          <p:nvPr>
            <p:ph type="sldNum" sz="quarter" idx="5"/>
          </p:nvPr>
        </p:nvSpPr>
        <p:spPr>
          <a:noFill/>
        </p:spPr>
        <p:txBody>
          <a:bodyPr/>
          <a:lstStyle/>
          <a:p>
            <a:fld id="{593A1BBD-65D9-44CA-9499-B3901F438F5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r>
              <a:rPr lang="en-US"/>
              <a:t>Emphasis in Scripture mine</a:t>
            </a:r>
          </a:p>
          <a:p>
            <a:endParaRPr lang="en-US"/>
          </a:p>
        </p:txBody>
      </p:sp>
      <p:sp>
        <p:nvSpPr>
          <p:cNvPr id="31748" name="Header Placeholder 3"/>
          <p:cNvSpPr>
            <a:spLocks noGrp="1"/>
          </p:cNvSpPr>
          <p:nvPr>
            <p:ph type="hdr" sz="quarter"/>
          </p:nvPr>
        </p:nvSpPr>
        <p:spPr>
          <a:noFill/>
        </p:spPr>
        <p:txBody>
          <a:bodyPr/>
          <a:lstStyle/>
          <a:p>
            <a:r>
              <a:rPr lang="en-US"/>
              <a:t>A Specific Request</a:t>
            </a:r>
          </a:p>
        </p:txBody>
      </p:sp>
      <p:sp>
        <p:nvSpPr>
          <p:cNvPr id="31749" name="Footer Placeholder 4"/>
          <p:cNvSpPr>
            <a:spLocks noGrp="1"/>
          </p:cNvSpPr>
          <p:nvPr>
            <p:ph type="ftr" sz="quarter" idx="4"/>
          </p:nvPr>
        </p:nvSpPr>
        <p:spPr>
          <a:noFill/>
        </p:spPr>
        <p:txBody>
          <a:bodyPr/>
          <a:lstStyle/>
          <a:p>
            <a:r>
              <a:rPr lang="en-US"/>
              <a:t>Prepared by Nathan L Morrison / 05-14-06</a:t>
            </a:r>
          </a:p>
        </p:txBody>
      </p:sp>
      <p:sp>
        <p:nvSpPr>
          <p:cNvPr id="31750" name="Slide Number Placeholder 5"/>
          <p:cNvSpPr>
            <a:spLocks noGrp="1"/>
          </p:cNvSpPr>
          <p:nvPr>
            <p:ph type="sldNum" sz="quarter" idx="5"/>
          </p:nvPr>
        </p:nvSpPr>
        <p:spPr>
          <a:noFill/>
        </p:spPr>
        <p:txBody>
          <a:bodyPr/>
          <a:lstStyle/>
          <a:p>
            <a:fld id="{593A1BBD-65D9-44CA-9499-B3901F438F5D}" type="slidenum">
              <a:rPr lang="en-US" smtClean="0"/>
              <a:pPr/>
              <a:t>13</a:t>
            </a:fld>
            <a:endParaRPr lang="en-US"/>
          </a:p>
        </p:txBody>
      </p:sp>
    </p:spTree>
    <p:extLst>
      <p:ext uri="{BB962C8B-B14F-4D97-AF65-F5344CB8AC3E}">
        <p14:creationId xmlns:p14="http://schemas.microsoft.com/office/powerpoint/2010/main" val="2172071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r>
              <a:rPr lang="en-US"/>
              <a:t>Emphasis in Scripture mine</a:t>
            </a:r>
          </a:p>
          <a:p>
            <a:endParaRPr lang="en-US"/>
          </a:p>
        </p:txBody>
      </p:sp>
      <p:sp>
        <p:nvSpPr>
          <p:cNvPr id="32772" name="Header Placeholder 3"/>
          <p:cNvSpPr>
            <a:spLocks noGrp="1"/>
          </p:cNvSpPr>
          <p:nvPr>
            <p:ph type="hdr" sz="quarter"/>
          </p:nvPr>
        </p:nvSpPr>
        <p:spPr>
          <a:noFill/>
        </p:spPr>
        <p:txBody>
          <a:bodyPr/>
          <a:lstStyle/>
          <a:p>
            <a:r>
              <a:rPr lang="en-US"/>
              <a:t>A Specific Request</a:t>
            </a:r>
          </a:p>
        </p:txBody>
      </p:sp>
      <p:sp>
        <p:nvSpPr>
          <p:cNvPr id="32773" name="Footer Placeholder 4"/>
          <p:cNvSpPr>
            <a:spLocks noGrp="1"/>
          </p:cNvSpPr>
          <p:nvPr>
            <p:ph type="ftr" sz="quarter" idx="4"/>
          </p:nvPr>
        </p:nvSpPr>
        <p:spPr>
          <a:noFill/>
        </p:spPr>
        <p:txBody>
          <a:bodyPr/>
          <a:lstStyle/>
          <a:p>
            <a:r>
              <a:rPr lang="en-US"/>
              <a:t>Prepared by Nathan L Morrison / 05-14-06</a:t>
            </a:r>
          </a:p>
        </p:txBody>
      </p:sp>
      <p:sp>
        <p:nvSpPr>
          <p:cNvPr id="32774" name="Slide Number Placeholder 5"/>
          <p:cNvSpPr>
            <a:spLocks noGrp="1"/>
          </p:cNvSpPr>
          <p:nvPr>
            <p:ph type="sldNum" sz="quarter" idx="5"/>
          </p:nvPr>
        </p:nvSpPr>
        <p:spPr>
          <a:noFill/>
        </p:spPr>
        <p:txBody>
          <a:bodyPr/>
          <a:lstStyle/>
          <a:p>
            <a:fld id="{2841429D-AFD4-4B55-8DCB-E17A0445EE5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r>
              <a:rPr lang="en-US"/>
              <a:t>Emphasis in Scripture mine</a:t>
            </a:r>
          </a:p>
          <a:p>
            <a:endParaRPr lang="en-US"/>
          </a:p>
        </p:txBody>
      </p:sp>
      <p:sp>
        <p:nvSpPr>
          <p:cNvPr id="33796" name="Header Placeholder 3"/>
          <p:cNvSpPr>
            <a:spLocks noGrp="1"/>
          </p:cNvSpPr>
          <p:nvPr>
            <p:ph type="hdr" sz="quarter"/>
          </p:nvPr>
        </p:nvSpPr>
        <p:spPr>
          <a:noFill/>
        </p:spPr>
        <p:txBody>
          <a:bodyPr/>
          <a:lstStyle/>
          <a:p>
            <a:r>
              <a:rPr lang="en-US"/>
              <a:t>A Specific Request</a:t>
            </a:r>
          </a:p>
        </p:txBody>
      </p:sp>
      <p:sp>
        <p:nvSpPr>
          <p:cNvPr id="33797" name="Footer Placeholder 4"/>
          <p:cNvSpPr>
            <a:spLocks noGrp="1"/>
          </p:cNvSpPr>
          <p:nvPr>
            <p:ph type="ftr" sz="quarter" idx="4"/>
          </p:nvPr>
        </p:nvSpPr>
        <p:spPr>
          <a:noFill/>
        </p:spPr>
        <p:txBody>
          <a:bodyPr/>
          <a:lstStyle/>
          <a:p>
            <a:r>
              <a:rPr lang="en-US"/>
              <a:t>Prepared by Nathan L Morrison / 05-14-06</a:t>
            </a:r>
          </a:p>
        </p:txBody>
      </p:sp>
      <p:sp>
        <p:nvSpPr>
          <p:cNvPr id="33798" name="Slide Number Placeholder 5"/>
          <p:cNvSpPr>
            <a:spLocks noGrp="1"/>
          </p:cNvSpPr>
          <p:nvPr>
            <p:ph type="sldNum" sz="quarter" idx="5"/>
          </p:nvPr>
        </p:nvSpPr>
        <p:spPr>
          <a:noFill/>
        </p:spPr>
        <p:txBody>
          <a:bodyPr/>
          <a:lstStyle/>
          <a:p>
            <a:fld id="{07BC66FF-E80B-42B5-A76A-EBB5719ABD7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a:t>Emphasis in Scripture mine</a:t>
            </a:r>
          </a:p>
          <a:p>
            <a:endParaRPr lang="en-US"/>
          </a:p>
        </p:txBody>
      </p:sp>
      <p:sp>
        <p:nvSpPr>
          <p:cNvPr id="34820" name="Header Placeholder 3"/>
          <p:cNvSpPr>
            <a:spLocks noGrp="1"/>
          </p:cNvSpPr>
          <p:nvPr>
            <p:ph type="hdr" sz="quarter"/>
          </p:nvPr>
        </p:nvSpPr>
        <p:spPr>
          <a:noFill/>
        </p:spPr>
        <p:txBody>
          <a:bodyPr/>
          <a:lstStyle/>
          <a:p>
            <a:r>
              <a:rPr lang="en-US"/>
              <a:t>A Specific Request</a:t>
            </a:r>
          </a:p>
        </p:txBody>
      </p:sp>
      <p:sp>
        <p:nvSpPr>
          <p:cNvPr id="34821" name="Footer Placeholder 4"/>
          <p:cNvSpPr>
            <a:spLocks noGrp="1"/>
          </p:cNvSpPr>
          <p:nvPr>
            <p:ph type="ftr" sz="quarter" idx="4"/>
          </p:nvPr>
        </p:nvSpPr>
        <p:spPr>
          <a:noFill/>
        </p:spPr>
        <p:txBody>
          <a:bodyPr/>
          <a:lstStyle/>
          <a:p>
            <a:r>
              <a:rPr lang="en-US"/>
              <a:t>Prepared by Nathan L Morrison / 05-14-06</a:t>
            </a:r>
          </a:p>
        </p:txBody>
      </p:sp>
      <p:sp>
        <p:nvSpPr>
          <p:cNvPr id="34822" name="Slide Number Placeholder 5"/>
          <p:cNvSpPr>
            <a:spLocks noGrp="1"/>
          </p:cNvSpPr>
          <p:nvPr>
            <p:ph type="sldNum" sz="quarter" idx="5"/>
          </p:nvPr>
        </p:nvSpPr>
        <p:spPr>
          <a:noFill/>
        </p:spPr>
        <p:txBody>
          <a:bodyPr/>
          <a:lstStyle/>
          <a:p>
            <a:fld id="{CC22AC18-9173-4CEA-A86B-B3ED9E94E05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a:t>Emphasis in Scripture mine</a:t>
            </a:r>
          </a:p>
          <a:p>
            <a:endParaRPr lang="en-US"/>
          </a:p>
        </p:txBody>
      </p:sp>
      <p:sp>
        <p:nvSpPr>
          <p:cNvPr id="34820" name="Header Placeholder 3"/>
          <p:cNvSpPr>
            <a:spLocks noGrp="1"/>
          </p:cNvSpPr>
          <p:nvPr>
            <p:ph type="hdr" sz="quarter"/>
          </p:nvPr>
        </p:nvSpPr>
        <p:spPr>
          <a:noFill/>
        </p:spPr>
        <p:txBody>
          <a:bodyPr/>
          <a:lstStyle/>
          <a:p>
            <a:r>
              <a:rPr lang="en-US"/>
              <a:t>A Specific Request</a:t>
            </a:r>
          </a:p>
        </p:txBody>
      </p:sp>
      <p:sp>
        <p:nvSpPr>
          <p:cNvPr id="34821" name="Footer Placeholder 4"/>
          <p:cNvSpPr>
            <a:spLocks noGrp="1"/>
          </p:cNvSpPr>
          <p:nvPr>
            <p:ph type="ftr" sz="quarter" idx="4"/>
          </p:nvPr>
        </p:nvSpPr>
        <p:spPr>
          <a:noFill/>
        </p:spPr>
        <p:txBody>
          <a:bodyPr/>
          <a:lstStyle/>
          <a:p>
            <a:r>
              <a:rPr lang="en-US"/>
              <a:t>Prepared by Nathan L Morrison / 05-14-06</a:t>
            </a:r>
          </a:p>
        </p:txBody>
      </p:sp>
      <p:sp>
        <p:nvSpPr>
          <p:cNvPr id="34822" name="Slide Number Placeholder 5"/>
          <p:cNvSpPr>
            <a:spLocks noGrp="1"/>
          </p:cNvSpPr>
          <p:nvPr>
            <p:ph type="sldNum" sz="quarter" idx="5"/>
          </p:nvPr>
        </p:nvSpPr>
        <p:spPr>
          <a:noFill/>
        </p:spPr>
        <p:txBody>
          <a:bodyPr/>
          <a:lstStyle/>
          <a:p>
            <a:fld id="{CC22AC18-9173-4CEA-A86B-B3ED9E94E055}" type="slidenum">
              <a:rPr lang="en-US" smtClean="0"/>
              <a:pPr/>
              <a:t>17</a:t>
            </a:fld>
            <a:endParaRPr lang="en-US"/>
          </a:p>
        </p:txBody>
      </p:sp>
    </p:spTree>
    <p:extLst>
      <p:ext uri="{BB962C8B-B14F-4D97-AF65-F5344CB8AC3E}">
        <p14:creationId xmlns:p14="http://schemas.microsoft.com/office/powerpoint/2010/main" val="3310416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r>
              <a:rPr lang="en-US"/>
              <a:t>Emphasis in Scripture mine</a:t>
            </a:r>
          </a:p>
          <a:p>
            <a:endParaRPr lang="en-US"/>
          </a:p>
        </p:txBody>
      </p:sp>
      <p:sp>
        <p:nvSpPr>
          <p:cNvPr id="35844" name="Header Placeholder 3"/>
          <p:cNvSpPr>
            <a:spLocks noGrp="1"/>
          </p:cNvSpPr>
          <p:nvPr>
            <p:ph type="hdr" sz="quarter"/>
          </p:nvPr>
        </p:nvSpPr>
        <p:spPr>
          <a:noFill/>
        </p:spPr>
        <p:txBody>
          <a:bodyPr/>
          <a:lstStyle/>
          <a:p>
            <a:r>
              <a:rPr lang="en-US"/>
              <a:t>A Specific Request</a:t>
            </a:r>
          </a:p>
        </p:txBody>
      </p:sp>
      <p:sp>
        <p:nvSpPr>
          <p:cNvPr id="35845" name="Footer Placeholder 4"/>
          <p:cNvSpPr>
            <a:spLocks noGrp="1"/>
          </p:cNvSpPr>
          <p:nvPr>
            <p:ph type="ftr" sz="quarter" idx="4"/>
          </p:nvPr>
        </p:nvSpPr>
        <p:spPr>
          <a:noFill/>
        </p:spPr>
        <p:txBody>
          <a:bodyPr/>
          <a:lstStyle/>
          <a:p>
            <a:r>
              <a:rPr lang="en-US"/>
              <a:t>Prepared by Nathan L Morrison / 05-14-06</a:t>
            </a:r>
          </a:p>
        </p:txBody>
      </p:sp>
      <p:sp>
        <p:nvSpPr>
          <p:cNvPr id="35846" name="Slide Number Placeholder 5"/>
          <p:cNvSpPr>
            <a:spLocks noGrp="1"/>
          </p:cNvSpPr>
          <p:nvPr>
            <p:ph type="sldNum" sz="quarter" idx="5"/>
          </p:nvPr>
        </p:nvSpPr>
        <p:spPr>
          <a:noFill/>
        </p:spPr>
        <p:txBody>
          <a:bodyPr/>
          <a:lstStyle/>
          <a:p>
            <a:fld id="{33B5B48E-001A-4A31-B0C1-0BA7FDB7161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r>
              <a:rPr lang="en-US"/>
              <a:t>Emphasis in Scripture mine</a:t>
            </a:r>
          </a:p>
          <a:p>
            <a:endParaRPr lang="en-US"/>
          </a:p>
        </p:txBody>
      </p:sp>
      <p:sp>
        <p:nvSpPr>
          <p:cNvPr id="36868" name="Header Placeholder 3"/>
          <p:cNvSpPr>
            <a:spLocks noGrp="1"/>
          </p:cNvSpPr>
          <p:nvPr>
            <p:ph type="hdr" sz="quarter"/>
          </p:nvPr>
        </p:nvSpPr>
        <p:spPr>
          <a:noFill/>
        </p:spPr>
        <p:txBody>
          <a:bodyPr/>
          <a:lstStyle/>
          <a:p>
            <a:r>
              <a:rPr lang="en-US"/>
              <a:t>A Specific Request</a:t>
            </a:r>
          </a:p>
        </p:txBody>
      </p:sp>
      <p:sp>
        <p:nvSpPr>
          <p:cNvPr id="36869" name="Footer Placeholder 4"/>
          <p:cNvSpPr>
            <a:spLocks noGrp="1"/>
          </p:cNvSpPr>
          <p:nvPr>
            <p:ph type="ftr" sz="quarter" idx="4"/>
          </p:nvPr>
        </p:nvSpPr>
        <p:spPr>
          <a:noFill/>
        </p:spPr>
        <p:txBody>
          <a:bodyPr/>
          <a:lstStyle/>
          <a:p>
            <a:r>
              <a:rPr lang="en-US"/>
              <a:t>Prepared by Nathan L Morrison / 05-14-06</a:t>
            </a:r>
          </a:p>
        </p:txBody>
      </p:sp>
      <p:sp>
        <p:nvSpPr>
          <p:cNvPr id="36870" name="Slide Number Placeholder 5"/>
          <p:cNvSpPr>
            <a:spLocks noGrp="1"/>
          </p:cNvSpPr>
          <p:nvPr>
            <p:ph type="sldNum" sz="quarter" idx="5"/>
          </p:nvPr>
        </p:nvSpPr>
        <p:spPr>
          <a:noFill/>
        </p:spPr>
        <p:txBody>
          <a:bodyPr/>
          <a:lstStyle/>
          <a:p>
            <a:fld id="{614258CD-95D1-40B6-856C-70850C1D21C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r>
              <a:rPr lang="en-US"/>
              <a:t>Emphasis in Scripture mine</a:t>
            </a:r>
          </a:p>
        </p:txBody>
      </p:sp>
      <p:sp>
        <p:nvSpPr>
          <p:cNvPr id="22532" name="Header Placeholder 3"/>
          <p:cNvSpPr>
            <a:spLocks noGrp="1"/>
          </p:cNvSpPr>
          <p:nvPr>
            <p:ph type="hdr" sz="quarter"/>
          </p:nvPr>
        </p:nvSpPr>
        <p:spPr>
          <a:noFill/>
        </p:spPr>
        <p:txBody>
          <a:bodyPr/>
          <a:lstStyle/>
          <a:p>
            <a:r>
              <a:rPr lang="en-US"/>
              <a:t>A Specific Request</a:t>
            </a:r>
          </a:p>
        </p:txBody>
      </p:sp>
      <p:sp>
        <p:nvSpPr>
          <p:cNvPr id="22533" name="Footer Placeholder 4"/>
          <p:cNvSpPr>
            <a:spLocks noGrp="1"/>
          </p:cNvSpPr>
          <p:nvPr>
            <p:ph type="ftr" sz="quarter" idx="4"/>
          </p:nvPr>
        </p:nvSpPr>
        <p:spPr>
          <a:noFill/>
        </p:spPr>
        <p:txBody>
          <a:bodyPr/>
          <a:lstStyle/>
          <a:p>
            <a:r>
              <a:rPr lang="en-US"/>
              <a:t>Prepared by Nathan L Morrison / 05-14-06</a:t>
            </a:r>
          </a:p>
        </p:txBody>
      </p:sp>
      <p:sp>
        <p:nvSpPr>
          <p:cNvPr id="22534" name="Slide Number Placeholder 5"/>
          <p:cNvSpPr>
            <a:spLocks noGrp="1"/>
          </p:cNvSpPr>
          <p:nvPr>
            <p:ph type="sldNum" sz="quarter" idx="5"/>
          </p:nvPr>
        </p:nvSpPr>
        <p:spPr>
          <a:noFill/>
        </p:spPr>
        <p:txBody>
          <a:bodyPr/>
          <a:lstStyle/>
          <a:p>
            <a:fld id="{6727E1A7-849C-450F-82B1-795909A5CB8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21</a:t>
            </a:fld>
            <a:endParaRPr lang="en-US">
              <a:cs typeface="Arial" pitchFamily="34" charset="0"/>
            </a:endParaRPr>
          </a:p>
        </p:txBody>
      </p:sp>
    </p:spTree>
    <p:extLst>
      <p:ext uri="{BB962C8B-B14F-4D97-AF65-F5344CB8AC3E}">
        <p14:creationId xmlns:p14="http://schemas.microsoft.com/office/powerpoint/2010/main" val="4144774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r>
              <a:rPr lang="en-US" dirty="0"/>
              <a:t>Pics:</a:t>
            </a:r>
          </a:p>
          <a:p>
            <a:r>
              <a:rPr lang="en-US" dirty="0"/>
              <a:t>King Kamehameha the Great Statue in </a:t>
            </a:r>
            <a:r>
              <a:rPr lang="en-US" dirty="0" err="1"/>
              <a:t>Wailoa</a:t>
            </a:r>
            <a:r>
              <a:rPr lang="en-US" dirty="0"/>
              <a:t> State Park, Hilo, Hi:</a:t>
            </a:r>
          </a:p>
          <a:p>
            <a:r>
              <a:rPr lang="en-US" dirty="0"/>
              <a:t>Though not a Hawaiian god, due to his popularity he became “deified” by the people and they offer sacrifices and offerings to his statues, as seen in these pics.</a:t>
            </a:r>
          </a:p>
          <a:p>
            <a:endParaRPr lang="en-US" dirty="0"/>
          </a:p>
          <a:p>
            <a:r>
              <a:rPr lang="en-US" dirty="0"/>
              <a:t>Place of Refuge (</a:t>
            </a:r>
            <a:r>
              <a:rPr lang="en-US" dirty="0" err="1"/>
              <a:t>Pu’uhonua</a:t>
            </a:r>
            <a:r>
              <a:rPr lang="en-US" dirty="0"/>
              <a:t> O Honaunau) National Park on the Big Island, HI:</a:t>
            </a:r>
          </a:p>
          <a:p>
            <a:r>
              <a:rPr lang="en-US" dirty="0"/>
              <a:t>Has many wood carved idols dotting the landscape, as well as a reconstructed temple grounds, which a State Park Ranger said offerings and sacrifices are offered there regularly, and they are in charge of the “cleanup.” He said certain days and events make them more numerous than other days. The “</a:t>
            </a:r>
            <a:r>
              <a:rPr lang="en-US" dirty="0" err="1"/>
              <a:t>Tiki</a:t>
            </a:r>
            <a:r>
              <a:rPr lang="en-US" dirty="0"/>
              <a:t> Guardian” idols are set up at the water’s edge to “guard” the coast.  </a:t>
            </a:r>
          </a:p>
        </p:txBody>
      </p:sp>
      <p:sp>
        <p:nvSpPr>
          <p:cNvPr id="23556" name="Header Placeholder 3"/>
          <p:cNvSpPr>
            <a:spLocks noGrp="1"/>
          </p:cNvSpPr>
          <p:nvPr>
            <p:ph type="hdr" sz="quarter"/>
          </p:nvPr>
        </p:nvSpPr>
        <p:spPr>
          <a:noFill/>
        </p:spPr>
        <p:txBody>
          <a:bodyPr/>
          <a:lstStyle/>
          <a:p>
            <a:r>
              <a:rPr lang="en-US"/>
              <a:t>A Specific Request</a:t>
            </a:r>
          </a:p>
        </p:txBody>
      </p:sp>
      <p:sp>
        <p:nvSpPr>
          <p:cNvPr id="23557" name="Footer Placeholder 4"/>
          <p:cNvSpPr>
            <a:spLocks noGrp="1"/>
          </p:cNvSpPr>
          <p:nvPr>
            <p:ph type="ftr" sz="quarter" idx="4"/>
          </p:nvPr>
        </p:nvSpPr>
        <p:spPr>
          <a:noFill/>
        </p:spPr>
        <p:txBody>
          <a:bodyPr/>
          <a:lstStyle/>
          <a:p>
            <a:r>
              <a:rPr lang="en-US"/>
              <a:t>Prepared by Nathan L Morrison / 05-14-06</a:t>
            </a:r>
          </a:p>
        </p:txBody>
      </p:sp>
      <p:sp>
        <p:nvSpPr>
          <p:cNvPr id="23558" name="Slide Number Placeholder 5"/>
          <p:cNvSpPr>
            <a:spLocks noGrp="1"/>
          </p:cNvSpPr>
          <p:nvPr>
            <p:ph type="sldNum" sz="quarter" idx="5"/>
          </p:nvPr>
        </p:nvSpPr>
        <p:spPr>
          <a:noFill/>
        </p:spPr>
        <p:txBody>
          <a:bodyPr/>
          <a:lstStyle/>
          <a:p>
            <a:fld id="{EF3E6E49-9B3B-4B84-9C4D-34D76178107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r>
              <a:rPr lang="en-US"/>
              <a:t>Emphasis in Scripture mine</a:t>
            </a:r>
          </a:p>
          <a:p>
            <a:endParaRPr lang="en-US"/>
          </a:p>
        </p:txBody>
      </p:sp>
      <p:sp>
        <p:nvSpPr>
          <p:cNvPr id="24580" name="Header Placeholder 3"/>
          <p:cNvSpPr>
            <a:spLocks noGrp="1"/>
          </p:cNvSpPr>
          <p:nvPr>
            <p:ph type="hdr" sz="quarter"/>
          </p:nvPr>
        </p:nvSpPr>
        <p:spPr>
          <a:noFill/>
        </p:spPr>
        <p:txBody>
          <a:bodyPr/>
          <a:lstStyle/>
          <a:p>
            <a:r>
              <a:rPr lang="en-US"/>
              <a:t>A Specific Request</a:t>
            </a:r>
          </a:p>
        </p:txBody>
      </p:sp>
      <p:sp>
        <p:nvSpPr>
          <p:cNvPr id="24581" name="Footer Placeholder 4"/>
          <p:cNvSpPr>
            <a:spLocks noGrp="1"/>
          </p:cNvSpPr>
          <p:nvPr>
            <p:ph type="ftr" sz="quarter" idx="4"/>
          </p:nvPr>
        </p:nvSpPr>
        <p:spPr>
          <a:noFill/>
        </p:spPr>
        <p:txBody>
          <a:bodyPr/>
          <a:lstStyle/>
          <a:p>
            <a:r>
              <a:rPr lang="en-US"/>
              <a:t>Prepared by Nathan L Morrison / 05-14-06</a:t>
            </a:r>
          </a:p>
        </p:txBody>
      </p:sp>
      <p:sp>
        <p:nvSpPr>
          <p:cNvPr id="24582" name="Slide Number Placeholder 5"/>
          <p:cNvSpPr>
            <a:spLocks noGrp="1"/>
          </p:cNvSpPr>
          <p:nvPr>
            <p:ph type="sldNum" sz="quarter" idx="5"/>
          </p:nvPr>
        </p:nvSpPr>
        <p:spPr>
          <a:noFill/>
        </p:spPr>
        <p:txBody>
          <a:bodyPr/>
          <a:lstStyle/>
          <a:p>
            <a:fld id="{CACBD61B-6244-4A51-9C66-E0152967B83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r>
              <a:rPr lang="en-US"/>
              <a:t>Emphasis in Scripture mine</a:t>
            </a:r>
          </a:p>
          <a:p>
            <a:endParaRPr lang="en-US"/>
          </a:p>
        </p:txBody>
      </p:sp>
      <p:sp>
        <p:nvSpPr>
          <p:cNvPr id="25604" name="Header Placeholder 3"/>
          <p:cNvSpPr>
            <a:spLocks noGrp="1"/>
          </p:cNvSpPr>
          <p:nvPr>
            <p:ph type="hdr" sz="quarter"/>
          </p:nvPr>
        </p:nvSpPr>
        <p:spPr>
          <a:noFill/>
        </p:spPr>
        <p:txBody>
          <a:bodyPr/>
          <a:lstStyle/>
          <a:p>
            <a:r>
              <a:rPr lang="en-US"/>
              <a:t>A Specific Request</a:t>
            </a:r>
          </a:p>
        </p:txBody>
      </p:sp>
      <p:sp>
        <p:nvSpPr>
          <p:cNvPr id="25605" name="Footer Placeholder 4"/>
          <p:cNvSpPr>
            <a:spLocks noGrp="1"/>
          </p:cNvSpPr>
          <p:nvPr>
            <p:ph type="ftr" sz="quarter" idx="4"/>
          </p:nvPr>
        </p:nvSpPr>
        <p:spPr>
          <a:noFill/>
        </p:spPr>
        <p:txBody>
          <a:bodyPr/>
          <a:lstStyle/>
          <a:p>
            <a:r>
              <a:rPr lang="en-US"/>
              <a:t>Prepared by Nathan L Morrison / 05-14-06</a:t>
            </a:r>
          </a:p>
        </p:txBody>
      </p:sp>
      <p:sp>
        <p:nvSpPr>
          <p:cNvPr id="25606" name="Slide Number Placeholder 5"/>
          <p:cNvSpPr>
            <a:spLocks noGrp="1"/>
          </p:cNvSpPr>
          <p:nvPr>
            <p:ph type="sldNum" sz="quarter" idx="5"/>
          </p:nvPr>
        </p:nvSpPr>
        <p:spPr>
          <a:noFill/>
        </p:spPr>
        <p:txBody>
          <a:bodyPr/>
          <a:lstStyle/>
          <a:p>
            <a:fld id="{60230B08-DCCE-4B7A-AA00-3AA8E318A72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r>
              <a:rPr lang="en-US"/>
              <a:t>Emphasis in Scripture mine</a:t>
            </a:r>
          </a:p>
          <a:p>
            <a:endParaRPr lang="en-US"/>
          </a:p>
        </p:txBody>
      </p:sp>
      <p:sp>
        <p:nvSpPr>
          <p:cNvPr id="26628" name="Header Placeholder 3"/>
          <p:cNvSpPr>
            <a:spLocks noGrp="1"/>
          </p:cNvSpPr>
          <p:nvPr>
            <p:ph type="hdr" sz="quarter"/>
          </p:nvPr>
        </p:nvSpPr>
        <p:spPr>
          <a:noFill/>
        </p:spPr>
        <p:txBody>
          <a:bodyPr/>
          <a:lstStyle/>
          <a:p>
            <a:r>
              <a:rPr lang="en-US"/>
              <a:t>A Specific Request</a:t>
            </a:r>
          </a:p>
        </p:txBody>
      </p:sp>
      <p:sp>
        <p:nvSpPr>
          <p:cNvPr id="26629" name="Footer Placeholder 4"/>
          <p:cNvSpPr>
            <a:spLocks noGrp="1"/>
          </p:cNvSpPr>
          <p:nvPr>
            <p:ph type="ftr" sz="quarter" idx="4"/>
          </p:nvPr>
        </p:nvSpPr>
        <p:spPr>
          <a:noFill/>
        </p:spPr>
        <p:txBody>
          <a:bodyPr/>
          <a:lstStyle/>
          <a:p>
            <a:r>
              <a:rPr lang="en-US"/>
              <a:t>Prepared by Nathan L Morrison / 05-14-06</a:t>
            </a:r>
          </a:p>
        </p:txBody>
      </p:sp>
      <p:sp>
        <p:nvSpPr>
          <p:cNvPr id="26630" name="Slide Number Placeholder 5"/>
          <p:cNvSpPr>
            <a:spLocks noGrp="1"/>
          </p:cNvSpPr>
          <p:nvPr>
            <p:ph type="sldNum" sz="quarter" idx="5"/>
          </p:nvPr>
        </p:nvSpPr>
        <p:spPr>
          <a:noFill/>
        </p:spPr>
        <p:txBody>
          <a:bodyPr/>
          <a:lstStyle/>
          <a:p>
            <a:fld id="{B17B081E-2ABB-4AFD-9F97-E73A7D8BC49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r>
              <a:rPr lang="en-US"/>
              <a:t>Emphasis in Scripture mine</a:t>
            </a:r>
          </a:p>
          <a:p>
            <a:endParaRPr lang="en-US"/>
          </a:p>
        </p:txBody>
      </p:sp>
      <p:sp>
        <p:nvSpPr>
          <p:cNvPr id="27652" name="Header Placeholder 3"/>
          <p:cNvSpPr>
            <a:spLocks noGrp="1"/>
          </p:cNvSpPr>
          <p:nvPr>
            <p:ph type="hdr" sz="quarter"/>
          </p:nvPr>
        </p:nvSpPr>
        <p:spPr>
          <a:noFill/>
        </p:spPr>
        <p:txBody>
          <a:bodyPr/>
          <a:lstStyle/>
          <a:p>
            <a:r>
              <a:rPr lang="en-US"/>
              <a:t>A Specific Request</a:t>
            </a:r>
          </a:p>
        </p:txBody>
      </p:sp>
      <p:sp>
        <p:nvSpPr>
          <p:cNvPr id="27653" name="Footer Placeholder 4"/>
          <p:cNvSpPr>
            <a:spLocks noGrp="1"/>
          </p:cNvSpPr>
          <p:nvPr>
            <p:ph type="ftr" sz="quarter" idx="4"/>
          </p:nvPr>
        </p:nvSpPr>
        <p:spPr>
          <a:noFill/>
        </p:spPr>
        <p:txBody>
          <a:bodyPr/>
          <a:lstStyle/>
          <a:p>
            <a:r>
              <a:rPr lang="en-US"/>
              <a:t>Prepared by Nathan L Morrison / 05-14-06</a:t>
            </a:r>
          </a:p>
        </p:txBody>
      </p:sp>
      <p:sp>
        <p:nvSpPr>
          <p:cNvPr id="27654" name="Slide Number Placeholder 5"/>
          <p:cNvSpPr>
            <a:spLocks noGrp="1"/>
          </p:cNvSpPr>
          <p:nvPr>
            <p:ph type="sldNum" sz="quarter" idx="5"/>
          </p:nvPr>
        </p:nvSpPr>
        <p:spPr>
          <a:noFill/>
        </p:spPr>
        <p:txBody>
          <a:bodyPr/>
          <a:lstStyle/>
          <a:p>
            <a:fld id="{194DD5C0-4BE7-4407-87E9-EB81A11F969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r>
              <a:rPr lang="en-US"/>
              <a:t>Emphasis in Scripture mine</a:t>
            </a:r>
          </a:p>
          <a:p>
            <a:endParaRPr lang="en-US"/>
          </a:p>
        </p:txBody>
      </p:sp>
      <p:sp>
        <p:nvSpPr>
          <p:cNvPr id="27652" name="Header Placeholder 3"/>
          <p:cNvSpPr>
            <a:spLocks noGrp="1"/>
          </p:cNvSpPr>
          <p:nvPr>
            <p:ph type="hdr" sz="quarter"/>
          </p:nvPr>
        </p:nvSpPr>
        <p:spPr>
          <a:noFill/>
        </p:spPr>
        <p:txBody>
          <a:bodyPr/>
          <a:lstStyle/>
          <a:p>
            <a:r>
              <a:rPr lang="en-US"/>
              <a:t>A Specific Request</a:t>
            </a:r>
          </a:p>
        </p:txBody>
      </p:sp>
      <p:sp>
        <p:nvSpPr>
          <p:cNvPr id="27653" name="Footer Placeholder 4"/>
          <p:cNvSpPr>
            <a:spLocks noGrp="1"/>
          </p:cNvSpPr>
          <p:nvPr>
            <p:ph type="ftr" sz="quarter" idx="4"/>
          </p:nvPr>
        </p:nvSpPr>
        <p:spPr>
          <a:noFill/>
        </p:spPr>
        <p:txBody>
          <a:bodyPr/>
          <a:lstStyle/>
          <a:p>
            <a:r>
              <a:rPr lang="en-US"/>
              <a:t>Prepared by Nathan L Morrison / 05-14-06</a:t>
            </a:r>
          </a:p>
        </p:txBody>
      </p:sp>
      <p:sp>
        <p:nvSpPr>
          <p:cNvPr id="27654" name="Slide Number Placeholder 5"/>
          <p:cNvSpPr>
            <a:spLocks noGrp="1"/>
          </p:cNvSpPr>
          <p:nvPr>
            <p:ph type="sldNum" sz="quarter" idx="5"/>
          </p:nvPr>
        </p:nvSpPr>
        <p:spPr>
          <a:noFill/>
        </p:spPr>
        <p:txBody>
          <a:bodyPr/>
          <a:lstStyle/>
          <a:p>
            <a:fld id="{194DD5C0-4BE7-4407-87E9-EB81A11F9699}" type="slidenum">
              <a:rPr lang="en-US" smtClean="0"/>
              <a:pPr/>
              <a:t>8</a:t>
            </a:fld>
            <a:endParaRPr lang="en-US"/>
          </a:p>
        </p:txBody>
      </p:sp>
    </p:spTree>
    <p:extLst>
      <p:ext uri="{BB962C8B-B14F-4D97-AF65-F5344CB8AC3E}">
        <p14:creationId xmlns:p14="http://schemas.microsoft.com/office/powerpoint/2010/main" val="2256223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r>
              <a:rPr lang="en-US"/>
              <a:t>Emphasis in Scripture mine</a:t>
            </a:r>
          </a:p>
          <a:p>
            <a:endParaRPr lang="en-US"/>
          </a:p>
        </p:txBody>
      </p:sp>
      <p:sp>
        <p:nvSpPr>
          <p:cNvPr id="28676" name="Header Placeholder 3"/>
          <p:cNvSpPr>
            <a:spLocks noGrp="1"/>
          </p:cNvSpPr>
          <p:nvPr>
            <p:ph type="hdr" sz="quarter"/>
          </p:nvPr>
        </p:nvSpPr>
        <p:spPr>
          <a:noFill/>
        </p:spPr>
        <p:txBody>
          <a:bodyPr/>
          <a:lstStyle/>
          <a:p>
            <a:r>
              <a:rPr lang="en-US"/>
              <a:t>A Specific Request</a:t>
            </a:r>
          </a:p>
        </p:txBody>
      </p:sp>
      <p:sp>
        <p:nvSpPr>
          <p:cNvPr id="28677" name="Footer Placeholder 4"/>
          <p:cNvSpPr>
            <a:spLocks noGrp="1"/>
          </p:cNvSpPr>
          <p:nvPr>
            <p:ph type="ftr" sz="quarter" idx="4"/>
          </p:nvPr>
        </p:nvSpPr>
        <p:spPr>
          <a:noFill/>
        </p:spPr>
        <p:txBody>
          <a:bodyPr/>
          <a:lstStyle/>
          <a:p>
            <a:r>
              <a:rPr lang="en-US"/>
              <a:t>Prepared by Nathan L Morrison / 05-14-06</a:t>
            </a:r>
          </a:p>
        </p:txBody>
      </p:sp>
      <p:sp>
        <p:nvSpPr>
          <p:cNvPr id="28678" name="Slide Number Placeholder 5"/>
          <p:cNvSpPr>
            <a:spLocks noGrp="1"/>
          </p:cNvSpPr>
          <p:nvPr>
            <p:ph type="sldNum" sz="quarter" idx="5"/>
          </p:nvPr>
        </p:nvSpPr>
        <p:spPr>
          <a:noFill/>
        </p:spPr>
        <p:txBody>
          <a:bodyPr/>
          <a:lstStyle/>
          <a:p>
            <a:fld id="{394203E1-926F-4F0F-B085-F64A489947C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2818"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162819"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That Which Belongs To God Alone</a:t>
            </a:r>
          </a:p>
        </p:txBody>
      </p:sp>
      <p:sp>
        <p:nvSpPr>
          <p:cNvPr id="6" name="Rectangle 6"/>
          <p:cNvSpPr>
            <a:spLocks noGrp="1" noChangeArrowheads="1"/>
          </p:cNvSpPr>
          <p:nvPr>
            <p:ph type="sldNum" sz="quarter" idx="12"/>
          </p:nvPr>
        </p:nvSpPr>
        <p:spPr>
          <a:ln/>
        </p:spPr>
        <p:txBody>
          <a:bodyPr/>
          <a:lstStyle>
            <a:lvl1pPr>
              <a:defRPr/>
            </a:lvl1pPr>
          </a:lstStyle>
          <a:p>
            <a:pPr>
              <a:defRPr/>
            </a:pPr>
            <a:fld id="{74DB4121-E065-4F64-AE88-70BE0350A76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That Which Belongs To God Alone</a:t>
            </a:r>
          </a:p>
        </p:txBody>
      </p:sp>
      <p:sp>
        <p:nvSpPr>
          <p:cNvPr id="6" name="Rectangle 6"/>
          <p:cNvSpPr>
            <a:spLocks noGrp="1" noChangeArrowheads="1"/>
          </p:cNvSpPr>
          <p:nvPr>
            <p:ph type="sldNum" sz="quarter" idx="12"/>
          </p:nvPr>
        </p:nvSpPr>
        <p:spPr>
          <a:ln/>
        </p:spPr>
        <p:txBody>
          <a:bodyPr/>
          <a:lstStyle>
            <a:lvl1pPr>
              <a:defRPr/>
            </a:lvl1pPr>
          </a:lstStyle>
          <a:p>
            <a:pPr>
              <a:defRPr/>
            </a:pPr>
            <a:fld id="{46F3B34A-39C7-4D53-BE16-8FFB1DE96C6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That Which Belongs To God Alone</a:t>
            </a:r>
          </a:p>
        </p:txBody>
      </p:sp>
      <p:sp>
        <p:nvSpPr>
          <p:cNvPr id="6" name="Rectangle 6"/>
          <p:cNvSpPr>
            <a:spLocks noGrp="1" noChangeArrowheads="1"/>
          </p:cNvSpPr>
          <p:nvPr>
            <p:ph type="sldNum" sz="quarter" idx="12"/>
          </p:nvPr>
        </p:nvSpPr>
        <p:spPr>
          <a:ln/>
        </p:spPr>
        <p:txBody>
          <a:bodyPr/>
          <a:lstStyle>
            <a:lvl1pPr>
              <a:defRPr/>
            </a:lvl1pPr>
          </a:lstStyle>
          <a:p>
            <a:pPr>
              <a:defRPr/>
            </a:pPr>
            <a:fld id="{E32783B4-253C-491F-B251-B27DD332901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That Which Belongs To God Alone</a:t>
            </a:r>
          </a:p>
        </p:txBody>
      </p:sp>
      <p:sp>
        <p:nvSpPr>
          <p:cNvPr id="6" name="Rectangle 6"/>
          <p:cNvSpPr>
            <a:spLocks noGrp="1" noChangeArrowheads="1"/>
          </p:cNvSpPr>
          <p:nvPr>
            <p:ph type="sldNum" sz="quarter" idx="12"/>
          </p:nvPr>
        </p:nvSpPr>
        <p:spPr>
          <a:ln/>
        </p:spPr>
        <p:txBody>
          <a:bodyPr/>
          <a:lstStyle>
            <a:lvl1pPr>
              <a:defRPr/>
            </a:lvl1pPr>
          </a:lstStyle>
          <a:p>
            <a:pPr>
              <a:defRPr/>
            </a:pPr>
            <a:fld id="{F99828DE-1E93-4AFC-8119-0E44BC8BCC0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That Which Belongs To God Alone</a:t>
            </a:r>
          </a:p>
        </p:txBody>
      </p:sp>
      <p:sp>
        <p:nvSpPr>
          <p:cNvPr id="6" name="Rectangle 6"/>
          <p:cNvSpPr>
            <a:spLocks noGrp="1" noChangeArrowheads="1"/>
          </p:cNvSpPr>
          <p:nvPr>
            <p:ph type="sldNum" sz="quarter" idx="12"/>
          </p:nvPr>
        </p:nvSpPr>
        <p:spPr>
          <a:ln/>
        </p:spPr>
        <p:txBody>
          <a:bodyPr/>
          <a:lstStyle>
            <a:lvl1pPr>
              <a:defRPr/>
            </a:lvl1pPr>
          </a:lstStyle>
          <a:p>
            <a:pPr>
              <a:defRPr/>
            </a:pPr>
            <a:fld id="{516F4E23-B055-402F-AEF4-DEBCB99EF57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That Which Belongs To God Alone</a:t>
            </a:r>
          </a:p>
        </p:txBody>
      </p:sp>
      <p:sp>
        <p:nvSpPr>
          <p:cNvPr id="7" name="Rectangle 6"/>
          <p:cNvSpPr>
            <a:spLocks noGrp="1" noChangeArrowheads="1"/>
          </p:cNvSpPr>
          <p:nvPr>
            <p:ph type="sldNum" sz="quarter" idx="12"/>
          </p:nvPr>
        </p:nvSpPr>
        <p:spPr>
          <a:ln/>
        </p:spPr>
        <p:txBody>
          <a:bodyPr/>
          <a:lstStyle>
            <a:lvl1pPr>
              <a:defRPr/>
            </a:lvl1pPr>
          </a:lstStyle>
          <a:p>
            <a:pPr>
              <a:defRPr/>
            </a:pPr>
            <a:fld id="{6D3D82A0-3C1A-4E58-BFBF-971287D4C0A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That Which Belongs To God Alone</a:t>
            </a:r>
          </a:p>
        </p:txBody>
      </p:sp>
      <p:sp>
        <p:nvSpPr>
          <p:cNvPr id="9" name="Rectangle 6"/>
          <p:cNvSpPr>
            <a:spLocks noGrp="1" noChangeArrowheads="1"/>
          </p:cNvSpPr>
          <p:nvPr>
            <p:ph type="sldNum" sz="quarter" idx="12"/>
          </p:nvPr>
        </p:nvSpPr>
        <p:spPr>
          <a:ln/>
        </p:spPr>
        <p:txBody>
          <a:bodyPr/>
          <a:lstStyle>
            <a:lvl1pPr>
              <a:defRPr/>
            </a:lvl1pPr>
          </a:lstStyle>
          <a:p>
            <a:pPr>
              <a:defRPr/>
            </a:pPr>
            <a:fld id="{04D7DE67-1C2C-4A65-BCB7-1717DCA64A7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That Which Belongs To God Alone</a:t>
            </a:r>
          </a:p>
        </p:txBody>
      </p:sp>
      <p:sp>
        <p:nvSpPr>
          <p:cNvPr id="5" name="Rectangle 6"/>
          <p:cNvSpPr>
            <a:spLocks noGrp="1" noChangeArrowheads="1"/>
          </p:cNvSpPr>
          <p:nvPr>
            <p:ph type="sldNum" sz="quarter" idx="12"/>
          </p:nvPr>
        </p:nvSpPr>
        <p:spPr>
          <a:ln/>
        </p:spPr>
        <p:txBody>
          <a:bodyPr/>
          <a:lstStyle>
            <a:lvl1pPr>
              <a:defRPr/>
            </a:lvl1pPr>
          </a:lstStyle>
          <a:p>
            <a:pPr>
              <a:defRPr/>
            </a:pPr>
            <a:fld id="{91873FA7-9404-47D7-94F8-C2112A231F9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That Which Belongs To God Alone</a:t>
            </a:r>
          </a:p>
        </p:txBody>
      </p:sp>
      <p:sp>
        <p:nvSpPr>
          <p:cNvPr id="4" name="Rectangle 6"/>
          <p:cNvSpPr>
            <a:spLocks noGrp="1" noChangeArrowheads="1"/>
          </p:cNvSpPr>
          <p:nvPr>
            <p:ph type="sldNum" sz="quarter" idx="12"/>
          </p:nvPr>
        </p:nvSpPr>
        <p:spPr>
          <a:ln/>
        </p:spPr>
        <p:txBody>
          <a:bodyPr/>
          <a:lstStyle>
            <a:lvl1pPr>
              <a:defRPr/>
            </a:lvl1pPr>
          </a:lstStyle>
          <a:p>
            <a:pPr>
              <a:defRPr/>
            </a:pPr>
            <a:fld id="{8DC26E1F-5509-4576-871F-15188384E0B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That Which Belongs To God Alone</a:t>
            </a:r>
          </a:p>
        </p:txBody>
      </p:sp>
      <p:sp>
        <p:nvSpPr>
          <p:cNvPr id="7" name="Rectangle 6"/>
          <p:cNvSpPr>
            <a:spLocks noGrp="1" noChangeArrowheads="1"/>
          </p:cNvSpPr>
          <p:nvPr>
            <p:ph type="sldNum" sz="quarter" idx="12"/>
          </p:nvPr>
        </p:nvSpPr>
        <p:spPr>
          <a:ln/>
        </p:spPr>
        <p:txBody>
          <a:bodyPr/>
          <a:lstStyle>
            <a:lvl1pPr>
              <a:defRPr/>
            </a:lvl1pPr>
          </a:lstStyle>
          <a:p>
            <a:pPr>
              <a:defRPr/>
            </a:pPr>
            <a:fld id="{6279DC8A-5EE0-4C9A-9058-AA565AEA65D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That Which Belongs To God Alone</a:t>
            </a:r>
          </a:p>
        </p:txBody>
      </p:sp>
      <p:sp>
        <p:nvSpPr>
          <p:cNvPr id="7" name="Rectangle 6"/>
          <p:cNvSpPr>
            <a:spLocks noGrp="1" noChangeArrowheads="1"/>
          </p:cNvSpPr>
          <p:nvPr>
            <p:ph type="sldNum" sz="quarter" idx="12"/>
          </p:nvPr>
        </p:nvSpPr>
        <p:spPr>
          <a:ln/>
        </p:spPr>
        <p:txBody>
          <a:bodyPr/>
          <a:lstStyle>
            <a:lvl1pPr>
              <a:defRPr/>
            </a:lvl1pPr>
          </a:lstStyle>
          <a:p>
            <a:pPr>
              <a:defRPr/>
            </a:pPr>
            <a:fld id="{99406752-B5DF-493A-BD8A-BD029377562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1795"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17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ClrTx/>
              <a:buSzTx/>
              <a:buFontTx/>
              <a:buNone/>
              <a:defRPr sz="1400" dirty="0">
                <a:solidFill>
                  <a:schemeClr val="tx1"/>
                </a:solidFill>
                <a:effectLst>
                  <a:outerShdw blurRad="38100" dist="38100" dir="2700000" algn="tl">
                    <a:srgbClr val="000000"/>
                  </a:outerShdw>
                </a:effectLst>
                <a:latin typeface="Arial" charset="0"/>
              </a:defRPr>
            </a:lvl1pPr>
          </a:lstStyle>
          <a:p>
            <a:pPr>
              <a:defRPr/>
            </a:pPr>
            <a:endParaRPr lang="en-US"/>
          </a:p>
        </p:txBody>
      </p:sp>
      <p:sp>
        <p:nvSpPr>
          <p:cNvPr id="1617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buClrTx/>
              <a:buSzTx/>
              <a:buFontTx/>
              <a:buNone/>
              <a:defRPr sz="1400" dirty="0" smtClean="0">
                <a:solidFill>
                  <a:schemeClr val="tx1"/>
                </a:solidFill>
                <a:effectLst>
                  <a:outerShdw blurRad="38100" dist="38100" dir="2700000" algn="tl">
                    <a:srgbClr val="000000"/>
                  </a:outerShdw>
                </a:effectLst>
                <a:latin typeface="Arial" charset="0"/>
              </a:defRPr>
            </a:lvl1pPr>
          </a:lstStyle>
          <a:p>
            <a:pPr>
              <a:defRPr/>
            </a:pPr>
            <a:r>
              <a:rPr lang="en-US"/>
              <a:t>That Which Belongs To God Alone</a:t>
            </a:r>
          </a:p>
        </p:txBody>
      </p:sp>
      <p:sp>
        <p:nvSpPr>
          <p:cNvPr id="1617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ClrTx/>
              <a:buSzTx/>
              <a:buFontTx/>
              <a:buNone/>
              <a:defRPr sz="1400">
                <a:solidFill>
                  <a:schemeClr val="tx1"/>
                </a:solidFill>
                <a:effectLst>
                  <a:outerShdw blurRad="38100" dist="38100" dir="2700000" algn="tl">
                    <a:srgbClr val="000000"/>
                  </a:outerShdw>
                </a:effectLst>
                <a:latin typeface="Arial" charset="0"/>
              </a:defRPr>
            </a:lvl1pPr>
          </a:lstStyle>
          <a:p>
            <a:pPr>
              <a:defRPr/>
            </a:pPr>
            <a:fld id="{85BE1667-4A1A-482A-8DED-EF91508D3D25}"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sldNum="0"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4" descr="MPj04094960000[1]"/>
          <p:cNvPicPr>
            <a:picLocks noChangeAspect="1" noChangeArrowheads="1"/>
          </p:cNvPicPr>
          <p:nvPr/>
        </p:nvPicPr>
        <p:blipFill>
          <a:blip r:embed="rId3" cstate="print"/>
          <a:srcRect/>
          <a:stretch>
            <a:fillRect/>
          </a:stretch>
        </p:blipFill>
        <p:spPr bwMode="auto">
          <a:xfrm>
            <a:off x="0" y="-47625"/>
            <a:ext cx="9144000" cy="7058025"/>
          </a:xfrm>
          <a:prstGeom prst="rect">
            <a:avLst/>
          </a:prstGeom>
          <a:noFill/>
          <a:ln w="9525">
            <a:noFill/>
            <a:miter lim="800000"/>
            <a:headEnd/>
            <a:tailEnd/>
          </a:ln>
        </p:spPr>
      </p:pic>
      <p:sp>
        <p:nvSpPr>
          <p:cNvPr id="2" name="Rectangle 2"/>
          <p:cNvSpPr>
            <a:spLocks noGrp="1" noChangeArrowheads="1"/>
          </p:cNvSpPr>
          <p:nvPr>
            <p:ph type="ctrTitle"/>
          </p:nvPr>
        </p:nvSpPr>
        <p:spPr>
          <a:xfrm>
            <a:off x="0" y="342560"/>
            <a:ext cx="9144000" cy="2400640"/>
          </a:xfrm>
        </p:spPr>
        <p:txBody>
          <a:bodyPr>
            <a:prstTxWarp prst="textDeflate">
              <a:avLst/>
            </a:prstTxWarp>
          </a:bodyPr>
          <a:lstStyle/>
          <a:p>
            <a:pPr eaLnBrk="1" hangingPunct="1">
              <a:defRPr/>
            </a:pPr>
            <a:r>
              <a:rPr lang="en-US" sz="7200" b="1" u="sng" dirty="0">
                <a:solidFill>
                  <a:srgbClr val="FFFF00"/>
                </a:solidFill>
                <a:latin typeface="Arial" pitchFamily="34" charset="0"/>
                <a:cs typeface="Arial" pitchFamily="34" charset="0"/>
              </a:rPr>
              <a:t>That Which Belongs To God Alone</a:t>
            </a:r>
          </a:p>
        </p:txBody>
      </p:sp>
      <p:sp>
        <p:nvSpPr>
          <p:cNvPr id="2051" name="Rectangle 3"/>
          <p:cNvSpPr>
            <a:spLocks noGrp="1" noChangeArrowheads="1"/>
          </p:cNvSpPr>
          <p:nvPr>
            <p:ph type="subTitle" idx="1"/>
          </p:nvPr>
        </p:nvSpPr>
        <p:spPr>
          <a:xfrm>
            <a:off x="0" y="3810000"/>
            <a:ext cx="9144000" cy="1295400"/>
          </a:xfrm>
        </p:spPr>
        <p:txBody>
          <a:bodyPr/>
          <a:lstStyle/>
          <a:p>
            <a:pPr eaLnBrk="1" hangingPunct="1">
              <a:defRPr/>
            </a:pPr>
            <a:r>
              <a:rPr lang="en-US" sz="4800" b="1" dirty="0">
                <a:solidFill>
                  <a:srgbClr val="000000"/>
                </a:solidFill>
                <a:latin typeface="Arial" pitchFamily="34" charset="0"/>
                <a:cs typeface="Arial" pitchFamily="34" charset="0"/>
              </a:rPr>
              <a:t>Text: Jer. 8:2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362700"/>
            <a:ext cx="2895600" cy="476250"/>
          </a:xfrm>
        </p:spPr>
        <p:txBody>
          <a:bodyPr/>
          <a:lstStyle/>
          <a:p>
            <a:pPr>
              <a:defRPr/>
            </a:pPr>
            <a:r>
              <a:rPr lang="en-US" dirty="0"/>
              <a:t>That Which Belongs To God Alone</a:t>
            </a:r>
          </a:p>
        </p:txBody>
      </p:sp>
      <p:sp>
        <p:nvSpPr>
          <p:cNvPr id="174082" name="Rectangle 2"/>
          <p:cNvSpPr>
            <a:spLocks noGrp="1" noChangeArrowheads="1"/>
          </p:cNvSpPr>
          <p:nvPr>
            <p:ph type="title"/>
          </p:nvPr>
        </p:nvSpPr>
        <p:spPr>
          <a:xfrm>
            <a:off x="38100" y="280194"/>
            <a:ext cx="9105900" cy="560388"/>
          </a:xfrm>
        </p:spPr>
        <p:txBody>
          <a:bodyPr/>
          <a:lstStyle/>
          <a:p>
            <a:pPr eaLnBrk="1" hangingPunct="1">
              <a:defRPr/>
            </a:pPr>
            <a:r>
              <a:rPr lang="en-US" sz="3600" b="1" u="sng" dirty="0">
                <a:solidFill>
                  <a:srgbClr val="FFC000"/>
                </a:solidFill>
                <a:latin typeface="Arial" pitchFamily="34" charset="0"/>
                <a:cs typeface="Arial" pitchFamily="34" charset="0"/>
              </a:rPr>
              <a:t>“Go After”</a:t>
            </a:r>
          </a:p>
        </p:txBody>
      </p:sp>
      <p:sp>
        <p:nvSpPr>
          <p:cNvPr id="11268" name="Text Box 3"/>
          <p:cNvSpPr txBox="1">
            <a:spLocks noChangeArrowheads="1"/>
          </p:cNvSpPr>
          <p:nvPr/>
        </p:nvSpPr>
        <p:spPr bwMode="auto">
          <a:xfrm>
            <a:off x="0" y="912020"/>
            <a:ext cx="9144000" cy="1015663"/>
          </a:xfrm>
          <a:prstGeom prst="rect">
            <a:avLst/>
          </a:prstGeom>
          <a:noFill/>
          <a:ln w="9525">
            <a:noFill/>
            <a:miter lim="800000"/>
            <a:headEnd/>
            <a:tailEnd/>
          </a:ln>
        </p:spPr>
        <p:txBody>
          <a:bodyPr>
            <a:spAutoFit/>
          </a:bodyPr>
          <a:lstStyle/>
          <a:p>
            <a:pPr marL="457200" indent="-457200">
              <a:buClrTx/>
              <a:buSzTx/>
              <a:buFontTx/>
              <a:buNone/>
            </a:pPr>
            <a:r>
              <a:rPr lang="en-US" b="1" dirty="0">
                <a:solidFill>
                  <a:srgbClr val="CCFF33"/>
                </a:solidFill>
              </a:rPr>
              <a:t>(NKJV) Jer. 8:2: </a:t>
            </a:r>
            <a:r>
              <a:rPr lang="en-US" dirty="0">
                <a:solidFill>
                  <a:srgbClr val="CCFF33"/>
                </a:solidFill>
              </a:rPr>
              <a:t>"They shall spread them before the sun and the moon and</a:t>
            </a:r>
          </a:p>
          <a:p>
            <a:pPr marL="457200" indent="-457200">
              <a:buClrTx/>
              <a:buSzTx/>
              <a:buFontTx/>
              <a:buNone/>
            </a:pPr>
            <a:r>
              <a:rPr lang="en-US" dirty="0">
                <a:solidFill>
                  <a:srgbClr val="CCFF33"/>
                </a:solidFill>
              </a:rPr>
              <a:t>all the host of heaven, which they have loved and which they have served and</a:t>
            </a:r>
          </a:p>
          <a:p>
            <a:pPr marL="457200" indent="-457200">
              <a:buClrTx/>
              <a:buSzTx/>
              <a:buFontTx/>
              <a:buNone/>
            </a:pPr>
            <a:r>
              <a:rPr lang="en-US" b="1" i="1" u="sng" dirty="0">
                <a:solidFill>
                  <a:srgbClr val="CCFF33"/>
                </a:solidFill>
              </a:rPr>
              <a:t>after which they have walked…</a:t>
            </a:r>
            <a:endParaRPr lang="en-US" dirty="0">
              <a:solidFill>
                <a:srgbClr val="CCFF33"/>
              </a:solidFill>
            </a:endParaRPr>
          </a:p>
        </p:txBody>
      </p:sp>
      <p:sp>
        <p:nvSpPr>
          <p:cNvPr id="11269" name="Text Box 3"/>
          <p:cNvSpPr txBox="1">
            <a:spLocks noChangeArrowheads="1"/>
          </p:cNvSpPr>
          <p:nvPr/>
        </p:nvSpPr>
        <p:spPr bwMode="auto">
          <a:xfrm>
            <a:off x="0" y="2344509"/>
            <a:ext cx="9144000" cy="175432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marL="457200" indent="-457200">
              <a:buClrTx/>
              <a:buSzTx/>
              <a:buFontTx/>
              <a:buNone/>
            </a:pPr>
            <a:r>
              <a:rPr lang="en-US" sz="2800" b="1" dirty="0">
                <a:solidFill>
                  <a:srgbClr val="7030A0"/>
                </a:solidFill>
              </a:rPr>
              <a:t>Phil. 3:18-19</a:t>
            </a:r>
            <a:r>
              <a:rPr lang="en-US" sz="2400" b="1" dirty="0">
                <a:solidFill>
                  <a:srgbClr val="7030A0"/>
                </a:solidFill>
              </a:rPr>
              <a:t>  </a:t>
            </a:r>
          </a:p>
          <a:p>
            <a:pPr marL="457200" indent="-457200">
              <a:buFont typeface="Wingdings" pitchFamily="2" charset="2"/>
              <a:buNone/>
            </a:pPr>
            <a:r>
              <a:rPr lang="en-US" dirty="0">
                <a:solidFill>
                  <a:srgbClr val="002060"/>
                </a:solidFill>
              </a:rPr>
              <a:t>18.  For many </a:t>
            </a:r>
            <a:r>
              <a:rPr lang="en-US" b="1" i="1" u="sng" dirty="0">
                <a:solidFill>
                  <a:srgbClr val="002060"/>
                </a:solidFill>
              </a:rPr>
              <a:t>walk</a:t>
            </a:r>
            <a:r>
              <a:rPr lang="en-US" dirty="0">
                <a:solidFill>
                  <a:srgbClr val="002060"/>
                </a:solidFill>
              </a:rPr>
              <a:t>, of whom I often told you, and now tell you even weeping, that they are enemies of the cross of Christ,</a:t>
            </a:r>
          </a:p>
          <a:p>
            <a:pPr marL="457200" indent="-457200">
              <a:buFont typeface="Wingdings" pitchFamily="2" charset="2"/>
              <a:buNone/>
            </a:pPr>
            <a:r>
              <a:rPr lang="en-US" dirty="0">
                <a:solidFill>
                  <a:srgbClr val="002060"/>
                </a:solidFill>
              </a:rPr>
              <a:t>19.  whose end is destruction, whose god is their appetite, and whose glory is in their shame, who set their minds on earthly things.</a:t>
            </a:r>
          </a:p>
        </p:txBody>
      </p:sp>
      <p:pic>
        <p:nvPicPr>
          <p:cNvPr id="3" name="Picture 2">
            <a:extLst>
              <a:ext uri="{FF2B5EF4-FFF2-40B4-BE49-F238E27FC236}">
                <a16:creationId xmlns:a16="http://schemas.microsoft.com/office/drawing/2014/main" id="{1F4B1233-BCE8-4818-A123-6DE882C321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4197273"/>
            <a:ext cx="3092196" cy="26416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fade">
                                      <p:cBhvr>
                                        <p:cTn id="7" dur="500"/>
                                        <p:tgtEl>
                                          <p:spTgt spid="112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381750"/>
            <a:ext cx="2895600" cy="476250"/>
          </a:xfrm>
        </p:spPr>
        <p:txBody>
          <a:bodyPr/>
          <a:lstStyle/>
          <a:p>
            <a:pPr>
              <a:defRPr/>
            </a:pPr>
            <a:r>
              <a:rPr lang="en-US"/>
              <a:t>That Which Belongs To God Alone</a:t>
            </a:r>
          </a:p>
        </p:txBody>
      </p:sp>
      <p:sp>
        <p:nvSpPr>
          <p:cNvPr id="174082" name="Rectangle 2"/>
          <p:cNvSpPr>
            <a:spLocks noGrp="1" noChangeArrowheads="1"/>
          </p:cNvSpPr>
          <p:nvPr>
            <p:ph type="title"/>
          </p:nvPr>
        </p:nvSpPr>
        <p:spPr>
          <a:xfrm>
            <a:off x="0" y="280194"/>
            <a:ext cx="9144000" cy="560388"/>
          </a:xfrm>
        </p:spPr>
        <p:txBody>
          <a:bodyPr/>
          <a:lstStyle/>
          <a:p>
            <a:pPr eaLnBrk="1" hangingPunct="1">
              <a:defRPr/>
            </a:pPr>
            <a:r>
              <a:rPr lang="en-US" sz="3600" b="1" u="sng" dirty="0">
                <a:solidFill>
                  <a:srgbClr val="FFC000"/>
                </a:solidFill>
                <a:latin typeface="Arial" pitchFamily="34" charset="0"/>
                <a:cs typeface="Arial" pitchFamily="34" charset="0"/>
              </a:rPr>
              <a:t>“Go After”</a:t>
            </a:r>
          </a:p>
        </p:txBody>
      </p:sp>
      <p:sp>
        <p:nvSpPr>
          <p:cNvPr id="10" name="Text Box 3"/>
          <p:cNvSpPr txBox="1">
            <a:spLocks noChangeArrowheads="1"/>
          </p:cNvSpPr>
          <p:nvPr/>
        </p:nvSpPr>
        <p:spPr bwMode="auto">
          <a:xfrm>
            <a:off x="0" y="2133600"/>
            <a:ext cx="9144000" cy="1138773"/>
          </a:xfrm>
          <a:prstGeom prst="rect">
            <a:avLst/>
          </a:prstGeom>
          <a:solidFill>
            <a:srgbClr val="FFFFFF"/>
          </a:solidFill>
          <a:ln w="9525">
            <a:solidFill>
              <a:srgbClr val="002060"/>
            </a:solidFill>
            <a:miter lim="800000"/>
            <a:headEnd/>
            <a:tailEnd/>
          </a:ln>
        </p:spPr>
        <p:txBody>
          <a:bodyPr>
            <a:spAutoFit/>
          </a:bodyPr>
          <a:lstStyle/>
          <a:p>
            <a:pPr marL="457200" indent="-457200">
              <a:buClrTx/>
              <a:buSzTx/>
              <a:buFontTx/>
              <a:buNone/>
            </a:pPr>
            <a:r>
              <a:rPr lang="en-US" sz="2800" b="1" dirty="0">
                <a:solidFill>
                  <a:srgbClr val="000000"/>
                </a:solidFill>
              </a:rPr>
              <a:t>Eph. 2:10</a:t>
            </a:r>
          </a:p>
          <a:p>
            <a:pPr marL="457200" indent="-457200">
              <a:buClrTx/>
              <a:buSzTx/>
              <a:buFont typeface="Wingdings" pitchFamily="2" charset="2"/>
              <a:buNone/>
            </a:pPr>
            <a:r>
              <a:rPr lang="en-US" dirty="0">
                <a:solidFill>
                  <a:srgbClr val="002060"/>
                </a:solidFill>
              </a:rPr>
              <a:t>10.  For we are His workmanship, created in Christ Jesus for good works, which God prepared beforehand so </a:t>
            </a:r>
            <a:r>
              <a:rPr lang="en-US" b="1" i="1" u="sng" dirty="0">
                <a:solidFill>
                  <a:srgbClr val="002060"/>
                </a:solidFill>
              </a:rPr>
              <a:t>that we would walk in them</a:t>
            </a:r>
            <a:r>
              <a:rPr lang="en-US" dirty="0">
                <a:solidFill>
                  <a:srgbClr val="002060"/>
                </a:solidFill>
              </a:rPr>
              <a:t>.</a:t>
            </a:r>
          </a:p>
        </p:txBody>
      </p:sp>
      <p:sp>
        <p:nvSpPr>
          <p:cNvPr id="14" name="Text Box 5"/>
          <p:cNvSpPr txBox="1">
            <a:spLocks noChangeArrowheads="1"/>
          </p:cNvSpPr>
          <p:nvPr/>
        </p:nvSpPr>
        <p:spPr bwMode="auto">
          <a:xfrm>
            <a:off x="0" y="3356882"/>
            <a:ext cx="9144000" cy="707886"/>
          </a:xfrm>
          <a:prstGeom prst="rect">
            <a:avLst/>
          </a:prstGeom>
          <a:noFill/>
          <a:ln w="9525">
            <a:noFill/>
            <a:miter lim="800000"/>
            <a:headEnd/>
            <a:tailEnd/>
          </a:ln>
        </p:spPr>
        <p:txBody>
          <a:bodyPr>
            <a:spAutoFit/>
          </a:bodyPr>
          <a:lstStyle/>
          <a:p>
            <a:pPr marL="457200" indent="-457200"/>
            <a:r>
              <a:rPr lang="en-US" dirty="0">
                <a:solidFill>
                  <a:srgbClr val="FFFF00"/>
                </a:solidFill>
              </a:rPr>
              <a:t>To “go after” or “walk after” means to follow that which we love and serve.</a:t>
            </a:r>
          </a:p>
          <a:p>
            <a:pPr marL="457200" indent="-457200"/>
            <a:r>
              <a:rPr lang="en-US" dirty="0">
                <a:solidFill>
                  <a:srgbClr val="FFFF00"/>
                </a:solidFill>
              </a:rPr>
              <a:t>We will “walk after” or obey that which we serve! (Manner of life)</a:t>
            </a:r>
          </a:p>
        </p:txBody>
      </p:sp>
      <p:sp>
        <p:nvSpPr>
          <p:cNvPr id="15" name="Text Box 5"/>
          <p:cNvSpPr txBox="1">
            <a:spLocks noChangeArrowheads="1"/>
          </p:cNvSpPr>
          <p:nvPr/>
        </p:nvSpPr>
        <p:spPr bwMode="auto">
          <a:xfrm>
            <a:off x="0" y="4064000"/>
            <a:ext cx="9144000" cy="400050"/>
          </a:xfrm>
          <a:prstGeom prst="rect">
            <a:avLst/>
          </a:prstGeom>
          <a:noFill/>
          <a:ln w="9525">
            <a:noFill/>
            <a:miter lim="800000"/>
            <a:headEnd/>
            <a:tailEnd/>
          </a:ln>
        </p:spPr>
        <p:txBody>
          <a:bodyPr>
            <a:spAutoFit/>
          </a:bodyPr>
          <a:lstStyle/>
          <a:p>
            <a:pPr marL="457200" indent="-457200"/>
            <a:r>
              <a:rPr lang="en-US" b="1" dirty="0">
                <a:solidFill>
                  <a:srgbClr val="FFFF00"/>
                </a:solidFill>
              </a:rPr>
              <a:t>Eph. 5:1-4: </a:t>
            </a:r>
            <a:r>
              <a:rPr lang="en-US" dirty="0">
                <a:solidFill>
                  <a:srgbClr val="FFFF00"/>
                </a:solidFill>
              </a:rPr>
              <a:t>Saints are to “walk in” love, “as is proper among saints.”</a:t>
            </a:r>
          </a:p>
        </p:txBody>
      </p:sp>
      <p:sp>
        <p:nvSpPr>
          <p:cNvPr id="11" name="Text Box 5"/>
          <p:cNvSpPr txBox="1">
            <a:spLocks noChangeArrowheads="1"/>
          </p:cNvSpPr>
          <p:nvPr/>
        </p:nvSpPr>
        <p:spPr bwMode="auto">
          <a:xfrm>
            <a:off x="0" y="4460875"/>
            <a:ext cx="9144000" cy="400050"/>
          </a:xfrm>
          <a:prstGeom prst="rect">
            <a:avLst/>
          </a:prstGeom>
          <a:noFill/>
          <a:ln w="9525">
            <a:noFill/>
            <a:miter lim="800000"/>
            <a:headEnd/>
            <a:tailEnd/>
          </a:ln>
        </p:spPr>
        <p:txBody>
          <a:bodyPr>
            <a:spAutoFit/>
          </a:bodyPr>
          <a:lstStyle/>
          <a:p>
            <a:pPr marL="457200" indent="-457200"/>
            <a:r>
              <a:rPr lang="en-US" b="1" dirty="0">
                <a:solidFill>
                  <a:srgbClr val="FFFF00"/>
                </a:solidFill>
              </a:rPr>
              <a:t>Col. 1:9-12: </a:t>
            </a:r>
            <a:r>
              <a:rPr lang="en-US" dirty="0">
                <a:solidFill>
                  <a:srgbClr val="FFFF00"/>
                </a:solidFill>
              </a:rPr>
              <a:t>“Walk in a manner worthy of the Lord.”</a:t>
            </a:r>
          </a:p>
        </p:txBody>
      </p:sp>
      <p:sp>
        <p:nvSpPr>
          <p:cNvPr id="17" name="Text Box 5"/>
          <p:cNvSpPr txBox="1">
            <a:spLocks noChangeArrowheads="1"/>
          </p:cNvSpPr>
          <p:nvPr/>
        </p:nvSpPr>
        <p:spPr bwMode="auto">
          <a:xfrm>
            <a:off x="0" y="4875213"/>
            <a:ext cx="9144000" cy="400050"/>
          </a:xfrm>
          <a:prstGeom prst="rect">
            <a:avLst/>
          </a:prstGeom>
          <a:noFill/>
          <a:ln w="9525">
            <a:noFill/>
            <a:miter lim="800000"/>
            <a:headEnd/>
            <a:tailEnd/>
          </a:ln>
        </p:spPr>
        <p:txBody>
          <a:bodyPr>
            <a:spAutoFit/>
          </a:bodyPr>
          <a:lstStyle/>
          <a:p>
            <a:pPr marL="457200" indent="-457200"/>
            <a:r>
              <a:rPr lang="en-US" b="1" dirty="0">
                <a:solidFill>
                  <a:srgbClr val="FFFF00"/>
                </a:solidFill>
              </a:rPr>
              <a:t>I Jn. 2:4-6: </a:t>
            </a:r>
            <a:r>
              <a:rPr lang="en-US" dirty="0">
                <a:solidFill>
                  <a:srgbClr val="FFFF00"/>
                </a:solidFill>
              </a:rPr>
              <a:t>We need to “walk in the same manner as He walked.”</a:t>
            </a:r>
          </a:p>
        </p:txBody>
      </p:sp>
      <p:sp>
        <p:nvSpPr>
          <p:cNvPr id="18" name="Text Box 5"/>
          <p:cNvSpPr txBox="1">
            <a:spLocks noChangeArrowheads="1"/>
          </p:cNvSpPr>
          <p:nvPr/>
        </p:nvSpPr>
        <p:spPr bwMode="auto">
          <a:xfrm>
            <a:off x="0" y="5490358"/>
            <a:ext cx="9144000" cy="954107"/>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marL="457200" indent="-457200" algn="ctr">
              <a:buClrTx/>
              <a:buSzTx/>
              <a:buFontTx/>
              <a:buNone/>
              <a:defRPr/>
            </a:pPr>
            <a:r>
              <a:rPr lang="en-US" sz="2800" b="1" dirty="0">
                <a:solidFill>
                  <a:srgbClr val="0033CC"/>
                </a:solidFill>
              </a:rPr>
              <a:t>We are not to “go after” other things, but are to “walk in a manner worthy of the Lord!”</a:t>
            </a:r>
          </a:p>
        </p:txBody>
      </p:sp>
      <p:sp>
        <p:nvSpPr>
          <p:cNvPr id="12" name="Text Box 3">
            <a:extLst>
              <a:ext uri="{FF2B5EF4-FFF2-40B4-BE49-F238E27FC236}">
                <a16:creationId xmlns:a16="http://schemas.microsoft.com/office/drawing/2014/main" id="{D6D59F8C-5531-4A0E-BD13-9E9C5B9FB460}"/>
              </a:ext>
            </a:extLst>
          </p:cNvPr>
          <p:cNvSpPr txBox="1">
            <a:spLocks noChangeArrowheads="1"/>
          </p:cNvSpPr>
          <p:nvPr/>
        </p:nvSpPr>
        <p:spPr bwMode="auto">
          <a:xfrm>
            <a:off x="0" y="912020"/>
            <a:ext cx="9144000" cy="1015663"/>
          </a:xfrm>
          <a:prstGeom prst="rect">
            <a:avLst/>
          </a:prstGeom>
          <a:noFill/>
          <a:ln w="9525">
            <a:noFill/>
            <a:miter lim="800000"/>
            <a:headEnd/>
            <a:tailEnd/>
          </a:ln>
        </p:spPr>
        <p:txBody>
          <a:bodyPr>
            <a:spAutoFit/>
          </a:bodyPr>
          <a:lstStyle/>
          <a:p>
            <a:pPr marL="457200" indent="-457200">
              <a:buClrTx/>
              <a:buSzTx/>
              <a:buFontTx/>
              <a:buNone/>
            </a:pPr>
            <a:r>
              <a:rPr lang="en-US" b="1" dirty="0">
                <a:solidFill>
                  <a:srgbClr val="CCFF33"/>
                </a:solidFill>
              </a:rPr>
              <a:t>(NKJV) Jer. 8:2: </a:t>
            </a:r>
            <a:r>
              <a:rPr lang="en-US" dirty="0">
                <a:solidFill>
                  <a:srgbClr val="CCFF33"/>
                </a:solidFill>
              </a:rPr>
              <a:t>"They shall spread them before the sun and the moon and</a:t>
            </a:r>
          </a:p>
          <a:p>
            <a:pPr marL="457200" indent="-457200">
              <a:buClrTx/>
              <a:buSzTx/>
              <a:buFontTx/>
              <a:buNone/>
            </a:pPr>
            <a:r>
              <a:rPr lang="en-US" dirty="0">
                <a:solidFill>
                  <a:srgbClr val="CCFF33"/>
                </a:solidFill>
              </a:rPr>
              <a:t>all the host of heaven, which they have loved and which they have served and</a:t>
            </a:r>
          </a:p>
          <a:p>
            <a:pPr marL="457200" indent="-457200">
              <a:buClrTx/>
              <a:buSzTx/>
              <a:buFontTx/>
              <a:buNone/>
            </a:pPr>
            <a:r>
              <a:rPr lang="en-US" b="1" i="1" u="sng" dirty="0">
                <a:solidFill>
                  <a:srgbClr val="CCFF33"/>
                </a:solidFill>
              </a:rPr>
              <a:t>after which they have walked…</a:t>
            </a:r>
            <a:endParaRPr lang="en-US" dirty="0">
              <a:solidFill>
                <a:srgbClr val="CCFF33"/>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499"/>
                                          </p:stCondLst>
                                        </p:cTn>
                                        <p:tgtEl>
                                          <p:spTgt spid="1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15"/>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11"/>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499"/>
                                          </p:stCondLst>
                                        </p:cTn>
                                        <p:tgtEl>
                                          <p:spTgt spid="1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utoUpdateAnimBg="0"/>
      <p:bldP spid="15" grpId="0" autoUpdateAnimBg="0"/>
      <p:bldP spid="11" grpId="0" autoUpdateAnimBg="0"/>
      <p:bldP spid="17" grpId="0" autoUpdateAnimBg="0"/>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381750"/>
            <a:ext cx="2895600" cy="476250"/>
          </a:xfrm>
        </p:spPr>
        <p:txBody>
          <a:bodyPr/>
          <a:lstStyle/>
          <a:p>
            <a:pPr>
              <a:defRPr/>
            </a:pPr>
            <a:r>
              <a:rPr lang="en-US"/>
              <a:t>That Which Belongs To God Alone</a:t>
            </a:r>
          </a:p>
        </p:txBody>
      </p:sp>
      <p:sp>
        <p:nvSpPr>
          <p:cNvPr id="174082" name="Rectangle 2"/>
          <p:cNvSpPr>
            <a:spLocks noGrp="1" noChangeArrowheads="1"/>
          </p:cNvSpPr>
          <p:nvPr>
            <p:ph type="title"/>
          </p:nvPr>
        </p:nvSpPr>
        <p:spPr>
          <a:xfrm>
            <a:off x="152400" y="0"/>
            <a:ext cx="8991600" cy="560388"/>
          </a:xfrm>
        </p:spPr>
        <p:txBody>
          <a:bodyPr/>
          <a:lstStyle/>
          <a:p>
            <a:pPr eaLnBrk="1" hangingPunct="1">
              <a:defRPr/>
            </a:pPr>
            <a:r>
              <a:rPr lang="en-US" sz="3600" b="1" u="sng" dirty="0">
                <a:solidFill>
                  <a:srgbClr val="FFC000"/>
                </a:solidFill>
                <a:latin typeface="Arial" pitchFamily="34" charset="0"/>
                <a:cs typeface="Arial" pitchFamily="34" charset="0"/>
              </a:rPr>
              <a:t>Seek</a:t>
            </a:r>
          </a:p>
        </p:txBody>
      </p:sp>
      <p:sp>
        <p:nvSpPr>
          <p:cNvPr id="11" name="Text Box 3"/>
          <p:cNvSpPr txBox="1">
            <a:spLocks noChangeArrowheads="1"/>
          </p:cNvSpPr>
          <p:nvPr/>
        </p:nvSpPr>
        <p:spPr bwMode="auto">
          <a:xfrm>
            <a:off x="0" y="2080678"/>
            <a:ext cx="9144000" cy="1138773"/>
          </a:xfrm>
          <a:prstGeom prst="rect">
            <a:avLst/>
          </a:prstGeom>
          <a:solidFill>
            <a:srgbClr val="FFFFFF"/>
          </a:solidFill>
          <a:ln w="9525">
            <a:solidFill>
              <a:srgbClr val="002060"/>
            </a:solidFill>
            <a:miter lim="800000"/>
            <a:headEnd/>
            <a:tailEnd/>
          </a:ln>
        </p:spPr>
        <p:txBody>
          <a:bodyPr>
            <a:spAutoFit/>
          </a:bodyPr>
          <a:lstStyle/>
          <a:p>
            <a:pPr marL="457200" indent="-457200">
              <a:buClrTx/>
              <a:buSzTx/>
              <a:buFontTx/>
              <a:buNone/>
            </a:pPr>
            <a:r>
              <a:rPr lang="en-US" sz="2800" b="1" dirty="0">
                <a:solidFill>
                  <a:srgbClr val="000000"/>
                </a:solidFill>
              </a:rPr>
              <a:t>Mt. 6:33</a:t>
            </a:r>
          </a:p>
          <a:p>
            <a:pPr marL="457200" indent="-457200">
              <a:buClrTx/>
              <a:buSzTx/>
              <a:buFontTx/>
              <a:buNone/>
            </a:pPr>
            <a:r>
              <a:rPr lang="en-US" dirty="0">
                <a:solidFill>
                  <a:srgbClr val="002060"/>
                </a:solidFill>
              </a:rPr>
              <a:t>33.  "But </a:t>
            </a:r>
            <a:r>
              <a:rPr lang="en-US" b="1" i="1" u="sng" dirty="0">
                <a:solidFill>
                  <a:srgbClr val="002060"/>
                </a:solidFill>
              </a:rPr>
              <a:t>seek</a:t>
            </a:r>
            <a:r>
              <a:rPr lang="en-US" dirty="0">
                <a:solidFill>
                  <a:srgbClr val="002060"/>
                </a:solidFill>
              </a:rPr>
              <a:t> first His kingdom and His righteousness, and all these things will be added to you.</a:t>
            </a:r>
          </a:p>
        </p:txBody>
      </p:sp>
      <p:sp>
        <p:nvSpPr>
          <p:cNvPr id="13317" name="Text Box 3"/>
          <p:cNvSpPr txBox="1">
            <a:spLocks noChangeArrowheads="1"/>
          </p:cNvSpPr>
          <p:nvPr/>
        </p:nvSpPr>
        <p:spPr bwMode="auto">
          <a:xfrm>
            <a:off x="0" y="644862"/>
            <a:ext cx="9144000" cy="1015663"/>
          </a:xfrm>
          <a:prstGeom prst="rect">
            <a:avLst/>
          </a:prstGeom>
          <a:noFill/>
          <a:ln w="9525">
            <a:noFill/>
            <a:miter lim="800000"/>
            <a:headEnd/>
            <a:tailEnd/>
          </a:ln>
        </p:spPr>
        <p:txBody>
          <a:bodyPr>
            <a:spAutoFit/>
          </a:bodyPr>
          <a:lstStyle/>
          <a:p>
            <a:pPr marL="457200" indent="-457200">
              <a:buClrTx/>
              <a:buSzTx/>
              <a:buFontTx/>
              <a:buNone/>
            </a:pPr>
            <a:r>
              <a:rPr lang="en-US" b="1" dirty="0">
                <a:solidFill>
                  <a:srgbClr val="CCFF33"/>
                </a:solidFill>
              </a:rPr>
              <a:t>Jer. 8:2: </a:t>
            </a:r>
            <a:r>
              <a:rPr lang="en-US" dirty="0">
                <a:solidFill>
                  <a:srgbClr val="CCFF33"/>
                </a:solidFill>
              </a:rPr>
              <a:t>"They will spread them out to the sun, the moon and to all the host</a:t>
            </a:r>
          </a:p>
          <a:p>
            <a:pPr marL="457200" indent="-457200">
              <a:buClrTx/>
              <a:buSzTx/>
              <a:buFontTx/>
              <a:buNone/>
            </a:pPr>
            <a:r>
              <a:rPr lang="en-US" dirty="0">
                <a:solidFill>
                  <a:srgbClr val="CCFF33"/>
                </a:solidFill>
              </a:rPr>
              <a:t>of heaven, which they have loved and which they have served, and which they</a:t>
            </a:r>
          </a:p>
          <a:p>
            <a:pPr marL="457200" indent="-457200">
              <a:buClrTx/>
              <a:buSzTx/>
              <a:buFontTx/>
              <a:buNone/>
            </a:pPr>
            <a:r>
              <a:rPr lang="en-US" dirty="0">
                <a:solidFill>
                  <a:srgbClr val="CCFF33"/>
                </a:solidFill>
              </a:rPr>
              <a:t>have gone after and which they have </a:t>
            </a:r>
            <a:r>
              <a:rPr lang="en-US" b="1" i="1" u="sng" dirty="0">
                <a:solidFill>
                  <a:srgbClr val="CCFF33"/>
                </a:solidFill>
              </a:rPr>
              <a:t>sought…</a:t>
            </a:r>
          </a:p>
        </p:txBody>
      </p:sp>
      <p:sp>
        <p:nvSpPr>
          <p:cNvPr id="7" name="Text Box 5"/>
          <p:cNvSpPr txBox="1">
            <a:spLocks noChangeArrowheads="1"/>
          </p:cNvSpPr>
          <p:nvPr/>
        </p:nvSpPr>
        <p:spPr bwMode="auto">
          <a:xfrm>
            <a:off x="-16329" y="3525838"/>
            <a:ext cx="9144000" cy="400050"/>
          </a:xfrm>
          <a:prstGeom prst="rect">
            <a:avLst/>
          </a:prstGeom>
          <a:noFill/>
          <a:ln w="9525">
            <a:noFill/>
            <a:miter lim="800000"/>
            <a:headEnd/>
            <a:tailEnd/>
          </a:ln>
        </p:spPr>
        <p:txBody>
          <a:bodyPr>
            <a:spAutoFit/>
          </a:bodyPr>
          <a:lstStyle/>
          <a:p>
            <a:pPr marL="457200" indent="-457200"/>
            <a:r>
              <a:rPr lang="en-US" b="1" dirty="0">
                <a:solidFill>
                  <a:srgbClr val="FFFF00"/>
                </a:solidFill>
              </a:rPr>
              <a:t>Col. 3:1-3: </a:t>
            </a:r>
            <a:r>
              <a:rPr lang="en-US" dirty="0">
                <a:solidFill>
                  <a:srgbClr val="FFFF00"/>
                </a:solidFill>
              </a:rPr>
              <a:t>“Keep seeking the things above, where Christ is.”</a:t>
            </a:r>
          </a:p>
        </p:txBody>
      </p:sp>
      <p:sp>
        <p:nvSpPr>
          <p:cNvPr id="8" name="Text Box 5"/>
          <p:cNvSpPr txBox="1">
            <a:spLocks noChangeArrowheads="1"/>
          </p:cNvSpPr>
          <p:nvPr/>
        </p:nvSpPr>
        <p:spPr bwMode="auto">
          <a:xfrm>
            <a:off x="-16329" y="3968215"/>
            <a:ext cx="9144000" cy="400050"/>
          </a:xfrm>
          <a:prstGeom prst="rect">
            <a:avLst/>
          </a:prstGeom>
          <a:noFill/>
          <a:ln w="9525">
            <a:noFill/>
            <a:miter lim="800000"/>
            <a:headEnd/>
            <a:tailEnd/>
          </a:ln>
        </p:spPr>
        <p:txBody>
          <a:bodyPr>
            <a:spAutoFit/>
          </a:bodyPr>
          <a:lstStyle/>
          <a:p>
            <a:pPr marL="457200" indent="-457200"/>
            <a:r>
              <a:rPr lang="en-US" b="1" dirty="0">
                <a:solidFill>
                  <a:srgbClr val="FFFF00"/>
                </a:solidFill>
              </a:rPr>
              <a:t>Acts 17:24-28: </a:t>
            </a:r>
            <a:r>
              <a:rPr lang="en-US" dirty="0">
                <a:solidFill>
                  <a:srgbClr val="FFFF00"/>
                </a:solidFill>
              </a:rPr>
              <a:t>God created mankind so that “they would seek God.”</a:t>
            </a:r>
          </a:p>
        </p:txBody>
      </p:sp>
      <p:sp>
        <p:nvSpPr>
          <p:cNvPr id="9" name="Text Box 5"/>
          <p:cNvSpPr txBox="1">
            <a:spLocks noChangeArrowheads="1"/>
          </p:cNvSpPr>
          <p:nvPr/>
        </p:nvSpPr>
        <p:spPr bwMode="auto">
          <a:xfrm>
            <a:off x="0" y="4398963"/>
            <a:ext cx="9144000" cy="400050"/>
          </a:xfrm>
          <a:prstGeom prst="rect">
            <a:avLst/>
          </a:prstGeom>
          <a:noFill/>
          <a:ln w="9525">
            <a:noFill/>
            <a:miter lim="800000"/>
            <a:headEnd/>
            <a:tailEnd/>
          </a:ln>
        </p:spPr>
        <p:txBody>
          <a:bodyPr>
            <a:spAutoFit/>
          </a:bodyPr>
          <a:lstStyle/>
          <a:p>
            <a:pPr marL="457200" indent="-457200"/>
            <a:r>
              <a:rPr lang="en-US" b="1" dirty="0">
                <a:solidFill>
                  <a:srgbClr val="FFFF00"/>
                </a:solidFill>
              </a:rPr>
              <a:t>Heb. 11:6: </a:t>
            </a:r>
            <a:r>
              <a:rPr lang="en-US" dirty="0">
                <a:solidFill>
                  <a:srgbClr val="FFFF00"/>
                </a:solidFill>
              </a:rPr>
              <a:t>God rewards those who seek Him!”</a:t>
            </a:r>
          </a:p>
        </p:txBody>
      </p:sp>
      <p:sp>
        <p:nvSpPr>
          <p:cNvPr id="15" name="Text Box 3"/>
          <p:cNvSpPr txBox="1">
            <a:spLocks noChangeArrowheads="1"/>
          </p:cNvSpPr>
          <p:nvPr/>
        </p:nvSpPr>
        <p:spPr bwMode="auto">
          <a:xfrm>
            <a:off x="0" y="5105400"/>
            <a:ext cx="9144000" cy="769938"/>
          </a:xfrm>
          <a:prstGeom prst="rect">
            <a:avLst/>
          </a:prstGeom>
          <a:noFill/>
          <a:ln w="9525">
            <a:noFill/>
            <a:miter lim="800000"/>
            <a:headEnd/>
            <a:tailEnd/>
          </a:ln>
        </p:spPr>
        <p:txBody>
          <a:bodyPr>
            <a:spAutoFit/>
          </a:bodyPr>
          <a:lstStyle/>
          <a:p>
            <a:pPr marL="457200" indent="-457200">
              <a:buClrTx/>
              <a:buSzTx/>
              <a:buFontTx/>
              <a:buNone/>
            </a:pPr>
            <a:r>
              <a:rPr lang="en-US" sz="2400" b="1" dirty="0">
                <a:solidFill>
                  <a:schemeClr val="tx1"/>
                </a:solidFill>
              </a:rPr>
              <a:t>We seek out the things we love and enjoy  </a:t>
            </a:r>
          </a:p>
          <a:p>
            <a:pPr marL="457200" indent="-457200"/>
            <a:r>
              <a:rPr lang="en-US" dirty="0">
                <a:solidFill>
                  <a:srgbClr val="FFFF00"/>
                </a:solidFill>
              </a:rPr>
              <a:t>Israel had “sought” after false gods</a:t>
            </a:r>
          </a:p>
        </p:txBody>
      </p:sp>
      <p:pic>
        <p:nvPicPr>
          <p:cNvPr id="3" name="Picture 2">
            <a:extLst>
              <a:ext uri="{FF2B5EF4-FFF2-40B4-BE49-F238E27FC236}">
                <a16:creationId xmlns:a16="http://schemas.microsoft.com/office/drawing/2014/main" id="{F9E6B79C-4716-4D01-B68E-72AFAC700F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2008" y="4312784"/>
            <a:ext cx="3827392" cy="25452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7"/>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499"/>
                                          </p:stCondLst>
                                        </p:cTn>
                                        <p:tgtEl>
                                          <p:spTgt spid="8"/>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grpId="0" nodeType="afterEffect">
                                  <p:stCondLst>
                                    <p:cond delay="0"/>
                                  </p:stCondLst>
                                  <p:childTnLst>
                                    <p:set>
                                      <p:cBhvr>
                                        <p:cTn id="22" dur="1" fill="hold">
                                          <p:stCondLst>
                                            <p:cond delay="499"/>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utoUpdateAnimBg="0"/>
      <p:bldP spid="8" grpId="0" autoUpdateAnimBg="0"/>
      <p:bldP spid="9" grpId="0" autoUpdateAnimBg="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381750"/>
            <a:ext cx="2895600" cy="476250"/>
          </a:xfrm>
        </p:spPr>
        <p:txBody>
          <a:bodyPr/>
          <a:lstStyle/>
          <a:p>
            <a:pPr>
              <a:defRPr/>
            </a:pPr>
            <a:r>
              <a:rPr lang="en-US"/>
              <a:t>That Which Belongs To God Alone</a:t>
            </a:r>
          </a:p>
        </p:txBody>
      </p:sp>
      <p:sp>
        <p:nvSpPr>
          <p:cNvPr id="174082" name="Rectangle 2"/>
          <p:cNvSpPr>
            <a:spLocks noGrp="1" noChangeArrowheads="1"/>
          </p:cNvSpPr>
          <p:nvPr>
            <p:ph type="title"/>
          </p:nvPr>
        </p:nvSpPr>
        <p:spPr>
          <a:xfrm>
            <a:off x="152400" y="0"/>
            <a:ext cx="8991600" cy="560388"/>
          </a:xfrm>
        </p:spPr>
        <p:txBody>
          <a:bodyPr/>
          <a:lstStyle/>
          <a:p>
            <a:pPr eaLnBrk="1" hangingPunct="1">
              <a:defRPr/>
            </a:pPr>
            <a:r>
              <a:rPr lang="en-US" sz="3600" b="1" u="sng" dirty="0">
                <a:solidFill>
                  <a:srgbClr val="FFC000"/>
                </a:solidFill>
                <a:latin typeface="Arial" pitchFamily="34" charset="0"/>
                <a:cs typeface="Arial" pitchFamily="34" charset="0"/>
              </a:rPr>
              <a:t>Seek</a:t>
            </a:r>
          </a:p>
        </p:txBody>
      </p:sp>
      <p:sp>
        <p:nvSpPr>
          <p:cNvPr id="13317" name="Text Box 3"/>
          <p:cNvSpPr txBox="1">
            <a:spLocks noChangeArrowheads="1"/>
          </p:cNvSpPr>
          <p:nvPr/>
        </p:nvSpPr>
        <p:spPr bwMode="auto">
          <a:xfrm>
            <a:off x="0" y="644862"/>
            <a:ext cx="9144000" cy="1015663"/>
          </a:xfrm>
          <a:prstGeom prst="rect">
            <a:avLst/>
          </a:prstGeom>
          <a:noFill/>
          <a:ln w="9525">
            <a:noFill/>
            <a:miter lim="800000"/>
            <a:headEnd/>
            <a:tailEnd/>
          </a:ln>
        </p:spPr>
        <p:txBody>
          <a:bodyPr>
            <a:spAutoFit/>
          </a:bodyPr>
          <a:lstStyle/>
          <a:p>
            <a:pPr marL="457200" indent="-457200">
              <a:buClrTx/>
              <a:buSzTx/>
              <a:buFontTx/>
              <a:buNone/>
            </a:pPr>
            <a:r>
              <a:rPr lang="en-US" b="1" dirty="0">
                <a:solidFill>
                  <a:srgbClr val="CCFF33"/>
                </a:solidFill>
              </a:rPr>
              <a:t>Jer. 8:2: </a:t>
            </a:r>
            <a:r>
              <a:rPr lang="en-US" dirty="0">
                <a:solidFill>
                  <a:srgbClr val="CCFF33"/>
                </a:solidFill>
              </a:rPr>
              <a:t>"They will spread them out to the sun, the moon and to all the host</a:t>
            </a:r>
          </a:p>
          <a:p>
            <a:pPr marL="457200" indent="-457200">
              <a:buClrTx/>
              <a:buSzTx/>
              <a:buFontTx/>
              <a:buNone/>
            </a:pPr>
            <a:r>
              <a:rPr lang="en-US" dirty="0">
                <a:solidFill>
                  <a:srgbClr val="CCFF33"/>
                </a:solidFill>
              </a:rPr>
              <a:t>of heaven, which they have loved and which they have served, and which they</a:t>
            </a:r>
          </a:p>
          <a:p>
            <a:pPr marL="457200" indent="-457200">
              <a:buClrTx/>
              <a:buSzTx/>
              <a:buFontTx/>
              <a:buNone/>
            </a:pPr>
            <a:r>
              <a:rPr lang="en-US" dirty="0">
                <a:solidFill>
                  <a:srgbClr val="CCFF33"/>
                </a:solidFill>
              </a:rPr>
              <a:t>have gone after and which they have </a:t>
            </a:r>
            <a:r>
              <a:rPr lang="en-US" b="1" i="1" u="sng" dirty="0">
                <a:solidFill>
                  <a:srgbClr val="CCFF33"/>
                </a:solidFill>
              </a:rPr>
              <a:t>sought…</a:t>
            </a:r>
          </a:p>
        </p:txBody>
      </p:sp>
      <p:sp>
        <p:nvSpPr>
          <p:cNvPr id="16" name="Text Box 11"/>
          <p:cNvSpPr txBox="1">
            <a:spLocks noChangeArrowheads="1"/>
          </p:cNvSpPr>
          <p:nvPr/>
        </p:nvSpPr>
        <p:spPr bwMode="auto">
          <a:xfrm>
            <a:off x="-18245" y="1901310"/>
            <a:ext cx="9144000" cy="584775"/>
          </a:xfrm>
          <a:prstGeom prst="rect">
            <a:avLst/>
          </a:prstGeom>
          <a:solidFill>
            <a:srgbClr val="FFCCFF"/>
          </a:solidFill>
          <a:ln w="9525">
            <a:noFill/>
            <a:miter lim="800000"/>
            <a:headEnd/>
            <a:tailEnd/>
          </a:ln>
        </p:spPr>
        <p:txBody>
          <a:bodyPr>
            <a:spAutoFit/>
          </a:bodyPr>
          <a:lstStyle/>
          <a:p>
            <a:pPr marL="457200" indent="-457200" algn="ctr">
              <a:buClrTx/>
              <a:buSzTx/>
              <a:buFontTx/>
              <a:buNone/>
            </a:pPr>
            <a:r>
              <a:rPr lang="en-US" sz="3200" b="1" dirty="0">
                <a:solidFill>
                  <a:srgbClr val="FF0000"/>
                </a:solidFill>
              </a:rPr>
              <a:t>What do you seek after?</a:t>
            </a:r>
          </a:p>
        </p:txBody>
      </p:sp>
      <p:sp>
        <p:nvSpPr>
          <p:cNvPr id="17" name="Text Box 5"/>
          <p:cNvSpPr txBox="1">
            <a:spLocks noChangeArrowheads="1"/>
          </p:cNvSpPr>
          <p:nvPr/>
        </p:nvSpPr>
        <p:spPr bwMode="auto">
          <a:xfrm>
            <a:off x="0" y="5448260"/>
            <a:ext cx="9144000" cy="954107"/>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marL="457200" indent="-457200" algn="ctr">
              <a:buClrTx/>
              <a:buSzTx/>
              <a:buFontTx/>
              <a:buNone/>
              <a:defRPr/>
            </a:pPr>
            <a:r>
              <a:rPr lang="en-US" sz="2800" b="1" dirty="0">
                <a:solidFill>
                  <a:srgbClr val="0033CC"/>
                </a:solidFill>
              </a:rPr>
              <a:t>We ought to seek after the only One, by which </a:t>
            </a:r>
          </a:p>
          <a:p>
            <a:pPr marL="457200" indent="-457200" algn="ctr">
              <a:buClrTx/>
              <a:buSzTx/>
              <a:buFontTx/>
              <a:buNone/>
              <a:defRPr/>
            </a:pPr>
            <a:r>
              <a:rPr lang="en-US" sz="2800" b="1" dirty="0">
                <a:solidFill>
                  <a:srgbClr val="0033CC"/>
                </a:solidFill>
              </a:rPr>
              <a:t>we can be saved! </a:t>
            </a:r>
            <a:r>
              <a:rPr lang="en-US" sz="2800" b="1" i="1" dirty="0">
                <a:solidFill>
                  <a:srgbClr val="0033CC"/>
                </a:solidFill>
              </a:rPr>
              <a:t>(Acts 4:12)</a:t>
            </a:r>
            <a:endParaRPr lang="en-US" sz="2800" b="1" dirty="0">
              <a:solidFill>
                <a:srgbClr val="0033CC"/>
              </a:solidFill>
            </a:endParaRPr>
          </a:p>
        </p:txBody>
      </p:sp>
      <p:pic>
        <p:nvPicPr>
          <p:cNvPr id="3" name="Picture 2">
            <a:extLst>
              <a:ext uri="{FF2B5EF4-FFF2-40B4-BE49-F238E27FC236}">
                <a16:creationId xmlns:a16="http://schemas.microsoft.com/office/drawing/2014/main" id="{8B349DB0-E6F9-4D54-9564-4EBFEB6CA4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2609860"/>
            <a:ext cx="4078310" cy="2714625"/>
          </a:xfrm>
          <a:prstGeom prst="rect">
            <a:avLst/>
          </a:prstGeom>
        </p:spPr>
      </p:pic>
    </p:spTree>
    <p:extLst>
      <p:ext uri="{BB962C8B-B14F-4D97-AF65-F5344CB8AC3E}">
        <p14:creationId xmlns:p14="http://schemas.microsoft.com/office/powerpoint/2010/main" val="18771088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381750"/>
            <a:ext cx="2895600" cy="476250"/>
          </a:xfrm>
        </p:spPr>
        <p:txBody>
          <a:bodyPr/>
          <a:lstStyle/>
          <a:p>
            <a:pPr>
              <a:defRPr/>
            </a:pPr>
            <a:r>
              <a:rPr lang="en-US"/>
              <a:t>That Which Belongs To God Alone</a:t>
            </a:r>
          </a:p>
        </p:txBody>
      </p:sp>
      <p:sp>
        <p:nvSpPr>
          <p:cNvPr id="174082" name="Rectangle 2"/>
          <p:cNvSpPr>
            <a:spLocks noGrp="1" noChangeArrowheads="1"/>
          </p:cNvSpPr>
          <p:nvPr>
            <p:ph type="title"/>
          </p:nvPr>
        </p:nvSpPr>
        <p:spPr>
          <a:xfrm>
            <a:off x="5442" y="182564"/>
            <a:ext cx="9138557" cy="560388"/>
          </a:xfrm>
        </p:spPr>
        <p:txBody>
          <a:bodyPr/>
          <a:lstStyle/>
          <a:p>
            <a:pPr eaLnBrk="1" hangingPunct="1">
              <a:defRPr/>
            </a:pPr>
            <a:r>
              <a:rPr lang="en-US" sz="4000" b="1" u="sng" dirty="0">
                <a:solidFill>
                  <a:srgbClr val="FFC000"/>
                </a:solidFill>
                <a:latin typeface="Arial" pitchFamily="34" charset="0"/>
                <a:cs typeface="Arial" pitchFamily="34" charset="0"/>
              </a:rPr>
              <a:t>Worship</a:t>
            </a:r>
          </a:p>
        </p:txBody>
      </p:sp>
      <p:sp>
        <p:nvSpPr>
          <p:cNvPr id="14340" name="Text Box 3"/>
          <p:cNvSpPr txBox="1">
            <a:spLocks noChangeArrowheads="1"/>
          </p:cNvSpPr>
          <p:nvPr/>
        </p:nvSpPr>
        <p:spPr bwMode="auto">
          <a:xfrm>
            <a:off x="5443" y="804070"/>
            <a:ext cx="9144000" cy="1323439"/>
          </a:xfrm>
          <a:prstGeom prst="rect">
            <a:avLst/>
          </a:prstGeom>
          <a:noFill/>
          <a:ln w="9525">
            <a:noFill/>
            <a:miter lim="800000"/>
            <a:headEnd/>
            <a:tailEnd/>
          </a:ln>
        </p:spPr>
        <p:txBody>
          <a:bodyPr>
            <a:spAutoFit/>
          </a:bodyPr>
          <a:lstStyle/>
          <a:p>
            <a:pPr marL="457200" indent="-457200">
              <a:buClrTx/>
              <a:buSzTx/>
              <a:buFontTx/>
              <a:buNone/>
            </a:pPr>
            <a:r>
              <a:rPr lang="en-US" b="1" dirty="0">
                <a:solidFill>
                  <a:srgbClr val="CCFF33"/>
                </a:solidFill>
              </a:rPr>
              <a:t>Jer. 8:2: </a:t>
            </a:r>
            <a:r>
              <a:rPr lang="en-US" dirty="0">
                <a:solidFill>
                  <a:srgbClr val="CCFF33"/>
                </a:solidFill>
              </a:rPr>
              <a:t>"They will spread them out to the sun, the moon and to all the host</a:t>
            </a:r>
          </a:p>
          <a:p>
            <a:pPr marL="457200" indent="-457200">
              <a:buClrTx/>
              <a:buSzTx/>
              <a:buFontTx/>
              <a:buNone/>
            </a:pPr>
            <a:r>
              <a:rPr lang="en-US" dirty="0">
                <a:solidFill>
                  <a:srgbClr val="CCFF33"/>
                </a:solidFill>
              </a:rPr>
              <a:t>of heaven, which they have loved and which they have served, and which they</a:t>
            </a:r>
          </a:p>
          <a:p>
            <a:pPr marL="457200" indent="-457200">
              <a:buClrTx/>
              <a:buSzTx/>
              <a:buFontTx/>
              <a:buNone/>
            </a:pPr>
            <a:r>
              <a:rPr lang="en-US" dirty="0">
                <a:solidFill>
                  <a:srgbClr val="CCFF33"/>
                </a:solidFill>
              </a:rPr>
              <a:t>have gone after and which they have sought, and which they have</a:t>
            </a:r>
          </a:p>
          <a:p>
            <a:pPr marL="457200" indent="-457200">
              <a:buClrTx/>
              <a:buSzTx/>
              <a:buFontTx/>
              <a:buNone/>
            </a:pPr>
            <a:r>
              <a:rPr lang="en-US" b="1" i="1" u="sng" dirty="0">
                <a:solidFill>
                  <a:srgbClr val="CCFF33"/>
                </a:solidFill>
              </a:rPr>
              <a:t>worshiped…</a:t>
            </a:r>
            <a:endParaRPr lang="en-US" dirty="0">
              <a:solidFill>
                <a:srgbClr val="CCFF33"/>
              </a:solidFill>
            </a:endParaRPr>
          </a:p>
        </p:txBody>
      </p:sp>
      <p:sp>
        <p:nvSpPr>
          <p:cNvPr id="14341" name="Text Box 3"/>
          <p:cNvSpPr txBox="1">
            <a:spLocks noChangeArrowheads="1"/>
          </p:cNvSpPr>
          <p:nvPr/>
        </p:nvSpPr>
        <p:spPr bwMode="auto">
          <a:xfrm>
            <a:off x="-1" y="2560614"/>
            <a:ext cx="9144000" cy="113877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marL="457200" indent="-457200">
              <a:buClrTx/>
              <a:buSzTx/>
              <a:buFontTx/>
              <a:buNone/>
            </a:pPr>
            <a:r>
              <a:rPr lang="en-US" sz="2800" b="1" dirty="0">
                <a:solidFill>
                  <a:srgbClr val="7030A0"/>
                </a:solidFill>
              </a:rPr>
              <a:t>Rom. 1:25  </a:t>
            </a:r>
          </a:p>
          <a:p>
            <a:pPr marL="457200" indent="-457200">
              <a:buFont typeface="Wingdings" pitchFamily="2" charset="2"/>
              <a:buNone/>
            </a:pPr>
            <a:r>
              <a:rPr lang="en-US" dirty="0">
                <a:solidFill>
                  <a:srgbClr val="002060"/>
                </a:solidFill>
              </a:rPr>
              <a:t>25.  For they exchanged the truth of God for a lie, and </a:t>
            </a:r>
            <a:r>
              <a:rPr lang="en-US" b="1" i="1" u="sng" dirty="0">
                <a:solidFill>
                  <a:srgbClr val="002060"/>
                </a:solidFill>
              </a:rPr>
              <a:t>worshiped</a:t>
            </a:r>
            <a:r>
              <a:rPr lang="en-US" dirty="0">
                <a:solidFill>
                  <a:srgbClr val="002060"/>
                </a:solidFill>
              </a:rPr>
              <a:t> and served the creature rather than the Creator, who is blessed forever. Amen.</a:t>
            </a:r>
          </a:p>
        </p:txBody>
      </p:sp>
      <p:sp>
        <p:nvSpPr>
          <p:cNvPr id="14342" name="Text Box 3"/>
          <p:cNvSpPr txBox="1">
            <a:spLocks noChangeArrowheads="1"/>
          </p:cNvSpPr>
          <p:nvPr/>
        </p:nvSpPr>
        <p:spPr bwMode="auto">
          <a:xfrm>
            <a:off x="5443" y="3945171"/>
            <a:ext cx="9144000" cy="236988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marL="457200" indent="-457200">
              <a:buClrTx/>
              <a:buSzTx/>
              <a:buFontTx/>
              <a:buNone/>
            </a:pPr>
            <a:r>
              <a:rPr lang="en-US" sz="2800" b="1" dirty="0">
                <a:solidFill>
                  <a:srgbClr val="7030A0"/>
                </a:solidFill>
              </a:rPr>
              <a:t>Acts 17:16, 23</a:t>
            </a:r>
          </a:p>
          <a:p>
            <a:pPr marL="457200" indent="-457200">
              <a:buFont typeface="Wingdings" pitchFamily="2" charset="2"/>
              <a:buNone/>
            </a:pPr>
            <a:r>
              <a:rPr lang="en-US" dirty="0">
                <a:solidFill>
                  <a:srgbClr val="002060"/>
                </a:solidFill>
              </a:rPr>
              <a:t>16.  Now while Paul was waiting for them at Athens, his spirit was being provoked within him as he was observing </a:t>
            </a:r>
            <a:r>
              <a:rPr lang="en-US" b="1" i="1" u="sng" dirty="0">
                <a:solidFill>
                  <a:srgbClr val="002060"/>
                </a:solidFill>
              </a:rPr>
              <a:t>the city full of idols</a:t>
            </a:r>
            <a:r>
              <a:rPr lang="en-US" dirty="0">
                <a:solidFill>
                  <a:srgbClr val="002060"/>
                </a:solidFill>
              </a:rPr>
              <a:t>.</a:t>
            </a:r>
          </a:p>
          <a:p>
            <a:pPr marL="457200" indent="-457200">
              <a:buFont typeface="Wingdings" pitchFamily="2" charset="2"/>
              <a:buNone/>
            </a:pPr>
            <a:endParaRPr lang="en-US" dirty="0">
              <a:solidFill>
                <a:srgbClr val="002060"/>
              </a:solidFill>
            </a:endParaRPr>
          </a:p>
          <a:p>
            <a:pPr marL="457200" indent="-457200">
              <a:buFont typeface="Wingdings" pitchFamily="2" charset="2"/>
              <a:buNone/>
            </a:pPr>
            <a:r>
              <a:rPr lang="en-US" dirty="0">
                <a:solidFill>
                  <a:srgbClr val="002060"/>
                </a:solidFill>
              </a:rPr>
              <a:t>23.  "For while I was passing through and examining </a:t>
            </a:r>
            <a:r>
              <a:rPr lang="en-US" b="1" i="1" u="sng" dirty="0">
                <a:solidFill>
                  <a:srgbClr val="002060"/>
                </a:solidFill>
              </a:rPr>
              <a:t>the objects of your worship</a:t>
            </a:r>
            <a:r>
              <a:rPr lang="en-US" dirty="0">
                <a:solidFill>
                  <a:srgbClr val="002060"/>
                </a:solidFill>
              </a:rPr>
              <a:t>, I also found an altar with this inscription, 'TO AN UNKNOWN GOD.' Therefore what you worship in ignorance, this I proclaim to you.</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381750"/>
            <a:ext cx="2895600" cy="476250"/>
          </a:xfrm>
        </p:spPr>
        <p:txBody>
          <a:bodyPr/>
          <a:lstStyle/>
          <a:p>
            <a:pPr>
              <a:defRPr/>
            </a:pPr>
            <a:r>
              <a:rPr lang="en-US"/>
              <a:t>That Which Belongs To God Alone</a:t>
            </a:r>
          </a:p>
        </p:txBody>
      </p:sp>
      <p:sp>
        <p:nvSpPr>
          <p:cNvPr id="174082" name="Rectangle 2"/>
          <p:cNvSpPr>
            <a:spLocks noGrp="1" noChangeArrowheads="1"/>
          </p:cNvSpPr>
          <p:nvPr>
            <p:ph type="title"/>
          </p:nvPr>
        </p:nvSpPr>
        <p:spPr>
          <a:xfrm>
            <a:off x="-10886" y="220322"/>
            <a:ext cx="9154886" cy="560388"/>
          </a:xfrm>
        </p:spPr>
        <p:txBody>
          <a:bodyPr/>
          <a:lstStyle/>
          <a:p>
            <a:pPr eaLnBrk="1" hangingPunct="1">
              <a:defRPr/>
            </a:pPr>
            <a:r>
              <a:rPr lang="en-US" sz="4000" b="1" u="sng" dirty="0">
                <a:solidFill>
                  <a:srgbClr val="FFC000"/>
                </a:solidFill>
                <a:latin typeface="Arial" pitchFamily="34" charset="0"/>
                <a:cs typeface="Arial" pitchFamily="34" charset="0"/>
              </a:rPr>
              <a:t>Worship</a:t>
            </a:r>
          </a:p>
        </p:txBody>
      </p:sp>
      <p:sp>
        <p:nvSpPr>
          <p:cNvPr id="20" name="Text Box 3"/>
          <p:cNvSpPr txBox="1">
            <a:spLocks noChangeArrowheads="1"/>
          </p:cNvSpPr>
          <p:nvPr/>
        </p:nvSpPr>
        <p:spPr bwMode="auto">
          <a:xfrm>
            <a:off x="-10886" y="2490964"/>
            <a:ext cx="9144000" cy="2369880"/>
          </a:xfrm>
          <a:prstGeom prst="rect">
            <a:avLst/>
          </a:prstGeom>
          <a:solidFill>
            <a:srgbClr val="FFFFFF"/>
          </a:solidFill>
          <a:ln w="9525">
            <a:solidFill>
              <a:srgbClr val="002060"/>
            </a:solidFill>
            <a:miter lim="800000"/>
            <a:headEnd/>
            <a:tailEnd/>
          </a:ln>
        </p:spPr>
        <p:txBody>
          <a:bodyPr>
            <a:spAutoFit/>
          </a:bodyPr>
          <a:lstStyle/>
          <a:p>
            <a:pPr marL="457200" indent="-457200">
              <a:buClrTx/>
              <a:buSzTx/>
              <a:buFontTx/>
              <a:buNone/>
            </a:pPr>
            <a:r>
              <a:rPr lang="en-US" sz="2800" b="1" dirty="0">
                <a:solidFill>
                  <a:srgbClr val="000000"/>
                </a:solidFill>
              </a:rPr>
              <a:t>Mt. 4:8-10</a:t>
            </a:r>
          </a:p>
          <a:p>
            <a:pPr marL="457200" indent="-457200">
              <a:buClrTx/>
              <a:buSzTx/>
              <a:buFont typeface="Wingdings" pitchFamily="2" charset="2"/>
              <a:buNone/>
            </a:pPr>
            <a:r>
              <a:rPr lang="en-US" dirty="0">
                <a:solidFill>
                  <a:srgbClr val="002060"/>
                </a:solidFill>
              </a:rPr>
              <a:t>8.  Again, the devil took Him up on an exceedingly high mountain, and showed Him all the kingdoms of the world and their glory. </a:t>
            </a:r>
          </a:p>
          <a:p>
            <a:pPr marL="457200" indent="-457200">
              <a:buClrTx/>
              <a:buSzTx/>
              <a:buFont typeface="Wingdings" pitchFamily="2" charset="2"/>
              <a:buNone/>
            </a:pPr>
            <a:r>
              <a:rPr lang="en-US" dirty="0">
                <a:solidFill>
                  <a:srgbClr val="002060"/>
                </a:solidFill>
              </a:rPr>
              <a:t>9.  And he said to Him, "All these things I will give You if You will fall down and worship me.'' </a:t>
            </a:r>
          </a:p>
          <a:p>
            <a:pPr marL="457200" indent="-457200">
              <a:buClrTx/>
              <a:buSzTx/>
              <a:buFont typeface="Wingdings" pitchFamily="2" charset="2"/>
              <a:buNone/>
            </a:pPr>
            <a:r>
              <a:rPr lang="en-US" dirty="0">
                <a:solidFill>
                  <a:srgbClr val="002060"/>
                </a:solidFill>
              </a:rPr>
              <a:t>10.  Then Jesus said to him, "Away with you, Satan! For it is written, `</a:t>
            </a:r>
            <a:r>
              <a:rPr lang="en-US" b="1" i="1" u="sng" dirty="0">
                <a:solidFill>
                  <a:srgbClr val="002060"/>
                </a:solidFill>
              </a:rPr>
              <a:t>You shall worship the Lord</a:t>
            </a:r>
            <a:r>
              <a:rPr lang="en-US" dirty="0">
                <a:solidFill>
                  <a:srgbClr val="002060"/>
                </a:solidFill>
              </a:rPr>
              <a:t> your God, and </a:t>
            </a:r>
            <a:r>
              <a:rPr lang="en-US" b="1" i="1" u="sng" dirty="0">
                <a:solidFill>
                  <a:srgbClr val="002060"/>
                </a:solidFill>
              </a:rPr>
              <a:t>Him only you shall serve</a:t>
            </a:r>
            <a:r>
              <a:rPr lang="en-US" dirty="0">
                <a:solidFill>
                  <a:srgbClr val="002060"/>
                </a:solidFill>
              </a:rPr>
              <a:t>.' ''</a:t>
            </a:r>
          </a:p>
        </p:txBody>
      </p:sp>
      <p:sp>
        <p:nvSpPr>
          <p:cNvPr id="21" name="Text Box 5"/>
          <p:cNvSpPr txBox="1">
            <a:spLocks noChangeArrowheads="1"/>
          </p:cNvSpPr>
          <p:nvPr/>
        </p:nvSpPr>
        <p:spPr bwMode="auto">
          <a:xfrm>
            <a:off x="-10886" y="4910024"/>
            <a:ext cx="9144000" cy="400050"/>
          </a:xfrm>
          <a:prstGeom prst="rect">
            <a:avLst/>
          </a:prstGeom>
          <a:noFill/>
          <a:ln w="9525">
            <a:noFill/>
            <a:miter lim="800000"/>
            <a:headEnd/>
            <a:tailEnd/>
          </a:ln>
        </p:spPr>
        <p:txBody>
          <a:bodyPr>
            <a:spAutoFit/>
          </a:bodyPr>
          <a:lstStyle/>
          <a:p>
            <a:pPr marL="457200" indent="-457200"/>
            <a:r>
              <a:rPr lang="en-US" b="1" dirty="0">
                <a:solidFill>
                  <a:srgbClr val="FFFF00"/>
                </a:solidFill>
              </a:rPr>
              <a:t>Jn. 4:23-24: </a:t>
            </a:r>
            <a:r>
              <a:rPr lang="en-US" dirty="0">
                <a:solidFill>
                  <a:srgbClr val="FFFF00"/>
                </a:solidFill>
              </a:rPr>
              <a:t>“True worshipers will worship the Father in spirit and truth.”</a:t>
            </a:r>
          </a:p>
        </p:txBody>
      </p:sp>
      <p:sp>
        <p:nvSpPr>
          <p:cNvPr id="22" name="Text Box 5"/>
          <p:cNvSpPr txBox="1">
            <a:spLocks noChangeArrowheads="1"/>
          </p:cNvSpPr>
          <p:nvPr/>
        </p:nvSpPr>
        <p:spPr bwMode="auto">
          <a:xfrm>
            <a:off x="-10886" y="5310074"/>
            <a:ext cx="9144000" cy="708025"/>
          </a:xfrm>
          <a:prstGeom prst="rect">
            <a:avLst/>
          </a:prstGeom>
          <a:noFill/>
          <a:ln w="9525">
            <a:noFill/>
            <a:miter lim="800000"/>
            <a:headEnd/>
            <a:tailEnd/>
          </a:ln>
        </p:spPr>
        <p:txBody>
          <a:bodyPr>
            <a:spAutoFit/>
          </a:bodyPr>
          <a:lstStyle/>
          <a:p>
            <a:pPr marL="457200" indent="-457200"/>
            <a:r>
              <a:rPr lang="en-US" b="1" dirty="0">
                <a:solidFill>
                  <a:srgbClr val="FFFF00"/>
                </a:solidFill>
              </a:rPr>
              <a:t>Phil. 3:2-3: </a:t>
            </a:r>
            <a:r>
              <a:rPr lang="en-US" dirty="0">
                <a:solidFill>
                  <a:srgbClr val="FFFF00"/>
                </a:solidFill>
              </a:rPr>
              <a:t>“True circumcision” refers to the spiritual people of God, and he says we “worship in the Spirit of God and glory in Christ Jesus.”</a:t>
            </a:r>
          </a:p>
        </p:txBody>
      </p:sp>
      <p:sp>
        <p:nvSpPr>
          <p:cNvPr id="10" name="Text Box 5"/>
          <p:cNvSpPr txBox="1">
            <a:spLocks noChangeArrowheads="1"/>
          </p:cNvSpPr>
          <p:nvPr/>
        </p:nvSpPr>
        <p:spPr bwMode="auto">
          <a:xfrm>
            <a:off x="5443" y="6018099"/>
            <a:ext cx="9144000" cy="400050"/>
          </a:xfrm>
          <a:prstGeom prst="rect">
            <a:avLst/>
          </a:prstGeom>
          <a:noFill/>
          <a:ln w="9525">
            <a:noFill/>
            <a:miter lim="800000"/>
            <a:headEnd/>
            <a:tailEnd/>
          </a:ln>
        </p:spPr>
        <p:txBody>
          <a:bodyPr>
            <a:spAutoFit/>
          </a:bodyPr>
          <a:lstStyle/>
          <a:p>
            <a:pPr marL="457200" indent="-457200"/>
            <a:r>
              <a:rPr lang="en-US" b="1" dirty="0">
                <a:solidFill>
                  <a:srgbClr val="FFFF00"/>
                </a:solidFill>
              </a:rPr>
              <a:t>Rom. 12:1: </a:t>
            </a:r>
            <a:r>
              <a:rPr lang="en-US" dirty="0">
                <a:solidFill>
                  <a:srgbClr val="FFFF00"/>
                </a:solidFill>
              </a:rPr>
              <a:t>The way we live our lives is our “spiritual service of worship.”</a:t>
            </a:r>
          </a:p>
        </p:txBody>
      </p:sp>
      <p:sp>
        <p:nvSpPr>
          <p:cNvPr id="12" name="Text Box 11">
            <a:extLst>
              <a:ext uri="{FF2B5EF4-FFF2-40B4-BE49-F238E27FC236}">
                <a16:creationId xmlns:a16="http://schemas.microsoft.com/office/drawing/2014/main" id="{606B63A3-747A-4CC3-84B5-25A41AB53EEC}"/>
              </a:ext>
            </a:extLst>
          </p:cNvPr>
          <p:cNvSpPr txBox="1">
            <a:spLocks noChangeArrowheads="1"/>
          </p:cNvSpPr>
          <p:nvPr/>
        </p:nvSpPr>
        <p:spPr bwMode="auto">
          <a:xfrm>
            <a:off x="5443" y="2037828"/>
            <a:ext cx="9144000" cy="461963"/>
          </a:xfrm>
          <a:prstGeom prst="rect">
            <a:avLst/>
          </a:prstGeom>
          <a:noFill/>
          <a:ln w="9525">
            <a:noFill/>
            <a:miter lim="800000"/>
            <a:headEnd/>
            <a:tailEnd/>
          </a:ln>
        </p:spPr>
        <p:txBody>
          <a:bodyPr>
            <a:spAutoFit/>
          </a:bodyPr>
          <a:lstStyle/>
          <a:p>
            <a:pPr marL="457200" indent="-457200" algn="ctr">
              <a:buClrTx/>
              <a:buSzTx/>
              <a:buFontTx/>
              <a:buNone/>
            </a:pPr>
            <a:r>
              <a:rPr lang="en-US" sz="2400" b="1" dirty="0">
                <a:solidFill>
                  <a:srgbClr val="66FFFF"/>
                </a:solidFill>
              </a:rPr>
              <a:t>Serving and worship go together!</a:t>
            </a:r>
          </a:p>
        </p:txBody>
      </p:sp>
      <p:sp>
        <p:nvSpPr>
          <p:cNvPr id="13" name="Text Box 3">
            <a:extLst>
              <a:ext uri="{FF2B5EF4-FFF2-40B4-BE49-F238E27FC236}">
                <a16:creationId xmlns:a16="http://schemas.microsoft.com/office/drawing/2014/main" id="{01F19A48-77B8-48A0-9E1D-DE73C151BB2B}"/>
              </a:ext>
            </a:extLst>
          </p:cNvPr>
          <p:cNvSpPr txBox="1">
            <a:spLocks noChangeArrowheads="1"/>
          </p:cNvSpPr>
          <p:nvPr/>
        </p:nvSpPr>
        <p:spPr bwMode="auto">
          <a:xfrm>
            <a:off x="5443" y="804070"/>
            <a:ext cx="9144000" cy="1323439"/>
          </a:xfrm>
          <a:prstGeom prst="rect">
            <a:avLst/>
          </a:prstGeom>
          <a:noFill/>
          <a:ln w="9525">
            <a:noFill/>
            <a:miter lim="800000"/>
            <a:headEnd/>
            <a:tailEnd/>
          </a:ln>
        </p:spPr>
        <p:txBody>
          <a:bodyPr>
            <a:spAutoFit/>
          </a:bodyPr>
          <a:lstStyle/>
          <a:p>
            <a:pPr marL="457200" indent="-457200">
              <a:buClrTx/>
              <a:buSzTx/>
              <a:buFontTx/>
              <a:buNone/>
            </a:pPr>
            <a:r>
              <a:rPr lang="en-US" b="1" dirty="0">
                <a:solidFill>
                  <a:srgbClr val="CCFF33"/>
                </a:solidFill>
              </a:rPr>
              <a:t>Jer. 8:2: </a:t>
            </a:r>
            <a:r>
              <a:rPr lang="en-US" dirty="0">
                <a:solidFill>
                  <a:srgbClr val="CCFF33"/>
                </a:solidFill>
              </a:rPr>
              <a:t>"They will spread them out to the sun, the moon and to all the host</a:t>
            </a:r>
          </a:p>
          <a:p>
            <a:pPr marL="457200" indent="-457200">
              <a:buClrTx/>
              <a:buSzTx/>
              <a:buFontTx/>
              <a:buNone/>
            </a:pPr>
            <a:r>
              <a:rPr lang="en-US" dirty="0">
                <a:solidFill>
                  <a:srgbClr val="CCFF33"/>
                </a:solidFill>
              </a:rPr>
              <a:t>of heaven, which they have loved and which they have served, and which they</a:t>
            </a:r>
          </a:p>
          <a:p>
            <a:pPr marL="457200" indent="-457200">
              <a:buClrTx/>
              <a:buSzTx/>
              <a:buFontTx/>
              <a:buNone/>
            </a:pPr>
            <a:r>
              <a:rPr lang="en-US" dirty="0">
                <a:solidFill>
                  <a:srgbClr val="CCFF33"/>
                </a:solidFill>
              </a:rPr>
              <a:t>have gone after and which they have sought, and which they have</a:t>
            </a:r>
          </a:p>
          <a:p>
            <a:pPr marL="457200" indent="-457200">
              <a:buClrTx/>
              <a:buSzTx/>
              <a:buFontTx/>
              <a:buNone/>
            </a:pPr>
            <a:r>
              <a:rPr lang="en-US" b="1" i="1" u="sng" dirty="0">
                <a:solidFill>
                  <a:srgbClr val="CCFF33"/>
                </a:solidFill>
              </a:rPr>
              <a:t>worshiped…</a:t>
            </a:r>
            <a:endParaRPr lang="en-US" dirty="0">
              <a:solidFill>
                <a:srgbClr val="CCFF33"/>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499"/>
                                          </p:stCondLst>
                                        </p:cTn>
                                        <p:tgtEl>
                                          <p:spTgt spid="22"/>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utoUpdateAnimBg="0"/>
      <p:bldP spid="22" grpId="0" autoUpdateAnimBg="0"/>
      <p:bldP spid="10" grpId="0" autoUpdateAnimBg="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381750"/>
            <a:ext cx="2895600" cy="476250"/>
          </a:xfrm>
        </p:spPr>
        <p:txBody>
          <a:bodyPr/>
          <a:lstStyle/>
          <a:p>
            <a:pPr>
              <a:defRPr/>
            </a:pPr>
            <a:r>
              <a:rPr lang="en-US"/>
              <a:t>That Which Belongs To God Alone</a:t>
            </a:r>
          </a:p>
        </p:txBody>
      </p:sp>
      <p:sp>
        <p:nvSpPr>
          <p:cNvPr id="174082" name="Rectangle 2"/>
          <p:cNvSpPr>
            <a:spLocks noGrp="1" noChangeArrowheads="1"/>
          </p:cNvSpPr>
          <p:nvPr>
            <p:ph type="title"/>
          </p:nvPr>
        </p:nvSpPr>
        <p:spPr>
          <a:xfrm>
            <a:off x="0" y="280194"/>
            <a:ext cx="9144000" cy="560388"/>
          </a:xfrm>
        </p:spPr>
        <p:txBody>
          <a:bodyPr/>
          <a:lstStyle/>
          <a:p>
            <a:pPr eaLnBrk="1" hangingPunct="1">
              <a:defRPr/>
            </a:pPr>
            <a:r>
              <a:rPr lang="en-US" sz="4000" b="1" u="sng" dirty="0">
                <a:solidFill>
                  <a:srgbClr val="FFC000"/>
                </a:solidFill>
                <a:latin typeface="Arial" pitchFamily="34" charset="0"/>
                <a:cs typeface="Arial" pitchFamily="34" charset="0"/>
              </a:rPr>
              <a:t>Worship</a:t>
            </a:r>
          </a:p>
        </p:txBody>
      </p:sp>
      <p:sp>
        <p:nvSpPr>
          <p:cNvPr id="13" name="Text Box 3"/>
          <p:cNvSpPr txBox="1">
            <a:spLocks noChangeArrowheads="1"/>
          </p:cNvSpPr>
          <p:nvPr/>
        </p:nvSpPr>
        <p:spPr bwMode="auto">
          <a:xfrm>
            <a:off x="-10886" y="2164880"/>
            <a:ext cx="6792686" cy="1754326"/>
          </a:xfrm>
          <a:prstGeom prst="rect">
            <a:avLst/>
          </a:prstGeom>
          <a:noFill/>
          <a:ln w="9525">
            <a:noFill/>
            <a:miter lim="800000"/>
            <a:headEnd/>
            <a:tailEnd/>
          </a:ln>
        </p:spPr>
        <p:txBody>
          <a:bodyPr wrap="square">
            <a:spAutoFit/>
          </a:bodyPr>
          <a:lstStyle/>
          <a:p>
            <a:pPr marL="457200" indent="-457200">
              <a:buClrTx/>
              <a:buSzTx/>
              <a:buFontTx/>
              <a:buNone/>
            </a:pPr>
            <a:r>
              <a:rPr lang="en-US" sz="2400" b="1" dirty="0">
                <a:solidFill>
                  <a:schemeClr val="tx1"/>
                </a:solidFill>
              </a:rPr>
              <a:t>God is to be praised and worshiped, and </a:t>
            </a:r>
          </a:p>
          <a:p>
            <a:pPr marL="457200" indent="-457200">
              <a:buClrTx/>
              <a:buSzTx/>
              <a:buFontTx/>
              <a:buNone/>
            </a:pPr>
            <a:r>
              <a:rPr lang="en-US" sz="2400" b="1" dirty="0">
                <a:solidFill>
                  <a:schemeClr val="tx1"/>
                </a:solidFill>
              </a:rPr>
              <a:t>He alone!  </a:t>
            </a:r>
          </a:p>
          <a:p>
            <a:pPr marL="457200" indent="-457200"/>
            <a:r>
              <a:rPr lang="en-US" b="1" i="1" dirty="0">
                <a:solidFill>
                  <a:srgbClr val="FFFF00"/>
                </a:solidFill>
              </a:rPr>
              <a:t>II Kings 19:15-19: </a:t>
            </a:r>
            <a:r>
              <a:rPr lang="en-US" dirty="0">
                <a:solidFill>
                  <a:srgbClr val="FFFF00"/>
                </a:solidFill>
              </a:rPr>
              <a:t>King Hezekiah acknowledged God as the only true God, and the Creator of heaven and earth! </a:t>
            </a:r>
            <a:r>
              <a:rPr lang="en-US" i="1" dirty="0">
                <a:solidFill>
                  <a:srgbClr val="FFFF00"/>
                </a:solidFill>
              </a:rPr>
              <a:t>(False gods are the works of men’s hands!)</a:t>
            </a:r>
            <a:endParaRPr lang="en-US" b="1" dirty="0">
              <a:solidFill>
                <a:srgbClr val="FFFF00"/>
              </a:solidFill>
            </a:endParaRPr>
          </a:p>
        </p:txBody>
      </p:sp>
      <p:sp>
        <p:nvSpPr>
          <p:cNvPr id="15" name="Text Box 5"/>
          <p:cNvSpPr txBox="1">
            <a:spLocks noChangeArrowheads="1"/>
          </p:cNvSpPr>
          <p:nvPr/>
        </p:nvSpPr>
        <p:spPr bwMode="auto">
          <a:xfrm>
            <a:off x="-10886" y="3935009"/>
            <a:ext cx="9144000" cy="1015663"/>
          </a:xfrm>
          <a:prstGeom prst="rect">
            <a:avLst/>
          </a:prstGeom>
          <a:noFill/>
          <a:ln w="9525">
            <a:noFill/>
            <a:miter lim="800000"/>
            <a:headEnd/>
            <a:tailEnd/>
          </a:ln>
        </p:spPr>
        <p:txBody>
          <a:bodyPr>
            <a:spAutoFit/>
          </a:bodyPr>
          <a:lstStyle/>
          <a:p>
            <a:pPr marL="457200" indent="-457200"/>
            <a:r>
              <a:rPr lang="en-US" b="1" i="1" dirty="0">
                <a:solidFill>
                  <a:srgbClr val="FFFF00"/>
                </a:solidFill>
              </a:rPr>
              <a:t>Is. 44:9-20: </a:t>
            </a:r>
            <a:r>
              <a:rPr lang="en-US" dirty="0">
                <a:solidFill>
                  <a:srgbClr val="FFFF00"/>
                </a:solidFill>
              </a:rPr>
              <a:t>Men cut wood and use half for firewood and the other half they fashion an idol from it and worship it!</a:t>
            </a:r>
          </a:p>
          <a:p>
            <a:pPr marL="457200" indent="-457200"/>
            <a:r>
              <a:rPr lang="en-US" b="1" i="1" dirty="0">
                <a:solidFill>
                  <a:srgbClr val="FFFF00"/>
                </a:solidFill>
              </a:rPr>
              <a:t>Neh. 9:5-6: </a:t>
            </a:r>
            <a:r>
              <a:rPr lang="en-US" dirty="0">
                <a:solidFill>
                  <a:srgbClr val="FFFF00"/>
                </a:solidFill>
              </a:rPr>
              <a:t>It is to God alone “the heavenly host bows down.”</a:t>
            </a:r>
          </a:p>
        </p:txBody>
      </p:sp>
      <p:sp>
        <p:nvSpPr>
          <p:cNvPr id="16" name="Text Box 5"/>
          <p:cNvSpPr txBox="1">
            <a:spLocks noChangeArrowheads="1"/>
          </p:cNvSpPr>
          <p:nvPr/>
        </p:nvSpPr>
        <p:spPr bwMode="auto">
          <a:xfrm>
            <a:off x="-10886" y="4993548"/>
            <a:ext cx="9144000" cy="1016000"/>
          </a:xfrm>
          <a:prstGeom prst="rect">
            <a:avLst/>
          </a:prstGeom>
          <a:noFill/>
          <a:ln w="9525">
            <a:noFill/>
            <a:miter lim="800000"/>
            <a:headEnd/>
            <a:tailEnd/>
          </a:ln>
        </p:spPr>
        <p:txBody>
          <a:bodyPr>
            <a:spAutoFit/>
          </a:bodyPr>
          <a:lstStyle/>
          <a:p>
            <a:pPr marL="457200" indent="-457200"/>
            <a:r>
              <a:rPr lang="en-US" b="1" i="1" dirty="0">
                <a:solidFill>
                  <a:srgbClr val="FFFF00"/>
                </a:solidFill>
              </a:rPr>
              <a:t>Lk. 19:37-40: </a:t>
            </a:r>
            <a:r>
              <a:rPr lang="en-US" dirty="0">
                <a:solidFill>
                  <a:srgbClr val="FFFF00"/>
                </a:solidFill>
              </a:rPr>
              <a:t>Jesus said of the multitude praising Him at His triumphal entry into Jerusalem, “If these should hold their peace, the stones would immediately cry out.”</a:t>
            </a:r>
          </a:p>
        </p:txBody>
      </p:sp>
      <p:sp>
        <p:nvSpPr>
          <p:cNvPr id="10" name="Text Box 3">
            <a:extLst>
              <a:ext uri="{FF2B5EF4-FFF2-40B4-BE49-F238E27FC236}">
                <a16:creationId xmlns:a16="http://schemas.microsoft.com/office/drawing/2014/main" id="{9E56BE62-DCC6-4FA2-B3D0-531EDE8D39B4}"/>
              </a:ext>
            </a:extLst>
          </p:cNvPr>
          <p:cNvSpPr txBox="1">
            <a:spLocks noChangeArrowheads="1"/>
          </p:cNvSpPr>
          <p:nvPr/>
        </p:nvSpPr>
        <p:spPr bwMode="auto">
          <a:xfrm>
            <a:off x="5443" y="804070"/>
            <a:ext cx="9144000" cy="1323439"/>
          </a:xfrm>
          <a:prstGeom prst="rect">
            <a:avLst/>
          </a:prstGeom>
          <a:noFill/>
          <a:ln w="9525">
            <a:noFill/>
            <a:miter lim="800000"/>
            <a:headEnd/>
            <a:tailEnd/>
          </a:ln>
        </p:spPr>
        <p:txBody>
          <a:bodyPr>
            <a:spAutoFit/>
          </a:bodyPr>
          <a:lstStyle/>
          <a:p>
            <a:pPr marL="457200" indent="-457200">
              <a:buClrTx/>
              <a:buSzTx/>
              <a:buFontTx/>
              <a:buNone/>
            </a:pPr>
            <a:r>
              <a:rPr lang="en-US" b="1" dirty="0">
                <a:solidFill>
                  <a:srgbClr val="CCFF33"/>
                </a:solidFill>
              </a:rPr>
              <a:t>Jer. 8:2: </a:t>
            </a:r>
            <a:r>
              <a:rPr lang="en-US" dirty="0">
                <a:solidFill>
                  <a:srgbClr val="CCFF33"/>
                </a:solidFill>
              </a:rPr>
              <a:t>"They will spread them out to the sun, the moon and to all the host</a:t>
            </a:r>
          </a:p>
          <a:p>
            <a:pPr marL="457200" indent="-457200">
              <a:buClrTx/>
              <a:buSzTx/>
              <a:buFontTx/>
              <a:buNone/>
            </a:pPr>
            <a:r>
              <a:rPr lang="en-US" dirty="0">
                <a:solidFill>
                  <a:srgbClr val="CCFF33"/>
                </a:solidFill>
              </a:rPr>
              <a:t>of heaven, which they have loved and which they have served, and which they</a:t>
            </a:r>
          </a:p>
          <a:p>
            <a:pPr marL="457200" indent="-457200">
              <a:buClrTx/>
              <a:buSzTx/>
              <a:buFontTx/>
              <a:buNone/>
            </a:pPr>
            <a:r>
              <a:rPr lang="en-US" dirty="0">
                <a:solidFill>
                  <a:srgbClr val="CCFF33"/>
                </a:solidFill>
              </a:rPr>
              <a:t>have gone after and which they have sought, and which they have</a:t>
            </a:r>
          </a:p>
          <a:p>
            <a:pPr marL="457200" indent="-457200">
              <a:buClrTx/>
              <a:buSzTx/>
              <a:buFontTx/>
              <a:buNone/>
            </a:pPr>
            <a:r>
              <a:rPr lang="en-US" b="1" i="1" u="sng" dirty="0">
                <a:solidFill>
                  <a:srgbClr val="CCFF33"/>
                </a:solidFill>
              </a:rPr>
              <a:t>worshiped…</a:t>
            </a:r>
            <a:endParaRPr lang="en-US" dirty="0">
              <a:solidFill>
                <a:srgbClr val="CCFF33"/>
              </a:solidFill>
            </a:endParaRPr>
          </a:p>
        </p:txBody>
      </p:sp>
      <p:pic>
        <p:nvPicPr>
          <p:cNvPr id="11" name="Picture 10" descr="Idolatry_Idol-carving_Place-of-Refuge.jpg">
            <a:extLst>
              <a:ext uri="{FF2B5EF4-FFF2-40B4-BE49-F238E27FC236}">
                <a16:creationId xmlns:a16="http://schemas.microsoft.com/office/drawing/2014/main" id="{9DA22B3B-C5FF-4197-B984-874A1422DCEF}"/>
              </a:ext>
            </a:extLst>
          </p:cNvPr>
          <p:cNvPicPr>
            <a:picLocks noChangeAspect="1"/>
          </p:cNvPicPr>
          <p:nvPr/>
        </p:nvPicPr>
        <p:blipFill>
          <a:blip r:embed="rId3" cstate="print"/>
          <a:srcRect/>
          <a:stretch>
            <a:fillRect/>
          </a:stretch>
        </p:blipFill>
        <p:spPr bwMode="auto">
          <a:xfrm>
            <a:off x="6629400" y="1897614"/>
            <a:ext cx="2503714" cy="203739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499"/>
                                          </p:stCondLst>
                                        </p:cTn>
                                        <p:tgtEl>
                                          <p:spTgt spid="15"/>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499"/>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utoUpdateAnimBg="0"/>
      <p:bldP spid="16"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381750"/>
            <a:ext cx="2895600" cy="476250"/>
          </a:xfrm>
        </p:spPr>
        <p:txBody>
          <a:bodyPr/>
          <a:lstStyle/>
          <a:p>
            <a:pPr>
              <a:defRPr/>
            </a:pPr>
            <a:r>
              <a:rPr lang="en-US"/>
              <a:t>That Which Belongs To God Alone</a:t>
            </a:r>
          </a:p>
        </p:txBody>
      </p:sp>
      <p:sp>
        <p:nvSpPr>
          <p:cNvPr id="174082" name="Rectangle 2"/>
          <p:cNvSpPr>
            <a:spLocks noGrp="1" noChangeArrowheads="1"/>
          </p:cNvSpPr>
          <p:nvPr>
            <p:ph type="title"/>
          </p:nvPr>
        </p:nvSpPr>
        <p:spPr>
          <a:xfrm>
            <a:off x="0" y="280194"/>
            <a:ext cx="9144000" cy="560388"/>
          </a:xfrm>
        </p:spPr>
        <p:txBody>
          <a:bodyPr/>
          <a:lstStyle/>
          <a:p>
            <a:pPr eaLnBrk="1" hangingPunct="1">
              <a:defRPr/>
            </a:pPr>
            <a:r>
              <a:rPr lang="en-US" sz="4000" b="1" u="sng" dirty="0">
                <a:solidFill>
                  <a:srgbClr val="FFC000"/>
                </a:solidFill>
                <a:latin typeface="Arial" pitchFamily="34" charset="0"/>
                <a:cs typeface="Arial" pitchFamily="34" charset="0"/>
              </a:rPr>
              <a:t>Worship</a:t>
            </a:r>
          </a:p>
        </p:txBody>
      </p:sp>
      <p:sp>
        <p:nvSpPr>
          <p:cNvPr id="17" name="Text Box 5"/>
          <p:cNvSpPr txBox="1">
            <a:spLocks noChangeArrowheads="1"/>
          </p:cNvSpPr>
          <p:nvPr/>
        </p:nvSpPr>
        <p:spPr bwMode="auto">
          <a:xfrm>
            <a:off x="5443" y="2552571"/>
            <a:ext cx="9144000" cy="830262"/>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marL="457200" indent="-457200" algn="ctr">
              <a:buClrTx/>
              <a:buSzTx/>
              <a:buFontTx/>
              <a:buNone/>
              <a:defRPr/>
            </a:pPr>
            <a:r>
              <a:rPr lang="en-US" sz="2400" b="1" dirty="0">
                <a:solidFill>
                  <a:srgbClr val="0033CC"/>
                </a:solidFill>
              </a:rPr>
              <a:t>Our praise, adoration, and worship belong to God, </a:t>
            </a:r>
          </a:p>
          <a:p>
            <a:pPr marL="457200" indent="-457200" algn="ctr">
              <a:buClrTx/>
              <a:buSzTx/>
              <a:buFontTx/>
              <a:buNone/>
              <a:defRPr/>
            </a:pPr>
            <a:r>
              <a:rPr lang="en-US" sz="2400" b="1" dirty="0">
                <a:solidFill>
                  <a:srgbClr val="0033CC"/>
                </a:solidFill>
              </a:rPr>
              <a:t>the Creator, alone!</a:t>
            </a:r>
          </a:p>
        </p:txBody>
      </p:sp>
      <p:sp>
        <p:nvSpPr>
          <p:cNvPr id="10" name="Text Box 3">
            <a:extLst>
              <a:ext uri="{FF2B5EF4-FFF2-40B4-BE49-F238E27FC236}">
                <a16:creationId xmlns:a16="http://schemas.microsoft.com/office/drawing/2014/main" id="{9E56BE62-DCC6-4FA2-B3D0-531EDE8D39B4}"/>
              </a:ext>
            </a:extLst>
          </p:cNvPr>
          <p:cNvSpPr txBox="1">
            <a:spLocks noChangeArrowheads="1"/>
          </p:cNvSpPr>
          <p:nvPr/>
        </p:nvSpPr>
        <p:spPr bwMode="auto">
          <a:xfrm>
            <a:off x="5443" y="804070"/>
            <a:ext cx="9144000" cy="1323439"/>
          </a:xfrm>
          <a:prstGeom prst="rect">
            <a:avLst/>
          </a:prstGeom>
          <a:noFill/>
          <a:ln w="9525">
            <a:noFill/>
            <a:miter lim="800000"/>
            <a:headEnd/>
            <a:tailEnd/>
          </a:ln>
        </p:spPr>
        <p:txBody>
          <a:bodyPr>
            <a:spAutoFit/>
          </a:bodyPr>
          <a:lstStyle/>
          <a:p>
            <a:pPr marL="457200" indent="-457200">
              <a:buClrTx/>
              <a:buSzTx/>
              <a:buFontTx/>
              <a:buNone/>
            </a:pPr>
            <a:r>
              <a:rPr lang="en-US" b="1" dirty="0">
                <a:solidFill>
                  <a:srgbClr val="CCFF33"/>
                </a:solidFill>
              </a:rPr>
              <a:t>Jer. 8:2: </a:t>
            </a:r>
            <a:r>
              <a:rPr lang="en-US" dirty="0">
                <a:solidFill>
                  <a:srgbClr val="CCFF33"/>
                </a:solidFill>
              </a:rPr>
              <a:t>"They will spread them out to the sun, the moon and to all the host</a:t>
            </a:r>
          </a:p>
          <a:p>
            <a:pPr marL="457200" indent="-457200">
              <a:buClrTx/>
              <a:buSzTx/>
              <a:buFontTx/>
              <a:buNone/>
            </a:pPr>
            <a:r>
              <a:rPr lang="en-US" dirty="0">
                <a:solidFill>
                  <a:srgbClr val="CCFF33"/>
                </a:solidFill>
              </a:rPr>
              <a:t>of heaven, which they have loved and which they have served, and which they</a:t>
            </a:r>
          </a:p>
          <a:p>
            <a:pPr marL="457200" indent="-457200">
              <a:buClrTx/>
              <a:buSzTx/>
              <a:buFontTx/>
              <a:buNone/>
            </a:pPr>
            <a:r>
              <a:rPr lang="en-US" dirty="0">
                <a:solidFill>
                  <a:srgbClr val="CCFF33"/>
                </a:solidFill>
              </a:rPr>
              <a:t>have gone after and which they have sought, and which they have</a:t>
            </a:r>
          </a:p>
          <a:p>
            <a:pPr marL="457200" indent="-457200">
              <a:buClrTx/>
              <a:buSzTx/>
              <a:buFontTx/>
              <a:buNone/>
            </a:pPr>
            <a:r>
              <a:rPr lang="en-US" b="1" i="1" u="sng" dirty="0">
                <a:solidFill>
                  <a:srgbClr val="CCFF33"/>
                </a:solidFill>
              </a:rPr>
              <a:t>worshiped…</a:t>
            </a:r>
            <a:endParaRPr lang="en-US" dirty="0">
              <a:solidFill>
                <a:srgbClr val="CCFF33"/>
              </a:solidFill>
            </a:endParaRPr>
          </a:p>
        </p:txBody>
      </p:sp>
      <p:pic>
        <p:nvPicPr>
          <p:cNvPr id="3" name="Picture 2">
            <a:extLst>
              <a:ext uri="{FF2B5EF4-FFF2-40B4-BE49-F238E27FC236}">
                <a16:creationId xmlns:a16="http://schemas.microsoft.com/office/drawing/2014/main" id="{AC54E346-C1AF-4906-9FC8-85C54DA933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9957" y="3488902"/>
            <a:ext cx="4024086" cy="3114643"/>
          </a:xfrm>
          <a:prstGeom prst="rect">
            <a:avLst/>
          </a:prstGeom>
        </p:spPr>
      </p:pic>
    </p:spTree>
    <p:extLst>
      <p:ext uri="{BB962C8B-B14F-4D97-AF65-F5344CB8AC3E}">
        <p14:creationId xmlns:p14="http://schemas.microsoft.com/office/powerpoint/2010/main" val="11455993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553200"/>
            <a:ext cx="2895600" cy="304800"/>
          </a:xfrm>
        </p:spPr>
        <p:txBody>
          <a:bodyPr/>
          <a:lstStyle/>
          <a:p>
            <a:pPr>
              <a:defRPr/>
            </a:pPr>
            <a:r>
              <a:rPr lang="en-US"/>
              <a:t>That Which Belongs To God Alone</a:t>
            </a:r>
          </a:p>
        </p:txBody>
      </p:sp>
      <p:sp>
        <p:nvSpPr>
          <p:cNvPr id="174082" name="Rectangle 2"/>
          <p:cNvSpPr>
            <a:spLocks noGrp="1" noChangeArrowheads="1"/>
          </p:cNvSpPr>
          <p:nvPr>
            <p:ph type="title"/>
          </p:nvPr>
        </p:nvSpPr>
        <p:spPr>
          <a:xfrm>
            <a:off x="0" y="213823"/>
            <a:ext cx="9144000" cy="560388"/>
          </a:xfrm>
        </p:spPr>
        <p:txBody>
          <a:bodyPr/>
          <a:lstStyle/>
          <a:p>
            <a:pPr eaLnBrk="1" hangingPunct="1">
              <a:defRPr/>
            </a:pPr>
            <a:r>
              <a:rPr lang="en-US" sz="4000" b="1" u="sng" dirty="0">
                <a:solidFill>
                  <a:srgbClr val="FFC000"/>
                </a:solidFill>
                <a:latin typeface="Arial" pitchFamily="34" charset="0"/>
                <a:cs typeface="Arial" pitchFamily="34" charset="0"/>
              </a:rPr>
              <a:t>Conclusion</a:t>
            </a:r>
          </a:p>
        </p:txBody>
      </p:sp>
      <p:sp>
        <p:nvSpPr>
          <p:cNvPr id="7" name="Text Box 3"/>
          <p:cNvSpPr txBox="1">
            <a:spLocks noChangeArrowheads="1"/>
          </p:cNvSpPr>
          <p:nvPr/>
        </p:nvSpPr>
        <p:spPr bwMode="auto">
          <a:xfrm>
            <a:off x="0" y="914400"/>
            <a:ext cx="9144000" cy="2492990"/>
          </a:xfrm>
          <a:prstGeom prst="rect">
            <a:avLst/>
          </a:prstGeom>
          <a:solidFill>
            <a:srgbClr val="FFFFFF"/>
          </a:solidFill>
          <a:ln w="9525">
            <a:solidFill>
              <a:srgbClr val="002060"/>
            </a:solidFill>
            <a:miter lim="800000"/>
            <a:headEnd/>
            <a:tailEnd/>
          </a:ln>
        </p:spPr>
        <p:txBody>
          <a:bodyPr>
            <a:spAutoFit/>
          </a:bodyPr>
          <a:lstStyle/>
          <a:p>
            <a:pPr marL="457200" indent="-457200">
              <a:buClrTx/>
              <a:buSzTx/>
              <a:buFontTx/>
              <a:buNone/>
            </a:pPr>
            <a:r>
              <a:rPr lang="en-US" sz="2800" b="1" dirty="0">
                <a:solidFill>
                  <a:srgbClr val="000000"/>
                </a:solidFill>
              </a:rPr>
              <a:t>Jer. 8:2: </a:t>
            </a:r>
            <a:r>
              <a:rPr lang="en-US" sz="2800" dirty="0">
                <a:solidFill>
                  <a:srgbClr val="000000"/>
                </a:solidFill>
              </a:rPr>
              <a:t>Israel was guilty of devoting to idols that</a:t>
            </a:r>
          </a:p>
          <a:p>
            <a:pPr marL="457200" indent="-457200">
              <a:buClrTx/>
              <a:buSzTx/>
              <a:buFontTx/>
              <a:buNone/>
            </a:pPr>
            <a:r>
              <a:rPr lang="en-US" sz="2800" dirty="0">
                <a:solidFill>
                  <a:srgbClr val="000000"/>
                </a:solidFill>
              </a:rPr>
              <a:t>which belongs to God alone! </a:t>
            </a:r>
            <a:endParaRPr lang="en-US" sz="2800" b="1" dirty="0">
              <a:solidFill>
                <a:srgbClr val="000000"/>
              </a:solidFill>
            </a:endParaRPr>
          </a:p>
          <a:p>
            <a:pPr marL="457200" indent="-457200">
              <a:buClrTx/>
              <a:buSzTx/>
              <a:buFontTx/>
              <a:buNone/>
            </a:pPr>
            <a:r>
              <a:rPr lang="en-US" dirty="0">
                <a:solidFill>
                  <a:srgbClr val="002060"/>
                </a:solidFill>
              </a:rPr>
              <a:t>2.  "They will spread them out to the sun, the moon and to all the host of heaven, which they have </a:t>
            </a:r>
            <a:r>
              <a:rPr lang="en-US" b="1" i="1" u="sng" dirty="0">
                <a:solidFill>
                  <a:srgbClr val="002060"/>
                </a:solidFill>
              </a:rPr>
              <a:t>loved</a:t>
            </a:r>
            <a:r>
              <a:rPr lang="en-US" dirty="0">
                <a:solidFill>
                  <a:srgbClr val="002060"/>
                </a:solidFill>
              </a:rPr>
              <a:t> and which they have </a:t>
            </a:r>
            <a:r>
              <a:rPr lang="en-US" b="1" i="1" u="sng" dirty="0">
                <a:solidFill>
                  <a:srgbClr val="002060"/>
                </a:solidFill>
              </a:rPr>
              <a:t>served</a:t>
            </a:r>
            <a:r>
              <a:rPr lang="en-US" dirty="0">
                <a:solidFill>
                  <a:srgbClr val="002060"/>
                </a:solidFill>
              </a:rPr>
              <a:t>, and which they have </a:t>
            </a:r>
            <a:r>
              <a:rPr lang="en-US" b="1" i="1" u="sng" dirty="0">
                <a:solidFill>
                  <a:srgbClr val="002060"/>
                </a:solidFill>
              </a:rPr>
              <a:t>gone after</a:t>
            </a:r>
            <a:r>
              <a:rPr lang="en-US" dirty="0">
                <a:solidFill>
                  <a:srgbClr val="002060"/>
                </a:solidFill>
              </a:rPr>
              <a:t> and which they have </a:t>
            </a:r>
            <a:r>
              <a:rPr lang="en-US" b="1" i="1" u="sng" dirty="0">
                <a:solidFill>
                  <a:srgbClr val="002060"/>
                </a:solidFill>
              </a:rPr>
              <a:t>sought</a:t>
            </a:r>
            <a:r>
              <a:rPr lang="en-US" dirty="0">
                <a:solidFill>
                  <a:srgbClr val="002060"/>
                </a:solidFill>
              </a:rPr>
              <a:t>, and which they have </a:t>
            </a:r>
            <a:r>
              <a:rPr lang="en-US" b="1" i="1" u="sng" dirty="0">
                <a:solidFill>
                  <a:srgbClr val="002060"/>
                </a:solidFill>
              </a:rPr>
              <a:t>worshiped</a:t>
            </a:r>
            <a:r>
              <a:rPr lang="en-US" dirty="0">
                <a:solidFill>
                  <a:srgbClr val="002060"/>
                </a:solidFill>
              </a:rPr>
              <a:t>. They will not be gathered or buried; they will be as dung on the face of the ground.</a:t>
            </a:r>
          </a:p>
        </p:txBody>
      </p:sp>
      <p:sp>
        <p:nvSpPr>
          <p:cNvPr id="12" name="Text Box 3"/>
          <p:cNvSpPr txBox="1">
            <a:spLocks noChangeArrowheads="1"/>
          </p:cNvSpPr>
          <p:nvPr/>
        </p:nvSpPr>
        <p:spPr bwMode="auto">
          <a:xfrm>
            <a:off x="0" y="3657600"/>
            <a:ext cx="9144000" cy="1138773"/>
          </a:xfrm>
          <a:prstGeom prst="rect">
            <a:avLst/>
          </a:prstGeom>
          <a:solidFill>
            <a:srgbClr val="FFFFFF"/>
          </a:solidFill>
          <a:ln w="9525">
            <a:solidFill>
              <a:srgbClr val="002060"/>
            </a:solidFill>
            <a:miter lim="800000"/>
            <a:headEnd/>
            <a:tailEnd/>
          </a:ln>
        </p:spPr>
        <p:txBody>
          <a:bodyPr>
            <a:spAutoFit/>
          </a:bodyPr>
          <a:lstStyle/>
          <a:p>
            <a:pPr marL="457200" indent="-457200">
              <a:buClrTx/>
              <a:buSzTx/>
              <a:buFontTx/>
              <a:buNone/>
            </a:pPr>
            <a:r>
              <a:rPr lang="en-US" sz="2800" b="1" dirty="0">
                <a:solidFill>
                  <a:srgbClr val="000000"/>
                </a:solidFill>
              </a:rPr>
              <a:t>Col. 3:5: </a:t>
            </a:r>
            <a:r>
              <a:rPr lang="en-US" sz="2800" dirty="0">
                <a:solidFill>
                  <a:srgbClr val="000000"/>
                </a:solidFill>
              </a:rPr>
              <a:t>People today can be just as guilty of “idolatry”</a:t>
            </a:r>
          </a:p>
          <a:p>
            <a:pPr marL="457200" indent="-457200">
              <a:buClrTx/>
              <a:buSzTx/>
              <a:buFontTx/>
              <a:buNone/>
            </a:pPr>
            <a:r>
              <a:rPr lang="en-US" dirty="0">
                <a:solidFill>
                  <a:srgbClr val="002060"/>
                </a:solidFill>
              </a:rPr>
              <a:t>5.  Therefore consider the members of your earthly body as dead to immorality, impurity, passion, evil desire, and greed, </a:t>
            </a:r>
            <a:r>
              <a:rPr lang="en-US" b="1" i="1" u="sng" dirty="0">
                <a:solidFill>
                  <a:srgbClr val="002060"/>
                </a:solidFill>
              </a:rPr>
              <a:t>which amounts to idolatry</a:t>
            </a:r>
            <a:r>
              <a:rPr lang="en-US" dirty="0">
                <a:solidFill>
                  <a:srgbClr val="002060"/>
                </a:solidFill>
              </a:rPr>
              <a:t>.</a:t>
            </a:r>
          </a:p>
        </p:txBody>
      </p:sp>
      <p:sp>
        <p:nvSpPr>
          <p:cNvPr id="13" name="Text Box 11"/>
          <p:cNvSpPr txBox="1">
            <a:spLocks noChangeArrowheads="1"/>
          </p:cNvSpPr>
          <p:nvPr/>
        </p:nvSpPr>
        <p:spPr bwMode="auto">
          <a:xfrm>
            <a:off x="0" y="5076751"/>
            <a:ext cx="9144000" cy="1200150"/>
          </a:xfrm>
          <a:prstGeom prst="rect">
            <a:avLst/>
          </a:prstGeom>
          <a:noFill/>
          <a:ln w="9525">
            <a:noFill/>
            <a:miter lim="800000"/>
            <a:headEnd/>
            <a:tailEnd/>
          </a:ln>
        </p:spPr>
        <p:txBody>
          <a:bodyPr>
            <a:spAutoFit/>
          </a:bodyPr>
          <a:lstStyle/>
          <a:p>
            <a:pPr marL="457200" indent="-457200" algn="ctr">
              <a:buClrTx/>
              <a:buSzTx/>
              <a:buFontTx/>
              <a:buNone/>
            </a:pPr>
            <a:r>
              <a:rPr lang="en-US" sz="2400" b="1" dirty="0">
                <a:solidFill>
                  <a:srgbClr val="66FFFF"/>
                </a:solidFill>
              </a:rPr>
              <a:t>If not to God, our love, service, manner of life, what we</a:t>
            </a:r>
          </a:p>
          <a:p>
            <a:pPr marL="457200" indent="-457200" algn="ctr">
              <a:buClrTx/>
              <a:buSzTx/>
              <a:buFontTx/>
              <a:buNone/>
            </a:pPr>
            <a:r>
              <a:rPr lang="en-US" sz="2400" b="1" dirty="0">
                <a:solidFill>
                  <a:srgbClr val="66FFFF"/>
                </a:solidFill>
              </a:rPr>
              <a:t>seek after and worship will be to other things, and we will</a:t>
            </a:r>
          </a:p>
          <a:p>
            <a:pPr marL="457200" indent="-457200" algn="ctr">
              <a:buClrTx/>
              <a:buSzTx/>
              <a:buFontTx/>
              <a:buNone/>
            </a:pPr>
            <a:r>
              <a:rPr lang="en-US" sz="2400" b="1" dirty="0">
                <a:solidFill>
                  <a:srgbClr val="66FFFF"/>
                </a:solidFill>
              </a:rPr>
              <a:t>stand condemned! </a:t>
            </a:r>
            <a:r>
              <a:rPr lang="en-US" sz="2400" b="1" i="1" dirty="0">
                <a:solidFill>
                  <a:srgbClr val="66FFFF"/>
                </a:solidFill>
              </a:rPr>
              <a:t>(Rom. 6:16; Phil. 3:18-19)</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381750"/>
            <a:ext cx="2895600" cy="476250"/>
          </a:xfrm>
        </p:spPr>
        <p:txBody>
          <a:bodyPr/>
          <a:lstStyle/>
          <a:p>
            <a:pPr>
              <a:defRPr/>
            </a:pPr>
            <a:r>
              <a:rPr lang="en-US"/>
              <a:t>That Which Belongs To God Alone</a:t>
            </a:r>
          </a:p>
        </p:txBody>
      </p:sp>
      <p:sp>
        <p:nvSpPr>
          <p:cNvPr id="189442" name="Rectangle 2"/>
          <p:cNvSpPr>
            <a:spLocks noGrp="1" noChangeArrowheads="1"/>
          </p:cNvSpPr>
          <p:nvPr>
            <p:ph type="title"/>
          </p:nvPr>
        </p:nvSpPr>
        <p:spPr>
          <a:xfrm>
            <a:off x="0" y="207397"/>
            <a:ext cx="9144000" cy="560388"/>
          </a:xfrm>
        </p:spPr>
        <p:txBody>
          <a:bodyPr/>
          <a:lstStyle/>
          <a:p>
            <a:pPr eaLnBrk="1" hangingPunct="1">
              <a:defRPr/>
            </a:pPr>
            <a:r>
              <a:rPr lang="en-US" sz="4000" b="1" u="sng" dirty="0">
                <a:solidFill>
                  <a:srgbClr val="FFC000"/>
                </a:solidFill>
                <a:latin typeface="Arial" pitchFamily="34" charset="0"/>
                <a:cs typeface="Arial" pitchFamily="34" charset="0"/>
              </a:rPr>
              <a:t>Conclusion </a:t>
            </a:r>
          </a:p>
        </p:txBody>
      </p:sp>
      <p:sp>
        <p:nvSpPr>
          <p:cNvPr id="189445" name="Text Box 5"/>
          <p:cNvSpPr txBox="1">
            <a:spLocks noChangeArrowheads="1"/>
          </p:cNvSpPr>
          <p:nvPr/>
        </p:nvSpPr>
        <p:spPr bwMode="auto">
          <a:xfrm>
            <a:off x="0" y="1066800"/>
            <a:ext cx="9144000" cy="830263"/>
          </a:xfrm>
          <a:prstGeom prst="rect">
            <a:avLst/>
          </a:prstGeom>
          <a:noFill/>
          <a:ln w="9525">
            <a:noFill/>
            <a:miter lim="800000"/>
            <a:headEnd/>
            <a:tailEnd/>
          </a:ln>
        </p:spPr>
        <p:txBody>
          <a:bodyPr>
            <a:spAutoFit/>
          </a:bodyPr>
          <a:lstStyle/>
          <a:p>
            <a:pPr marL="457200" indent="-457200" algn="ctr">
              <a:buClrTx/>
              <a:buSzTx/>
              <a:buFontTx/>
              <a:buNone/>
            </a:pPr>
            <a:r>
              <a:rPr lang="en-US" sz="2400" b="1" dirty="0">
                <a:solidFill>
                  <a:srgbClr val="66FFFF"/>
                </a:solidFill>
              </a:rPr>
              <a:t>The good news is: Man can change, can repent and serve</a:t>
            </a:r>
          </a:p>
          <a:p>
            <a:pPr marL="457200" indent="-457200" algn="ctr">
              <a:buClrTx/>
              <a:buSzTx/>
              <a:buFontTx/>
              <a:buNone/>
            </a:pPr>
            <a:r>
              <a:rPr lang="en-US" sz="2400" b="1" dirty="0">
                <a:solidFill>
                  <a:srgbClr val="66FFFF"/>
                </a:solidFill>
              </a:rPr>
              <a:t>the only living God! </a:t>
            </a:r>
            <a:endParaRPr lang="en-US" b="1" dirty="0">
              <a:solidFill>
                <a:srgbClr val="66FFFF"/>
              </a:solidFill>
            </a:endParaRPr>
          </a:p>
        </p:txBody>
      </p:sp>
      <p:sp>
        <p:nvSpPr>
          <p:cNvPr id="6" name="Text Box 3"/>
          <p:cNvSpPr txBox="1">
            <a:spLocks noChangeArrowheads="1"/>
          </p:cNvSpPr>
          <p:nvPr/>
        </p:nvSpPr>
        <p:spPr bwMode="auto">
          <a:xfrm>
            <a:off x="0" y="2403252"/>
            <a:ext cx="9144000" cy="14465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marL="457200" indent="-457200">
              <a:buClrTx/>
              <a:buSzTx/>
              <a:buFontTx/>
              <a:buNone/>
            </a:pPr>
            <a:r>
              <a:rPr lang="en-US" sz="2800" b="1" dirty="0">
                <a:solidFill>
                  <a:srgbClr val="7030A0"/>
                </a:solidFill>
              </a:rPr>
              <a:t>I Thess. 1:9</a:t>
            </a:r>
          </a:p>
          <a:p>
            <a:pPr marL="457200" indent="-457200">
              <a:buFont typeface="Wingdings" pitchFamily="2" charset="2"/>
              <a:buNone/>
            </a:pPr>
            <a:r>
              <a:rPr lang="en-US" dirty="0">
                <a:solidFill>
                  <a:srgbClr val="002060"/>
                </a:solidFill>
              </a:rPr>
              <a:t>9.  For they themselves report about us what kind of a reception we had with you, and how </a:t>
            </a:r>
            <a:r>
              <a:rPr lang="en-US" b="1" i="1" u="sng" dirty="0">
                <a:solidFill>
                  <a:srgbClr val="002060"/>
                </a:solidFill>
              </a:rPr>
              <a:t>you turned to God from idols to serve a living and true God</a:t>
            </a:r>
            <a:r>
              <a:rPr lang="en-US" dirty="0">
                <a:solidFill>
                  <a:srgbClr val="002060"/>
                </a:solidFill>
              </a:rPr>
              <a:t>,</a:t>
            </a:r>
          </a:p>
        </p:txBody>
      </p:sp>
      <p:sp>
        <p:nvSpPr>
          <p:cNvPr id="7" name="Text Box 3"/>
          <p:cNvSpPr txBox="1">
            <a:spLocks noChangeArrowheads="1"/>
          </p:cNvSpPr>
          <p:nvPr/>
        </p:nvSpPr>
        <p:spPr bwMode="auto">
          <a:xfrm>
            <a:off x="0" y="4429011"/>
            <a:ext cx="9144000" cy="14465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marL="457200" indent="-457200">
              <a:buClrTx/>
              <a:buSzTx/>
              <a:buFontTx/>
              <a:buNone/>
            </a:pPr>
            <a:r>
              <a:rPr lang="en-US" sz="2800" b="1" dirty="0">
                <a:solidFill>
                  <a:srgbClr val="7030A0"/>
                </a:solidFill>
              </a:rPr>
              <a:t>Rom. 6:4</a:t>
            </a:r>
          </a:p>
          <a:p>
            <a:pPr marL="457200" indent="-457200">
              <a:buFont typeface="Wingdings" pitchFamily="2" charset="2"/>
              <a:buNone/>
            </a:pPr>
            <a:r>
              <a:rPr lang="en-US" dirty="0">
                <a:solidFill>
                  <a:srgbClr val="002060"/>
                </a:solidFill>
              </a:rPr>
              <a:t>4.  Therefore we have been buried with Him through baptism into death, so that as Christ was raised from the dead through the glory of the Father, so we too might </a:t>
            </a:r>
            <a:r>
              <a:rPr lang="en-US" b="1" i="1" u="sng" dirty="0">
                <a:solidFill>
                  <a:srgbClr val="002060"/>
                </a:solidFill>
              </a:rPr>
              <a:t>walk in newness of life</a:t>
            </a:r>
            <a:r>
              <a:rPr lang="en-US" dirty="0">
                <a:solidFill>
                  <a:srgbClr val="002060"/>
                </a:solidFill>
              </a:rPr>
              <a:t>.</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9445"/>
                                        </p:tgtEl>
                                        <p:attrNameLst>
                                          <p:attrName>style.visibility</p:attrName>
                                        </p:attrNameLst>
                                      </p:cBhvr>
                                      <p:to>
                                        <p:strVal val="visible"/>
                                      </p:to>
                                    </p:set>
                                    <p:animEffect transition="in" filter="fade">
                                      <p:cBhvr>
                                        <p:cTn id="7" dur="500"/>
                                        <p:tgtEl>
                                          <p:spTgt spid="18944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5" grpId="0"/>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381750"/>
            <a:ext cx="2895600" cy="476250"/>
          </a:xfrm>
        </p:spPr>
        <p:txBody>
          <a:bodyPr/>
          <a:lstStyle/>
          <a:p>
            <a:pPr>
              <a:defRPr/>
            </a:pPr>
            <a:r>
              <a:rPr lang="en-US"/>
              <a:t>That Which Belongs To God Alone</a:t>
            </a:r>
          </a:p>
        </p:txBody>
      </p:sp>
      <p:sp>
        <p:nvSpPr>
          <p:cNvPr id="164866" name="Rectangle 2"/>
          <p:cNvSpPr>
            <a:spLocks noGrp="1" noChangeArrowheads="1"/>
          </p:cNvSpPr>
          <p:nvPr>
            <p:ph type="title"/>
          </p:nvPr>
        </p:nvSpPr>
        <p:spPr>
          <a:xfrm>
            <a:off x="0" y="138090"/>
            <a:ext cx="9144000" cy="560388"/>
          </a:xfrm>
        </p:spPr>
        <p:txBody>
          <a:bodyPr/>
          <a:lstStyle/>
          <a:p>
            <a:pPr eaLnBrk="1" hangingPunct="1">
              <a:defRPr/>
            </a:pPr>
            <a:r>
              <a:rPr lang="en-US" sz="4000" b="1" u="sng" dirty="0">
                <a:solidFill>
                  <a:srgbClr val="FFC000"/>
                </a:solidFill>
                <a:latin typeface="Arial" pitchFamily="34" charset="0"/>
                <a:cs typeface="Arial" pitchFamily="34" charset="0"/>
              </a:rPr>
              <a:t>Intro </a:t>
            </a:r>
          </a:p>
        </p:txBody>
      </p:sp>
      <p:sp>
        <p:nvSpPr>
          <p:cNvPr id="8" name="Text Box 11"/>
          <p:cNvSpPr txBox="1">
            <a:spLocks noChangeArrowheads="1"/>
          </p:cNvSpPr>
          <p:nvPr/>
        </p:nvSpPr>
        <p:spPr bwMode="auto">
          <a:xfrm>
            <a:off x="21771" y="5562783"/>
            <a:ext cx="9144000" cy="523220"/>
          </a:xfrm>
          <a:prstGeom prst="rect">
            <a:avLst/>
          </a:prstGeom>
          <a:solidFill>
            <a:srgbClr val="FFCCFF"/>
          </a:solidFill>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marL="457200" indent="-457200" algn="ctr">
              <a:buClrTx/>
              <a:buSzTx/>
              <a:buFontTx/>
              <a:buNone/>
            </a:pPr>
            <a:r>
              <a:rPr lang="en-US" sz="2800" b="1" dirty="0">
                <a:solidFill>
                  <a:srgbClr val="FF0000"/>
                </a:solidFill>
              </a:rPr>
              <a:t>Devotions that belong to God alone!</a:t>
            </a:r>
          </a:p>
        </p:txBody>
      </p:sp>
      <p:sp>
        <p:nvSpPr>
          <p:cNvPr id="4101" name="Text Box 3"/>
          <p:cNvSpPr txBox="1">
            <a:spLocks noChangeArrowheads="1"/>
          </p:cNvSpPr>
          <p:nvPr/>
        </p:nvSpPr>
        <p:spPr bwMode="auto">
          <a:xfrm>
            <a:off x="0" y="914400"/>
            <a:ext cx="9144000" cy="4216539"/>
          </a:xfrm>
          <a:prstGeom prst="rect">
            <a:avLst/>
          </a:prstGeom>
          <a:solidFill>
            <a:srgbClr val="FFFFFF"/>
          </a:solidFill>
          <a:ln w="9525">
            <a:solidFill>
              <a:srgbClr val="002060"/>
            </a:solidFill>
            <a:miter lim="800000"/>
            <a:headEnd/>
            <a:tailEnd/>
          </a:ln>
        </p:spPr>
        <p:txBody>
          <a:bodyPr>
            <a:spAutoFit/>
          </a:bodyPr>
          <a:lstStyle/>
          <a:p>
            <a:pPr marL="457200" indent="-457200">
              <a:buClrTx/>
              <a:buSzTx/>
              <a:buFontTx/>
              <a:buNone/>
            </a:pPr>
            <a:r>
              <a:rPr lang="en-US" sz="2800" b="1" dirty="0">
                <a:solidFill>
                  <a:srgbClr val="000000"/>
                </a:solidFill>
              </a:rPr>
              <a:t>Jer. 8:1-2</a:t>
            </a:r>
          </a:p>
          <a:p>
            <a:pPr marL="457200" indent="-457200">
              <a:buClrTx/>
              <a:buSzTx/>
              <a:buFontTx/>
              <a:buNone/>
            </a:pPr>
            <a:r>
              <a:rPr lang="en-US" sz="2400" dirty="0">
                <a:solidFill>
                  <a:srgbClr val="002060"/>
                </a:solidFill>
              </a:rPr>
              <a:t>1.  "At that time," declares the LORD, "they will bring out the bones of the kings of Judah and the bones of its princes, and the bones of the priests and the bones of the prophets, and the bones of the inhabitants of Jerusalem from their graves.</a:t>
            </a:r>
          </a:p>
          <a:p>
            <a:pPr marL="457200" indent="-457200">
              <a:buClrTx/>
              <a:buSzTx/>
              <a:buFontTx/>
              <a:buNone/>
            </a:pPr>
            <a:r>
              <a:rPr lang="en-US" sz="2400" dirty="0">
                <a:solidFill>
                  <a:srgbClr val="002060"/>
                </a:solidFill>
              </a:rPr>
              <a:t>2.  "They will spread them out to the sun, the moon and to all the host of heaven, which they have </a:t>
            </a:r>
            <a:r>
              <a:rPr lang="en-US" sz="2400" b="1" i="1" u="sng" dirty="0">
                <a:solidFill>
                  <a:srgbClr val="C00000"/>
                </a:solidFill>
              </a:rPr>
              <a:t>loved</a:t>
            </a:r>
            <a:r>
              <a:rPr lang="en-US" sz="2400" dirty="0">
                <a:solidFill>
                  <a:srgbClr val="002060"/>
                </a:solidFill>
              </a:rPr>
              <a:t> and which they have </a:t>
            </a:r>
            <a:r>
              <a:rPr lang="en-US" sz="2400" b="1" i="1" u="sng" dirty="0">
                <a:solidFill>
                  <a:srgbClr val="C00000"/>
                </a:solidFill>
              </a:rPr>
              <a:t>served</a:t>
            </a:r>
            <a:r>
              <a:rPr lang="en-US" sz="2400" dirty="0">
                <a:solidFill>
                  <a:srgbClr val="002060"/>
                </a:solidFill>
              </a:rPr>
              <a:t>, and which they have </a:t>
            </a:r>
            <a:r>
              <a:rPr lang="en-US" sz="2400" b="1" i="1" u="sng" dirty="0">
                <a:solidFill>
                  <a:srgbClr val="C00000"/>
                </a:solidFill>
              </a:rPr>
              <a:t>gone after</a:t>
            </a:r>
            <a:r>
              <a:rPr lang="en-US" sz="2400" dirty="0">
                <a:solidFill>
                  <a:srgbClr val="C00000"/>
                </a:solidFill>
              </a:rPr>
              <a:t> </a:t>
            </a:r>
            <a:r>
              <a:rPr lang="en-US" sz="2400" dirty="0">
                <a:solidFill>
                  <a:srgbClr val="002060"/>
                </a:solidFill>
              </a:rPr>
              <a:t>and which they have </a:t>
            </a:r>
            <a:r>
              <a:rPr lang="en-US" sz="2400" b="1" i="1" u="sng" dirty="0">
                <a:solidFill>
                  <a:srgbClr val="C00000"/>
                </a:solidFill>
              </a:rPr>
              <a:t>sought</a:t>
            </a:r>
            <a:r>
              <a:rPr lang="en-US" sz="2400" dirty="0">
                <a:solidFill>
                  <a:srgbClr val="002060"/>
                </a:solidFill>
              </a:rPr>
              <a:t>, and which they have </a:t>
            </a:r>
            <a:r>
              <a:rPr lang="en-US" sz="2400" b="1" i="1" u="sng" dirty="0">
                <a:solidFill>
                  <a:srgbClr val="C00000"/>
                </a:solidFill>
              </a:rPr>
              <a:t>worshiped</a:t>
            </a:r>
            <a:r>
              <a:rPr lang="en-US" sz="2400" dirty="0">
                <a:solidFill>
                  <a:srgbClr val="002060"/>
                </a:solidFill>
              </a:rPr>
              <a:t>. They will not be gathered or buried; they will be as dung on the face of the ground.</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4" descr="MPj04094960000[1]"/>
          <p:cNvPicPr>
            <a:picLocks noChangeAspect="1" noChangeArrowheads="1"/>
          </p:cNvPicPr>
          <p:nvPr/>
        </p:nvPicPr>
        <p:blipFill>
          <a:blip r:embed="rId2" cstate="print"/>
          <a:srcRect/>
          <a:stretch>
            <a:fillRect/>
          </a:stretch>
        </p:blipFill>
        <p:spPr bwMode="auto">
          <a:xfrm>
            <a:off x="0" y="-47625"/>
            <a:ext cx="9144000" cy="7058025"/>
          </a:xfrm>
          <a:prstGeom prst="rect">
            <a:avLst/>
          </a:prstGeom>
          <a:noFill/>
          <a:ln w="9525">
            <a:noFill/>
            <a:miter lim="800000"/>
            <a:headEnd/>
            <a:tailEnd/>
          </a:ln>
        </p:spPr>
      </p:pic>
      <p:sp>
        <p:nvSpPr>
          <p:cNvPr id="5" name="Footer Placeholder 4"/>
          <p:cNvSpPr>
            <a:spLocks noGrp="1"/>
          </p:cNvSpPr>
          <p:nvPr>
            <p:ph type="ftr" sz="quarter" idx="11"/>
          </p:nvPr>
        </p:nvSpPr>
        <p:spPr>
          <a:xfrm>
            <a:off x="3124200" y="6477000"/>
            <a:ext cx="2895600" cy="381000"/>
          </a:xfrm>
        </p:spPr>
        <p:txBody>
          <a:bodyPr/>
          <a:lstStyle/>
          <a:p>
            <a:pPr>
              <a:defRPr/>
            </a:pPr>
            <a:r>
              <a:rPr lang="en-US" dirty="0"/>
              <a:t>That Which Belongs To God Alone</a:t>
            </a:r>
          </a:p>
        </p:txBody>
      </p:sp>
      <p:sp>
        <p:nvSpPr>
          <p:cNvPr id="189442" name="Rectangle 2"/>
          <p:cNvSpPr>
            <a:spLocks noGrp="1" noChangeArrowheads="1"/>
          </p:cNvSpPr>
          <p:nvPr>
            <p:ph type="title"/>
          </p:nvPr>
        </p:nvSpPr>
        <p:spPr>
          <a:xfrm>
            <a:off x="0" y="215900"/>
            <a:ext cx="9144000" cy="560388"/>
          </a:xfrm>
        </p:spPr>
        <p:txBody>
          <a:bodyPr/>
          <a:lstStyle/>
          <a:p>
            <a:pPr eaLnBrk="1" hangingPunct="1">
              <a:defRPr/>
            </a:pPr>
            <a:r>
              <a:rPr lang="en-US" sz="4000" b="1" u="sng" dirty="0">
                <a:solidFill>
                  <a:srgbClr val="FFC000"/>
                </a:solidFill>
                <a:latin typeface="Arial" pitchFamily="34" charset="0"/>
                <a:cs typeface="Arial" pitchFamily="34" charset="0"/>
              </a:rPr>
              <a:t>Conclusion</a:t>
            </a:r>
            <a:r>
              <a:rPr lang="en-US" sz="3600" b="1" u="sng" dirty="0">
                <a:solidFill>
                  <a:srgbClr val="FFC000"/>
                </a:solidFill>
                <a:latin typeface="Arial" pitchFamily="34" charset="0"/>
                <a:cs typeface="Arial" pitchFamily="34" charset="0"/>
              </a:rPr>
              <a:t> </a:t>
            </a:r>
          </a:p>
        </p:txBody>
      </p:sp>
      <p:sp>
        <p:nvSpPr>
          <p:cNvPr id="8" name="Text Box 5"/>
          <p:cNvSpPr txBox="1">
            <a:spLocks noChangeArrowheads="1"/>
          </p:cNvSpPr>
          <p:nvPr/>
        </p:nvSpPr>
        <p:spPr bwMode="auto">
          <a:xfrm>
            <a:off x="0" y="1600200"/>
            <a:ext cx="9144000" cy="384720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marL="457200" indent="-457200" algn="ctr">
              <a:buClrTx/>
              <a:buSzTx/>
              <a:buFontTx/>
              <a:buNone/>
              <a:defRPr/>
            </a:pPr>
            <a:r>
              <a:rPr lang="en-US" sz="2400" b="1" dirty="0">
                <a:solidFill>
                  <a:srgbClr val="0033CC"/>
                </a:solidFill>
              </a:rPr>
              <a:t>Let us devote to God that which belongs to Him alone:</a:t>
            </a:r>
          </a:p>
          <a:p>
            <a:pPr marL="571500" indent="-571500" algn="ctr">
              <a:buClrTx/>
              <a:buSzTx/>
              <a:buFont typeface="Wingdings" panose="05000000000000000000" pitchFamily="2" charset="2"/>
              <a:buChar char="v"/>
              <a:defRPr/>
            </a:pPr>
            <a:r>
              <a:rPr lang="en-US" sz="4400" b="1" dirty="0">
                <a:solidFill>
                  <a:srgbClr val="0033CC"/>
                </a:solidFill>
              </a:rPr>
              <a:t>Our love</a:t>
            </a:r>
          </a:p>
          <a:p>
            <a:pPr marL="571500" indent="-571500" algn="ctr">
              <a:buClrTx/>
              <a:buSzTx/>
              <a:buFont typeface="Wingdings" panose="05000000000000000000" pitchFamily="2" charset="2"/>
              <a:buChar char="v"/>
              <a:defRPr/>
            </a:pPr>
            <a:r>
              <a:rPr lang="en-US" sz="4400" b="1" dirty="0">
                <a:solidFill>
                  <a:srgbClr val="0033CC"/>
                </a:solidFill>
              </a:rPr>
              <a:t>Service</a:t>
            </a:r>
          </a:p>
          <a:p>
            <a:pPr marL="571500" indent="-571500" algn="ctr">
              <a:buClrTx/>
              <a:buSzTx/>
              <a:buFont typeface="Wingdings" panose="05000000000000000000" pitchFamily="2" charset="2"/>
              <a:buChar char="v"/>
              <a:defRPr/>
            </a:pPr>
            <a:r>
              <a:rPr lang="en-US" sz="4400" b="1" dirty="0">
                <a:solidFill>
                  <a:srgbClr val="0033CC"/>
                </a:solidFill>
              </a:rPr>
              <a:t>Manner of life</a:t>
            </a:r>
          </a:p>
          <a:p>
            <a:pPr marL="571500" indent="-571500" algn="ctr">
              <a:buClrTx/>
              <a:buSzTx/>
              <a:buFont typeface="Wingdings" panose="05000000000000000000" pitchFamily="2" charset="2"/>
              <a:buChar char="v"/>
              <a:defRPr/>
            </a:pPr>
            <a:r>
              <a:rPr lang="en-US" sz="4400" b="1" dirty="0">
                <a:solidFill>
                  <a:srgbClr val="0033CC"/>
                </a:solidFill>
              </a:rPr>
              <a:t>Our seeking after</a:t>
            </a:r>
          </a:p>
          <a:p>
            <a:pPr marL="571500" indent="-571500" algn="ctr">
              <a:buClrTx/>
              <a:buSzTx/>
              <a:buFont typeface="Wingdings" panose="05000000000000000000" pitchFamily="2" charset="2"/>
              <a:buChar char="v"/>
              <a:defRPr/>
            </a:pPr>
            <a:r>
              <a:rPr lang="en-US" sz="4400" b="1" dirty="0">
                <a:solidFill>
                  <a:srgbClr val="0033CC"/>
                </a:solidFill>
              </a:rPr>
              <a:t>Worship</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Hear The Gospel (Jn. 5:24; Rom. 10:17)</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Believe In Christ (Jn. 3:16-18; Jn. 8:24)</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Repent Of Sins (Lk. 13:35; Acts 2:38)</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Confess Christ (Mt. 10:32; Rom. 10:10)</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 Baptized (Mk. 16:16; Acts 22:16)</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algn="ctr" fontAlgn="auto">
              <a:spcBef>
                <a:spcPts val="0"/>
              </a:spcBef>
              <a:spcAft>
                <a:spcPts val="0"/>
              </a:spcAft>
              <a:buNone/>
              <a:defRPr/>
            </a:pPr>
            <a:r>
              <a:rPr lang="en-US" sz="4000" b="1" u="sng" dirty="0">
                <a:solidFill>
                  <a:srgbClr val="0000FF"/>
                </a:solidFill>
                <a:effectLst>
                  <a:outerShdw blurRad="38100" dist="38100" dir="2700000" algn="tl">
                    <a:srgbClr val="FFFFFF"/>
                  </a:outerShdw>
                </a:effectLst>
                <a:latin typeface="Calisto MT" pitchFamily="18" charset="0"/>
              </a:rPr>
              <a:t>For The Erring Child:</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Repent (Acts 8:22), Confess (I Jn. 1:9),</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1719659377"/>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2000"/>
                                        <p:tgtEl>
                                          <p:spTgt spid="6147">
                                            <p:txEl>
                                              <p:pRg st="0" end="0"/>
                                            </p:txEl>
                                          </p:spTgt>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2000"/>
                                        <p:tgtEl>
                                          <p:spTgt spid="6147">
                                            <p:txEl>
                                              <p:pRg st="1" end="1"/>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2000"/>
                                        <p:tgtEl>
                                          <p:spTgt spid="6147">
                                            <p:txEl>
                                              <p:pRg st="2" end="2"/>
                                            </p:txEl>
                                          </p:spTgt>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2000"/>
                                        <p:tgtEl>
                                          <p:spTgt spid="6147">
                                            <p:txEl>
                                              <p:pRg st="3" end="3"/>
                                            </p:txEl>
                                          </p:spTgt>
                                        </p:tgtEl>
                                      </p:cBhvr>
                                    </p:animEffect>
                                  </p:childTnLst>
                                </p:cTn>
                              </p:par>
                            </p:childTnLst>
                          </p:cTn>
                        </p:par>
                        <p:par>
                          <p:cTn id="20" fill="hold">
                            <p:stCondLst>
                              <p:cond delay="8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2000"/>
                                        <p:tgtEl>
                                          <p:spTgt spid="6147">
                                            <p:txEl>
                                              <p:pRg st="4" end="4"/>
                                            </p:txEl>
                                          </p:spTgt>
                                        </p:tgtEl>
                                      </p:cBhvr>
                                    </p:animEffect>
                                  </p:childTnLst>
                                </p:cTn>
                              </p:par>
                            </p:childTnLst>
                          </p:cTn>
                        </p:par>
                        <p:par>
                          <p:cTn id="24" fill="hold">
                            <p:stCondLst>
                              <p:cond delay="10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2000"/>
                                        <p:tgtEl>
                                          <p:spTgt spid="6147">
                                            <p:txEl>
                                              <p:pRg st="5" end="5"/>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14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248400" y="0"/>
            <a:ext cx="2895600" cy="304800"/>
          </a:xfrm>
        </p:spPr>
        <p:txBody>
          <a:bodyPr/>
          <a:lstStyle/>
          <a:p>
            <a:pPr>
              <a:defRPr/>
            </a:pPr>
            <a:r>
              <a:rPr lang="en-US"/>
              <a:t>That Which Belongs To God Alone</a:t>
            </a:r>
          </a:p>
        </p:txBody>
      </p:sp>
      <p:sp>
        <p:nvSpPr>
          <p:cNvPr id="164866" name="Rectangle 2"/>
          <p:cNvSpPr>
            <a:spLocks noGrp="1" noChangeArrowheads="1"/>
          </p:cNvSpPr>
          <p:nvPr>
            <p:ph type="title"/>
          </p:nvPr>
        </p:nvSpPr>
        <p:spPr>
          <a:xfrm>
            <a:off x="-1" y="161812"/>
            <a:ext cx="9133115" cy="560388"/>
          </a:xfrm>
        </p:spPr>
        <p:txBody>
          <a:bodyPr/>
          <a:lstStyle/>
          <a:p>
            <a:pPr eaLnBrk="1" hangingPunct="1">
              <a:defRPr/>
            </a:pPr>
            <a:r>
              <a:rPr lang="en-US" sz="4000" b="1" u="sng" dirty="0">
                <a:solidFill>
                  <a:srgbClr val="FFC000"/>
                </a:solidFill>
                <a:latin typeface="Arial" pitchFamily="34" charset="0"/>
                <a:cs typeface="Arial" pitchFamily="34" charset="0"/>
              </a:rPr>
              <a:t>Intro </a:t>
            </a:r>
          </a:p>
        </p:txBody>
      </p:sp>
      <p:sp>
        <p:nvSpPr>
          <p:cNvPr id="6" name="Text Box 3"/>
          <p:cNvSpPr txBox="1">
            <a:spLocks noChangeArrowheads="1"/>
          </p:cNvSpPr>
          <p:nvPr/>
        </p:nvSpPr>
        <p:spPr bwMode="auto">
          <a:xfrm>
            <a:off x="11113" y="393700"/>
            <a:ext cx="9144000" cy="831850"/>
          </a:xfrm>
          <a:prstGeom prst="rect">
            <a:avLst/>
          </a:prstGeom>
          <a:noFill/>
          <a:ln w="9525">
            <a:noFill/>
            <a:miter lim="800000"/>
            <a:headEnd/>
            <a:tailEnd/>
          </a:ln>
        </p:spPr>
        <p:txBody>
          <a:bodyPr>
            <a:spAutoFit/>
          </a:bodyPr>
          <a:lstStyle/>
          <a:p>
            <a:pPr marL="457200" indent="-457200">
              <a:buClrTx/>
              <a:buSzTx/>
              <a:buFontTx/>
              <a:buNone/>
            </a:pPr>
            <a:r>
              <a:rPr lang="en-US" sz="2400" b="1" dirty="0">
                <a:solidFill>
                  <a:schemeClr val="tx1"/>
                </a:solidFill>
              </a:rPr>
              <a:t>Hawaii: </a:t>
            </a:r>
          </a:p>
          <a:p>
            <a:pPr marL="457200" indent="-457200">
              <a:buClrTx/>
              <a:buSzTx/>
              <a:buFontTx/>
              <a:buNone/>
            </a:pPr>
            <a:r>
              <a:rPr lang="en-US" sz="2400" b="1" dirty="0">
                <a:solidFill>
                  <a:schemeClr val="tx1"/>
                </a:solidFill>
              </a:rPr>
              <a:t>An example of idolatry alive and well in modern times </a:t>
            </a:r>
          </a:p>
        </p:txBody>
      </p:sp>
      <p:pic>
        <p:nvPicPr>
          <p:cNvPr id="5125" name="Picture 6" descr="Idolatry_Idol_Offerings_1.JPG"/>
          <p:cNvPicPr>
            <a:picLocks noChangeAspect="1"/>
          </p:cNvPicPr>
          <p:nvPr/>
        </p:nvPicPr>
        <p:blipFill>
          <a:blip r:embed="rId3" cstate="print"/>
          <a:srcRect/>
          <a:stretch>
            <a:fillRect/>
          </a:stretch>
        </p:blipFill>
        <p:spPr bwMode="auto">
          <a:xfrm>
            <a:off x="11113" y="1277937"/>
            <a:ext cx="4085489" cy="5445125"/>
          </a:xfrm>
          <a:prstGeom prst="rect">
            <a:avLst/>
          </a:prstGeom>
          <a:noFill/>
          <a:ln w="9525">
            <a:noFill/>
            <a:miter lim="800000"/>
            <a:headEnd/>
            <a:tailEnd/>
          </a:ln>
        </p:spPr>
      </p:pic>
      <p:pic>
        <p:nvPicPr>
          <p:cNvPr id="5127" name="Picture 9" descr="Idolatry_Idols_Place-of-Refuge.jpg"/>
          <p:cNvPicPr>
            <a:picLocks noChangeAspect="1"/>
          </p:cNvPicPr>
          <p:nvPr/>
        </p:nvPicPr>
        <p:blipFill>
          <a:blip r:embed="rId4" cstate="print"/>
          <a:srcRect/>
          <a:stretch>
            <a:fillRect/>
          </a:stretch>
        </p:blipFill>
        <p:spPr bwMode="auto">
          <a:xfrm>
            <a:off x="6823874" y="1456419"/>
            <a:ext cx="2309241" cy="2406422"/>
          </a:xfrm>
          <a:prstGeom prst="rect">
            <a:avLst/>
          </a:prstGeom>
          <a:noFill/>
          <a:ln w="9525">
            <a:noFill/>
            <a:miter lim="800000"/>
            <a:headEnd/>
            <a:tailEnd/>
          </a:ln>
        </p:spPr>
      </p:pic>
      <p:pic>
        <p:nvPicPr>
          <p:cNvPr id="5128" name="Picture 10" descr="Idolatry_Temple_Place-of-Refuge.jpg"/>
          <p:cNvPicPr>
            <a:picLocks noChangeAspect="1"/>
          </p:cNvPicPr>
          <p:nvPr/>
        </p:nvPicPr>
        <p:blipFill>
          <a:blip r:embed="rId5" cstate="print"/>
          <a:srcRect/>
          <a:stretch>
            <a:fillRect/>
          </a:stretch>
        </p:blipFill>
        <p:spPr bwMode="auto">
          <a:xfrm>
            <a:off x="4267200" y="4137252"/>
            <a:ext cx="4876800" cy="2709862"/>
          </a:xfrm>
          <a:prstGeom prst="rect">
            <a:avLst/>
          </a:prstGeom>
          <a:noFill/>
          <a:ln w="9525">
            <a:noFill/>
            <a:miter lim="800000"/>
            <a:headEnd/>
            <a:tailEnd/>
          </a:ln>
        </p:spPr>
      </p:pic>
      <p:sp>
        <p:nvSpPr>
          <p:cNvPr id="5129" name="Text Box 3"/>
          <p:cNvSpPr txBox="1">
            <a:spLocks noChangeArrowheads="1"/>
          </p:cNvSpPr>
          <p:nvPr/>
        </p:nvSpPr>
        <p:spPr bwMode="auto">
          <a:xfrm>
            <a:off x="4129259" y="1229064"/>
            <a:ext cx="2645629" cy="923330"/>
          </a:xfrm>
          <a:prstGeom prst="rect">
            <a:avLst/>
          </a:prstGeom>
          <a:noFill/>
          <a:ln w="9525">
            <a:noFill/>
            <a:miter lim="800000"/>
            <a:headEnd/>
            <a:tailEnd/>
          </a:ln>
        </p:spPr>
        <p:txBody>
          <a:bodyPr wrap="square">
            <a:spAutoFit/>
          </a:bodyPr>
          <a:lstStyle/>
          <a:p>
            <a:pPr marL="457200" indent="-457200" algn="ctr">
              <a:buClrTx/>
              <a:buSzTx/>
              <a:buFontTx/>
              <a:buNone/>
            </a:pPr>
            <a:r>
              <a:rPr lang="en-US" sz="1800" dirty="0">
                <a:solidFill>
                  <a:schemeClr val="tx1"/>
                </a:solidFill>
              </a:rPr>
              <a:t>Statue of King</a:t>
            </a:r>
          </a:p>
          <a:p>
            <a:pPr marL="457200" indent="-457200" algn="ctr">
              <a:buClrTx/>
              <a:buSzTx/>
              <a:buFontTx/>
              <a:buNone/>
            </a:pPr>
            <a:r>
              <a:rPr lang="en-US" sz="1800" dirty="0">
                <a:solidFill>
                  <a:schemeClr val="tx1"/>
                </a:solidFill>
              </a:rPr>
              <a:t>Kamehameha</a:t>
            </a:r>
          </a:p>
          <a:p>
            <a:pPr marL="457200" indent="-457200" algn="ctr">
              <a:buClrTx/>
              <a:buSzTx/>
              <a:buFontTx/>
              <a:buNone/>
            </a:pPr>
            <a:r>
              <a:rPr lang="en-US" sz="1800" dirty="0">
                <a:solidFill>
                  <a:schemeClr val="tx1"/>
                </a:solidFill>
              </a:rPr>
              <a:t>the Great with offerings</a:t>
            </a:r>
          </a:p>
        </p:txBody>
      </p:sp>
      <p:sp>
        <p:nvSpPr>
          <p:cNvPr id="5130" name="Text Box 3"/>
          <p:cNvSpPr txBox="1">
            <a:spLocks noChangeArrowheads="1"/>
          </p:cNvSpPr>
          <p:nvPr/>
        </p:nvSpPr>
        <p:spPr bwMode="auto">
          <a:xfrm>
            <a:off x="4145588" y="2787424"/>
            <a:ext cx="2629300" cy="923330"/>
          </a:xfrm>
          <a:prstGeom prst="rect">
            <a:avLst/>
          </a:prstGeom>
          <a:noFill/>
          <a:ln w="9525">
            <a:noFill/>
            <a:miter lim="800000"/>
            <a:headEnd/>
            <a:tailEnd/>
          </a:ln>
        </p:spPr>
        <p:txBody>
          <a:bodyPr wrap="square">
            <a:spAutoFit/>
          </a:bodyPr>
          <a:lstStyle/>
          <a:p>
            <a:pPr marL="457200" indent="-457200" algn="ctr">
              <a:buClrTx/>
              <a:buSzTx/>
              <a:buFontTx/>
              <a:buNone/>
            </a:pPr>
            <a:r>
              <a:rPr lang="en-US" sz="1800" dirty="0">
                <a:solidFill>
                  <a:schemeClr val="tx1"/>
                </a:solidFill>
              </a:rPr>
              <a:t>Temple and “</a:t>
            </a:r>
            <a:r>
              <a:rPr lang="en-US" sz="1800" dirty="0" err="1">
                <a:solidFill>
                  <a:schemeClr val="tx1"/>
                </a:solidFill>
              </a:rPr>
              <a:t>tiki</a:t>
            </a:r>
            <a:r>
              <a:rPr lang="en-US" sz="1800" dirty="0">
                <a:solidFill>
                  <a:schemeClr val="tx1"/>
                </a:solidFill>
              </a:rPr>
              <a:t>”</a:t>
            </a:r>
          </a:p>
          <a:p>
            <a:pPr marL="457200" indent="-457200" algn="ctr">
              <a:buClrTx/>
              <a:buSzTx/>
              <a:buFontTx/>
              <a:buNone/>
            </a:pPr>
            <a:r>
              <a:rPr lang="en-US" sz="1800" dirty="0">
                <a:solidFill>
                  <a:schemeClr val="tx1"/>
                </a:solidFill>
              </a:rPr>
              <a:t>guardian idols at the</a:t>
            </a:r>
          </a:p>
          <a:p>
            <a:pPr marL="457200" indent="-457200" algn="ctr">
              <a:buClrTx/>
              <a:buSzTx/>
              <a:buFontTx/>
              <a:buNone/>
            </a:pPr>
            <a:r>
              <a:rPr lang="en-US" sz="1800" dirty="0">
                <a:solidFill>
                  <a:schemeClr val="tx1"/>
                </a:solidFill>
              </a:rPr>
              <a:t>Place of Refuge</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553200"/>
            <a:ext cx="2895600" cy="304800"/>
          </a:xfrm>
        </p:spPr>
        <p:txBody>
          <a:bodyPr/>
          <a:lstStyle/>
          <a:p>
            <a:pPr>
              <a:defRPr/>
            </a:pPr>
            <a:r>
              <a:rPr lang="en-US"/>
              <a:t>That Which Belongs To God Alone</a:t>
            </a:r>
          </a:p>
        </p:txBody>
      </p:sp>
      <p:sp>
        <p:nvSpPr>
          <p:cNvPr id="164866" name="Rectangle 2"/>
          <p:cNvSpPr>
            <a:spLocks noGrp="1" noChangeArrowheads="1"/>
          </p:cNvSpPr>
          <p:nvPr>
            <p:ph type="title"/>
          </p:nvPr>
        </p:nvSpPr>
        <p:spPr>
          <a:xfrm>
            <a:off x="0" y="115037"/>
            <a:ext cx="9144000" cy="560388"/>
          </a:xfrm>
        </p:spPr>
        <p:txBody>
          <a:bodyPr/>
          <a:lstStyle/>
          <a:p>
            <a:pPr eaLnBrk="1" hangingPunct="1">
              <a:defRPr/>
            </a:pPr>
            <a:r>
              <a:rPr lang="en-US" sz="4000" b="1" u="sng" dirty="0">
                <a:solidFill>
                  <a:srgbClr val="FFC000"/>
                </a:solidFill>
                <a:latin typeface="Arial" pitchFamily="34" charset="0"/>
                <a:cs typeface="Arial" pitchFamily="34" charset="0"/>
              </a:rPr>
              <a:t>Intro </a:t>
            </a:r>
          </a:p>
        </p:txBody>
      </p:sp>
      <p:sp>
        <p:nvSpPr>
          <p:cNvPr id="7" name="Text Box 3"/>
          <p:cNvSpPr txBox="1">
            <a:spLocks noChangeArrowheads="1"/>
          </p:cNvSpPr>
          <p:nvPr/>
        </p:nvSpPr>
        <p:spPr bwMode="auto">
          <a:xfrm>
            <a:off x="0" y="796754"/>
            <a:ext cx="9144000" cy="1138773"/>
          </a:xfrm>
          <a:prstGeom prst="rect">
            <a:avLst/>
          </a:prstGeom>
          <a:solidFill>
            <a:srgbClr val="FFFFFF"/>
          </a:solidFill>
          <a:ln w="9525">
            <a:solidFill>
              <a:srgbClr val="002060"/>
            </a:solidFill>
            <a:miter lim="800000"/>
            <a:headEnd/>
            <a:tailEnd/>
          </a:ln>
        </p:spPr>
        <p:txBody>
          <a:bodyPr>
            <a:spAutoFit/>
          </a:bodyPr>
          <a:lstStyle/>
          <a:p>
            <a:pPr marL="457200" indent="-457200">
              <a:buClrTx/>
              <a:buSzTx/>
              <a:buFontTx/>
              <a:buNone/>
            </a:pPr>
            <a:r>
              <a:rPr lang="en-US" sz="2800" b="1" dirty="0">
                <a:solidFill>
                  <a:srgbClr val="000000"/>
                </a:solidFill>
              </a:rPr>
              <a:t>Col. 3:5</a:t>
            </a:r>
          </a:p>
          <a:p>
            <a:pPr marL="457200" indent="-457200">
              <a:buClrTx/>
              <a:buSzTx/>
              <a:buFontTx/>
              <a:buNone/>
            </a:pPr>
            <a:r>
              <a:rPr lang="en-US" dirty="0">
                <a:solidFill>
                  <a:srgbClr val="002060"/>
                </a:solidFill>
              </a:rPr>
              <a:t>5.  Therefore consider the members of your earthly body as dead to immorality, impurity, passion, evil desire, and greed, </a:t>
            </a:r>
            <a:r>
              <a:rPr lang="en-US" b="1" i="1" u="sng" dirty="0">
                <a:solidFill>
                  <a:srgbClr val="002060"/>
                </a:solidFill>
              </a:rPr>
              <a:t>which amounts to idolatry</a:t>
            </a:r>
            <a:r>
              <a:rPr lang="en-US" dirty="0">
                <a:solidFill>
                  <a:srgbClr val="002060"/>
                </a:solidFill>
              </a:rPr>
              <a:t>.</a:t>
            </a:r>
          </a:p>
        </p:txBody>
      </p:sp>
      <p:sp>
        <p:nvSpPr>
          <p:cNvPr id="8" name="Text Box 11"/>
          <p:cNvSpPr txBox="1">
            <a:spLocks noChangeArrowheads="1"/>
          </p:cNvSpPr>
          <p:nvPr/>
        </p:nvSpPr>
        <p:spPr bwMode="auto">
          <a:xfrm>
            <a:off x="0" y="2514600"/>
            <a:ext cx="9144000" cy="830263"/>
          </a:xfrm>
          <a:prstGeom prst="rect">
            <a:avLst/>
          </a:prstGeom>
          <a:noFill/>
          <a:ln w="9525">
            <a:noFill/>
            <a:miter lim="800000"/>
            <a:headEnd/>
            <a:tailEnd/>
          </a:ln>
        </p:spPr>
        <p:txBody>
          <a:bodyPr>
            <a:spAutoFit/>
          </a:bodyPr>
          <a:lstStyle/>
          <a:p>
            <a:pPr marL="457200" indent="-457200" algn="ctr">
              <a:buClrTx/>
              <a:buSzTx/>
              <a:buFontTx/>
              <a:buNone/>
            </a:pPr>
            <a:r>
              <a:rPr lang="en-US" sz="2400" b="1" dirty="0">
                <a:solidFill>
                  <a:srgbClr val="66FFFF"/>
                </a:solidFill>
              </a:rPr>
              <a:t>“Evil desire, and greed” are acts of selfishness – We sin because we want to! </a:t>
            </a:r>
            <a:r>
              <a:rPr lang="en-US" sz="2400" b="1" i="1" dirty="0">
                <a:solidFill>
                  <a:srgbClr val="66FFFF"/>
                </a:solidFill>
              </a:rPr>
              <a:t>(James 1:14-15)</a:t>
            </a:r>
          </a:p>
        </p:txBody>
      </p:sp>
      <p:sp>
        <p:nvSpPr>
          <p:cNvPr id="10" name="Text Box 5">
            <a:extLst>
              <a:ext uri="{FF2B5EF4-FFF2-40B4-BE49-F238E27FC236}">
                <a16:creationId xmlns:a16="http://schemas.microsoft.com/office/drawing/2014/main" id="{210F9E75-E678-41BE-A6EB-700C694031DD}"/>
              </a:ext>
            </a:extLst>
          </p:cNvPr>
          <p:cNvSpPr txBox="1">
            <a:spLocks noChangeArrowheads="1"/>
          </p:cNvSpPr>
          <p:nvPr/>
        </p:nvSpPr>
        <p:spPr bwMode="auto">
          <a:xfrm>
            <a:off x="0" y="4191000"/>
            <a:ext cx="9144000" cy="954107"/>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marL="457200" indent="-457200" algn="ctr">
              <a:buClrTx/>
              <a:buSzTx/>
              <a:buFontTx/>
              <a:buNone/>
              <a:defRPr/>
            </a:pPr>
            <a:r>
              <a:rPr lang="en-US" sz="2800" b="1" dirty="0">
                <a:solidFill>
                  <a:srgbClr val="0033CC"/>
                </a:solidFill>
              </a:rPr>
              <a:t>Let us not devote to other things that which </a:t>
            </a:r>
          </a:p>
          <a:p>
            <a:pPr marL="457200" indent="-457200" algn="ctr">
              <a:buClrTx/>
              <a:buSzTx/>
              <a:buFontTx/>
              <a:buNone/>
              <a:defRPr/>
            </a:pPr>
            <a:r>
              <a:rPr lang="en-US" sz="2800" b="1" dirty="0">
                <a:solidFill>
                  <a:srgbClr val="0033CC"/>
                </a:solidFill>
              </a:rPr>
              <a:t>belongs to God alone!</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381750"/>
            <a:ext cx="2895600" cy="476250"/>
          </a:xfrm>
        </p:spPr>
        <p:txBody>
          <a:bodyPr/>
          <a:lstStyle/>
          <a:p>
            <a:pPr>
              <a:defRPr/>
            </a:pPr>
            <a:r>
              <a:rPr lang="en-US"/>
              <a:t>That Which Belongs To God Alone</a:t>
            </a:r>
          </a:p>
        </p:txBody>
      </p:sp>
      <p:sp>
        <p:nvSpPr>
          <p:cNvPr id="174082" name="Rectangle 2"/>
          <p:cNvSpPr>
            <a:spLocks noGrp="1" noChangeArrowheads="1"/>
          </p:cNvSpPr>
          <p:nvPr>
            <p:ph type="title"/>
          </p:nvPr>
        </p:nvSpPr>
        <p:spPr>
          <a:xfrm>
            <a:off x="0" y="191231"/>
            <a:ext cx="9144000" cy="560388"/>
          </a:xfrm>
        </p:spPr>
        <p:txBody>
          <a:bodyPr/>
          <a:lstStyle/>
          <a:p>
            <a:pPr eaLnBrk="1" hangingPunct="1">
              <a:defRPr/>
            </a:pPr>
            <a:r>
              <a:rPr lang="en-US" sz="4000" b="1" u="sng" dirty="0">
                <a:solidFill>
                  <a:srgbClr val="FFC000"/>
                </a:solidFill>
                <a:latin typeface="Arial" pitchFamily="34" charset="0"/>
                <a:cs typeface="Arial" pitchFamily="34" charset="0"/>
              </a:rPr>
              <a:t>Love</a:t>
            </a:r>
          </a:p>
        </p:txBody>
      </p:sp>
      <p:sp>
        <p:nvSpPr>
          <p:cNvPr id="11" name="Text Box 3"/>
          <p:cNvSpPr txBox="1">
            <a:spLocks noChangeArrowheads="1"/>
          </p:cNvSpPr>
          <p:nvPr/>
        </p:nvSpPr>
        <p:spPr bwMode="auto">
          <a:xfrm>
            <a:off x="0" y="1841231"/>
            <a:ext cx="9144000" cy="2062103"/>
          </a:xfrm>
          <a:prstGeom prst="rect">
            <a:avLst/>
          </a:prstGeom>
          <a:solidFill>
            <a:srgbClr val="FFFFFF"/>
          </a:solidFill>
          <a:ln w="9525">
            <a:solidFill>
              <a:srgbClr val="002060"/>
            </a:solidFill>
            <a:miter lim="800000"/>
            <a:headEnd/>
            <a:tailEnd/>
          </a:ln>
        </p:spPr>
        <p:txBody>
          <a:bodyPr>
            <a:spAutoFit/>
          </a:bodyPr>
          <a:lstStyle/>
          <a:p>
            <a:pPr marL="457200" indent="-457200">
              <a:buClrTx/>
              <a:buSzTx/>
              <a:buFontTx/>
              <a:buNone/>
            </a:pPr>
            <a:r>
              <a:rPr lang="en-US" sz="2800" b="1" dirty="0">
                <a:solidFill>
                  <a:srgbClr val="000000"/>
                </a:solidFill>
              </a:rPr>
              <a:t>Mk. 12:29-30</a:t>
            </a:r>
          </a:p>
          <a:p>
            <a:pPr marL="457200" indent="-457200">
              <a:buClrTx/>
              <a:buSzTx/>
              <a:buFontTx/>
              <a:buNone/>
            </a:pPr>
            <a:r>
              <a:rPr lang="en-US" dirty="0">
                <a:solidFill>
                  <a:srgbClr val="002060"/>
                </a:solidFill>
              </a:rPr>
              <a:t>29.  Jesus answered him, "The first of all the commandments is: `Hear, O Israel, the Lord our God, the Lord is one. </a:t>
            </a:r>
          </a:p>
          <a:p>
            <a:pPr marL="457200" indent="-457200">
              <a:buClrTx/>
              <a:buSzTx/>
              <a:buFontTx/>
              <a:buNone/>
            </a:pPr>
            <a:r>
              <a:rPr lang="en-US" dirty="0">
                <a:solidFill>
                  <a:srgbClr val="002060"/>
                </a:solidFill>
              </a:rPr>
              <a:t>30.  `And you shall </a:t>
            </a:r>
            <a:r>
              <a:rPr lang="en-US" b="1" i="1" u="sng" dirty="0">
                <a:solidFill>
                  <a:srgbClr val="002060"/>
                </a:solidFill>
              </a:rPr>
              <a:t>love</a:t>
            </a:r>
            <a:r>
              <a:rPr lang="en-US" dirty="0">
                <a:solidFill>
                  <a:srgbClr val="002060"/>
                </a:solidFill>
              </a:rPr>
              <a:t> the Lord your God with all your heart, with all your soul, with all your mind, and with all your strength.' This is the first commandment.</a:t>
            </a:r>
          </a:p>
        </p:txBody>
      </p:sp>
      <p:sp>
        <p:nvSpPr>
          <p:cNvPr id="7173" name="Text Box 3"/>
          <p:cNvSpPr txBox="1">
            <a:spLocks noChangeArrowheads="1"/>
          </p:cNvSpPr>
          <p:nvPr/>
        </p:nvSpPr>
        <p:spPr bwMode="auto">
          <a:xfrm>
            <a:off x="0" y="802385"/>
            <a:ext cx="9144000" cy="707886"/>
          </a:xfrm>
          <a:prstGeom prst="rect">
            <a:avLst/>
          </a:prstGeom>
          <a:noFill/>
          <a:ln w="9525">
            <a:noFill/>
            <a:miter lim="800000"/>
            <a:headEnd/>
            <a:tailEnd/>
          </a:ln>
        </p:spPr>
        <p:txBody>
          <a:bodyPr>
            <a:spAutoFit/>
          </a:bodyPr>
          <a:lstStyle/>
          <a:p>
            <a:pPr marL="457200" indent="-457200">
              <a:buClrTx/>
              <a:buSzTx/>
              <a:buFontTx/>
              <a:buNone/>
            </a:pPr>
            <a:r>
              <a:rPr lang="en-US" b="1" dirty="0">
                <a:solidFill>
                  <a:srgbClr val="CCFF33"/>
                </a:solidFill>
              </a:rPr>
              <a:t>Jer. 8:2: </a:t>
            </a:r>
            <a:r>
              <a:rPr lang="en-US" dirty="0">
                <a:solidFill>
                  <a:srgbClr val="CCFF33"/>
                </a:solidFill>
              </a:rPr>
              <a:t>"They will spread them out to the sun, the moon and to all the host</a:t>
            </a:r>
          </a:p>
          <a:p>
            <a:pPr marL="457200" indent="-457200">
              <a:buClrTx/>
              <a:buSzTx/>
              <a:buFontTx/>
              <a:buNone/>
            </a:pPr>
            <a:r>
              <a:rPr lang="en-US" dirty="0">
                <a:solidFill>
                  <a:srgbClr val="CCFF33"/>
                </a:solidFill>
              </a:rPr>
              <a:t>of heaven, which they have </a:t>
            </a:r>
            <a:r>
              <a:rPr lang="en-US" b="1" i="1" u="sng" dirty="0">
                <a:solidFill>
                  <a:srgbClr val="CCFF33"/>
                </a:solidFill>
              </a:rPr>
              <a:t>loved</a:t>
            </a:r>
            <a:r>
              <a:rPr lang="en-US" dirty="0">
                <a:solidFill>
                  <a:srgbClr val="CCFF33"/>
                </a:solidFill>
              </a:rPr>
              <a:t> …</a:t>
            </a:r>
          </a:p>
        </p:txBody>
      </p:sp>
      <p:sp>
        <p:nvSpPr>
          <p:cNvPr id="13" name="Text Box 3"/>
          <p:cNvSpPr txBox="1">
            <a:spLocks noChangeArrowheads="1"/>
          </p:cNvSpPr>
          <p:nvPr/>
        </p:nvSpPr>
        <p:spPr bwMode="auto">
          <a:xfrm>
            <a:off x="0" y="4419932"/>
            <a:ext cx="9144000" cy="769938"/>
          </a:xfrm>
          <a:prstGeom prst="rect">
            <a:avLst/>
          </a:prstGeom>
          <a:noFill/>
          <a:ln w="9525">
            <a:noFill/>
            <a:miter lim="800000"/>
            <a:headEnd/>
            <a:tailEnd/>
          </a:ln>
        </p:spPr>
        <p:txBody>
          <a:bodyPr>
            <a:spAutoFit/>
          </a:bodyPr>
          <a:lstStyle/>
          <a:p>
            <a:pPr marL="457200" indent="-457200">
              <a:buClrTx/>
              <a:buSzTx/>
              <a:buFontTx/>
              <a:buNone/>
            </a:pPr>
            <a:r>
              <a:rPr lang="en-US" sz="2400" b="1" dirty="0">
                <a:solidFill>
                  <a:schemeClr val="tx1"/>
                </a:solidFill>
              </a:rPr>
              <a:t>We are to give God our love!  </a:t>
            </a:r>
          </a:p>
          <a:p>
            <a:pPr marL="457200" indent="-457200"/>
            <a:r>
              <a:rPr lang="en-US" b="1" dirty="0">
                <a:solidFill>
                  <a:srgbClr val="FFFF00"/>
                </a:solidFill>
              </a:rPr>
              <a:t>I Jn. 5:1-4: </a:t>
            </a:r>
            <a:r>
              <a:rPr lang="en-US" dirty="0">
                <a:solidFill>
                  <a:srgbClr val="FFFF00"/>
                </a:solidFill>
              </a:rPr>
              <a:t>We show God our love by “keeping His commandments.”</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381750"/>
            <a:ext cx="2895600" cy="476250"/>
          </a:xfrm>
        </p:spPr>
        <p:txBody>
          <a:bodyPr/>
          <a:lstStyle/>
          <a:p>
            <a:pPr>
              <a:defRPr/>
            </a:pPr>
            <a:r>
              <a:rPr lang="en-US"/>
              <a:t>That Which Belongs To God Alone</a:t>
            </a:r>
          </a:p>
        </p:txBody>
      </p:sp>
      <p:sp>
        <p:nvSpPr>
          <p:cNvPr id="174082" name="Rectangle 2"/>
          <p:cNvSpPr>
            <a:spLocks noGrp="1" noChangeArrowheads="1"/>
          </p:cNvSpPr>
          <p:nvPr>
            <p:ph type="title"/>
          </p:nvPr>
        </p:nvSpPr>
        <p:spPr>
          <a:xfrm>
            <a:off x="0" y="241997"/>
            <a:ext cx="9144000" cy="560388"/>
          </a:xfrm>
        </p:spPr>
        <p:txBody>
          <a:bodyPr/>
          <a:lstStyle/>
          <a:p>
            <a:pPr eaLnBrk="1" hangingPunct="1">
              <a:defRPr/>
            </a:pPr>
            <a:r>
              <a:rPr lang="en-US" sz="4000" b="1" u="sng" dirty="0">
                <a:solidFill>
                  <a:srgbClr val="FFC000"/>
                </a:solidFill>
                <a:latin typeface="Arial" pitchFamily="34" charset="0"/>
                <a:cs typeface="Arial" pitchFamily="34" charset="0"/>
              </a:rPr>
              <a:t>Love</a:t>
            </a:r>
          </a:p>
        </p:txBody>
      </p:sp>
      <p:sp>
        <p:nvSpPr>
          <p:cNvPr id="13" name="Text Box 3"/>
          <p:cNvSpPr txBox="1">
            <a:spLocks noChangeArrowheads="1"/>
          </p:cNvSpPr>
          <p:nvPr/>
        </p:nvSpPr>
        <p:spPr bwMode="auto">
          <a:xfrm>
            <a:off x="0" y="2057400"/>
            <a:ext cx="9144000" cy="1692275"/>
          </a:xfrm>
          <a:prstGeom prst="rect">
            <a:avLst/>
          </a:prstGeom>
          <a:noFill/>
          <a:ln w="9525">
            <a:noFill/>
            <a:miter lim="800000"/>
            <a:headEnd/>
            <a:tailEnd/>
          </a:ln>
        </p:spPr>
        <p:txBody>
          <a:bodyPr>
            <a:spAutoFit/>
          </a:bodyPr>
          <a:lstStyle/>
          <a:p>
            <a:pPr marL="457200" indent="-457200">
              <a:buClrTx/>
              <a:buSzTx/>
              <a:buFontTx/>
              <a:buNone/>
            </a:pPr>
            <a:r>
              <a:rPr lang="en-US" sz="2400" b="1" dirty="0">
                <a:solidFill>
                  <a:schemeClr val="tx1"/>
                </a:solidFill>
              </a:rPr>
              <a:t>Our love is demonstrated by obedience! (Rom. 6:16)  </a:t>
            </a:r>
          </a:p>
          <a:p>
            <a:pPr marL="457200" indent="-457200"/>
            <a:r>
              <a:rPr lang="en-US" dirty="0">
                <a:solidFill>
                  <a:srgbClr val="FFFF00"/>
                </a:solidFill>
              </a:rPr>
              <a:t>We will either demonstrate our love (obedience) to that which is false, resulting in sin, or to God, resulting in righteousness – Rom. 6:16</a:t>
            </a:r>
          </a:p>
          <a:p>
            <a:pPr marL="457200" indent="-457200"/>
            <a:r>
              <a:rPr lang="en-US" dirty="0">
                <a:solidFill>
                  <a:srgbClr val="FFFF00"/>
                </a:solidFill>
              </a:rPr>
              <a:t>We will be obedient to something in life, and we need to make sure our love is given to God!</a:t>
            </a:r>
          </a:p>
        </p:txBody>
      </p:sp>
      <p:sp>
        <p:nvSpPr>
          <p:cNvPr id="7" name="Text Box 3">
            <a:extLst>
              <a:ext uri="{FF2B5EF4-FFF2-40B4-BE49-F238E27FC236}">
                <a16:creationId xmlns:a16="http://schemas.microsoft.com/office/drawing/2014/main" id="{EF36E6FC-4C69-481E-87EB-D81B5678B1EC}"/>
              </a:ext>
            </a:extLst>
          </p:cNvPr>
          <p:cNvSpPr txBox="1">
            <a:spLocks noChangeArrowheads="1"/>
          </p:cNvSpPr>
          <p:nvPr/>
        </p:nvSpPr>
        <p:spPr bwMode="auto">
          <a:xfrm>
            <a:off x="0" y="802385"/>
            <a:ext cx="9144000" cy="707886"/>
          </a:xfrm>
          <a:prstGeom prst="rect">
            <a:avLst/>
          </a:prstGeom>
          <a:noFill/>
          <a:ln w="9525">
            <a:noFill/>
            <a:miter lim="800000"/>
            <a:headEnd/>
            <a:tailEnd/>
          </a:ln>
        </p:spPr>
        <p:txBody>
          <a:bodyPr>
            <a:spAutoFit/>
          </a:bodyPr>
          <a:lstStyle/>
          <a:p>
            <a:pPr marL="457200" indent="-457200">
              <a:buClrTx/>
              <a:buSzTx/>
              <a:buFontTx/>
              <a:buNone/>
            </a:pPr>
            <a:r>
              <a:rPr lang="en-US" b="1" dirty="0">
                <a:solidFill>
                  <a:srgbClr val="CCFF33"/>
                </a:solidFill>
              </a:rPr>
              <a:t>Jer. 8:2: </a:t>
            </a:r>
            <a:r>
              <a:rPr lang="en-US" dirty="0">
                <a:solidFill>
                  <a:srgbClr val="CCFF33"/>
                </a:solidFill>
              </a:rPr>
              <a:t>"They will spread them out to the sun, the moon and to all the host</a:t>
            </a:r>
          </a:p>
          <a:p>
            <a:pPr marL="457200" indent="-457200">
              <a:buClrTx/>
              <a:buSzTx/>
              <a:buFontTx/>
              <a:buNone/>
            </a:pPr>
            <a:r>
              <a:rPr lang="en-US" dirty="0">
                <a:solidFill>
                  <a:srgbClr val="CCFF33"/>
                </a:solidFill>
              </a:rPr>
              <a:t>of heaven, which they have </a:t>
            </a:r>
            <a:r>
              <a:rPr lang="en-US" b="1" i="1" u="sng" dirty="0">
                <a:solidFill>
                  <a:srgbClr val="CCFF33"/>
                </a:solidFill>
              </a:rPr>
              <a:t>loved</a:t>
            </a:r>
            <a:r>
              <a:rPr lang="en-US" dirty="0">
                <a:solidFill>
                  <a:srgbClr val="CCFF33"/>
                </a:solidFill>
              </a:rPr>
              <a:t> …</a:t>
            </a:r>
          </a:p>
        </p:txBody>
      </p:sp>
      <p:sp>
        <p:nvSpPr>
          <p:cNvPr id="9" name="Text Box 5">
            <a:extLst>
              <a:ext uri="{FF2B5EF4-FFF2-40B4-BE49-F238E27FC236}">
                <a16:creationId xmlns:a16="http://schemas.microsoft.com/office/drawing/2014/main" id="{B666017F-A294-42BE-8927-68CCB1FDF729}"/>
              </a:ext>
            </a:extLst>
          </p:cNvPr>
          <p:cNvSpPr txBox="1">
            <a:spLocks noChangeArrowheads="1"/>
          </p:cNvSpPr>
          <p:nvPr/>
        </p:nvSpPr>
        <p:spPr bwMode="auto">
          <a:xfrm>
            <a:off x="0" y="4800600"/>
            <a:ext cx="9144000" cy="954107"/>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marL="457200" indent="-457200" algn="ctr">
              <a:buClrTx/>
              <a:buSzTx/>
              <a:buFontTx/>
              <a:buNone/>
              <a:defRPr/>
            </a:pPr>
            <a:r>
              <a:rPr lang="en-US" sz="2800" b="1" dirty="0">
                <a:solidFill>
                  <a:srgbClr val="0033CC"/>
                </a:solidFill>
              </a:rPr>
              <a:t>Our love belongs to God alone if we want to live eternally with Him!</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381750"/>
            <a:ext cx="2895600" cy="476250"/>
          </a:xfrm>
        </p:spPr>
        <p:txBody>
          <a:bodyPr/>
          <a:lstStyle/>
          <a:p>
            <a:pPr>
              <a:defRPr/>
            </a:pPr>
            <a:r>
              <a:rPr lang="en-US"/>
              <a:t>That Which Belongs To God Alone</a:t>
            </a:r>
          </a:p>
        </p:txBody>
      </p:sp>
      <p:sp>
        <p:nvSpPr>
          <p:cNvPr id="174082" name="Rectangle 2"/>
          <p:cNvSpPr>
            <a:spLocks noGrp="1" noChangeArrowheads="1"/>
          </p:cNvSpPr>
          <p:nvPr>
            <p:ph type="title"/>
          </p:nvPr>
        </p:nvSpPr>
        <p:spPr>
          <a:xfrm>
            <a:off x="-27214" y="142058"/>
            <a:ext cx="9171214" cy="560388"/>
          </a:xfrm>
        </p:spPr>
        <p:txBody>
          <a:bodyPr/>
          <a:lstStyle/>
          <a:p>
            <a:pPr eaLnBrk="1" hangingPunct="1">
              <a:defRPr/>
            </a:pPr>
            <a:r>
              <a:rPr lang="en-US" sz="4000" b="1" u="sng" dirty="0">
                <a:solidFill>
                  <a:srgbClr val="FFC000"/>
                </a:solidFill>
                <a:latin typeface="Arial" pitchFamily="34" charset="0"/>
                <a:cs typeface="Arial" pitchFamily="34" charset="0"/>
              </a:rPr>
              <a:t>Serve</a:t>
            </a:r>
          </a:p>
        </p:txBody>
      </p:sp>
      <p:sp>
        <p:nvSpPr>
          <p:cNvPr id="9220" name="Text Box 3"/>
          <p:cNvSpPr txBox="1">
            <a:spLocks noChangeArrowheads="1"/>
          </p:cNvSpPr>
          <p:nvPr/>
        </p:nvSpPr>
        <p:spPr bwMode="auto">
          <a:xfrm>
            <a:off x="0" y="655415"/>
            <a:ext cx="9144000" cy="707886"/>
          </a:xfrm>
          <a:prstGeom prst="rect">
            <a:avLst/>
          </a:prstGeom>
          <a:noFill/>
          <a:ln w="9525">
            <a:noFill/>
            <a:miter lim="800000"/>
            <a:headEnd/>
            <a:tailEnd/>
          </a:ln>
        </p:spPr>
        <p:txBody>
          <a:bodyPr>
            <a:spAutoFit/>
          </a:bodyPr>
          <a:lstStyle/>
          <a:p>
            <a:pPr marL="457200" indent="-457200">
              <a:buClrTx/>
              <a:buSzTx/>
              <a:buFontTx/>
              <a:buNone/>
            </a:pPr>
            <a:r>
              <a:rPr lang="en-US" b="1" dirty="0">
                <a:solidFill>
                  <a:srgbClr val="CCFF33"/>
                </a:solidFill>
              </a:rPr>
              <a:t>Jer. 8:2: </a:t>
            </a:r>
            <a:r>
              <a:rPr lang="en-US" dirty="0">
                <a:solidFill>
                  <a:srgbClr val="CCFF33"/>
                </a:solidFill>
              </a:rPr>
              <a:t>"They will spread them out to the sun, the moon and to all the host</a:t>
            </a:r>
          </a:p>
          <a:p>
            <a:pPr marL="457200" indent="-457200">
              <a:buClrTx/>
              <a:buSzTx/>
              <a:buFontTx/>
              <a:buNone/>
            </a:pPr>
            <a:r>
              <a:rPr lang="en-US" dirty="0">
                <a:solidFill>
                  <a:srgbClr val="CCFF33"/>
                </a:solidFill>
              </a:rPr>
              <a:t>of heaven, which they have loved and which they have </a:t>
            </a:r>
            <a:r>
              <a:rPr lang="en-US" b="1" i="1" u="sng" dirty="0">
                <a:solidFill>
                  <a:srgbClr val="CCFF33"/>
                </a:solidFill>
              </a:rPr>
              <a:t>served…</a:t>
            </a:r>
            <a:endParaRPr lang="en-US" dirty="0">
              <a:solidFill>
                <a:srgbClr val="CCFF33"/>
              </a:solidFill>
            </a:endParaRPr>
          </a:p>
        </p:txBody>
      </p:sp>
      <p:sp>
        <p:nvSpPr>
          <p:cNvPr id="13" name="Text Box 3"/>
          <p:cNvSpPr txBox="1">
            <a:spLocks noChangeArrowheads="1"/>
          </p:cNvSpPr>
          <p:nvPr/>
        </p:nvSpPr>
        <p:spPr bwMode="auto">
          <a:xfrm>
            <a:off x="-1" y="1540294"/>
            <a:ext cx="9130393" cy="113877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marL="457200" indent="-457200">
              <a:buClrTx/>
              <a:buSzTx/>
              <a:buFontTx/>
              <a:buNone/>
            </a:pPr>
            <a:r>
              <a:rPr lang="en-US" sz="2800" b="1" dirty="0">
                <a:solidFill>
                  <a:srgbClr val="7030A0"/>
                </a:solidFill>
              </a:rPr>
              <a:t>Rom. 1:25  </a:t>
            </a:r>
          </a:p>
          <a:p>
            <a:pPr marL="457200" indent="-457200">
              <a:buFont typeface="Wingdings" pitchFamily="2" charset="2"/>
              <a:buNone/>
            </a:pPr>
            <a:r>
              <a:rPr lang="en-US" dirty="0">
                <a:solidFill>
                  <a:srgbClr val="002060"/>
                </a:solidFill>
              </a:rPr>
              <a:t>25.  For they exchanged the truth of God for a lie, and worshiped and </a:t>
            </a:r>
            <a:r>
              <a:rPr lang="en-US" b="1" i="1" u="sng" dirty="0">
                <a:solidFill>
                  <a:srgbClr val="002060"/>
                </a:solidFill>
              </a:rPr>
              <a:t>served</a:t>
            </a:r>
            <a:r>
              <a:rPr lang="en-US" dirty="0">
                <a:solidFill>
                  <a:srgbClr val="002060"/>
                </a:solidFill>
              </a:rPr>
              <a:t> the creature rather than the Creator, who is blessed forever. Amen.</a:t>
            </a:r>
          </a:p>
        </p:txBody>
      </p:sp>
      <p:pic>
        <p:nvPicPr>
          <p:cNvPr id="17" name="Picture 16" descr="Idolatry_Idols_Place-of-Refuge.jpg"/>
          <p:cNvPicPr>
            <a:picLocks noChangeAspect="1"/>
          </p:cNvPicPr>
          <p:nvPr/>
        </p:nvPicPr>
        <p:blipFill>
          <a:blip r:embed="rId3" cstate="print"/>
          <a:srcRect/>
          <a:stretch>
            <a:fillRect/>
          </a:stretch>
        </p:blipFill>
        <p:spPr bwMode="auto">
          <a:xfrm>
            <a:off x="5981700" y="3087688"/>
            <a:ext cx="3162300" cy="3294062"/>
          </a:xfrm>
          <a:prstGeom prst="rect">
            <a:avLst/>
          </a:prstGeom>
          <a:noFill/>
          <a:ln w="9525">
            <a:noFill/>
            <a:miter lim="800000"/>
            <a:headEnd/>
            <a:tailEnd/>
          </a:ln>
        </p:spPr>
      </p:pic>
      <p:pic>
        <p:nvPicPr>
          <p:cNvPr id="18" name="Picture 17" descr="Idolatry_Idol-carving_Place-of-Refuge.jpg"/>
          <p:cNvPicPr>
            <a:picLocks noChangeAspect="1"/>
          </p:cNvPicPr>
          <p:nvPr/>
        </p:nvPicPr>
        <p:blipFill>
          <a:blip r:embed="rId4" cstate="print"/>
          <a:srcRect/>
          <a:stretch>
            <a:fillRect/>
          </a:stretch>
        </p:blipFill>
        <p:spPr bwMode="auto">
          <a:xfrm>
            <a:off x="5443" y="3589051"/>
            <a:ext cx="3618611" cy="2943469"/>
          </a:xfrm>
          <a:prstGeom prst="rect">
            <a:avLst/>
          </a:prstGeom>
          <a:noFill/>
          <a:ln w="9525">
            <a:noFill/>
            <a:miter lim="800000"/>
            <a:headEnd/>
            <a:tailEnd/>
          </a:ln>
        </p:spPr>
      </p:pic>
      <p:sp>
        <p:nvSpPr>
          <p:cNvPr id="19" name="Text Box 3"/>
          <p:cNvSpPr txBox="1">
            <a:spLocks noChangeArrowheads="1"/>
          </p:cNvSpPr>
          <p:nvPr/>
        </p:nvSpPr>
        <p:spPr bwMode="auto">
          <a:xfrm>
            <a:off x="1143000" y="2856060"/>
            <a:ext cx="4876800" cy="646331"/>
          </a:xfrm>
          <a:prstGeom prst="rect">
            <a:avLst/>
          </a:prstGeom>
          <a:noFill/>
          <a:ln w="9525">
            <a:noFill/>
            <a:miter lim="800000"/>
            <a:headEnd/>
            <a:tailEnd/>
          </a:ln>
        </p:spPr>
        <p:txBody>
          <a:bodyPr wrap="square">
            <a:spAutoFit/>
          </a:bodyPr>
          <a:lstStyle/>
          <a:p>
            <a:pPr marL="457200" indent="-457200" algn="ctr">
              <a:buClrTx/>
              <a:buSzTx/>
              <a:buFontTx/>
              <a:buNone/>
            </a:pPr>
            <a:r>
              <a:rPr lang="en-US" sz="1800" dirty="0">
                <a:solidFill>
                  <a:schemeClr val="tx1"/>
                </a:solidFill>
              </a:rPr>
              <a:t>Charlie Grace, Master Craftsman, carves a</a:t>
            </a:r>
          </a:p>
          <a:p>
            <a:pPr marL="457200" indent="-457200" algn="ctr">
              <a:buClrTx/>
              <a:buSzTx/>
              <a:buFontTx/>
              <a:buNone/>
            </a:pPr>
            <a:r>
              <a:rPr lang="en-US" sz="1800" dirty="0">
                <a:solidFill>
                  <a:schemeClr val="tx1"/>
                </a:solidFill>
              </a:rPr>
              <a:t>new </a:t>
            </a:r>
            <a:r>
              <a:rPr lang="en-US" sz="1800" dirty="0" err="1">
                <a:solidFill>
                  <a:schemeClr val="tx1"/>
                </a:solidFill>
              </a:rPr>
              <a:t>tiki</a:t>
            </a:r>
            <a:r>
              <a:rPr lang="en-US" sz="1800" dirty="0">
                <a:solidFill>
                  <a:schemeClr val="tx1"/>
                </a:solidFill>
              </a:rPr>
              <a:t> idol at The Place of Refuge</a:t>
            </a:r>
          </a:p>
        </p:txBody>
      </p:sp>
      <p:sp>
        <p:nvSpPr>
          <p:cNvPr id="9" name="Text Box 3">
            <a:extLst>
              <a:ext uri="{FF2B5EF4-FFF2-40B4-BE49-F238E27FC236}">
                <a16:creationId xmlns:a16="http://schemas.microsoft.com/office/drawing/2014/main" id="{30290A26-9B76-4ED9-A086-4FE7B1D73038}"/>
              </a:ext>
            </a:extLst>
          </p:cNvPr>
          <p:cNvSpPr txBox="1">
            <a:spLocks noChangeArrowheads="1"/>
          </p:cNvSpPr>
          <p:nvPr/>
        </p:nvSpPr>
        <p:spPr bwMode="auto">
          <a:xfrm>
            <a:off x="3477986" y="4827059"/>
            <a:ext cx="2552700" cy="461665"/>
          </a:xfrm>
          <a:prstGeom prst="rect">
            <a:avLst/>
          </a:prstGeom>
          <a:noFill/>
          <a:ln w="9525">
            <a:noFill/>
            <a:miter lim="800000"/>
            <a:headEnd/>
            <a:tailEnd/>
          </a:ln>
        </p:spPr>
        <p:txBody>
          <a:bodyPr wrap="square">
            <a:spAutoFit/>
          </a:bodyPr>
          <a:lstStyle/>
          <a:p>
            <a:pPr marL="457200" indent="-457200" algn="ctr">
              <a:buClrTx/>
              <a:buSzTx/>
              <a:buFontTx/>
              <a:buNone/>
            </a:pPr>
            <a:r>
              <a:rPr lang="en-US" sz="2400" b="1" i="1" dirty="0">
                <a:solidFill>
                  <a:schemeClr val="tx1"/>
                </a:solidFill>
              </a:rPr>
              <a:t>Isaiah 44:9-20</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81FD95-D7EB-4022-8C5D-07796E1A6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9443" y="3979990"/>
            <a:ext cx="5080000" cy="2884868"/>
          </a:xfrm>
          <a:prstGeom prst="rect">
            <a:avLst/>
          </a:prstGeom>
        </p:spPr>
      </p:pic>
      <p:sp>
        <p:nvSpPr>
          <p:cNvPr id="5" name="Footer Placeholder 4"/>
          <p:cNvSpPr>
            <a:spLocks noGrp="1"/>
          </p:cNvSpPr>
          <p:nvPr>
            <p:ph type="ftr" sz="quarter" idx="11"/>
          </p:nvPr>
        </p:nvSpPr>
        <p:spPr>
          <a:xfrm>
            <a:off x="0" y="6379029"/>
            <a:ext cx="2895600" cy="476250"/>
          </a:xfrm>
        </p:spPr>
        <p:txBody>
          <a:bodyPr/>
          <a:lstStyle/>
          <a:p>
            <a:pPr>
              <a:defRPr/>
            </a:pPr>
            <a:r>
              <a:rPr lang="en-US"/>
              <a:t>That Which Belongs To God Alone</a:t>
            </a:r>
          </a:p>
        </p:txBody>
      </p:sp>
      <p:sp>
        <p:nvSpPr>
          <p:cNvPr id="174082" name="Rectangle 2"/>
          <p:cNvSpPr>
            <a:spLocks noGrp="1" noChangeArrowheads="1"/>
          </p:cNvSpPr>
          <p:nvPr>
            <p:ph type="title"/>
          </p:nvPr>
        </p:nvSpPr>
        <p:spPr>
          <a:xfrm>
            <a:off x="-27214" y="142058"/>
            <a:ext cx="9171214" cy="560388"/>
          </a:xfrm>
        </p:spPr>
        <p:txBody>
          <a:bodyPr/>
          <a:lstStyle/>
          <a:p>
            <a:pPr eaLnBrk="1" hangingPunct="1">
              <a:defRPr/>
            </a:pPr>
            <a:r>
              <a:rPr lang="en-US" sz="4000" b="1" u="sng" dirty="0">
                <a:solidFill>
                  <a:srgbClr val="FFC000"/>
                </a:solidFill>
                <a:latin typeface="Arial" pitchFamily="34" charset="0"/>
                <a:cs typeface="Arial" pitchFamily="34" charset="0"/>
              </a:rPr>
              <a:t>Serve</a:t>
            </a:r>
          </a:p>
        </p:txBody>
      </p:sp>
      <p:sp>
        <p:nvSpPr>
          <p:cNvPr id="9220" name="Text Box 3"/>
          <p:cNvSpPr txBox="1">
            <a:spLocks noChangeArrowheads="1"/>
          </p:cNvSpPr>
          <p:nvPr/>
        </p:nvSpPr>
        <p:spPr bwMode="auto">
          <a:xfrm>
            <a:off x="0" y="655415"/>
            <a:ext cx="9144000" cy="707886"/>
          </a:xfrm>
          <a:prstGeom prst="rect">
            <a:avLst/>
          </a:prstGeom>
          <a:noFill/>
          <a:ln w="9525">
            <a:noFill/>
            <a:miter lim="800000"/>
            <a:headEnd/>
            <a:tailEnd/>
          </a:ln>
        </p:spPr>
        <p:txBody>
          <a:bodyPr>
            <a:spAutoFit/>
          </a:bodyPr>
          <a:lstStyle/>
          <a:p>
            <a:pPr marL="457200" indent="-457200">
              <a:buClrTx/>
              <a:buSzTx/>
              <a:buFontTx/>
              <a:buNone/>
            </a:pPr>
            <a:r>
              <a:rPr lang="en-US" b="1" dirty="0">
                <a:solidFill>
                  <a:srgbClr val="CCFF33"/>
                </a:solidFill>
              </a:rPr>
              <a:t>Jer. 8:2: </a:t>
            </a:r>
            <a:r>
              <a:rPr lang="en-US" dirty="0">
                <a:solidFill>
                  <a:srgbClr val="CCFF33"/>
                </a:solidFill>
              </a:rPr>
              <a:t>"They will spread them out to the sun, the moon and to all the host</a:t>
            </a:r>
          </a:p>
          <a:p>
            <a:pPr marL="457200" indent="-457200">
              <a:buClrTx/>
              <a:buSzTx/>
              <a:buFontTx/>
              <a:buNone/>
            </a:pPr>
            <a:r>
              <a:rPr lang="en-US" dirty="0">
                <a:solidFill>
                  <a:srgbClr val="CCFF33"/>
                </a:solidFill>
              </a:rPr>
              <a:t>of heaven, which they have loved and which they have </a:t>
            </a:r>
            <a:r>
              <a:rPr lang="en-US" b="1" i="1" u="sng" dirty="0">
                <a:solidFill>
                  <a:srgbClr val="CCFF33"/>
                </a:solidFill>
              </a:rPr>
              <a:t>served…</a:t>
            </a:r>
            <a:endParaRPr lang="en-US" dirty="0">
              <a:solidFill>
                <a:srgbClr val="CCFF33"/>
              </a:solidFill>
            </a:endParaRPr>
          </a:p>
        </p:txBody>
      </p:sp>
      <p:sp>
        <p:nvSpPr>
          <p:cNvPr id="20" name="Text Box 3"/>
          <p:cNvSpPr txBox="1">
            <a:spLocks noChangeArrowheads="1"/>
          </p:cNvSpPr>
          <p:nvPr/>
        </p:nvSpPr>
        <p:spPr bwMode="auto">
          <a:xfrm>
            <a:off x="-16328" y="1687332"/>
            <a:ext cx="9144000" cy="1138773"/>
          </a:xfrm>
          <a:prstGeom prst="rect">
            <a:avLst/>
          </a:prstGeom>
          <a:solidFill>
            <a:srgbClr val="FFFFFF"/>
          </a:solidFill>
          <a:ln w="9525">
            <a:solidFill>
              <a:srgbClr val="002060"/>
            </a:solidFill>
            <a:miter lim="800000"/>
            <a:headEnd/>
            <a:tailEnd/>
          </a:ln>
        </p:spPr>
        <p:txBody>
          <a:bodyPr>
            <a:spAutoFit/>
          </a:bodyPr>
          <a:lstStyle/>
          <a:p>
            <a:pPr marL="457200" indent="-457200">
              <a:buClrTx/>
              <a:buSzTx/>
              <a:buFontTx/>
              <a:buNone/>
            </a:pPr>
            <a:r>
              <a:rPr lang="en-US" sz="2800" b="1" dirty="0">
                <a:solidFill>
                  <a:srgbClr val="000000"/>
                </a:solidFill>
              </a:rPr>
              <a:t>Mt. 4:10</a:t>
            </a:r>
            <a:endParaRPr lang="en-US" b="1" dirty="0">
              <a:solidFill>
                <a:srgbClr val="000000"/>
              </a:solidFill>
            </a:endParaRPr>
          </a:p>
          <a:p>
            <a:pPr marL="457200" indent="-457200">
              <a:buClrTx/>
              <a:buSzTx/>
              <a:buFontTx/>
              <a:buAutoNum type="arabicPeriod" startAt="10"/>
            </a:pPr>
            <a:r>
              <a:rPr lang="en-US" dirty="0">
                <a:solidFill>
                  <a:srgbClr val="002060"/>
                </a:solidFill>
              </a:rPr>
              <a:t>Then Jesus said to him, “Go, Satan! For it is written, `You shall worship the Lord your God, and </a:t>
            </a:r>
            <a:r>
              <a:rPr lang="en-US" b="1" i="1" u="sng" dirty="0">
                <a:solidFill>
                  <a:srgbClr val="002060"/>
                </a:solidFill>
              </a:rPr>
              <a:t>serve</a:t>
            </a:r>
            <a:r>
              <a:rPr lang="en-US" dirty="0">
                <a:solidFill>
                  <a:srgbClr val="002060"/>
                </a:solidFill>
              </a:rPr>
              <a:t> Him only.' ‘‘</a:t>
            </a:r>
          </a:p>
        </p:txBody>
      </p:sp>
      <p:sp>
        <p:nvSpPr>
          <p:cNvPr id="21" name="Text Box 5"/>
          <p:cNvSpPr txBox="1">
            <a:spLocks noChangeArrowheads="1"/>
          </p:cNvSpPr>
          <p:nvPr/>
        </p:nvSpPr>
        <p:spPr bwMode="auto">
          <a:xfrm>
            <a:off x="-43543" y="3174448"/>
            <a:ext cx="9144000" cy="400050"/>
          </a:xfrm>
          <a:prstGeom prst="rect">
            <a:avLst/>
          </a:prstGeom>
          <a:noFill/>
          <a:ln w="9525">
            <a:noFill/>
            <a:miter lim="800000"/>
            <a:headEnd/>
            <a:tailEnd/>
          </a:ln>
        </p:spPr>
        <p:txBody>
          <a:bodyPr>
            <a:spAutoFit/>
          </a:bodyPr>
          <a:lstStyle/>
          <a:p>
            <a:pPr marL="457200" indent="-457200"/>
            <a:r>
              <a:rPr lang="en-US" b="1" dirty="0">
                <a:solidFill>
                  <a:srgbClr val="FFFF00"/>
                </a:solidFill>
              </a:rPr>
              <a:t>Jn. 12:26: </a:t>
            </a:r>
            <a:r>
              <a:rPr lang="en-US" dirty="0">
                <a:solidFill>
                  <a:srgbClr val="FFFF00"/>
                </a:solidFill>
              </a:rPr>
              <a:t>To serve God one must Follow Christ.</a:t>
            </a:r>
          </a:p>
        </p:txBody>
      </p:sp>
      <p:sp>
        <p:nvSpPr>
          <p:cNvPr id="22" name="Text Box 5"/>
          <p:cNvSpPr txBox="1">
            <a:spLocks noChangeArrowheads="1"/>
          </p:cNvSpPr>
          <p:nvPr/>
        </p:nvSpPr>
        <p:spPr bwMode="auto">
          <a:xfrm>
            <a:off x="-16328" y="3620535"/>
            <a:ext cx="9144000" cy="708025"/>
          </a:xfrm>
          <a:prstGeom prst="rect">
            <a:avLst/>
          </a:prstGeom>
          <a:noFill/>
          <a:ln w="9525">
            <a:noFill/>
            <a:miter lim="800000"/>
            <a:headEnd/>
            <a:tailEnd/>
          </a:ln>
        </p:spPr>
        <p:txBody>
          <a:bodyPr>
            <a:spAutoFit/>
          </a:bodyPr>
          <a:lstStyle/>
          <a:p>
            <a:pPr marL="457200" indent="-457200"/>
            <a:r>
              <a:rPr lang="en-US" b="1" dirty="0">
                <a:solidFill>
                  <a:srgbClr val="FFFF00"/>
                </a:solidFill>
              </a:rPr>
              <a:t>I Pet. 4:11: </a:t>
            </a:r>
            <a:r>
              <a:rPr lang="en-US" dirty="0">
                <a:solidFill>
                  <a:srgbClr val="FFFF00"/>
                </a:solidFill>
              </a:rPr>
              <a:t>One must speak as God speaks, and serve with the strength God supplies </a:t>
            </a:r>
            <a:r>
              <a:rPr lang="en-US" i="1" dirty="0">
                <a:solidFill>
                  <a:srgbClr val="FFFF00"/>
                </a:solidFill>
              </a:rPr>
              <a:t>(Phil. 4:13).</a:t>
            </a:r>
            <a:endParaRPr lang="en-US" dirty="0">
              <a:solidFill>
                <a:srgbClr val="FFFF00"/>
              </a:solidFill>
            </a:endParaRPr>
          </a:p>
        </p:txBody>
      </p:sp>
      <p:sp>
        <p:nvSpPr>
          <p:cNvPr id="23" name="Text Box 5"/>
          <p:cNvSpPr txBox="1">
            <a:spLocks noChangeArrowheads="1"/>
          </p:cNvSpPr>
          <p:nvPr/>
        </p:nvSpPr>
        <p:spPr bwMode="auto">
          <a:xfrm>
            <a:off x="-48986" y="4366660"/>
            <a:ext cx="9144000" cy="707886"/>
          </a:xfrm>
          <a:prstGeom prst="rect">
            <a:avLst/>
          </a:prstGeom>
          <a:noFill/>
          <a:ln w="9525">
            <a:noFill/>
            <a:miter lim="800000"/>
            <a:headEnd/>
            <a:tailEnd/>
          </a:ln>
        </p:spPr>
        <p:txBody>
          <a:bodyPr>
            <a:spAutoFit/>
          </a:bodyPr>
          <a:lstStyle/>
          <a:p>
            <a:pPr marL="457200" indent="-457200"/>
            <a:r>
              <a:rPr lang="en-US" b="1" dirty="0">
                <a:solidFill>
                  <a:srgbClr val="FFFF00"/>
                </a:solidFill>
              </a:rPr>
              <a:t>Col. 3:23-24: </a:t>
            </a:r>
            <a:r>
              <a:rPr lang="en-US" dirty="0">
                <a:solidFill>
                  <a:srgbClr val="FFFF00"/>
                </a:solidFill>
              </a:rPr>
              <a:t>When we follow </a:t>
            </a:r>
          </a:p>
          <a:p>
            <a:pPr lvl="1">
              <a:buNone/>
            </a:pPr>
            <a:r>
              <a:rPr lang="en-US" dirty="0">
                <a:solidFill>
                  <a:srgbClr val="FFFF00"/>
                </a:solidFill>
              </a:rPr>
              <a:t>Christ we serve Christ!</a:t>
            </a:r>
          </a:p>
        </p:txBody>
      </p:sp>
    </p:spTree>
    <p:extLst>
      <p:ext uri="{BB962C8B-B14F-4D97-AF65-F5344CB8AC3E}">
        <p14:creationId xmlns:p14="http://schemas.microsoft.com/office/powerpoint/2010/main" val="32879433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p:stCondLst>
                              <p:cond delay="0"/>
                            </p:stCondLst>
                            <p:childTnLst>
                              <p:par>
                                <p:cTn id="8" presetID="2" presetClass="entr" presetSubtype="8" fill="hold" grpId="0" nodeType="after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additive="base">
                                        <p:cTn id="10" dur="500" fill="hold"/>
                                        <p:tgtEl>
                                          <p:spTgt spid="21"/>
                                        </p:tgtEl>
                                        <p:attrNameLst>
                                          <p:attrName>ppt_x</p:attrName>
                                        </p:attrNameLst>
                                      </p:cBhvr>
                                      <p:tavLst>
                                        <p:tav tm="0">
                                          <p:val>
                                            <p:strVal val="0-#ppt_w/2"/>
                                          </p:val>
                                        </p:tav>
                                        <p:tav tm="100000">
                                          <p:val>
                                            <p:strVal val="#ppt_x"/>
                                          </p:val>
                                        </p:tav>
                                      </p:tavLst>
                                    </p:anim>
                                    <p:anim calcmode="lin" valueType="num">
                                      <p:cBhvr additive="base">
                                        <p:cTn id="11" dur="500" fill="hold"/>
                                        <p:tgtEl>
                                          <p:spTgt spid="21"/>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0-#ppt_w/2"/>
                                          </p:val>
                                        </p:tav>
                                        <p:tav tm="100000">
                                          <p:val>
                                            <p:strVal val="#ppt_x"/>
                                          </p:val>
                                        </p:tav>
                                      </p:tavLst>
                                    </p:anim>
                                    <p:anim calcmode="lin" valueType="num">
                                      <p:cBhvr additive="base">
                                        <p:cTn id="22" dur="500" fill="hold"/>
                                        <p:tgtEl>
                                          <p:spTgt spid="22"/>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0-#ppt_w/2"/>
                                          </p:val>
                                        </p:tav>
                                        <p:tav tm="100000">
                                          <p:val>
                                            <p:strVal val="#ppt_x"/>
                                          </p:val>
                                        </p:tav>
                                      </p:tavLst>
                                    </p:anim>
                                    <p:anim calcmode="lin" valueType="num">
                                      <p:cBhvr additive="base">
                                        <p:cTn id="27"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381750"/>
            <a:ext cx="2895600" cy="476250"/>
          </a:xfrm>
        </p:spPr>
        <p:txBody>
          <a:bodyPr/>
          <a:lstStyle/>
          <a:p>
            <a:pPr>
              <a:defRPr/>
            </a:pPr>
            <a:r>
              <a:rPr lang="en-US"/>
              <a:t>That Which Belongs To God Alone</a:t>
            </a:r>
          </a:p>
        </p:txBody>
      </p:sp>
      <p:sp>
        <p:nvSpPr>
          <p:cNvPr id="174082" name="Rectangle 2"/>
          <p:cNvSpPr>
            <a:spLocks noGrp="1" noChangeArrowheads="1"/>
          </p:cNvSpPr>
          <p:nvPr>
            <p:ph type="title"/>
          </p:nvPr>
        </p:nvSpPr>
        <p:spPr>
          <a:xfrm>
            <a:off x="0" y="280194"/>
            <a:ext cx="9144000" cy="560388"/>
          </a:xfrm>
        </p:spPr>
        <p:txBody>
          <a:bodyPr/>
          <a:lstStyle/>
          <a:p>
            <a:pPr eaLnBrk="1" hangingPunct="1">
              <a:defRPr/>
            </a:pPr>
            <a:r>
              <a:rPr lang="en-US" sz="4000" b="1" u="sng" dirty="0">
                <a:solidFill>
                  <a:srgbClr val="FFC000"/>
                </a:solidFill>
                <a:latin typeface="Arial" pitchFamily="34" charset="0"/>
                <a:cs typeface="Arial" pitchFamily="34" charset="0"/>
              </a:rPr>
              <a:t>Serve</a:t>
            </a:r>
          </a:p>
        </p:txBody>
      </p:sp>
      <p:sp>
        <p:nvSpPr>
          <p:cNvPr id="11" name="Text Box 3"/>
          <p:cNvSpPr txBox="1">
            <a:spLocks noChangeArrowheads="1"/>
          </p:cNvSpPr>
          <p:nvPr/>
        </p:nvSpPr>
        <p:spPr bwMode="auto">
          <a:xfrm>
            <a:off x="0" y="2057400"/>
            <a:ext cx="9144000" cy="1446213"/>
          </a:xfrm>
          <a:prstGeom prst="rect">
            <a:avLst/>
          </a:prstGeom>
          <a:noFill/>
          <a:ln w="9525">
            <a:noFill/>
            <a:miter lim="800000"/>
            <a:headEnd/>
            <a:tailEnd/>
          </a:ln>
        </p:spPr>
        <p:txBody>
          <a:bodyPr>
            <a:spAutoFit/>
          </a:bodyPr>
          <a:lstStyle/>
          <a:p>
            <a:pPr marL="457200" indent="-457200">
              <a:buClrTx/>
              <a:buSzTx/>
              <a:buFontTx/>
              <a:buNone/>
            </a:pPr>
            <a:r>
              <a:rPr lang="en-US" sz="2400" b="1" dirty="0">
                <a:solidFill>
                  <a:schemeClr val="tx1"/>
                </a:solidFill>
              </a:rPr>
              <a:t>We will serve someone in this life (Mt. 6:24; Rom. 6:16);</a:t>
            </a:r>
          </a:p>
          <a:p>
            <a:pPr marL="457200" indent="-457200">
              <a:buClrTx/>
              <a:buSzTx/>
              <a:buFontTx/>
              <a:buNone/>
            </a:pPr>
            <a:r>
              <a:rPr lang="en-US" sz="2400" b="1" dirty="0">
                <a:solidFill>
                  <a:schemeClr val="tx1"/>
                </a:solidFill>
              </a:rPr>
              <a:t>we must choose God!  </a:t>
            </a:r>
          </a:p>
          <a:p>
            <a:pPr marL="457200" indent="-457200"/>
            <a:r>
              <a:rPr lang="en-US" dirty="0">
                <a:solidFill>
                  <a:srgbClr val="FFFF00"/>
                </a:solidFill>
              </a:rPr>
              <a:t>Paul chose God and became His servant – </a:t>
            </a:r>
            <a:r>
              <a:rPr lang="en-US" i="1" dirty="0">
                <a:solidFill>
                  <a:srgbClr val="FFFF00"/>
                </a:solidFill>
              </a:rPr>
              <a:t>Acts 24:14-15; 27:23; Rom. 1:9-10; II Tim. 1:3:</a:t>
            </a:r>
            <a:r>
              <a:rPr lang="en-US" dirty="0">
                <a:solidFill>
                  <a:srgbClr val="FFFF00"/>
                </a:solidFill>
              </a:rPr>
              <a:t> Paul says of himself: </a:t>
            </a:r>
            <a:r>
              <a:rPr lang="en-US" b="1" dirty="0">
                <a:solidFill>
                  <a:srgbClr val="FFFF00"/>
                </a:solidFill>
              </a:rPr>
              <a:t>“I serve God.”</a:t>
            </a:r>
          </a:p>
        </p:txBody>
      </p:sp>
      <p:sp>
        <p:nvSpPr>
          <p:cNvPr id="17" name="Text Box 5"/>
          <p:cNvSpPr txBox="1">
            <a:spLocks noChangeArrowheads="1"/>
          </p:cNvSpPr>
          <p:nvPr/>
        </p:nvSpPr>
        <p:spPr bwMode="auto">
          <a:xfrm>
            <a:off x="0" y="4427538"/>
            <a:ext cx="9144000" cy="954107"/>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marL="457200" indent="-457200" algn="ctr">
              <a:buClrTx/>
              <a:buSzTx/>
              <a:buFontTx/>
              <a:buNone/>
              <a:defRPr/>
            </a:pPr>
            <a:r>
              <a:rPr lang="en-US" sz="2800" b="1" dirty="0">
                <a:solidFill>
                  <a:srgbClr val="0033CC"/>
                </a:solidFill>
              </a:rPr>
              <a:t>We will serve whom we love; if we love God our</a:t>
            </a:r>
          </a:p>
          <a:p>
            <a:pPr marL="457200" indent="-457200" algn="ctr">
              <a:buClrTx/>
              <a:buSzTx/>
              <a:buFontTx/>
              <a:buNone/>
              <a:defRPr/>
            </a:pPr>
            <a:r>
              <a:rPr lang="en-US" sz="2800" b="1" dirty="0">
                <a:solidFill>
                  <a:srgbClr val="0033CC"/>
                </a:solidFill>
              </a:rPr>
              <a:t>service belongs to Him alone!</a:t>
            </a:r>
          </a:p>
        </p:txBody>
      </p:sp>
      <p:sp>
        <p:nvSpPr>
          <p:cNvPr id="7" name="Text Box 3">
            <a:extLst>
              <a:ext uri="{FF2B5EF4-FFF2-40B4-BE49-F238E27FC236}">
                <a16:creationId xmlns:a16="http://schemas.microsoft.com/office/drawing/2014/main" id="{29904353-FAFB-4761-A342-527932E1C176}"/>
              </a:ext>
            </a:extLst>
          </p:cNvPr>
          <p:cNvSpPr txBox="1">
            <a:spLocks noChangeArrowheads="1"/>
          </p:cNvSpPr>
          <p:nvPr/>
        </p:nvSpPr>
        <p:spPr bwMode="auto">
          <a:xfrm>
            <a:off x="0" y="933450"/>
            <a:ext cx="9144000" cy="707886"/>
          </a:xfrm>
          <a:prstGeom prst="rect">
            <a:avLst/>
          </a:prstGeom>
          <a:noFill/>
          <a:ln w="9525">
            <a:noFill/>
            <a:miter lim="800000"/>
            <a:headEnd/>
            <a:tailEnd/>
          </a:ln>
        </p:spPr>
        <p:txBody>
          <a:bodyPr>
            <a:spAutoFit/>
          </a:bodyPr>
          <a:lstStyle/>
          <a:p>
            <a:pPr marL="457200" indent="-457200">
              <a:buClrTx/>
              <a:buSzTx/>
              <a:buFontTx/>
              <a:buNone/>
            </a:pPr>
            <a:r>
              <a:rPr lang="en-US" b="1" dirty="0">
                <a:solidFill>
                  <a:srgbClr val="CCFF33"/>
                </a:solidFill>
              </a:rPr>
              <a:t>Jer. 8:2: </a:t>
            </a:r>
            <a:r>
              <a:rPr lang="en-US" dirty="0">
                <a:solidFill>
                  <a:srgbClr val="CCFF33"/>
                </a:solidFill>
              </a:rPr>
              <a:t>"They will spread them out to the sun, the moon and to all the host</a:t>
            </a:r>
          </a:p>
          <a:p>
            <a:pPr marL="457200" indent="-457200">
              <a:buClrTx/>
              <a:buSzTx/>
              <a:buFontTx/>
              <a:buNone/>
            </a:pPr>
            <a:r>
              <a:rPr lang="en-US" dirty="0">
                <a:solidFill>
                  <a:srgbClr val="CCFF33"/>
                </a:solidFill>
              </a:rPr>
              <a:t>of heaven, which they have loved and which they have </a:t>
            </a:r>
            <a:r>
              <a:rPr lang="en-US" b="1" i="1" u="sng" dirty="0">
                <a:solidFill>
                  <a:srgbClr val="CCFF33"/>
                </a:solidFill>
              </a:rPr>
              <a:t>served…</a:t>
            </a:r>
            <a:endParaRPr lang="en-US" dirty="0">
              <a:solidFill>
                <a:srgbClr val="CCFF33"/>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animBg="1"/>
    </p:bld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
            <a:schemeClr val="hlink"/>
          </a:buClr>
          <a:buSzPct val="115000"/>
          <a:buFont typeface="Wingdings" pitchFamily="2" charset="2"/>
          <a:buChar char="Ø"/>
          <a:tabLst/>
          <a:defRPr kumimoji="0" lang="en-US" sz="2000" b="0" i="0" u="none" strike="noStrike" cap="none" normalizeH="0" baseline="0" smtClean="0">
            <a:ln>
              <a:noFill/>
            </a:ln>
            <a:solidFill>
              <a:schemeClr val="fo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
            <a:schemeClr val="hlink"/>
          </a:buClr>
          <a:buSzPct val="115000"/>
          <a:buFont typeface="Wingdings" pitchFamily="2" charset="2"/>
          <a:buChar char="Ø"/>
          <a:tabLst/>
          <a:defRPr kumimoji="0" lang="en-US" sz="2000" b="0" i="0" u="none" strike="noStrike" cap="none" normalizeH="0" baseline="0" smtClean="0">
            <a:ln>
              <a:noFill/>
            </a:ln>
            <a:solidFill>
              <a:schemeClr val="folHlink"/>
            </a:solidFill>
            <a:effectLst/>
            <a:latin typeface="Tahoma" pitchFamily="34" charset="0"/>
            <a:cs typeface="Times New Roman" pitchFamily="18"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Designs\Textured.pot</Template>
  <TotalTime>3391</TotalTime>
  <Words>2882</Words>
  <Application>Microsoft Office PowerPoint</Application>
  <PresentationFormat>On-screen Show (4:3)</PresentationFormat>
  <Paragraphs>278</Paragraphs>
  <Slides>21</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Ameretto</vt:lpstr>
      <vt:lpstr>Arial</vt:lpstr>
      <vt:lpstr>Calisto MT</vt:lpstr>
      <vt:lpstr>Tahoma</vt:lpstr>
      <vt:lpstr>Times New Roman</vt:lpstr>
      <vt:lpstr>Wingdings</vt:lpstr>
      <vt:lpstr>Textured</vt:lpstr>
      <vt:lpstr>That Which Belongs To God Alone</vt:lpstr>
      <vt:lpstr>Intro </vt:lpstr>
      <vt:lpstr>Intro </vt:lpstr>
      <vt:lpstr>Intro </vt:lpstr>
      <vt:lpstr>Love</vt:lpstr>
      <vt:lpstr>Love</vt:lpstr>
      <vt:lpstr>Serve</vt:lpstr>
      <vt:lpstr>Serve</vt:lpstr>
      <vt:lpstr>Serve</vt:lpstr>
      <vt:lpstr>“Go After”</vt:lpstr>
      <vt:lpstr>“Go After”</vt:lpstr>
      <vt:lpstr>Seek</vt:lpstr>
      <vt:lpstr>Seek</vt:lpstr>
      <vt:lpstr>Worship</vt:lpstr>
      <vt:lpstr>Worship</vt:lpstr>
      <vt:lpstr>Worship</vt:lpstr>
      <vt:lpstr>Worship</vt:lpstr>
      <vt:lpstr>Conclusion</vt:lpstr>
      <vt:lpstr>Conclusion </vt:lpstr>
      <vt:lpstr>Conclusion </vt:lpstr>
      <vt:lpstr>“What Must I Do To Be Saved?”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That Which Belongs To God Alone</dc:title>
  <dc:subject>01/14/2018</dc:subject>
  <dc:creator>DarkWolf</dc:creator>
  <cp:lastModifiedBy>Nathan Morrison</cp:lastModifiedBy>
  <cp:revision>21</cp:revision>
  <dcterms:created xsi:type="dcterms:W3CDTF">2005-06-04T23:49:02Z</dcterms:created>
  <dcterms:modified xsi:type="dcterms:W3CDTF">2018-01-14T04:05:48Z</dcterms:modified>
</cp:coreProperties>
</file>