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</p:sldMasterIdLst>
  <p:notesMasterIdLst>
    <p:notesMasterId r:id="rId26"/>
  </p:notesMasterIdLst>
  <p:handoutMasterIdLst>
    <p:handoutMasterId r:id="rId27"/>
  </p:handoutMasterIdLst>
  <p:sldIdLst>
    <p:sldId id="256" r:id="rId10"/>
    <p:sldId id="387" r:id="rId11"/>
    <p:sldId id="397" r:id="rId12"/>
    <p:sldId id="463" r:id="rId13"/>
    <p:sldId id="447" r:id="rId14"/>
    <p:sldId id="468" r:id="rId15"/>
    <p:sldId id="470" r:id="rId16"/>
    <p:sldId id="471" r:id="rId17"/>
    <p:sldId id="472" r:id="rId18"/>
    <p:sldId id="476" r:id="rId19"/>
    <p:sldId id="477" r:id="rId20"/>
    <p:sldId id="478" r:id="rId21"/>
    <p:sldId id="461" r:id="rId22"/>
    <p:sldId id="480" r:id="rId23"/>
    <p:sldId id="482" r:id="rId24"/>
    <p:sldId id="381" r:id="rId25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00FF"/>
    <a:srgbClr val="003300"/>
    <a:srgbClr val="FF0066"/>
    <a:srgbClr val="FFCC00"/>
    <a:srgbClr val="66FFFF"/>
    <a:srgbClr val="CCFF33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for Sunday 02/25/18</a:t>
            </a:r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 or if questions</a:t>
            </a:r>
            <a:r>
              <a:rPr lang="en-US" altLang="en-US"/>
              <a:t>, Call: 804-277-1983, or Visit: www.courthousechurchofchrist.com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0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0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04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16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rich man thought Lazarus going to his family from the dead would convince them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 repent! Lazarus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brother to Mary and Martha, proved otherwise (John 12:9-11); and Jesus raising from the dead proved otherwise (Mt. 28:11-15)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5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Five Brothers In Danger</a:t>
            </a:r>
            <a:endParaRPr lang="en-US" alt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916" y="22885"/>
            <a:ext cx="9144000" cy="1348715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altLang="en-US" sz="4000" b="1" u="sng" dirty="0">
                <a:ln w="19050">
                  <a:solidFill>
                    <a:srgbClr val="FFFF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Five Brothers In Danger</a:t>
            </a:r>
            <a:endParaRPr lang="en-US" altLang="en-US" sz="3200" b="1" dirty="0">
              <a:ln w="19050">
                <a:solidFill>
                  <a:srgbClr val="FFFF00"/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F16F501-B3A0-405F-BFF6-4918633E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" y="16002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 b="1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Text: Luke 16:27-28, 30</a:t>
            </a:r>
          </a:p>
          <a:p>
            <a:endParaRPr lang="en-US" altLang="en-US" sz="3600" b="1" kern="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1" y="2574998"/>
            <a:ext cx="7003469" cy="4272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Torments-Could Not Repent For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Moses And The Prophets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Ability To Hear &amp; Obey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Death To Meet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16:30: Their brother the rich man was worried they would meet his fate if they did not repent by the time they too died 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Heb. 9:27: It is appointed for men to die once then judgment! </a:t>
            </a:r>
            <a:r>
              <a:rPr lang="en-US" altLang="en-US" sz="2000" i="1" dirty="0">
                <a:solidFill>
                  <a:srgbClr val="FF0000"/>
                </a:solidFill>
                <a:latin typeface="Tahoma" pitchFamily="34" charset="0"/>
              </a:rPr>
              <a:t>Death comes to all (the rich and poor – Lk. 16:22)!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14180"/>
            <a:ext cx="4572000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Torments-Could Not Repent For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Moses And The Prophets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Ability To Hear &amp; Obey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Death To Meet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Judgment To Face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16:23: Hades, the receptacle of the dead, where even angels await the judgment (II Pet. 2:4 </a:t>
            </a:r>
            <a:r>
              <a:rPr lang="en-US" altLang="en-US" sz="2000" i="1" dirty="0">
                <a:solidFill>
                  <a:srgbClr val="002060"/>
                </a:solidFill>
                <a:latin typeface="Tahoma" pitchFamily="34" charset="0"/>
              </a:rPr>
              <a:t>“</a:t>
            </a:r>
            <a:r>
              <a:rPr lang="en-US" altLang="en-US" sz="2000" i="1" dirty="0" err="1">
                <a:solidFill>
                  <a:srgbClr val="002060"/>
                </a:solidFill>
                <a:latin typeface="Tahoma" pitchFamily="34" charset="0"/>
              </a:rPr>
              <a:t>Tartaros</a:t>
            </a:r>
            <a:r>
              <a:rPr lang="en-US" altLang="en-US" sz="2000" i="1" dirty="0">
                <a:solidFill>
                  <a:srgbClr val="002060"/>
                </a:solidFill>
                <a:latin typeface="Tahoma" pitchFamily="34" charset="0"/>
              </a:rPr>
              <a:t>” </a:t>
            </a: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for “hell”: deep abyss of Hades; Jude 6) 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Jn. 5:28-29 </a:t>
            </a:r>
            <a:r>
              <a:rPr lang="en-US" altLang="en-US" sz="2000" i="1" dirty="0">
                <a:solidFill>
                  <a:srgbClr val="002060"/>
                </a:solidFill>
                <a:latin typeface="Tahoma" pitchFamily="34" charset="0"/>
              </a:rPr>
              <a:t>(Mt. 25:31-46; Rev. 20:11-15)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Rev. 20:11-15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II Cor. 5:9-11: Knowing there is a </a:t>
            </a:r>
          </a:p>
          <a:p>
            <a:pPr marL="1371600" lvl="3" indent="0">
              <a:buClr>
                <a:schemeClr val="accent2"/>
              </a:buClr>
              <a:buSzPct val="115000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Judgment Day awaiting us all, saints </a:t>
            </a:r>
          </a:p>
          <a:p>
            <a:pPr marL="1371600" lvl="3" indent="0">
              <a:buClr>
                <a:schemeClr val="accent2"/>
              </a:buClr>
              <a:buSzPct val="115000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are to “persuade men” </a:t>
            </a:r>
          </a:p>
          <a:p>
            <a:pPr marL="1371600" lvl="3" indent="0">
              <a:buClr>
                <a:schemeClr val="accent2"/>
              </a:buClr>
              <a:buSzPct val="115000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(teach the gospel) and keep </a:t>
            </a:r>
          </a:p>
          <a:p>
            <a:pPr marL="1371600" lvl="3" indent="0">
              <a:buClr>
                <a:schemeClr val="accent2"/>
              </a:buClr>
              <a:buSzPct val="115000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ourselves holy (II Pet. 3:10-12)!</a:t>
            </a:r>
            <a:endParaRPr lang="en-US" altLang="en-US" sz="2000" i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41" y="4752612"/>
            <a:ext cx="2839959" cy="21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Torments-Could Not Repent For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Moses And The Prophets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Ability To Hear &amp; Obey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Death To Meet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Judgment To 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4162785" cy="2462981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D0831AD1-359E-478C-AC03-1E2F8706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5006785"/>
            <a:ext cx="9158748" cy="156966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The rich man’s five brothers were in danger and he </a:t>
            </a:r>
          </a:p>
          <a:p>
            <a:pPr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wanted them warned – </a:t>
            </a:r>
            <a:r>
              <a:rPr lang="en-US" altLang="en-US" i="1" dirty="0">
                <a:solidFill>
                  <a:srgbClr val="66FFFF"/>
                </a:solidFill>
                <a:latin typeface="Tahoma" pitchFamily="34" charset="0"/>
              </a:rPr>
              <a:t>all the lost of the world are in the</a:t>
            </a:r>
          </a:p>
          <a:p>
            <a:pPr algn="ctr"/>
            <a:r>
              <a:rPr lang="en-US" altLang="en-US" i="1" dirty="0">
                <a:solidFill>
                  <a:srgbClr val="66FFFF"/>
                </a:solidFill>
                <a:latin typeface="Tahoma" pitchFamily="34" charset="0"/>
              </a:rPr>
              <a:t>same danger and need to be warned while there is still </a:t>
            </a:r>
          </a:p>
          <a:p>
            <a:pPr algn="ctr"/>
            <a:r>
              <a:rPr lang="en-US" altLang="en-US" i="1" dirty="0">
                <a:solidFill>
                  <a:srgbClr val="66FFFF"/>
                </a:solidFill>
                <a:latin typeface="Tahoma" pitchFamily="34" charset="0"/>
              </a:rPr>
              <a:t>a chance!</a:t>
            </a:r>
          </a:p>
        </p:txBody>
      </p:sp>
    </p:spTree>
    <p:extLst>
      <p:ext uri="{BB962C8B-B14F-4D97-AF65-F5344CB8AC3E}">
        <p14:creationId xmlns:p14="http://schemas.microsoft.com/office/powerpoint/2010/main" val="12087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303206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  <a:endParaRPr lang="en-US" alt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B15244-C7F8-4C09-9671-2CDDE3B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762000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The lost of the world are like the rich man’s 5 brothers – </a:t>
            </a:r>
          </a:p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they have God’s word and need to hear it and obey it to </a:t>
            </a:r>
          </a:p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avoid eternal torments!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3443750"/>
            <a:ext cx="4572000" cy="342900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86B15244-C7F8-4C09-9671-2CDDE3B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53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Our souls will live on forever – in one of two very </a:t>
            </a:r>
          </a:p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different places! 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(Mt. 25:34, 41, 46)</a:t>
            </a:r>
          </a:p>
        </p:txBody>
      </p:sp>
    </p:spTree>
    <p:extLst>
      <p:ext uri="{BB962C8B-B14F-4D97-AF65-F5344CB8AC3E}">
        <p14:creationId xmlns:p14="http://schemas.microsoft.com/office/powerpoint/2010/main" val="6414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303206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  <a:endParaRPr lang="en-US" alt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B15244-C7F8-4C09-9671-2CDDE3B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762000"/>
            <a:ext cx="91538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When we die, the time for change is over – either we will</a:t>
            </a:r>
          </a:p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enter Paradise to meet Lazarus and Abraham or into </a:t>
            </a:r>
          </a:p>
          <a:p>
            <a:pPr algn="ctr"/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Tartaros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with false teachers and disobedient angels to </a:t>
            </a:r>
          </a:p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await final judgment! </a:t>
            </a:r>
          </a:p>
          <a:p>
            <a:pPr algn="ctr"/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(Luke 16:22-23; II Pet. 2:4, 9; Jude 6; Rev. 20:11-15)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9" y="2700992"/>
            <a:ext cx="5220929" cy="39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303206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  <a:endParaRPr lang="en-US" alt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B15244-C7F8-4C09-9671-2CDDE3B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762000"/>
            <a:ext cx="9153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Nothing better than to enter eternal bliss, and nothing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worse than to enter eternal torments!</a:t>
            </a:r>
            <a:endParaRPr lang="en-US" altLang="en-US" i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6B15244-C7F8-4C09-9671-2CDDE3B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Where will your soul reside for eternity? </a:t>
            </a:r>
          </a:p>
          <a:p>
            <a:pPr algn="ctr"/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Will the angels bear you away to bliss or will you awake in torments?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2" y="3063542"/>
            <a:ext cx="4368800" cy="3276600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0831AD1-359E-478C-AC03-1E2F8706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48" y="3270681"/>
            <a:ext cx="4662948" cy="2862322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FFCC"/>
                </a:solidFill>
                <a:latin typeface="Tahoma" pitchFamily="34" charset="0"/>
              </a:rPr>
              <a:t>Like the rich man’s</a:t>
            </a:r>
          </a:p>
          <a:p>
            <a:pPr algn="ctr"/>
            <a:r>
              <a:rPr lang="en-US" altLang="en-US" sz="3600" dirty="0">
                <a:solidFill>
                  <a:srgbClr val="FFFFCC"/>
                </a:solidFill>
                <a:latin typeface="Tahoma" pitchFamily="34" charset="0"/>
              </a:rPr>
              <a:t>five brothers, the</a:t>
            </a:r>
          </a:p>
          <a:p>
            <a:pPr algn="ctr"/>
            <a:r>
              <a:rPr lang="en-US" altLang="en-US" sz="3600" dirty="0">
                <a:solidFill>
                  <a:srgbClr val="FFFFCC"/>
                </a:solidFill>
                <a:latin typeface="Tahoma" pitchFamily="34" charset="0"/>
              </a:rPr>
              <a:t>lost need to hear &amp;</a:t>
            </a:r>
          </a:p>
          <a:p>
            <a:pPr algn="ctr"/>
            <a:r>
              <a:rPr lang="en-US" altLang="en-US" sz="3600" dirty="0">
                <a:solidFill>
                  <a:srgbClr val="FFFFCC"/>
                </a:solidFill>
                <a:latin typeface="Tahoma" pitchFamily="34" charset="0"/>
              </a:rPr>
              <a:t>obey the word of</a:t>
            </a:r>
          </a:p>
          <a:p>
            <a:pPr algn="ctr"/>
            <a:r>
              <a:rPr lang="en-US" altLang="en-US" sz="3600" dirty="0">
                <a:solidFill>
                  <a:srgbClr val="FFFFCC"/>
                </a:solidFill>
                <a:latin typeface="Tahoma" pitchFamily="34" charset="0"/>
              </a:rPr>
              <a:t>God!</a:t>
            </a:r>
            <a:endParaRPr lang="en-US" altLang="en-US" sz="3600" i="1" dirty="0">
              <a:solidFill>
                <a:srgbClr val="FFFF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374490" cy="304800"/>
          </a:xfrm>
        </p:spPr>
        <p:txBody>
          <a:bodyPr/>
          <a:lstStyle/>
          <a:p>
            <a:r>
              <a:rPr lang="fr-FR" altLang="en-US"/>
              <a:t>Five Brothers In Danger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Luke 16:19-31: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The rich man and Lazarus the poor man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Both died and went somewhere together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One in bliss and the other in torment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Both separated by an un-crossable chasm!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Jesus made clear: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Both men physically died; Both men (even after death) were still living in some form with their consciousness in tact!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The rich man, in torments, was feeling pain and regret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i="1" dirty="0">
                <a:solidFill>
                  <a:srgbClr val="002060"/>
                </a:solidFill>
                <a:latin typeface="Tahoma" pitchFamily="34" charset="0"/>
              </a:rPr>
              <a:t>Lk. 16:23-27: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He could see, feel, speak, and hear!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i="1" dirty="0">
                <a:solidFill>
                  <a:srgbClr val="002060"/>
                </a:solidFill>
                <a:latin typeface="Tahoma" pitchFamily="34" charset="0"/>
              </a:rPr>
              <a:t>Lk. 16:24-26: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He could experience thirst </a:t>
            </a:r>
          </a:p>
          <a:p>
            <a:pPr marL="457200" lvl="1" indent="0">
              <a:buClr>
                <a:schemeClr val="accent2"/>
              </a:buClr>
              <a:buSzPct val="115000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(asked for Lazarus to bring him water – </a:t>
            </a:r>
          </a:p>
          <a:p>
            <a:pPr marL="457200" lvl="1" indent="0">
              <a:buClr>
                <a:schemeClr val="accent2"/>
              </a:buClr>
              <a:buSzPct val="115000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told there was an un-crossable chasm (KJV: “gulf”)!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25" y="3505200"/>
            <a:ext cx="2553176" cy="33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03" y="1066800"/>
            <a:ext cx="9714185" cy="4161861"/>
          </a:xfrm>
          <a:prstGeom prst="rect">
            <a:avLst/>
          </a:prstGeom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3744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EEE954D-C266-4C3C-B0C1-5007BB05B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1066800"/>
            <a:ext cx="9144000" cy="4031873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solidFill>
                  <a:srgbClr val="FFFFFF"/>
                </a:solidFill>
                <a:latin typeface="Tahoma" pitchFamily="34" charset="0"/>
              </a:rPr>
              <a:t>Luke 16:27-28, 30</a:t>
            </a:r>
          </a:p>
          <a:p>
            <a:r>
              <a:rPr lang="en-US" altLang="en-US" sz="2800" b="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Tahoma" pitchFamily="34" charset="0"/>
              </a:rPr>
              <a:t>27.  "And he said, 'Then I beg you, father, that you send him to my father's house--</a:t>
            </a:r>
          </a:p>
          <a:p>
            <a:r>
              <a:rPr lang="en-US" altLang="en-US" sz="2800" b="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Tahoma" pitchFamily="34" charset="0"/>
              </a:rPr>
              <a:t>28.  for I have five brothers--in order that he may warn them, so that they will not also come to this place of torment.'</a:t>
            </a:r>
          </a:p>
          <a:p>
            <a:endParaRPr lang="en-US" altLang="en-US" sz="2800" b="0" dirty="0">
              <a:ln>
                <a:solidFill>
                  <a:srgbClr val="0000FF"/>
                </a:solidFill>
              </a:ln>
              <a:solidFill>
                <a:srgbClr val="FFFFCC"/>
              </a:solidFill>
              <a:latin typeface="Tahoma" pitchFamily="34" charset="0"/>
            </a:endParaRPr>
          </a:p>
          <a:p>
            <a:r>
              <a:rPr lang="en-US" altLang="en-US" sz="2800" b="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Tahoma" pitchFamily="34" charset="0"/>
              </a:rPr>
              <a:t>30.  "But he said, 'No, father Abraham, but if someone goes to them from the dead, they will repent!'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6B15244-C7F8-4C09-9671-2CDDE3B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5562600"/>
            <a:ext cx="9153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latin typeface="Tahoma" pitchFamily="34" charset="0"/>
              </a:rPr>
              <a:t>This man’s five brothers were in danger and he wanted them warned!</a:t>
            </a:r>
          </a:p>
        </p:txBody>
      </p:sp>
    </p:spTree>
    <p:extLst>
      <p:ext uri="{BB962C8B-B14F-4D97-AF65-F5344CB8AC3E}">
        <p14:creationId xmlns:p14="http://schemas.microsoft.com/office/powerpoint/2010/main" val="37605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374490" cy="304800"/>
          </a:xfrm>
        </p:spPr>
        <p:txBody>
          <a:bodyPr/>
          <a:lstStyle/>
          <a:p>
            <a:r>
              <a:rPr lang="fr-FR" altLang="en-US"/>
              <a:t>Five Brothers In Danger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“Misery loves company” 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Except in torments awaiting judgment (Lk. 16:24), and in Hell (Mt. 25:41)!</a:t>
            </a:r>
            <a:endParaRPr lang="en-US" altLang="en-US" sz="2000" b="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31" y="3758371"/>
            <a:ext cx="3015738" cy="3111920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0831AD1-359E-478C-AC03-1E2F8706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" y="2362200"/>
            <a:ext cx="9158748" cy="83099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What these five brothers in danger had mirrors </a:t>
            </a:r>
          </a:p>
          <a:p>
            <a:pPr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what the lost of the world has today!</a:t>
            </a:r>
            <a:endParaRPr lang="en-US" altLang="en-US" i="1" dirty="0">
              <a:solidFill>
                <a:srgbClr val="66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16:22-24: Their brother was the rich man who died and was in “torments” and in “agony in this flame”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The Scriptures plainly teach there is a separation at death and an eternal one at the Judgment Day </a:t>
            </a:r>
            <a:r>
              <a:rPr lang="en-US" altLang="en-US" sz="2000" b="0" i="1" dirty="0">
                <a:solidFill>
                  <a:srgbClr val="002060"/>
                </a:solidFill>
                <a:latin typeface="Tahoma" pitchFamily="34" charset="0"/>
              </a:rPr>
              <a:t>(Mt. 25:31-46)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– </a:t>
            </a:r>
            <a:r>
              <a:rPr lang="en-US" altLang="en-US" sz="2000" i="1" dirty="0">
                <a:solidFill>
                  <a:srgbClr val="FF0000"/>
                </a:solidFill>
                <a:latin typeface="Tahoma" pitchFamily="34" charset="0"/>
              </a:rPr>
              <a:t>No excuse for not knowing &amp; not being prepared!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31" y="3758371"/>
            <a:ext cx="3015738" cy="31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16:28, 30: Their brother, the rich man in torments, knew they needed to repent, which suggests they may have been living similar to him (16:19, 25)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13:3, 5 (Jn. 8:24)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Rev. 2:5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It is a scary thing to face the Lord unrepentant! </a:t>
            </a:r>
          </a:p>
          <a:p>
            <a:pPr marL="1371600" lvl="3" indent="0">
              <a:buClr>
                <a:schemeClr val="accent2"/>
              </a:buClr>
              <a:buSzPct val="115000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(Rev. 20:11-15)</a:t>
            </a:r>
            <a:endParaRPr lang="en-US" altLang="en-US" sz="2000" i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75452"/>
            <a:ext cx="2819399" cy="34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 That Could Not Repent For Them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16:30: Their brother the rich man wanted them warned badly enough he wanted Lazarus sent from the dead so that they would repent! 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Acts 2:38; 17:30; 26:19-20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II Pet. 3:9 (Acts 2:38)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II Cor. 5:10 (Acts 26:20)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Confess sins to God (II Sam. 12:13)--He will forgive you (Acts 8:22; I Jn. 1:9)!</a:t>
            </a:r>
            <a:endParaRPr lang="en-US" altLang="en-US" sz="2000" i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59" y="4833202"/>
            <a:ext cx="2610589" cy="20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Torments-Could Not Repent For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Moses And The Prophets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16:29: “But Abraham said, 'They have Moses and the Prophets; let them hear them.'” 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Mt. 15:7-9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II Tim. 3:16-17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II Pet. 3:1-2: Peter said to “remember the words spoken beforehand by the holy prophets and the commandment of the Lord and Savior spoken by your apostles”</a:t>
            </a:r>
            <a:endParaRPr lang="en-US" altLang="en-US" sz="2000" i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55" y="4541520"/>
            <a:ext cx="28956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59942"/>
            <a:ext cx="3331732" cy="2915265"/>
          </a:xfrm>
          <a:prstGeom prst="rect">
            <a:avLst/>
          </a:prstGeom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itchFamily="18" charset="0"/>
              </a:rPr>
              <a:t>Five Brothers In Danger – What They Had:</a:t>
            </a:r>
            <a:endParaRPr lang="en-US" alt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2222090" cy="304800"/>
          </a:xfrm>
        </p:spPr>
        <p:txBody>
          <a:bodyPr/>
          <a:lstStyle/>
          <a:p>
            <a:r>
              <a:rPr lang="fr-FR" altLang="en-US" dirty="0"/>
              <a:t>Five </a:t>
            </a:r>
            <a:r>
              <a:rPr lang="fr-FR" altLang="en-US" dirty="0" err="1"/>
              <a:t>Brothers</a:t>
            </a:r>
            <a:r>
              <a:rPr lang="fr-FR" altLang="en-US" dirty="0"/>
              <a:t> In Danger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47C159-43EB-4998-9104-569C3B1E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90" y="838200"/>
            <a:ext cx="915629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Sins Not Repented 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 Brother In Torments-Could Not Repent For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Moses And The Prophets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Had Ability To Hear &amp; Obey</a:t>
            </a:r>
          </a:p>
          <a:p>
            <a:pPr lvl="1">
              <a:buClr>
                <a:schemeClr val="accent2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Lk. 16:29: “But Abraham said, 'They have Moses and the Prophets; let them hear them'” 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James 1:21 (Js. 1:22-25)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Rom. 1:5 (1:1-7); II Cor. 10:5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Rom. 6:16-18</a:t>
            </a:r>
          </a:p>
          <a:p>
            <a:pPr lvl="2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</a:rPr>
              <a:t>Lk. 16:31: “If they do not listen to Moses and the Prophets, they will not be persuaded even if someone rises from the dead” – </a:t>
            </a:r>
            <a:r>
              <a:rPr lang="en-US" altLang="en-US" sz="20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</a:rPr>
              <a:t>True of the lost today! (Acts 2:22-24, 32-36)</a:t>
            </a:r>
          </a:p>
        </p:txBody>
      </p:sp>
    </p:spTree>
    <p:extLst>
      <p:ext uri="{BB962C8B-B14F-4D97-AF65-F5344CB8AC3E}">
        <p14:creationId xmlns:p14="http://schemas.microsoft.com/office/powerpoint/2010/main" val="20303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9</TotalTime>
  <Words>1463</Words>
  <Application>Microsoft Office PowerPoint</Application>
  <PresentationFormat>On-screen Show (4:3)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Ameretto</vt:lpstr>
      <vt:lpstr>Arial</vt:lpstr>
      <vt:lpstr>Calisto MT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Five Brothers In Danger</vt:lpstr>
      <vt:lpstr>Intro</vt:lpstr>
      <vt:lpstr>Intro</vt:lpstr>
      <vt:lpstr>Intro</vt:lpstr>
      <vt:lpstr>Five Brothers In Danger – What They Had:</vt:lpstr>
      <vt:lpstr>Five Brothers In Danger – What They Had:</vt:lpstr>
      <vt:lpstr>Five Brothers In Danger – What They Had:</vt:lpstr>
      <vt:lpstr>Five Brothers In Danger – What They Had:</vt:lpstr>
      <vt:lpstr>Five Brothers In Danger – What They Had:</vt:lpstr>
      <vt:lpstr>Five Brothers In Danger – What They Had:</vt:lpstr>
      <vt:lpstr>Five Brothers In Danger – What They Had:</vt:lpstr>
      <vt:lpstr>Five Brothers In Danger – What They Had: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Brothers In Danger</dc:title>
  <dc:subject>02/25/18</dc:subject>
  <dc:creator>DarkWolf</dc:creator>
  <cp:lastModifiedBy>Nathan Morrison</cp:lastModifiedBy>
  <cp:revision>3</cp:revision>
  <cp:lastPrinted>2017-07-02T01:04:52Z</cp:lastPrinted>
  <dcterms:created xsi:type="dcterms:W3CDTF">2005-06-04T23:49:02Z</dcterms:created>
  <dcterms:modified xsi:type="dcterms:W3CDTF">2018-02-27T20:08:23Z</dcterms:modified>
</cp:coreProperties>
</file>