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  <p:sldMasterId id="2147483688" r:id="rId2"/>
    <p:sldMasterId id="2147483689" r:id="rId3"/>
    <p:sldMasterId id="2147483690" r:id="rId4"/>
    <p:sldMasterId id="2147483691" r:id="rId5"/>
    <p:sldMasterId id="2147483692" r:id="rId6"/>
    <p:sldMasterId id="2147483693" r:id="rId7"/>
    <p:sldMasterId id="2147483694" r:id="rId8"/>
    <p:sldMasterId id="2147483695" r:id="rId9"/>
    <p:sldMasterId id="2147483696" r:id="rId10"/>
    <p:sldMasterId id="2147483697" r:id="rId11"/>
    <p:sldMasterId id="2147483698" r:id="rId12"/>
    <p:sldMasterId id="2147483699" r:id="rId13"/>
    <p:sldMasterId id="2147483700" r:id="rId14"/>
    <p:sldMasterId id="2147483701" r:id="rId15"/>
    <p:sldMasterId id="2147483702" r:id="rId16"/>
    <p:sldMasterId id="2147483703" r:id="rId17"/>
    <p:sldMasterId id="2147483704" r:id="rId18"/>
    <p:sldMasterId id="2147483705" r:id="rId19"/>
    <p:sldMasterId id="2147483706" r:id="rId20"/>
    <p:sldMasterId id="2147483707" r:id="rId21"/>
    <p:sldMasterId id="2147483708" r:id="rId22"/>
    <p:sldMasterId id="2147483709" r:id="rId23"/>
    <p:sldMasterId id="2147483710" r:id="rId24"/>
    <p:sldMasterId id="2147483711" r:id="rId25"/>
    <p:sldMasterId id="2147483712" r:id="rId26"/>
    <p:sldMasterId id="2147483713" r:id="rId27"/>
    <p:sldMasterId id="2147483714" r:id="rId28"/>
    <p:sldMasterId id="2147483715" r:id="rId29"/>
  </p:sldMasterIdLst>
  <p:notesMasterIdLst>
    <p:notesMasterId r:id="rId42"/>
  </p:notesMasterIdLst>
  <p:handoutMasterIdLst>
    <p:handoutMasterId r:id="rId43"/>
  </p:handoutMasterIdLst>
  <p:sldIdLst>
    <p:sldId id="256" r:id="rId30"/>
    <p:sldId id="357" r:id="rId31"/>
    <p:sldId id="409" r:id="rId32"/>
    <p:sldId id="401" r:id="rId33"/>
    <p:sldId id="381" r:id="rId34"/>
    <p:sldId id="391" r:id="rId35"/>
    <p:sldId id="392" r:id="rId36"/>
    <p:sldId id="403" r:id="rId37"/>
    <p:sldId id="405" r:id="rId38"/>
    <p:sldId id="355" r:id="rId39"/>
    <p:sldId id="411" r:id="rId40"/>
    <p:sldId id="407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66FFFF"/>
    <a:srgbClr val="FFFF99"/>
    <a:srgbClr val="CCFF33"/>
    <a:srgbClr val="FF0066"/>
    <a:srgbClr val="FFFFFF"/>
    <a:srgbClr val="FFCC00"/>
    <a:srgbClr val="FF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400" autoAdjust="0"/>
  </p:normalViewPr>
  <p:slideViewPr>
    <p:cSldViewPr snapToObjects="1">
      <p:cViewPr varScale="1">
        <p:scale>
          <a:sx n="59" d="100"/>
          <a:sy n="59" d="100"/>
        </p:scale>
        <p:origin x="97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5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CAE51C2E-F259-4704-9C65-ABC827577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81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A2715100-DAE4-4FA9-949E-7B3C577AF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48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By Nathan L Morrison</a:t>
            </a:r>
          </a:p>
          <a:p>
            <a:pPr eaLnBrk="1" hangingPunct="1"/>
            <a:r>
              <a:rPr lang="en-US" dirty="0"/>
              <a:t>All Scripture given is from the NASB unless otherwise stated</a:t>
            </a:r>
          </a:p>
          <a:p>
            <a:pPr eaLnBrk="1" hangingPunct="1"/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 or if questions, please Call: 804-277-1983; or Visit: www.courthousechurchofchrist.com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eaLnBrk="1" hangingPunct="1"/>
            <a:r>
              <a:rPr lang="en-US" dirty="0"/>
              <a:t>Based on a lesson by Steve Wallace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Image of Child: Author’s son, Dracen,</a:t>
            </a:r>
            <a:r>
              <a:rPr lang="en-US" baseline="0" dirty="0"/>
              <a:t> less than one month old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12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Emphasis in Scripture mine!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fld id="{E6DE7A5C-AA4F-4A5C-A906-273E0084B941}" type="slidenum">
              <a:rPr lang="en-US" sz="1200" b="0" smtClean="0">
                <a:latin typeface="Times New Roman" pitchFamily="18" charset="0"/>
              </a:rPr>
              <a:pPr eaLnBrk="1" hangingPunct="1"/>
              <a:t>2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Emphasis in Scripture mine!</a:t>
            </a:r>
          </a:p>
          <a:p>
            <a:pPr eaLnBrk="1" hangingPunct="1"/>
            <a:endParaRPr 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fld id="{E6DE7A5C-AA4F-4A5C-A906-273E0084B941}" type="slidenum">
              <a:rPr lang="en-US" sz="1200" b="0" smtClean="0">
                <a:latin typeface="Times New Roman" pitchFamily="18" charset="0"/>
              </a:rPr>
              <a:pPr eaLnBrk="1" hangingPunct="1"/>
              <a:t>3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Image: </a:t>
            </a:r>
          </a:p>
          <a:p>
            <a:pPr eaLnBrk="1" hangingPunct="1"/>
            <a:r>
              <a:rPr lang="en-US" dirty="0"/>
              <a:t>Author’s Daughter, Alana, 7 months old </a:t>
            </a:r>
          </a:p>
          <a:p>
            <a:pPr eaLnBrk="1" hangingPunct="1"/>
            <a:endParaRPr 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fld id="{E6DE7A5C-AA4F-4A5C-A906-273E0084B941}" type="slidenum">
              <a:rPr lang="en-US" sz="1200" b="0" smtClean="0">
                <a:latin typeface="Times New Roman" pitchFamily="18" charset="0"/>
              </a:rPr>
              <a:pPr eaLnBrk="1" hangingPunct="1"/>
              <a:t>4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Image: </a:t>
            </a:r>
          </a:p>
          <a:p>
            <a:pPr eaLnBrk="1" hangingPunct="1"/>
            <a:r>
              <a:rPr lang="en-US" dirty="0"/>
              <a:t>Author’s Daughter,</a:t>
            </a:r>
            <a:r>
              <a:rPr lang="en-US" baseline="0" dirty="0"/>
              <a:t> </a:t>
            </a:r>
            <a:r>
              <a:rPr lang="en-US" dirty="0"/>
              <a:t>Alana, </a:t>
            </a:r>
            <a:r>
              <a:rPr lang="en-US" baseline="0" dirty="0"/>
              <a:t>1 day old </a:t>
            </a:r>
            <a:endParaRPr 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fld id="{01E99A49-668E-4977-B9FF-63F1141C75BC}" type="slidenum">
              <a:rPr lang="en-US" sz="1200" b="0" smtClean="0">
                <a:latin typeface="Times New Roman" pitchFamily="18" charset="0"/>
              </a:rPr>
              <a:pPr eaLnBrk="1" hangingPunct="1"/>
              <a:t>5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fld id="{E6D40E17-9F5E-46FD-A5AA-7A470F65C407}" type="slidenum">
              <a:rPr lang="en-US" sz="1200" b="0" smtClean="0">
                <a:latin typeface="Times New Roman" pitchFamily="18" charset="0"/>
              </a:rPr>
              <a:pPr eaLnBrk="1" hangingPunct="1"/>
              <a:t>6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fld id="{06297118-0E76-4308-9704-FCD30A2E52A7}" type="slidenum">
              <a:rPr lang="en-US" sz="1200" b="0" smtClean="0">
                <a:latin typeface="Times New Roman" pitchFamily="18" charset="0"/>
              </a:rPr>
              <a:pPr eaLnBrk="1" hangingPunct="1"/>
              <a:t>7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fld id="{06297118-0E76-4308-9704-FCD30A2E52A7}" type="slidenum">
              <a:rPr lang="en-US" sz="1200" b="0" smtClean="0">
                <a:latin typeface="Times New Roman" pitchFamily="18" charset="0"/>
              </a:rPr>
              <a:pPr eaLnBrk="1" hangingPunct="1"/>
              <a:t>8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fld id="{06297118-0E76-4308-9704-FCD30A2E52A7}" type="slidenum">
              <a:rPr lang="en-US" sz="1200" b="0" smtClean="0">
                <a:latin typeface="Times New Roman" pitchFamily="18" charset="0"/>
              </a:rPr>
              <a:pPr eaLnBrk="1" hangingPunct="1"/>
              <a:t>9</a:t>
            </a:fld>
            <a:endParaRPr lang="en-US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CDBBE-1470-4718-9B46-26669859D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6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98370-6814-41FC-B152-5EE072743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257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C5D8E-FF15-4281-B5F8-1FE2EFF88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521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9C1F9-4779-49D6-A57A-CA73AC006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567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C5073-8274-4500-AC36-16A471F46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549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43E87-D871-4A86-922B-BB106F7AB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469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A50BA-EFC2-4D3E-A415-2C452914F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014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032C7-F742-498A-A9B5-9DCF6D170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8199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83BAF-26DB-40B8-B04B-72AAED913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031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92F72-AB68-485A-9E0A-9873FDB3F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972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42609-C96F-48BC-8801-A41211D44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054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364E5-3CE1-4BB0-8DFA-C2B60BB5D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247F6-75B0-49BB-8104-948D7E070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073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A3527-BDA7-4232-8A48-00A2DB82B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695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B43D0-5701-4EDA-9F59-ACB85A6B6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4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4E4DA-FF55-4A5B-A5DD-DBBE82E97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979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AB8F9-1B7B-4352-97AC-451BA84C6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186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C6B34-31BE-4C33-86FC-014C79637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8663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E77C-DAF8-4012-A9D6-F6A93FA50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016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72E7D-84B9-4577-AA2E-8D9A8F646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759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429AE-F269-4013-90E0-D6FB5937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005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3A62D-1CF9-403C-ADF1-D12993130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6770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B2482-DBFA-4B8C-BB23-02343701C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2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10EF8-DF6F-424C-8A09-0B9B6CB4D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2256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0778B-C536-4019-A890-E7859C82F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7202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DFA41-749F-48F1-9DA4-3E25D2CE5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136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AFA82-B91F-4376-BC99-2B20C7863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24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112EF-F81C-45B3-889D-0CC5B7CD0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880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055C9-FB2F-463B-A7ED-84DB5BA77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9082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1C599-44BD-46C2-AB46-9C24AC11A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1172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6F540-E1EC-4F04-850A-8B45BA53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447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E1139-330E-4414-B22F-F9B2D209B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1187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07FCD-31BB-46E6-B237-8432E8007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733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DCBC2-C0AC-4FE7-9946-E5E1AF8DC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24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83A11-A573-44CE-A03A-066746864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596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60387-64BA-4E16-91C6-5A0D405B2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7197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E3FEB-4006-4DFE-ABA1-11D753E63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040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4A8C8-1DC2-4F10-84F9-213E44D29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7203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31800-F15F-4900-8655-CB0B2FAB3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47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46A66-D591-43C4-9408-5FCE32390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425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D5E05-7F57-472E-B310-6C9045FCF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3844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19ABC-4461-4B35-86F1-2CA08FA7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0244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6AE83-4AC4-43D8-86E4-65DFF184C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048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68E5E-270D-4695-A1BD-EDE0C03DF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4986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894FD-473E-411C-8CF4-48688F3F5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8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83AC-4741-4093-B05A-E486635CB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8188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240C9-7ECE-4F2B-95F1-2DA5D025D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511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AB55E-B053-4725-B89D-5078DB706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955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1745D-95FF-4628-A7C5-E0F73FD4C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7149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FC60C-C2F3-43F6-9FC1-40F4A512F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5901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EAE17-25E0-4475-BF36-D5E6F604C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7766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7DE4B-0BFF-4554-AB09-3EE4871C9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5502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5D828-121F-4A0E-9054-63F8AD183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3340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82512-8DBD-458A-A5D0-5AFD1584F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650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1ED73-1312-4447-8C7E-7DE12F9BB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9898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4D522-2A2F-4994-805C-ADFF64FA0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62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D730F-6A9B-4895-B3A3-738E2B6E5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358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C6B56-A7A0-4151-BA4E-04FD1C868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4170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C18FB-90C8-4A81-BAE4-474E33DB5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9007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B9E69-79B9-4E5A-B3D3-8AB7BB11B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1418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F62CB-2432-4E0B-A166-A1F2AF24A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2678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32E27-3C96-4DE2-9AB3-75CEE7EA4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0067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42687-B738-4DD8-856B-6BAF5CDD3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2885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D649A-C031-4A1B-BEB7-23933C1E7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3935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667D5-BC6D-4CBA-BA5A-48FF9A5A5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520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F6032-0891-4769-93FE-201E8D199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2559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B95D0-BD70-41F9-B51F-BC52613B6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06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9FB40-62DB-4F27-9D81-CCF83E62D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7616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5D2B3-13FE-4000-BF31-008ECC4D1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539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3DC26-79DE-4178-A03C-7F26635FB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2150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01A7C-A53A-4FFB-9628-D41DE3867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4408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F649F-EFDF-41DA-BCAB-122699A94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016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2A7CA-9CF6-4D22-A5F7-C8956F335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1400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4674F-E14E-4FC3-A417-8C1083347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059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229B6-DDD2-4DF5-BD45-FD70F85E6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1942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06995-9116-4F88-B04A-8D42C653D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1454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C8E9A-CADE-4A24-8DD3-F294F2E3A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4767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219E4-3293-4BEF-AA32-E6D6BC19A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2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DD3BB-FDC2-4BAB-9E66-813C0761E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9794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E2FAE-8A88-4A61-BB28-69C055820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0067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7B65E-282A-49B8-88EE-C91021441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6180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88D36-51E0-4CD9-9B71-7E73B2CF7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3617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ECDAB-C211-4D28-9CA7-17E359373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3143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AC70D-9A9A-4CEF-8756-E638AE1A8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9501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BE116-5AD1-4041-B4E2-03AD09FD0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6706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88714-C488-4D37-A45D-08918DCBF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9324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947B6-A0D9-4D68-BECD-19D038EB4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6340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BE530-5410-4D8C-9DC2-386F2B24E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3994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A5D9D-19F0-4E2A-A1E6-4D1839E92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25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15E88-9E7E-4682-AB99-29F2D05F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9644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DE135-F60E-465C-8BCA-9D8F98F6F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7735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8373E-EA48-4C0B-8FBD-78B0E6128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8129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70458-7E9F-41DC-9519-EAB84C55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9132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61F2B-D626-42EE-9FA4-E46E8B809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738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1C737-7231-4C83-A8FE-C2BF1EF3F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9006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B9B78-A5B3-40C0-B0D9-90604194B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0829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8893C-C392-4404-86ED-6A55F6F2C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0366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730D9-ED9B-4E5A-AFB6-DBD07C650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5462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3E7BF-D892-4ADC-A457-BCC88566C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858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3A1AD-9252-4F37-9DBA-11CE8B2B1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93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ABBDE-8F39-4AFA-9DF4-46F883FBC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7271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746A6-C277-4FFC-B2C5-EC3625E30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6884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2EECF-FBFD-4DF3-95FC-B64424B9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8499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C8122-4B6A-47F4-9576-52F31528B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134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98765-F637-4E3F-A6D5-299D1111D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8861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1D203-2A85-4CAE-A00A-89452B189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461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A2D39-2FDD-47D2-A1EB-BB5A4ED85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330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8FB87-53DD-40A1-94B0-8DE1E4C59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5413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7A178-A761-4007-8455-2C570CD14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8938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8089C-AD87-4A00-BCC8-D01609D77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5744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D3575-B7DE-4F1E-8FA3-9151DB150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5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DE6EA-5745-4664-A341-848B16670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74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2E59D-D41C-4E62-8554-3FF1E8F42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3161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E852C-6F5F-4825-9424-2F23223F5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7031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880C3-4BE1-4E32-B56C-871CDA6B4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0371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442D4-6560-4A7B-9D69-5D5339B1D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8919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5E606-9454-4DB8-9F12-14E3DB4F7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7420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50B55-8817-4A5D-8CAC-B05CB74AC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4108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E2297-4DF3-4C47-9DAC-F2815DC43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2019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9EF2E-52F1-4F09-AAB5-9F170544C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2070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A678B-F0BE-49D7-B932-B3CF94D77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7355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3F596-E4F1-4438-9129-4CCA29799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278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7D784-56F7-4301-A98F-13F8AC690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63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E32D6-E462-4797-A6F9-47038A10D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2417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A3D1A-5191-41E0-92C4-EC78F5BCB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9782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2C6AD-8BA8-49AA-8315-77BDCA0C9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9951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0AC40-7C1D-415F-80F9-82AAF58C8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7299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51E56-BAB5-4433-838A-B97AE64D1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3270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69E65-4338-4879-BB89-633A3A7B0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4146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C7307-37B9-49D5-9308-C5F85B64C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9067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C9EBB-E234-4838-90ED-57EBFA20B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307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34547-76A7-4543-8152-DA0B6545C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5126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79DB3-09F0-4D8D-B7D4-34B517916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9215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DA23A-CF39-45AD-8D87-34CEE20E8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34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E6C3F-D38C-468A-A293-D778840A9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780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2EB30-66AE-4866-B317-1BCA51911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042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70A38-C50F-4118-B7B9-BBBBAE658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5221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9348B-5E05-402A-95EE-961CDF94D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3126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90A42-0AA4-4BF8-8C41-2BFC2AB3A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6765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00A0E-3C3C-45D6-BA57-A302AE49C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4571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490A8-8D6D-4D05-80CA-C968920E6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9318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21440-1FA4-4071-AA14-C03FAA594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6424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FCFCF-4ADD-49B2-8A96-BCFA1ED09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7905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C0AEF-02FC-4C52-AE94-AF6D70E14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3996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10C56-36CF-4C9A-BD79-23B8067CC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17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19737-D13E-4BE2-9159-C41E77849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9159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B8AEF-5592-4CF6-89EC-75E79076F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587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CDAED-89D1-494C-980E-CA872A310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3416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7C794-B02A-4532-ABAC-A8D518338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4709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84FCC-ABAF-45C9-A469-E99269445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4760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4D9A2-0C56-4313-851E-BE1F3233B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6840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8D8CF-799B-4E72-9DF5-00EF6BD3C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235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16280-B2E9-4ADE-8CDA-F8EF1BFCF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609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17AEB-DBE0-40CF-AD9E-2E68512DF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3523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71E50-7FD8-488E-8F73-641F06542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9086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6075B-C04E-4E5A-9086-8BDDCB2EC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67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27808-25AF-4DE5-8BC6-01F2A213F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6682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2A73F-82CF-4FCD-9963-F69539FC2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4811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C23DC-D9B1-42E8-B855-887357B47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0157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C9C6A-AB70-416B-B22B-AD75798F1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0463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15A83-2C17-4E47-BA70-8717F7D4C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3351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87AF5-7D60-4D2A-AA6F-2A6238986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1570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47031-628A-48FF-B6BF-A8B217D0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3604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A48DE-A175-42BF-98D2-7EFAE4D56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754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BBA21-AE75-4597-B01A-51B45887F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5898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9455A-A198-4242-8786-76B3ADA19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7110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50840-6EE5-4FDA-BB02-54A8C9956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0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8C463-EF41-49E5-B216-0047559E1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857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799DB-B2FD-4656-A6D7-6482E4945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3422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069DF-9CCD-42A2-9073-6E77E9A0E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4218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EB1FD-7375-4854-B037-4D65DF99A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6545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EF4D3-F4C0-4D62-94BC-4A4C5EC6A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8496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DB432-AB29-4F3B-ABE5-12E163C59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0008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B270C-2BDF-40B8-A10F-44E12B324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5709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BF250-2A11-4331-A645-5CBA7A1CE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6479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AE2BB-5847-4FCD-AFAD-DB691A652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0178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3D85A-DB09-42B2-B16A-A83EBE38A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6518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ED900-F33D-4E5B-8A7D-755B24E91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86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94E5-45FC-4875-9DFE-42014B42F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1414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25091-39C9-4FE8-8B24-4ABA7D792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0953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A5287-1EC2-45E1-AF99-B56E09767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3556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BD5A9-D3FF-40B3-A38B-C85336AAD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2395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9E160-7EE1-469B-AE14-5A0C84F9C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8981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92ECA-B085-4BD2-88F9-4D948A2E8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0653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D23D0-0677-4767-BA03-D75F21D91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3844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92E5A-273B-400E-8F88-3D7E06809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9861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8379F-6B2E-462E-80F3-EFCC1BBAF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5221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34739-5045-483B-8CB9-97A12635F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9292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1F725-DB14-4646-BA62-9876855EC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35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1A554-8802-4C15-8E80-376FD4F0E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9046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86838-3740-4D4F-8028-5DD6BD8D8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9294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1EAA-FA43-43C0-9FD8-C4B5D71BF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1294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D2260-6CF6-4201-86AB-4F0848F5C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5369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1E52C-6915-48A5-B982-18CBB9500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7077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15269-4287-4422-87E8-39C7A9CBB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6191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A1A63-DADF-418E-9260-782D3F5CA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93188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5D5F-F110-4281-B681-82B3F9185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561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AB85F-DAE1-43B8-B7B8-8DE1C9962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636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8659A-4179-4B16-93CE-59FB9B4B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3608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10547-8ABF-4194-BA45-CA6E199B7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681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DFFBF-DADE-40D8-9CF7-2250BAE49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5527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4DFA4-6F1F-4279-AF46-E69D8C4FC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5233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B3AF0-78D3-4FC5-A55F-707BCF41B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9302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E6593-4831-4C8E-A89E-1882E1531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93175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B8010-0EB2-4593-802A-59968F0B7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673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FAD4C-3AEB-40D3-97A1-F795E8828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5060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0CD07-69EB-4D4F-A7A5-F125692CF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6040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B4EC3-42FB-43C0-A15E-2821EBA63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1136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3A22C-4FD8-4CCE-B026-7EBCB8065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9250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40BBE-9B53-4FAE-BE03-21B05EBE0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2776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27388-C760-4DC2-98CF-051C625CB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14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58BAD-F5E2-41E8-AACF-2E05917BB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5499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D4AE7-0760-4EE4-A055-485CA5D4D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9953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858DA-A63B-4778-B294-C3CE89E5D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2189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07795-791A-42EC-91BA-ACC503054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0470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D18B5-A11B-4554-B716-D2938D121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2483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4B3B-5F13-4E8F-9CA9-3328DFDB6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1269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46674-DEDF-44A2-84FF-4B681C62D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144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DB892-AA00-491A-87BA-9872266F0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6620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82D0B-3AFF-4A63-A61F-87FB71462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14764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341E1-941E-482B-8904-04FBADB73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3790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0F80-FBEE-4F1F-8451-4D4E64D08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7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9F830-41E4-4BA0-9F15-8A024C0FF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09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0B723-241B-41A3-9944-453FE070D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3480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A26D7-2278-47B1-AA41-A8A1295C0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6486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0936C-CACE-4AF8-9D93-A83D85857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4087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9CFEC-FBF1-4FD0-B9DE-74F39EBCC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169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AEA56-E136-4322-8821-0550BDD42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6830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22B68-2400-4BE0-839B-278D5D8FC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0858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4B061-EE5D-4E08-8A8E-698A47174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8436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A476-F3C0-4280-B50D-E3C228174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10531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3C726-1879-4775-826A-126B57702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0274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51A35-519A-456E-984A-1F509AAF4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26673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EACDB-952D-4455-AF03-8E418F7EF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67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F40A1-E04E-46F8-8972-773F9504C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6420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7D7CB-8AF4-4755-B6E2-D3F5EC0E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8783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7AF5C-8E80-484A-9AF1-A65231C02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75105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A0A22-24BB-4A3E-84A7-AAFBED005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15348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716ED-B229-4C6B-A9D1-D13A5BDC8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2767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16EB8-1AAC-4F79-B0B6-65CD40020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64236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02F9E-5CDD-48EB-8263-948A7C88D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16658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67ACA-2330-400A-B489-7DE6866D8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7504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5D707-DB64-4ACA-88A0-A13E3BC9E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61188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E6364-5691-47EB-9D9E-98DB22938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10565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6D700-7D75-4DE9-B43B-613FD6FA4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71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ACECC-7C25-4707-BB19-3D788BBDD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27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1B078-7882-4718-846A-8377804FA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348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757F3-774C-4996-BC85-355378E4E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34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48E21-A15D-45EC-9CC2-8D78DEB52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869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8BE17-2546-4FDB-A1DF-6F13B9C58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665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EF41E-2133-4B9A-BB42-70DDA60CE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874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B01F8-D34F-4472-884B-FFEBCF76C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433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9C853-1CBD-4609-BB5B-60E5B2315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3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FD19B-E3A4-425F-B887-633C66EED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51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F5325-4CFE-4479-92AA-9BDBA22E8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7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38BF4-D11F-44D1-B148-426AEE4D8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171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6AF2E-FED7-48F8-B369-313F92240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54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DB9B4-945C-4D96-B395-787ADEC01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863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FD5F-78FA-4FE2-B81C-87BE8A99D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428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499ED-4431-4B48-9D70-8E67A49C8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945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47E3E-A487-4E4F-BA0F-83DFCD2F2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583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5143E-A37B-432C-B729-7EF2AC092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194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420E1-E6F3-48A5-8E68-3D3EA17A1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203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91C1-0217-4B38-8096-99B3B9EF5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9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1082E-42E2-4CFB-981A-62E7D8044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195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CA10D-C7BE-432D-B893-0F56ACD91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870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11C0B-3340-46C0-8D3E-8FD8C6924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145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3EA5F-65C9-4B4B-AB9F-71B236066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925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D7277-F410-4722-8E13-F53BD22D6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778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F89D5-5251-40BD-94DB-404090066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810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639F9-A430-4474-8195-26767EC27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292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DD454-D80C-4179-B6FF-A8AA39893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825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40429-A2B7-4ABC-B0FE-522B6594E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719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8A3CF-B602-47C5-A5CD-DAD3C13F4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956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96C52-5E16-48BF-A3EF-8CB140CB2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6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28E43-F376-43EC-BBBA-F93E3EB9D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17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31D80-9FAD-41B4-9726-78F11A7F7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22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3AFAD-EC0D-4487-A9DC-2B5314F66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558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789E5-91F5-493A-A71C-D19A51B38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785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951E9-AE78-4901-8454-F83029D9D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216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AC135-B8FE-486E-A47E-A563E8E05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846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19346-6986-48BA-9DA3-FD4FE06A7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720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57034-E757-4E42-9850-AB0E2F383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54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6511E-0ADA-446C-98F0-91F72641B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351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59043-0B8A-4378-8EB8-1768EC2C1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66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B4338-5FD4-408A-9230-FA1009F0E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9699-D5EA-4097-84DA-AD8EE1483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1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5A69F-64C1-41D8-A31C-1A277434A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110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82327-75FF-4239-BF94-A810F6DBE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585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7B218-B3EA-4AC0-AD03-99FA18AAC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318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7ECEE-2B46-4300-9E13-8661D1D10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644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0DBE6-3A5A-4275-AE6F-5B133BCE8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659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2CDA4-E396-4662-8B6C-D92DA7521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272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F8BFB-C3D6-48FC-81BA-D34BCC978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946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3598-13B2-4734-979A-943FCC2B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417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4DC6A-CF74-4960-AAD8-40E2EF374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578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E4120-0FAF-42F4-83DD-C26F9FF0E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08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5070F-7B5E-42A2-863A-84370FD45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991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99210-B604-4BF7-BCF5-AE34E4687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969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851F6-E3C9-40BB-81FF-D50BBDFF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716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7F6C3-B731-4315-A225-73DE70A95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296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37F73-50C6-4622-95DA-B8F5B906B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394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DC971-5F48-415B-A4B7-B7E0C65CA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50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FA784-B372-4CAB-A945-51E745246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685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7DA17-4755-4A1C-B7B6-C223C33A7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059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5E19-5B78-4B51-BC30-660A4ECB8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866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5483-2A39-4043-8E05-57BB1ED6B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420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704B6-FE23-462C-B35B-99A335510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5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83C28-47E2-4E53-8278-9F949A617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418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A6409-7A81-4486-9B33-90C6BA187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335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63042-CA7F-4C12-BCEB-2CC31236F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836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DEF59-7F53-4AB9-86BD-B8602954A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080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08D7B-90F8-48D6-8B6B-E45A88418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17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73762-72BB-4D2A-AC76-C328F7BC2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97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72E5F-6B21-43C3-BAE3-E3DCC90DC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611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6DF49-62D1-4C27-ABEA-E82EAA3B6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665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0AD3E-ECB6-42A9-AABE-3EEBD1C40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491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9DDA8-8D40-4CD0-868F-6FDF398B8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395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8DB5D-840B-494D-B834-BAFC5684B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1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463CE847-90DF-418D-B8A4-2A5C02431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9C2E0B08-10C9-4BE3-BF76-1A116E1ED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1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4E586093-FF9F-41A8-A9E8-3D7CF9A5C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33F37BCB-D6BF-4D58-9F81-D2E547F99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65EB4071-917E-4BCA-A686-612258F1B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940FDA8F-3C69-4EEA-B11D-B825961F3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D25BCA3A-CC35-4E78-95A6-96F842942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25C8622F-993D-46A6-9E03-7CEE9CA00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DA386D5F-3D70-4470-A218-A3DB5533A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974BE135-A715-4668-80E5-BB72EF9AE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9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9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269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D20C4AAB-7148-4BBC-9640-0F8FF47D1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FC29ACCB-EA43-49CD-A33C-CE0BF978E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374BB9A9-1D5A-40E7-BBD4-E43651550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2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2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272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2EA7B3F5-AA86-4BF6-9AD8-920818C61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275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EE70300B-5A16-4A13-82BA-20BF46F16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8A1AE17C-17C9-48F4-9E3A-8237FC79E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7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277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3520DE05-58BC-4EDE-9DB6-1619942B7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8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8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B1CFC974-C153-46A7-8293-798A413FE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9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9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279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30D0CDC1-80F6-49FA-938F-1235A1A83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0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0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280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D4960BA4-FDCC-4555-B8D8-C369AC7A1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1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1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281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1EF02205-022B-443C-98F6-CE3E29CCC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2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282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80A0BDEC-3822-4D9A-80AF-D2A463D45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3AEC20F5-B4D8-40E7-858A-DCE5025F5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85233955-DE1B-40C3-871D-1666C0DA7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186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CC271A7F-6B7D-41CA-8CFC-5FF9197D2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FADCF65D-F5B3-4022-A7D1-4F20F511C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6F6A9EEC-87FE-4277-8826-9C6FA375C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05D6831B-2F82-4073-8F2E-BCBF5AEEA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Three Births Of Life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992DE716-C092-4E2B-BFC4-056EE22CD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1532">
            <a:off x="152089" y="3848664"/>
            <a:ext cx="3820470" cy="1846795"/>
          </a:xfrm>
          <a:prstGeom prst="rect">
            <a:avLst/>
          </a:prstGeom>
        </p:spPr>
      </p:pic>
      <p:sp>
        <p:nvSpPr>
          <p:cNvPr id="3072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632387"/>
            <a:ext cx="9144000" cy="2362200"/>
          </a:xfrm>
        </p:spPr>
        <p:txBody>
          <a:bodyPr>
            <a:prstTxWarp prst="textTriangle">
              <a:avLst/>
            </a:prstTxWarp>
          </a:bodyPr>
          <a:lstStyle/>
          <a:p>
            <a:pPr eaLnBrk="1" hangingPunct="1"/>
            <a:r>
              <a:rPr lang="en-US" sz="7200" b="1" u="sng" dirty="0">
                <a:solidFill>
                  <a:srgbClr val="FFFF00"/>
                </a:solidFill>
                <a:cs typeface="Times New Roman" pitchFamily="18" charset="0"/>
              </a:rPr>
              <a:t>Three Births Of Life</a:t>
            </a:r>
            <a:br>
              <a:rPr lang="en-US" sz="2400" dirty="0">
                <a:solidFill>
                  <a:srgbClr val="FFFF00"/>
                </a:solidFill>
              </a:rPr>
            </a:b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5920">
            <a:off x="4944955" y="3540776"/>
            <a:ext cx="3993094" cy="26456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07" y="3657600"/>
            <a:ext cx="2143125" cy="2857500"/>
          </a:xfrm>
          <a:prstGeom prst="rect">
            <a:avLst/>
          </a:prstGeom>
        </p:spPr>
      </p:pic>
      <p:sp>
        <p:nvSpPr>
          <p:cNvPr id="6" name="Rectangle 12">
            <a:extLst>
              <a:ext uri="{FF2B5EF4-FFF2-40B4-BE49-F238E27FC236}">
                <a16:creationId xmlns:a16="http://schemas.microsoft.com/office/drawing/2014/main" id="{4B60AB2F-83C5-4823-9BD0-B6AA01AB9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42" y="2323273"/>
            <a:ext cx="9144000" cy="12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kern="0" dirty="0">
                <a:solidFill>
                  <a:schemeClr val="tx1"/>
                </a:solidFill>
              </a:rPr>
              <a:t>Text: </a:t>
            </a:r>
            <a:r>
              <a:rPr lang="en-US" sz="3600" b="1" kern="0" dirty="0">
                <a:solidFill>
                  <a:schemeClr val="tx1"/>
                </a:solidFill>
                <a:cs typeface="Times New Roman" pitchFamily="18" charset="0"/>
              </a:rPr>
              <a:t>James 1:13-18</a:t>
            </a:r>
            <a:endParaRPr lang="en-US" sz="3600" b="1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FF00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49269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Three Births Of Life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91440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dirty="0"/>
              <a:t>Man is active in becoming a sinner – Man is active in</a:t>
            </a:r>
          </a:p>
          <a:p>
            <a:pPr algn="ctr" eaLnBrk="1" hangingPunct="1"/>
            <a:r>
              <a:rPr lang="en-US" dirty="0"/>
              <a:t>responding to the word to be forgiven!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21336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dirty="0"/>
              <a:t>The Scriptures teach that man actively follows the devil</a:t>
            </a:r>
          </a:p>
          <a:p>
            <a:pPr algn="ctr" eaLnBrk="1" hangingPunct="1"/>
            <a:r>
              <a:rPr lang="en-US" dirty="0"/>
              <a:t>into sin </a:t>
            </a:r>
            <a:r>
              <a:rPr lang="en-US" i="1" dirty="0"/>
              <a:t>(Js. 1:13-15) </a:t>
            </a:r>
            <a:r>
              <a:rPr lang="en-US" dirty="0"/>
              <a:t>and actively follows God’s word </a:t>
            </a:r>
          </a:p>
          <a:p>
            <a:pPr algn="ctr" eaLnBrk="1" hangingPunct="1"/>
            <a:r>
              <a:rPr lang="en-US" dirty="0"/>
              <a:t>out of sin </a:t>
            </a:r>
            <a:r>
              <a:rPr lang="en-US" i="1" dirty="0"/>
              <a:t>(Js. 1:17-18, 21)!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333929"/>
            <a:ext cx="2590800" cy="3230088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31058" y="4348808"/>
            <a:ext cx="5427406" cy="1200329"/>
          </a:xfrm>
          <a:prstGeom prst="rect">
            <a:avLst/>
          </a:prstGeom>
          <a:solidFill>
            <a:srgbClr val="FFCC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Birth is only the beginning; </a:t>
            </a:r>
          </a:p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One must live faithfully!</a:t>
            </a:r>
          </a:p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(Jn. 8:31)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FF00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/>
              <a:t>Three Births Of Life</a:t>
            </a:r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303" y="852020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Three births in the word of God!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FFFF99"/>
                </a:solidFill>
              </a:rPr>
              <a:t>Physical birth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FFFF99"/>
                </a:solidFill>
              </a:rPr>
              <a:t>Birth of sin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FFFF99"/>
                </a:solidFill>
              </a:rPr>
              <a:t>Birth of one from the Word of God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28" y="5703559"/>
            <a:ext cx="9159875" cy="46166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Where are you in relation to the other two births?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105400" y="1115198"/>
            <a:ext cx="3962246" cy="830997"/>
          </a:xfrm>
          <a:prstGeom prst="rect">
            <a:avLst/>
          </a:prstGeom>
          <a:solidFill>
            <a:srgbClr val="FFCC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All of us have been</a:t>
            </a:r>
          </a:p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through the first birth…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1532">
            <a:off x="108392" y="2844905"/>
            <a:ext cx="3820470" cy="18467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5920">
            <a:off x="4901258" y="2537017"/>
            <a:ext cx="3993094" cy="26456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10" y="2653841"/>
            <a:ext cx="21431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3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13:35; Acts 2:38)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7245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Child: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FF00"/>
                </a:solidFill>
                <a:cs typeface="Times New Roman" pitchFamily="18" charset="0"/>
              </a:rPr>
              <a:t>Intro</a:t>
            </a:r>
            <a:endParaRPr lang="en-US" sz="36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4535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/>
              <a:t>Three Births Of Life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762000"/>
            <a:ext cx="9144000" cy="569386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7030A0"/>
                </a:solidFill>
              </a:rPr>
              <a:t>James 1:13-18</a:t>
            </a:r>
          </a:p>
          <a:p>
            <a:pPr eaLnBrk="1" hangingPunct="1"/>
            <a:r>
              <a:rPr lang="en-US" b="0" dirty="0">
                <a:solidFill>
                  <a:srgbClr val="002060"/>
                </a:solidFill>
              </a:rPr>
              <a:t>13.  Let no one say when he is tempted, "I am being tempted by God"; for God cannot be tempted by evil, and He Himself does not tempt anyone.</a:t>
            </a:r>
          </a:p>
          <a:p>
            <a:pPr eaLnBrk="1" hangingPunct="1"/>
            <a:r>
              <a:rPr lang="en-US" b="0" dirty="0">
                <a:solidFill>
                  <a:srgbClr val="002060"/>
                </a:solidFill>
              </a:rPr>
              <a:t>14.  But each one is tempted when he is carried away and enticed by his own lust.</a:t>
            </a:r>
          </a:p>
          <a:p>
            <a:pPr eaLnBrk="1" hangingPunct="1"/>
            <a:r>
              <a:rPr lang="en-US" b="0" dirty="0">
                <a:solidFill>
                  <a:srgbClr val="002060"/>
                </a:solidFill>
              </a:rPr>
              <a:t>15.  Then when lust has conceived, it gives </a:t>
            </a:r>
            <a: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birth</a:t>
            </a:r>
            <a:r>
              <a:rPr lang="en-US" b="0" dirty="0">
                <a:solidFill>
                  <a:srgbClr val="002060"/>
                </a:solidFill>
              </a:rPr>
              <a:t> to sin; and when sin is accomplished, it brings forth death.</a:t>
            </a:r>
          </a:p>
          <a:p>
            <a:pPr eaLnBrk="1" hangingPunct="1"/>
            <a:r>
              <a:rPr lang="en-US" b="0" dirty="0">
                <a:solidFill>
                  <a:srgbClr val="002060"/>
                </a:solidFill>
              </a:rPr>
              <a:t>16.  Do not be deceived, my beloved brethren.</a:t>
            </a:r>
          </a:p>
          <a:p>
            <a:pPr eaLnBrk="1" hangingPunct="1"/>
            <a:r>
              <a:rPr lang="en-US" b="0" dirty="0">
                <a:solidFill>
                  <a:srgbClr val="002060"/>
                </a:solidFill>
              </a:rPr>
              <a:t>17.  Every good thing given and every perfect gift is from above, coming down from the Father of lights, with whom there is no variation or shifting shadow.</a:t>
            </a:r>
          </a:p>
          <a:p>
            <a:pPr eaLnBrk="1" hangingPunct="1"/>
            <a:r>
              <a:rPr lang="en-US" b="0" dirty="0">
                <a:solidFill>
                  <a:srgbClr val="002060"/>
                </a:solidFill>
              </a:rPr>
              <a:t>18.  In the exercise of His will He </a:t>
            </a:r>
            <a: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brought us forth</a:t>
            </a:r>
            <a:r>
              <a:rPr lang="en-US" b="0" dirty="0">
                <a:solidFill>
                  <a:srgbClr val="002060"/>
                </a:solidFill>
              </a:rPr>
              <a:t> by the word of truth, so that we would be a kind of first fruits among His creatures.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FF00"/>
                </a:solidFill>
                <a:cs typeface="Times New Roman" pitchFamily="18" charset="0"/>
              </a:rPr>
              <a:t>Intro</a:t>
            </a:r>
            <a:endParaRPr lang="en-US" sz="36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4535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/>
              <a:t>Three Births Of Life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34181"/>
            <a:ext cx="9144000" cy="273921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7030A0"/>
                </a:solidFill>
              </a:rPr>
              <a:t>James 1:15, 18</a:t>
            </a:r>
          </a:p>
          <a:p>
            <a:pPr eaLnBrk="1" hangingPunct="1"/>
            <a:r>
              <a:rPr lang="en-US" b="0" dirty="0">
                <a:solidFill>
                  <a:srgbClr val="002060"/>
                </a:solidFill>
              </a:rPr>
              <a:t>15.  Then when lust has conceived, it gives </a:t>
            </a:r>
            <a: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birth</a:t>
            </a:r>
            <a:r>
              <a:rPr lang="en-US" b="0" dirty="0">
                <a:solidFill>
                  <a:srgbClr val="002060"/>
                </a:solidFill>
              </a:rPr>
              <a:t> to sin; and when sin is accomplished, it brings forth death.</a:t>
            </a:r>
          </a:p>
          <a:p>
            <a:pPr eaLnBrk="1" hangingPunct="1"/>
            <a:endParaRPr lang="en-US" b="0" dirty="0">
              <a:solidFill>
                <a:srgbClr val="002060"/>
              </a:solidFill>
            </a:endParaRPr>
          </a:p>
          <a:p>
            <a:pPr eaLnBrk="1" hangingPunct="1"/>
            <a:r>
              <a:rPr lang="en-US" b="0" dirty="0">
                <a:solidFill>
                  <a:srgbClr val="002060"/>
                </a:solidFill>
              </a:rPr>
              <a:t>18.  In the exercise of His will He </a:t>
            </a:r>
            <a: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brought us forth</a:t>
            </a:r>
            <a:r>
              <a:rPr lang="en-US" b="0" dirty="0">
                <a:solidFill>
                  <a:srgbClr val="002060"/>
                </a:solidFill>
              </a:rPr>
              <a:t> by the word of truth, so that we would be a kind of first fruits among His creatures.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3657600"/>
            <a:ext cx="91440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Js. 1:15, 18 uses a word for birth twice: 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FFFF99"/>
                </a:solidFill>
              </a:rPr>
              <a:t>“Birth” </a:t>
            </a:r>
            <a:r>
              <a:rPr lang="en-US" sz="2000" b="0" dirty="0">
                <a:solidFill>
                  <a:srgbClr val="FFFF99"/>
                </a:solidFill>
              </a:rPr>
              <a:t>= </a:t>
            </a:r>
            <a:r>
              <a:rPr lang="en-US" sz="2000" b="0" i="1" dirty="0">
                <a:solidFill>
                  <a:srgbClr val="FFFF99"/>
                </a:solidFill>
              </a:rPr>
              <a:t>G5088 </a:t>
            </a:r>
            <a:r>
              <a:rPr lang="en-US" sz="2000" b="0" i="1" dirty="0" err="1">
                <a:solidFill>
                  <a:srgbClr val="FFFF99"/>
                </a:solidFill>
              </a:rPr>
              <a:t>tikto</a:t>
            </a:r>
            <a:r>
              <a:rPr lang="en-US" sz="2000" b="0" i="1" dirty="0">
                <a:solidFill>
                  <a:srgbClr val="FFFF99"/>
                </a:solidFill>
              </a:rPr>
              <a:t> [tik'-to]:</a:t>
            </a:r>
            <a:r>
              <a:rPr lang="en-US" sz="2000" b="0" dirty="0">
                <a:solidFill>
                  <a:srgbClr val="FFFF99"/>
                </a:solidFill>
              </a:rPr>
              <a:t> to produce (from seed, as a mother, a plant, the earth, etc.), literal or figurative: - bear, be born, bring forth, be delivered, be in travail (labor). </a:t>
            </a:r>
            <a:r>
              <a:rPr lang="en-US" sz="2000" b="0" i="1" dirty="0">
                <a:solidFill>
                  <a:srgbClr val="FFFF99"/>
                </a:solidFill>
              </a:rPr>
              <a:t>(4 Macc. 15:16-17; Mt. 1:25; Lk. 2:7)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endParaRPr lang="en-US" sz="2000" dirty="0">
              <a:solidFill>
                <a:srgbClr val="FFFF99"/>
              </a:solidFill>
            </a:endParaRP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FFFF99"/>
                </a:solidFill>
              </a:rPr>
              <a:t>“Brought us forth” (KJV: “Begat”) </a:t>
            </a:r>
            <a:r>
              <a:rPr lang="en-US" sz="2000" b="0" dirty="0">
                <a:solidFill>
                  <a:srgbClr val="FFFF99"/>
                </a:solidFill>
              </a:rPr>
              <a:t>= </a:t>
            </a:r>
            <a:r>
              <a:rPr lang="en-US" sz="2000" b="0" i="1" dirty="0">
                <a:solidFill>
                  <a:srgbClr val="FFFF99"/>
                </a:solidFill>
              </a:rPr>
              <a:t>G616 </a:t>
            </a:r>
            <a:r>
              <a:rPr lang="en-US" sz="2000" b="0" i="1" dirty="0" err="1">
                <a:solidFill>
                  <a:srgbClr val="FFFF99"/>
                </a:solidFill>
              </a:rPr>
              <a:t>apokueo</a:t>
            </a:r>
            <a:r>
              <a:rPr lang="en-US" sz="2000" b="0" i="1" dirty="0">
                <a:solidFill>
                  <a:srgbClr val="FFFF99"/>
                </a:solidFill>
              </a:rPr>
              <a:t>̄ [</a:t>
            </a:r>
            <a:r>
              <a:rPr lang="en-US" sz="2000" b="0" i="1" dirty="0" err="1">
                <a:solidFill>
                  <a:srgbClr val="FFFF99"/>
                </a:solidFill>
              </a:rPr>
              <a:t>ap</a:t>
            </a:r>
            <a:r>
              <a:rPr lang="en-US" sz="2000" b="0" i="1" dirty="0">
                <a:solidFill>
                  <a:srgbClr val="FFFF99"/>
                </a:solidFill>
              </a:rPr>
              <a:t>-ok-</a:t>
            </a:r>
            <a:r>
              <a:rPr lang="en-US" sz="2000" b="0" i="1" dirty="0" err="1">
                <a:solidFill>
                  <a:srgbClr val="FFFF99"/>
                </a:solidFill>
              </a:rPr>
              <a:t>oo</a:t>
            </a:r>
            <a:r>
              <a:rPr lang="en-US" sz="2000" b="0" i="1" dirty="0">
                <a:solidFill>
                  <a:srgbClr val="FFFF99"/>
                </a:solidFill>
              </a:rPr>
              <a:t>-</a:t>
            </a:r>
            <a:r>
              <a:rPr lang="en-US" sz="2000" b="0" i="1" dirty="0" err="1">
                <a:solidFill>
                  <a:srgbClr val="FFFF99"/>
                </a:solidFill>
              </a:rPr>
              <a:t>eh'o</a:t>
            </a:r>
            <a:r>
              <a:rPr lang="en-US" sz="2000" b="0" i="1" dirty="0">
                <a:solidFill>
                  <a:srgbClr val="FFFF99"/>
                </a:solidFill>
              </a:rPr>
              <a:t>]: </a:t>
            </a:r>
            <a:r>
              <a:rPr lang="en-US" sz="2000" b="0" dirty="0">
                <a:solidFill>
                  <a:srgbClr val="FFFF99"/>
                </a:solidFill>
              </a:rPr>
              <a:t>to breed forth, that is (by transformation), to generate (figuratively): - beget (begat), bring forth. </a:t>
            </a:r>
          </a:p>
        </p:txBody>
      </p:sp>
    </p:spTree>
    <p:extLst>
      <p:ext uri="{BB962C8B-B14F-4D97-AF65-F5344CB8AC3E}">
        <p14:creationId xmlns:p14="http://schemas.microsoft.com/office/powerpoint/2010/main" val="175564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FF00"/>
                </a:solidFill>
                <a:cs typeface="Times New Roman" pitchFamily="18" charset="0"/>
              </a:rPr>
              <a:t>Intro</a:t>
            </a:r>
            <a:endParaRPr lang="en-US" sz="36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00950" y="6560575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Three Births Of Life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0" y="2542201"/>
            <a:ext cx="9144000" cy="83026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All of us have gone through the first, but which of </a:t>
            </a:r>
          </a:p>
          <a:p>
            <a:pPr algn="ctr" eaLnBrk="1" hangingPunct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other two describe your life?!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762000"/>
            <a:ext cx="9144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dirty="0"/>
              <a:t>There are 3 births mentioned in the Scriptures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dirty="0">
                <a:solidFill>
                  <a:srgbClr val="FFFF99"/>
                </a:solidFill>
              </a:rPr>
              <a:t>Physical birth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dirty="0">
                <a:solidFill>
                  <a:srgbClr val="FFFF99"/>
                </a:solidFill>
              </a:rPr>
              <a:t>Birth of sin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dirty="0">
                <a:solidFill>
                  <a:srgbClr val="FFFF99"/>
                </a:solidFill>
              </a:rPr>
              <a:t>Birth of one from the Word of God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42172"/>
            <a:ext cx="2057400" cy="318474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874227" y="3527323"/>
            <a:ext cx="2749047" cy="3048000"/>
            <a:chOff x="3425141" y="1022024"/>
            <a:chExt cx="2882713" cy="3200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5141" y="1022024"/>
              <a:ext cx="2882713" cy="32004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687267" y="1422074"/>
              <a:ext cx="2358459" cy="2035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FF0000"/>
                  </a:solidFill>
                </a:rPr>
                <a:t>SIN</a:t>
              </a:r>
            </a:p>
            <a:p>
              <a:pPr algn="ctr"/>
              <a:r>
                <a:rPr lang="en-US" sz="60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06524" y="3542172"/>
            <a:ext cx="4154670" cy="3736056"/>
            <a:chOff x="5406524" y="3542172"/>
            <a:chExt cx="4154670" cy="37360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6524" y="3657600"/>
              <a:ext cx="4154670" cy="362062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359308" y="3542172"/>
              <a:ext cx="224910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rgbClr val="FF0000"/>
                  </a:solidFill>
                </a:rPr>
                <a:t>Obey</a:t>
              </a:r>
            </a:p>
            <a:p>
              <a:pPr algn="ctr"/>
              <a:r>
                <a:rPr lang="en-US" sz="7200" dirty="0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323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FF00"/>
                </a:solidFill>
                <a:cs typeface="Times New Roman" pitchFamily="18" charset="0"/>
              </a:rPr>
              <a:t>Physical Birth</a:t>
            </a:r>
            <a:endParaRPr lang="en-US" sz="36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4535" y="6553199"/>
            <a:ext cx="2895600" cy="286877"/>
          </a:xfrm>
        </p:spPr>
        <p:txBody>
          <a:bodyPr/>
          <a:lstStyle/>
          <a:p>
            <a:pPr>
              <a:defRPr/>
            </a:pPr>
            <a:r>
              <a:rPr lang="en-US"/>
              <a:t>Three Births Of Life</a:t>
            </a:r>
            <a:endParaRPr lang="en-US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-2" y="685800"/>
            <a:ext cx="614024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Adam &amp; Eve created – Not born! </a:t>
            </a:r>
          </a:p>
          <a:p>
            <a:pPr eaLnBrk="1" hangingPunct="1"/>
            <a:r>
              <a:rPr lang="en-US" dirty="0"/>
              <a:t>(Gen. 1:27)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FFFF99"/>
                </a:solidFill>
              </a:rPr>
              <a:t>Everyone after them born according to law of reproduction! </a:t>
            </a:r>
          </a:p>
          <a:p>
            <a:pPr marL="457200" lvl="1" indent="0" eaLnBrk="1" hangingPunct="1">
              <a:buClr>
                <a:schemeClr val="accent1"/>
              </a:buClr>
              <a:buSzPct val="115000"/>
            </a:pPr>
            <a:r>
              <a:rPr lang="en-US" sz="2000" b="0" i="1" dirty="0">
                <a:solidFill>
                  <a:srgbClr val="FFFF99"/>
                </a:solidFill>
              </a:rPr>
              <a:t>(Gen. 4, 5, 10-11; I Chr. 1-2; Mt. 1)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915" y="5722202"/>
            <a:ext cx="6624485" cy="830997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Physical birth is the beginning of life </a:t>
            </a:r>
          </a:p>
          <a:p>
            <a:pPr algn="ctr" eaLnBrk="1" hangingPunct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after Adam &amp; Eve!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850196" y="838200"/>
            <a:ext cx="3293804" cy="230832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eaLnBrk="1" hangingPunct="1">
              <a:buClr>
                <a:schemeClr val="accent1"/>
              </a:buClr>
              <a:buSzPct val="115000"/>
            </a:pPr>
            <a:r>
              <a:rPr lang="en-US" dirty="0">
                <a:solidFill>
                  <a:srgbClr val="7030A0"/>
                </a:solidFill>
              </a:rPr>
              <a:t>Mt. 18:3</a:t>
            </a:r>
          </a:p>
          <a:p>
            <a:pPr eaLnBrk="1" hangingPunct="1"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3.  and said, "Truly I say to you, unless you are converted and become like children, you will not enter the kingdom of heaven.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-2" y="3926378"/>
            <a:ext cx="662940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People are born innocent!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nn-NO" sz="2000" dirty="0">
                <a:solidFill>
                  <a:srgbClr val="FFFF99"/>
                </a:solidFill>
              </a:rPr>
              <a:t>Ezek. 18:20; Mt. 18:3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FFFF99"/>
                </a:solidFill>
              </a:rPr>
              <a:t>If not, Jesus would have been born sinful, yet we read He was sinless (II Cor. 5:21) – If in sin, how was He atoned for? (Eph. 1:7)</a:t>
            </a:r>
            <a:endParaRPr lang="nn-NO" sz="2000" b="0" dirty="0">
              <a:solidFill>
                <a:srgbClr val="FFFF99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386820"/>
            <a:ext cx="2448231" cy="3472921"/>
          </a:xfrm>
          <a:prstGeom prst="rect">
            <a:avLst/>
          </a:prstGeom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915" y="2502067"/>
            <a:ext cx="613778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i="1" dirty="0"/>
              <a:t>Mt. 1:18-25: </a:t>
            </a:r>
            <a:r>
              <a:rPr lang="en-US" dirty="0"/>
              <a:t>The account of the birth</a:t>
            </a:r>
          </a:p>
          <a:p>
            <a:pPr eaLnBrk="1" hangingPunct="1"/>
            <a:r>
              <a:rPr lang="en-US" dirty="0"/>
              <a:t>of Jesus </a:t>
            </a:r>
            <a:r>
              <a:rPr lang="en-US" i="1" dirty="0"/>
              <a:t>(Gr. Genesis/Lat. Nativity)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FFFF99"/>
                </a:solidFill>
              </a:rPr>
              <a:t>1:18: </a:t>
            </a:r>
            <a:r>
              <a:rPr lang="en-US" sz="2000" b="0" dirty="0">
                <a:solidFill>
                  <a:srgbClr val="FFFF99"/>
                </a:solidFill>
              </a:rPr>
              <a:t>“The birth of Jesus” –  </a:t>
            </a:r>
            <a:r>
              <a:rPr lang="en-US" sz="2000" b="0" i="1" dirty="0">
                <a:solidFill>
                  <a:srgbClr val="FFFF99"/>
                </a:solidFill>
              </a:rPr>
              <a:t>G1078 genesis 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FFFF99"/>
                </a:solidFill>
              </a:rPr>
              <a:t>1:25: </a:t>
            </a:r>
            <a:r>
              <a:rPr lang="en-US" sz="2000" b="0" dirty="0">
                <a:solidFill>
                  <a:srgbClr val="FFFF99"/>
                </a:solidFill>
              </a:rPr>
              <a:t>“Gave birth “ – </a:t>
            </a:r>
            <a:r>
              <a:rPr lang="en-US" sz="2000" b="0" i="1" dirty="0">
                <a:solidFill>
                  <a:srgbClr val="FFFF99"/>
                </a:solidFill>
              </a:rPr>
              <a:t>G5088 </a:t>
            </a:r>
            <a:r>
              <a:rPr lang="en-US" sz="2000" b="0" i="1" dirty="0" err="1">
                <a:solidFill>
                  <a:srgbClr val="FFFF99"/>
                </a:solidFill>
              </a:rPr>
              <a:t>tikto</a:t>
            </a:r>
            <a:endParaRPr lang="en-US" sz="2000" b="0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FF00"/>
                </a:solidFill>
                <a:cs typeface="Times New Roman" pitchFamily="18" charset="0"/>
              </a:rPr>
              <a:t>Birth of Sin</a:t>
            </a:r>
            <a:endParaRPr lang="en-US" sz="36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Three Births Of Life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-4916" y="717755"/>
            <a:ext cx="9144000" cy="169277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7030A0"/>
                </a:solidFill>
              </a:rPr>
              <a:t>Js. 1:14-15 </a:t>
            </a:r>
            <a:r>
              <a:rPr lang="en-US" i="1" dirty="0">
                <a:solidFill>
                  <a:srgbClr val="7030A0"/>
                </a:solidFill>
              </a:rPr>
              <a:t>(Rom. 3:23) </a:t>
            </a:r>
            <a:endParaRPr lang="en-US" sz="2000" i="1" dirty="0">
              <a:solidFill>
                <a:srgbClr val="7030A0"/>
              </a:solidFill>
            </a:endParaRPr>
          </a:p>
          <a:p>
            <a:pPr eaLnBrk="1" hangingPunct="1"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14.  But each one is tempted when he is carried away and enticed by his own lust.</a:t>
            </a:r>
          </a:p>
          <a:p>
            <a:pPr eaLnBrk="1" hangingPunct="1"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15.  Then when lust has conceived, it gives birth to sin; and when sin is accomplished, it brings forth death.</a:t>
            </a:r>
          </a:p>
        </p:txBody>
      </p:sp>
      <p:pic>
        <p:nvPicPr>
          <p:cNvPr id="3074" name="Picture 2" descr="http://illustrationstoencourage.files.wordpress.com/2013/05/snake-and-eve.jpg?w=7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235" y="4783097"/>
            <a:ext cx="3818931" cy="190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-9834" y="3124200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Man is active in the birth of sin!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i="1" dirty="0">
                <a:solidFill>
                  <a:srgbClr val="FFFF99"/>
                </a:solidFill>
              </a:rPr>
              <a:t>Gen. 2:17; 3:1-6; Josh. 7:21; II Sam. 11:2-5 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i="1" dirty="0">
                <a:solidFill>
                  <a:srgbClr val="FFFF99"/>
                </a:solidFill>
              </a:rPr>
              <a:t>Eve saw the fruit as “pleasing to the eye”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i="1" dirty="0" err="1">
                <a:solidFill>
                  <a:srgbClr val="FFFF99"/>
                </a:solidFill>
              </a:rPr>
              <a:t>Achan</a:t>
            </a:r>
            <a:r>
              <a:rPr lang="en-US" sz="2000" b="0" i="1" dirty="0">
                <a:solidFill>
                  <a:srgbClr val="FFFF99"/>
                </a:solidFill>
              </a:rPr>
              <a:t> “coveted” 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i="1" dirty="0">
                <a:solidFill>
                  <a:srgbClr val="FFFF99"/>
                </a:solidFill>
              </a:rPr>
              <a:t>David lusted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-9834" y="4953000"/>
            <a:ext cx="5257799" cy="156966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birth of sin begins with evil</a:t>
            </a:r>
          </a:p>
          <a:p>
            <a:pPr algn="ctr" eaLnBrk="1" hangingPunct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desire and it is “brought forth”</a:t>
            </a:r>
          </a:p>
          <a:p>
            <a:pPr algn="ctr" eaLnBrk="1" hangingPunct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into existence by people </a:t>
            </a:r>
          </a:p>
          <a:p>
            <a:pPr algn="ctr" eaLnBrk="1" hangingPunct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committing it!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2590800"/>
            <a:ext cx="9144000" cy="461665"/>
          </a:xfrm>
          <a:prstGeom prst="rect">
            <a:avLst/>
          </a:prstGeom>
          <a:solidFill>
            <a:srgbClr val="FFCC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Sin “doesn’t just happen,” it is committed!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FF00"/>
                </a:solidFill>
                <a:cs typeface="Times New Roman" pitchFamily="18" charset="0"/>
              </a:rPr>
              <a:t>Birth Brought About by the Word of God</a:t>
            </a:r>
            <a:endParaRPr lang="en-US" sz="36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9452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/>
              <a:t>Three Births Of Life</a:t>
            </a:r>
            <a:endParaRPr lang="en-US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-4916" y="3657600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Process: Lust births Sin – Sinned and then “begotten</a:t>
            </a:r>
          </a:p>
          <a:p>
            <a:pPr eaLnBrk="1" hangingPunct="1"/>
            <a:r>
              <a:rPr lang="en-US" dirty="0"/>
              <a:t>through gospel” = New Birth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nn-NO" sz="2000" dirty="0">
                <a:solidFill>
                  <a:srgbClr val="FFFF99"/>
                </a:solidFill>
              </a:rPr>
              <a:t>Jn. 3:3, 5-6; I Pet. 1:22-23</a:t>
            </a:r>
            <a:endParaRPr lang="en-US" sz="2000" dirty="0">
              <a:solidFill>
                <a:srgbClr val="FFFF99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-4916" y="685800"/>
            <a:ext cx="9144000" cy="292387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7030A0"/>
                </a:solidFill>
              </a:rPr>
              <a:t>Js. 1:17-18: (Rom. 1:16; Heb. 4:12; I Cor. 4:15) </a:t>
            </a:r>
            <a:endParaRPr lang="en-US" sz="2000" dirty="0">
              <a:solidFill>
                <a:srgbClr val="7030A0"/>
              </a:solidFill>
            </a:endParaRPr>
          </a:p>
          <a:p>
            <a:pPr eaLnBrk="1" hangingPunct="1"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17.  Every good thing given and every perfect gift is from above, coming down from the Father of lights, with whom there is no variation or shifting shadow.</a:t>
            </a:r>
          </a:p>
          <a:p>
            <a:pPr eaLnBrk="1" hangingPunct="1"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18.  In the exercise of His will He brought us forth by the word of truth, so that we would be a kind of first fruits among His creatures. </a:t>
            </a:r>
          </a:p>
          <a:p>
            <a:pPr eaLnBrk="1" hangingPunct="1">
              <a:buClr>
                <a:schemeClr val="accent1"/>
              </a:buClr>
              <a:buSzPct val="115000"/>
            </a:pPr>
            <a:endParaRPr lang="en-US" sz="2000" b="0" dirty="0">
              <a:solidFill>
                <a:srgbClr val="002060"/>
              </a:solidFill>
            </a:endParaRPr>
          </a:p>
          <a:p>
            <a:pPr eaLnBrk="1" hangingPunct="1"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21.  Therefore, putting aside all filthiness and all that remains of wickedness, in humility receive the word implanted, which is able to save your souls.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4953000"/>
            <a:ext cx="44208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One must obey the word </a:t>
            </a:r>
          </a:p>
          <a:p>
            <a:pPr eaLnBrk="1" hangingPunct="1"/>
            <a:r>
              <a:rPr lang="en-US" dirty="0"/>
              <a:t>(II Thess. 1:8) 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nn-NO" sz="2000" i="1" dirty="0">
                <a:solidFill>
                  <a:srgbClr val="FFFF99"/>
                </a:solidFill>
              </a:rPr>
              <a:t>Ps. 19:7; I Pet. 1:22-23; </a:t>
            </a:r>
          </a:p>
          <a:p>
            <a:pPr marL="457200" lvl="1" indent="0" eaLnBrk="1" hangingPunct="1">
              <a:buClr>
                <a:schemeClr val="accent1"/>
              </a:buClr>
              <a:buSzPct val="115000"/>
            </a:pPr>
            <a:r>
              <a:rPr lang="nn-NO" sz="2000" i="1" dirty="0">
                <a:solidFill>
                  <a:srgbClr val="FFFF99"/>
                </a:solidFill>
              </a:rPr>
              <a:t>I Cor. 4:15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31" y="4609063"/>
            <a:ext cx="4718253" cy="1944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FF00"/>
                </a:solidFill>
                <a:cs typeface="Times New Roman" pitchFamily="18" charset="0"/>
              </a:rPr>
              <a:t>Birth Brought About by the Word of God</a:t>
            </a:r>
            <a:endParaRPr lang="en-US" sz="36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9452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/>
              <a:t>Three Births Of Life</a:t>
            </a:r>
            <a:endParaRPr lang="en-US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-9832" y="762000"/>
            <a:ext cx="91440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How does one obey the word to be “born again?”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FFFF99"/>
                </a:solidFill>
              </a:rPr>
              <a:t>Many in religious world teach man is born with sin on his soul (“Original Sin”)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FFFF99"/>
                </a:solidFill>
              </a:rPr>
              <a:t>They tell us to be saved requires the “Direct Operation of the Holy Spirit.”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FFFF99"/>
                </a:solidFill>
              </a:rPr>
              <a:t>They teach belief in God without action </a:t>
            </a:r>
            <a:r>
              <a:rPr lang="en-US" sz="2000" b="0" i="1" dirty="0">
                <a:solidFill>
                  <a:srgbClr val="FFFF99"/>
                </a:solidFill>
              </a:rPr>
              <a:t>(Js. 2:14-26) </a:t>
            </a:r>
            <a:r>
              <a:rPr lang="en-US" sz="2000" b="0" dirty="0">
                <a:solidFill>
                  <a:srgbClr val="FFFF99"/>
                </a:solidFill>
              </a:rPr>
              <a:t>saves through prayer, “spiritual experiences,” and appeals to emotions, etc.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-9832" y="2971800"/>
            <a:ext cx="913416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Both Original Sin and Direct Operation of the Spirit are </a:t>
            </a:r>
          </a:p>
          <a:p>
            <a:pPr eaLnBrk="1" hangingPunct="1"/>
            <a:r>
              <a:rPr lang="en-US" dirty="0"/>
              <a:t>contrary to the Scriptures! 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nn-NO" sz="2000" i="1" dirty="0">
                <a:solidFill>
                  <a:srgbClr val="FFFF99"/>
                </a:solidFill>
              </a:rPr>
              <a:t>Lk. 8:11-15: Parable of Sower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FFFF99"/>
                </a:solidFill>
              </a:rPr>
              <a:t>The sinner can have an “honest and good heart” so that the seed (word) may be planted there. Not original sin!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rgbClr val="FFFF99"/>
                </a:solidFill>
              </a:rPr>
              <a:t>Further, the “seed” (word) was sown on all soils</a:t>
            </a:r>
            <a:endParaRPr lang="nn-NO" sz="2000" b="0" dirty="0">
              <a:solidFill>
                <a:srgbClr val="FFFF9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52" y="4604977"/>
            <a:ext cx="3119284" cy="2066713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9832" y="5562600"/>
            <a:ext cx="5867400" cy="830997"/>
          </a:xfrm>
          <a:prstGeom prst="rect">
            <a:avLst/>
          </a:prstGeom>
          <a:solidFill>
            <a:srgbClr val="FFCC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The Holy Spirit operated through </a:t>
            </a:r>
          </a:p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the word, not directly!</a:t>
            </a:r>
          </a:p>
        </p:txBody>
      </p:sp>
    </p:spTree>
    <p:extLst>
      <p:ext uri="{BB962C8B-B14F-4D97-AF65-F5344CB8AC3E}">
        <p14:creationId xmlns:p14="http://schemas.microsoft.com/office/powerpoint/2010/main" val="72471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FF00"/>
                </a:solidFill>
                <a:cs typeface="Times New Roman" pitchFamily="18" charset="0"/>
              </a:rPr>
              <a:t>Birth Brought About by the Word of God</a:t>
            </a:r>
            <a:endParaRPr lang="en-US" sz="3600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9452" y="65532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/>
              <a:t>Three Births Of Life</a:t>
            </a:r>
            <a:endParaRPr lang="en-US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685800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What does the word say one must do to be born again?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FFFF99"/>
                </a:solidFill>
              </a:rPr>
              <a:t>Jn. 3:3-7: </a:t>
            </a:r>
            <a:r>
              <a:rPr lang="en-US" sz="2000" b="0" dirty="0">
                <a:solidFill>
                  <a:srgbClr val="FFFF99"/>
                </a:solidFill>
              </a:rPr>
              <a:t>Must be born again; born of water and the Spirit!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FFFF99"/>
                </a:solidFill>
              </a:rPr>
              <a:t>Mk. 16:16; Acts 2:38; 22:16: </a:t>
            </a:r>
            <a:r>
              <a:rPr lang="en-US" sz="2000" b="0" dirty="0">
                <a:solidFill>
                  <a:srgbClr val="FFFF99"/>
                </a:solidFill>
              </a:rPr>
              <a:t>Baptism washes away our sins!</a:t>
            </a:r>
          </a:p>
          <a:p>
            <a:pPr eaLnBrk="1" hangingPunct="1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rgbClr val="FFFF99"/>
                </a:solidFill>
              </a:rPr>
              <a:t>Gal. 3:26-27: </a:t>
            </a:r>
            <a:r>
              <a:rPr lang="en-US" sz="2000" b="0" dirty="0">
                <a:solidFill>
                  <a:srgbClr val="FFFF99"/>
                </a:solidFill>
              </a:rPr>
              <a:t>After baptism we are His children, we have been “begotten.”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-9834" y="2418546"/>
            <a:ext cx="9136840" cy="107721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eaLnBrk="1" hangingPunct="1">
              <a:buClr>
                <a:schemeClr val="accent1"/>
              </a:buClr>
              <a:buSzPct val="115000"/>
            </a:pPr>
            <a:r>
              <a:rPr lang="en-US" dirty="0">
                <a:solidFill>
                  <a:srgbClr val="7030A0"/>
                </a:solidFill>
              </a:rPr>
              <a:t>Acts 22:16</a:t>
            </a:r>
          </a:p>
          <a:p>
            <a:pPr eaLnBrk="1" hangingPunct="1"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16.  'Now why do you delay? Get up and be baptized, and wash away your sins, calling on His name.'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-9834" y="3581400"/>
            <a:ext cx="5953434" cy="169277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eaLnBrk="1" hangingPunct="1">
              <a:buClr>
                <a:schemeClr val="accent1"/>
              </a:buClr>
              <a:buSzPct val="115000"/>
            </a:pPr>
            <a:r>
              <a:rPr lang="en-US" dirty="0">
                <a:solidFill>
                  <a:srgbClr val="7030A0"/>
                </a:solidFill>
              </a:rPr>
              <a:t>Gal. 3:26-27</a:t>
            </a:r>
          </a:p>
          <a:p>
            <a:pPr eaLnBrk="1" hangingPunct="1"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26.  For you are all sons of God through faith in Christ Jesus.</a:t>
            </a:r>
          </a:p>
          <a:p>
            <a:pPr eaLnBrk="1" hangingPunct="1"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27.  For all of you who were baptized into Christ have clothed yourselves with Christ.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0" y="5410200"/>
            <a:ext cx="5943600" cy="120032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Obedience to the gospel “brings</a:t>
            </a:r>
          </a:p>
          <a:p>
            <a:pPr algn="ctr" eaLnBrk="1" hangingPunct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forth” saints – children of God!</a:t>
            </a:r>
          </a:p>
          <a:p>
            <a:pPr algn="ctr" eaLnBrk="1" hangingPunct="1"/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(Rom. 8:14-17)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486" y="4325156"/>
            <a:ext cx="3085514" cy="189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3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vees">
  <a:themeElements>
    <a:clrScheme name="vees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round rectangle bevel">
  <a:themeElements>
    <a:clrScheme name="round rectangle bevel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colormaster">
  <a:themeElements>
    <a:clrScheme name="">
      <a:dk1>
        <a:srgbClr val="000000"/>
      </a:dk1>
      <a:lt1>
        <a:srgbClr val="0000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9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9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colormaster">
  <a:themeElements>
    <a:clrScheme name="">
      <a:dk1>
        <a:srgbClr val="000000"/>
      </a:dk1>
      <a:lt1>
        <a:srgbClr val="0000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0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0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colormaster">
  <a:themeElements>
    <a:clrScheme name="11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1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colormaster">
  <a:themeElements>
    <a:clrScheme name="">
      <a:dk1>
        <a:srgbClr val="000000"/>
      </a:dk1>
      <a:lt1>
        <a:srgbClr val="008080"/>
      </a:lt1>
      <a:dk2>
        <a:srgbClr val="0066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1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colormaster">
  <a:themeElements>
    <a:clrScheme name="">
      <a:dk1>
        <a:srgbClr val="000000"/>
      </a:dk1>
      <a:lt1>
        <a:srgbClr val="008080"/>
      </a:lt1>
      <a:dk2>
        <a:srgbClr val="0066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1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colormaster">
  <a:themeElements>
    <a:clrScheme name="">
      <a:dk1>
        <a:srgbClr val="C0C0C0"/>
      </a:dk1>
      <a:lt1>
        <a:srgbClr val="FFFFFF"/>
      </a:lt1>
      <a:dk2>
        <a:srgbClr val="990033"/>
      </a:dk2>
      <a:lt2>
        <a:srgbClr val="FFCCCC"/>
      </a:lt2>
      <a:accent1>
        <a:srgbClr val="993366"/>
      </a:accent1>
      <a:accent2>
        <a:srgbClr val="FF9999"/>
      </a:accent2>
      <a:accent3>
        <a:srgbClr val="CAAAAD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1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colormaster">
  <a:themeElements>
    <a:clrScheme name="">
      <a:dk1>
        <a:srgbClr val="000000"/>
      </a:dk1>
      <a:lt1>
        <a:srgbClr val="660033"/>
      </a:lt1>
      <a:dk2>
        <a:srgbClr val="800000"/>
      </a:dk2>
      <a:lt2>
        <a:srgbClr val="C0C0C0"/>
      </a:lt2>
      <a:accent1>
        <a:srgbClr val="993366"/>
      </a:accent1>
      <a:accent2>
        <a:srgbClr val="FF9999"/>
      </a:accent2>
      <a:accent3>
        <a:srgbClr val="B8AAAD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1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colormaster">
  <a:themeElements>
    <a:clrScheme name="">
      <a:dk1>
        <a:srgbClr val="000000"/>
      </a:dk1>
      <a:lt1>
        <a:srgbClr val="660033"/>
      </a:lt1>
      <a:dk2>
        <a:srgbClr val="800000"/>
      </a:dk2>
      <a:lt2>
        <a:srgbClr val="C0C0C0"/>
      </a:lt2>
      <a:accent1>
        <a:srgbClr val="993366"/>
      </a:accent1>
      <a:accent2>
        <a:srgbClr val="FF9999"/>
      </a:accent2>
      <a:accent3>
        <a:srgbClr val="B8AAAD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1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master">
  <a:themeElements>
    <a:clrScheme name="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7_colormaster">
  <a:themeElements>
    <a:clrScheme name="17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8_colormaster">
  <a:themeElements>
    <a:clrScheme name="18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colormaster">
  <a:themeElements>
    <a:clrScheme name="">
      <a:dk1>
        <a:srgbClr val="000000"/>
      </a:dk1>
      <a:lt1>
        <a:srgbClr val="0000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9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9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0_colormaster">
  <a:themeElements>
    <a:clrScheme name="">
      <a:dk1>
        <a:srgbClr val="000000"/>
      </a:dk1>
      <a:lt1>
        <a:srgbClr val="0000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0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0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1_colormaster">
  <a:themeElements>
    <a:clrScheme name="21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2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colormaster">
  <a:themeElements>
    <a:clrScheme name="">
      <a:dk1>
        <a:srgbClr val="000000"/>
      </a:dk1>
      <a:lt1>
        <a:srgbClr val="008080"/>
      </a:lt1>
      <a:dk2>
        <a:srgbClr val="0066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2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3_colormaster">
  <a:themeElements>
    <a:clrScheme name="">
      <a:dk1>
        <a:srgbClr val="000000"/>
      </a:dk1>
      <a:lt1>
        <a:srgbClr val="008080"/>
      </a:lt1>
      <a:dk2>
        <a:srgbClr val="0066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2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4_colormaster">
  <a:themeElements>
    <a:clrScheme name="">
      <a:dk1>
        <a:srgbClr val="C0C0C0"/>
      </a:dk1>
      <a:lt1>
        <a:srgbClr val="FFFFFF"/>
      </a:lt1>
      <a:dk2>
        <a:srgbClr val="990033"/>
      </a:dk2>
      <a:lt2>
        <a:srgbClr val="FFCCCC"/>
      </a:lt2>
      <a:accent1>
        <a:srgbClr val="993366"/>
      </a:accent1>
      <a:accent2>
        <a:srgbClr val="FF9999"/>
      </a:accent2>
      <a:accent3>
        <a:srgbClr val="CAAAAD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2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5_colormaster">
  <a:themeElements>
    <a:clrScheme name="">
      <a:dk1>
        <a:srgbClr val="000000"/>
      </a:dk1>
      <a:lt1>
        <a:srgbClr val="660033"/>
      </a:lt1>
      <a:dk2>
        <a:srgbClr val="800000"/>
      </a:dk2>
      <a:lt2>
        <a:srgbClr val="C0C0C0"/>
      </a:lt2>
      <a:accent1>
        <a:srgbClr val="993366"/>
      </a:accent1>
      <a:accent2>
        <a:srgbClr val="FF9999"/>
      </a:accent2>
      <a:accent3>
        <a:srgbClr val="B8AAAD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2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6_colormaster">
  <a:themeElements>
    <a:clrScheme name="">
      <a:dk1>
        <a:srgbClr val="000000"/>
      </a:dk1>
      <a:lt1>
        <a:srgbClr val="660033"/>
      </a:lt1>
      <a:dk2>
        <a:srgbClr val="800000"/>
      </a:dk2>
      <a:lt2>
        <a:srgbClr val="C0C0C0"/>
      </a:lt2>
      <a:accent1>
        <a:srgbClr val="993366"/>
      </a:accent1>
      <a:accent2>
        <a:srgbClr val="FF9999"/>
      </a:accent2>
      <a:accent3>
        <a:srgbClr val="B8AAAD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2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33CCCC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ADE2E2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33CCCC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ADE2E2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33CCCC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ADE2E2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007</Template>
  <TotalTime>4139</TotalTime>
  <Words>1513</Words>
  <Application>Microsoft Office PowerPoint</Application>
  <PresentationFormat>On-screen Show (4:3)</PresentationFormat>
  <Paragraphs>158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29</vt:i4>
      </vt:variant>
      <vt:variant>
        <vt:lpstr>Slide Titles</vt:lpstr>
      </vt:variant>
      <vt:variant>
        <vt:i4>12</vt:i4>
      </vt:variant>
    </vt:vector>
  </HeadingPairs>
  <TitlesOfParts>
    <vt:vector size="47" baseType="lpstr">
      <vt:lpstr>Ameretto</vt:lpstr>
      <vt:lpstr>Arial</vt:lpstr>
      <vt:lpstr>Calisto MT</vt:lpstr>
      <vt:lpstr>Tahoma</vt:lpstr>
      <vt:lpstr>Times New Roman</vt:lpstr>
      <vt:lpstr>Wingdings</vt:lpstr>
      <vt:lpstr>vees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round rectangle bevel</vt:lpstr>
      <vt:lpstr>9_colormaster</vt:lpstr>
      <vt:lpstr>10_colormaster</vt:lpstr>
      <vt:lpstr>11_colormaster</vt:lpstr>
      <vt:lpstr>12_colormaster</vt:lpstr>
      <vt:lpstr>13_colormaster</vt:lpstr>
      <vt:lpstr>14_colormaster</vt:lpstr>
      <vt:lpstr>15_colormaster</vt:lpstr>
      <vt:lpstr>16_colormaster</vt:lpstr>
      <vt:lpstr>master</vt:lpstr>
      <vt:lpstr>17_colormaster</vt:lpstr>
      <vt:lpstr>18_colormaster</vt:lpstr>
      <vt:lpstr>19_colormaster</vt:lpstr>
      <vt:lpstr>20_colormaster</vt:lpstr>
      <vt:lpstr>21_colormaster</vt:lpstr>
      <vt:lpstr>22_colormaster</vt:lpstr>
      <vt:lpstr>23_colormaster</vt:lpstr>
      <vt:lpstr>24_colormaster</vt:lpstr>
      <vt:lpstr>25_colormaster</vt:lpstr>
      <vt:lpstr>26_colormaster</vt:lpstr>
      <vt:lpstr>Three Births Of Life </vt:lpstr>
      <vt:lpstr>Intro</vt:lpstr>
      <vt:lpstr>Intro</vt:lpstr>
      <vt:lpstr>Intro</vt:lpstr>
      <vt:lpstr>Physical Birth</vt:lpstr>
      <vt:lpstr>Birth of Sin</vt:lpstr>
      <vt:lpstr>Birth Brought About by the Word of God</vt:lpstr>
      <vt:lpstr>Birth Brought About by the Word of God</vt:lpstr>
      <vt:lpstr>Birth Brought About by the Word of God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Births Of Life</dc:title>
  <dc:subject>12/17/17</dc:subject>
  <dc:creator>DarkWolf</dc:creator>
  <dc:description>Based on a lesson by Steve Wallace</dc:description>
  <cp:lastModifiedBy>Nathan Morrison</cp:lastModifiedBy>
  <cp:revision>30</cp:revision>
  <dcterms:created xsi:type="dcterms:W3CDTF">2005-06-04T23:49:02Z</dcterms:created>
  <dcterms:modified xsi:type="dcterms:W3CDTF">2017-12-10T19:15:53Z</dcterms:modified>
</cp:coreProperties>
</file>