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9" r:id="rId26"/>
    <p:sldMasterId id="2147484081" r:id="rId27"/>
    <p:sldMasterId id="2147484093" r:id="rId28"/>
    <p:sldMasterId id="2147484105" r:id="rId29"/>
    <p:sldMasterId id="2147484117" r:id="rId30"/>
    <p:sldMasterId id="2147484129" r:id="rId31"/>
    <p:sldMasterId id="2147484141" r:id="rId32"/>
    <p:sldMasterId id="2147484153" r:id="rId33"/>
    <p:sldMasterId id="2147484165" r:id="rId34"/>
    <p:sldMasterId id="2147484177" r:id="rId35"/>
    <p:sldMasterId id="2147484189" r:id="rId36"/>
    <p:sldMasterId id="2147484201" r:id="rId37"/>
  </p:sldMasterIdLst>
  <p:notesMasterIdLst>
    <p:notesMasterId r:id="rId50"/>
  </p:notesMasterIdLst>
  <p:handoutMasterIdLst>
    <p:handoutMasterId r:id="rId51"/>
  </p:handoutMasterIdLst>
  <p:sldIdLst>
    <p:sldId id="256" r:id="rId38"/>
    <p:sldId id="541" r:id="rId39"/>
    <p:sldId id="472" r:id="rId40"/>
    <p:sldId id="543" r:id="rId41"/>
    <p:sldId id="500" r:id="rId42"/>
    <p:sldId id="545" r:id="rId43"/>
    <p:sldId id="547" r:id="rId44"/>
    <p:sldId id="549" r:id="rId45"/>
    <p:sldId id="551" r:id="rId46"/>
    <p:sldId id="515" r:id="rId47"/>
    <p:sldId id="486" r:id="rId48"/>
    <p:sldId id="418" r:id="rId4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006600"/>
    <a:srgbClr val="CCECFF"/>
    <a:srgbClr val="FF99FF"/>
    <a:srgbClr val="FFFFFF"/>
    <a:srgbClr val="FFFF00"/>
    <a:srgbClr val="CCFF33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59" d="100"/>
          <a:sy n="59" d="100"/>
        </p:scale>
        <p:origin x="9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5F596EA-C4BB-4A81-B1BA-ADD4088E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66C8A7-F15F-47A1-A55B-76F57FCE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 or if questions, please Call: 804-277-1983; or Visit: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5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8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1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70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0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5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0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2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51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8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5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2435-2A03-4DE4-9B4F-BACD7C27C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58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1ECA3-4DDB-48A1-8398-E285AB70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63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16A2-8F14-4ADA-8BAA-36686F9B9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63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B04C-FC22-46FE-B7C0-4A6988498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769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AE0B-A398-467D-B9C1-18B4DA51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991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3F3A-EB1B-447A-AEEC-E7DF49737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17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ACBA-66BC-420A-AC3E-BB542FED5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8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2F34-9A86-4526-83D1-502C8E620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709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8AC5-A1F7-4885-AA41-BB7F25B6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9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A8CB-5DA7-4461-A883-84226CAA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89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7D6B-56C0-46AC-9056-C937C81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35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9755-53B9-4C2A-9593-80A4667F5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59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11AE-6A5D-4614-A29B-74C52647E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06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01E8-4CF9-4EE6-8FEF-14B840233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13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6DC6-108F-4C2C-B6B2-BE8E5A692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126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70178-ABB1-4850-8E13-E6309BFD5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353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ADD6-D112-4230-BBA2-46BF1392E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41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9799-56B7-4D2D-B3AD-7D57F4C27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50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EE12-93B9-4436-8ACE-48B9C3F3F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1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9857-6839-4D9F-99C7-44B9BDCF0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7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C90-E397-4213-94A2-102F35807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1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EB98-706B-42EF-9E56-5E645A41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15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F7EF-8236-48F5-9FFF-9D3CC2EF1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545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5659-DC32-46B8-A15A-87841B126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84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93C0A-B67F-44F3-AE32-C1108FC47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483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2773-0321-479B-AFA5-3FFD052BA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003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23806-5EA5-47BD-988E-09CFC2BE1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517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51D0F-2E53-4035-962F-721A7F0FC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12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1F57-8857-4536-BB4F-2085F4FCA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49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EACE-34BD-4CD5-B5B0-1ADA11F28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07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A3ED-8241-4640-8F98-B73D01A18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5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3D1C-FC12-4678-8730-2E92FDD4B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15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ABB3-D8D6-45D7-A72D-D7878B1D7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570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7AFE-FAC9-4C92-8D4A-F20633DA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663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A502-6F2D-4587-80A7-B09CF4A7B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252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B2D0-45E8-4B1F-8EE1-2F65D424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93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5CBFD-3EF6-460F-BD8C-FB933E6CE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033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2B55-D902-45FA-822D-B6EC7B2E5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720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A404-66E6-4B28-8311-ABD3B31D2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890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3865-5751-40CA-81CC-4C99E536C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898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B05C-A1E4-4513-A6BD-CA4F2F578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34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CE2D-A264-4D4A-BF75-8930EFAAD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1774-5678-4CBB-821B-C08F85603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67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F5D1-9829-4035-9768-EECE53F3F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96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8C0D-7E01-496E-A639-1B6ADA14E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19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09C9-8B2E-4B97-A6E2-9FB460BDF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74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7F33-E6AC-4B54-B9F8-FBB585AEF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54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D4D82-7F68-412C-85D0-D2C698B6C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794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9115-CD74-459C-979A-2A445EDF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08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70C1-3E03-4F57-A8FB-D92A6E3AB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07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D414B-632E-4DD1-B560-5272D35F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452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63F-874A-40F8-8D44-741731A9B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743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2F6A-DDC1-462F-ADFC-0B1C1A7DC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2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A8FE-0FA3-49EB-B6E2-AF6ACD65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382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AC754-B62D-465F-90E1-2CC022B8F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234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2179-EA56-4D9A-BA7E-6388BFF22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26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55DA-0CA3-4919-A8CE-2A22904AD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795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669DD-947B-46BF-BE48-F4CF03E6D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043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E9856-C16D-4725-9238-97E618EBF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4162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095D-D8A5-498B-AAB8-0B2C4E679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245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F5B6D-62F6-4AEA-BAE9-536441456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334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00B3-0E9C-40F5-8C91-CBB99819F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466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128-F11D-42CA-ACF4-E6EF7905A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312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4853-AC93-4443-80FA-4630F35FA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3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9B14-4DB9-49F8-8D91-75E6720C4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834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4174-796A-4AB8-9E42-B27D2ACD6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198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462B-77B9-4026-B646-8F71A6C1A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528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B44-552C-47BE-8DB7-4C2B06845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E7E3-8A77-4638-B289-C4011197C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32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8DE8-FEEF-4B7F-BB9C-D280DF9AD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727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47F4-17E0-42E9-957D-C85A12C98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218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31CB-11C2-4924-9276-B418B46E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175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D0B53-1987-46BF-8CD7-BDA1BA882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598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1AB65-4BF1-4277-BB27-C73D429A9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530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B9DC-CB46-497E-A10A-B99004E5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5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A747-0D1D-40A0-B65D-F8D940F07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228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C936-EEBC-4696-995C-ED2B88D34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896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FAB9-1E5C-4929-A0A2-D929A955C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228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3365B-87DF-40DE-8080-CE3B0FC56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6608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13FC-0886-4280-9C72-B6C4EA301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07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94DA-E46D-49DB-B8D9-0B4EF593B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4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4210-5983-427A-B60C-846127243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55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23CA7-50E6-4FED-BA62-A095D9B03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625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5F6EC-E986-4397-B5F1-ADECA5DB2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967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30D5-140B-4936-99D7-76ED59FE8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04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7E9F-C4AC-474C-AC03-7686758F8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6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D369-1C99-4093-AA75-D3EBC16F4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903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A464-6088-4001-A0A3-0643D360F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578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FF75-AACF-41C5-9448-63A8E4735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00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D9E5-B260-47E4-B420-6C2E69EB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527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B92FD-50C9-4B03-B8DC-A22F7380A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253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27F8-303B-4B95-8320-879237B16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255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6936-04E7-41BA-A200-9CDBA8D1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03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5628-EECD-48C8-A996-75D478DA0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679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C94F-619E-468E-A8C0-57479A668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996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F0A1-0951-4677-951A-A18C74394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389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440C-EDCA-4A9D-9EB8-6D8BC7104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87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41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05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29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25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24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67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21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33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7344-F7C3-443E-9572-BB54C4DA4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593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AE9A-F576-471D-B013-007F0D97F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6072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0DFF-00C4-4403-AC54-69A2D2BA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88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057D-7DC8-4BBF-8EC5-BB2489938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888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501F-6B2A-4BA5-8812-4A0EC6B5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14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DD01-B99E-48D0-8207-958CBB0D2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277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3217A-F9EE-43FC-BEC1-6D7505616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941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423C-E994-495F-BD2E-9B28C8D20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52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D313-9050-4C3A-AECE-2A039D01C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493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4AD81-B486-4FD5-BE71-B84414305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297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6418-DC20-48DF-953E-796F16EAF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61C9F-DAFD-40C4-959F-394F6BC1A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650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009-5721-4438-B201-F7E8572D3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262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3919-3140-47D1-81E2-1503FEACA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14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D53F-E9CC-4E9F-9B99-D13D47B9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348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A507-FB40-4BA4-8FDF-1E1FDC952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491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A5A2-2A0E-4DA2-ACD0-D03861CBF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556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C894-348F-44D0-A196-4CB27DD08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113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0F37-577E-4069-B1CB-5E1FEB7C2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730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71DC-EDC3-4BFD-A124-ABAC6071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46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DB69-DD8F-4A9C-9605-8AC97D59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0565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1302-7F64-4DD9-9DE5-610B395F3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1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8694-8412-49F8-875A-983A15F07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6807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DC58-4857-44F6-BD1A-F77EED828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718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B971-82B1-45C9-A693-06A8EC26E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886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98D34-7560-46A6-9C50-FFE729028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605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C71A-068F-4468-B33A-F4FE5A91F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259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CA29-7038-4AD1-A48C-D07C773C1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283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DF30-EF42-4583-8675-5C4227EB4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9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7A4F-65A8-44D0-8CED-41A8F04D4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505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3A1C-05FF-4C50-8943-3AB0E9505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4833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EF9B-27D8-4D0A-AE0E-DB06B9CFC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72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CD509-CFDA-4BDA-912F-85D8737E2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5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CDEE-0E09-4A6F-B562-463A1C41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280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73FF-3F3A-462F-BD04-D2A8D9A6A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745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2B80-441B-4633-A46B-71EA5BA95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005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2BC0-20C5-40F0-B33A-EBD4EAD75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261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2C91-F130-4050-9116-7F4F2746B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15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626C-414D-41C7-A738-B3A8C7205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477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6619-DE2E-45EF-B211-82679986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74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E7A9E-4B72-42D2-99DB-30EFAFEC4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770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40A4F-868F-46CF-91FD-4AEB8D4DE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557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C54B-716B-4CF5-8677-BBA17B5E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622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B292-1CF8-4880-A1C5-93D34B6F0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3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4803-D9F8-4E69-9D75-40E99204D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312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EB87-579C-4D94-9603-D04048064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269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5C83E-65AF-4770-91DC-5EA6C862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171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0EB9-531A-4AD9-849A-E3EDAA72F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590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F72DE-509C-4F0B-92EA-8FD00BA71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713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94EE-A6C5-4156-B367-23D8F398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82977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F2EC-2CAC-4C26-BE2A-39A99E3EB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3384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3E27-B1D1-4035-9CAC-81F06FC09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4937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5539-0377-4253-BA2C-BF6B8FDF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30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C42E-746A-44F8-956D-05686F3D8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870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C8CF-F1CC-4DB4-A4DE-C4C37771A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7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DEDC-510F-4CAD-B1C2-4B3B3681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127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FDA9-5BB4-4DB1-912B-138896D33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394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78EC-6826-44FC-8BD3-E00C0DA6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981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B863-BC6A-4879-A78E-61104F42B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910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BA6A-E4CB-4016-BFCC-6AE60B4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012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ED989-9108-4511-9C19-F28C4C04F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711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1E4E-C025-49D8-B79A-1E03E5A9F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152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0B7A-0041-4B3F-9453-6C34C49B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488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CC80-19E2-4481-B7CF-6F52515F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5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70FF6-21D7-4CC9-AB0F-31AC4A44A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5750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0DFA-34D7-4A59-A889-831D8D55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1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93ED1-019B-40EA-9631-2FEA825A2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343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615D-7293-4453-83DF-195C5A8C6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8153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7C2E-16E6-4845-B4AE-96D5C0D8E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361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2AA3D-DB60-437C-A337-77411346D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6675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A03-DC5E-43D5-B82B-3A1E5FC5E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6029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16C8-6FCD-41E1-96AB-BC2F667CF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759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3AC49-C0DF-4ECB-A739-AD22CFA5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108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8FF4-D1D4-44D0-95D9-5B0048B3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143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AB100-9E9B-4A13-AED0-E11B188B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4930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B17C-D22B-458D-AB62-74FAB38E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306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CAA3A-60A3-456D-8A21-C8CC9F15F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0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B493-55E8-4C6E-B5CB-8B5A36DBF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5737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E60F-B0CD-41E9-8D39-4297D8A22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64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EAF3-1F80-46BE-80AE-85B142123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3246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4962-3E15-48D7-B5B3-E2FA9D08E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773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736C2-95D8-4A8D-B3E3-13456ACDD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8455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2763-57AB-4832-916E-1C0FDE4C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484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732A-F9BE-4C80-B200-CB829E678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057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52B3-1AF7-4D4B-AB60-BA564D60E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730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34540-519B-4A79-9885-81103320E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383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1C5E-8D50-4D4D-A8A0-B673F7736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1494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505C-C63B-471D-803C-13633307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973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4F0C-A7A6-402A-8E6F-38E83E9F9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9154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B9AE-F78B-4550-B909-E3516E565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326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00D22-DF87-47AE-BCDE-1ED22E152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7859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7FD7-DF52-4063-B015-E436A895E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416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1CBB3-31DF-4D59-8BC5-D39208D1D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231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3548-F68C-43BA-89EC-D896CF445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105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B5D4-D4DA-4848-BB82-75700A9D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832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138E-3F59-496D-BA48-6A4BAEB6C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12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E2E2-F759-4766-8A92-B6F30463A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3889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170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9333-FE35-40FF-889A-AA4251A52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572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39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897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170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3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89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401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85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50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589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5ECB-9E40-4594-A179-1EB0EBE5A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8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8E46-D5AA-4972-B20C-B8036C512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124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0AB0-5AF6-41DB-B771-AE53C5F8A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7608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5130-620E-46EC-BEB7-721B9B386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37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FDD49-9C8D-4AD2-9FDC-061E244B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70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ECBF-6338-4D6D-BF93-1B6E66A5B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296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8A97-37BF-432B-82C8-D0697BA08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7408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A0A45-6BC2-4C6B-9EA7-239E3CC66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019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2D1D-3BC6-4085-B656-E485DD4EC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167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63F3-5AE4-44E2-9EDA-AB5F6B17D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0538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4CB2-BFA5-46E1-9A82-6FE0F7DCA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549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6A3E-B9CF-465E-BF41-331873F2E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59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A16D3-E776-4747-9AF3-7D0A1AA0A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795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3D43-E419-47D3-A51A-D18E275FD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877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8E32-C979-435E-BD04-AF03E92D7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477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E544-67DE-4BB0-9CC3-F13C77C0E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137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FACB8-BE07-416B-9233-F4FE227BE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849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18F73-F0A2-41C3-A3AC-62DDB6993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68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BD7A-50C1-4E54-850D-B4506EA84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7490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B6FC-1F13-429C-923F-86021735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4561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2A21-F10F-4890-9D1C-250105B9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684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81BC-A874-435A-9A55-1608BC13A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48939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0AA67-8EE7-49E4-961D-FD0FF18C8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1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DBF0-7007-4714-9AFE-2B4A7E537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43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0BFD-74F0-456A-A443-C50B32AC2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86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B7BAA-7CD3-400F-9A4D-00F082F09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8833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A122-6C38-4002-B43A-0615FAD6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113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FB06-B836-4090-8AC8-25DB0166E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6338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F0B9-EB65-4B5E-A988-79CC19D89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4401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0CFB-54FD-4DD6-9771-CEDED1A08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6242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EF04-477D-4B6F-9D8E-8FE31D6C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3733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FF3D-4D12-4787-93D6-6C5967273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104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C4BC-5DE1-48C4-86DC-8861A0DC5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658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D303-E5F0-485C-9A78-534E43B17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6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11E3-88DF-4CE4-A96F-438293BA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6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256D-3611-4C4F-B99E-35412417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5932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CC695-A01D-47AA-9D42-55634C896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906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E11F-B447-489A-B0B9-619675F74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97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8D0A-853E-4BDA-A3F7-5AC45ED5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1844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AB724-ECCA-4A0D-9B31-DD4F130B1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44449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720B-26DB-4648-BC66-CE06E271D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8960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86657-D4BC-4D43-A95D-59EE4B65F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649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31BF-DACB-40E5-8735-5844D7992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491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2343-D125-4306-B7D8-B30179B98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80920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F8D9-D0B8-4ABB-8813-3718B3E5C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0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2FB3-6633-45BD-8C28-1CA902577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452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2E444-C077-4A9F-8EF5-93EA80C1E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334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A44A-B333-4834-AD51-E6331482E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661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F3C4-0BD8-4548-A99F-1743BEA2E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48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4011-45A5-4D98-B527-3AC2B9577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5642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41DD-8FFA-4A69-92A5-C5834A953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311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EB04-47B8-4997-8E8A-8836B378D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5179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4CBB-F787-4461-90C9-381C73A01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204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FDD8-07C0-4A64-B70E-F6305B323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2107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5D59-23D7-474B-954D-55581B001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624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95C2-E22A-43D5-905C-E8357A5C3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15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F52C-D343-45BE-97E2-A4894E23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860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FB84-892D-4BDA-B7E1-EF8CF327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8576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EF48-8FAB-48E1-8A67-0A5C85C2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6916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9EFB-B643-444C-A1BD-0E593FFD4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213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52FFB-386C-4631-BAB7-84E0995A9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601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08F5-2EEC-4283-BDAD-EE6E5921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35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F99A-B2E5-4FC7-87F5-C8104BB04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965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A402-6522-4B03-9096-B3EAB4CE4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6305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E69D-9665-4F36-AA8F-38076EEE1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7512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9C97-57B1-4A8E-A453-D54E0A72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291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7A6C-6DDC-4905-95DC-D6B5C59A3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69E8-C789-4FC8-BEBD-6FBC5D38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6538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24DC-CE1D-4714-B3F8-934ABC6E6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8144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F505E-EC63-4973-8BA2-34847048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6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F9FC-F39F-4B37-9C9F-56F90B8D7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0683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80A9F-7470-457C-80C8-1899D1B80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6978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816B-A4BC-49D2-8CA7-A5455DDA4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942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113D-C24C-46DC-A6A8-65F272489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50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3FA3-2F0F-463B-B5AF-A26383655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826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2FA5-92BE-4003-9C48-7B5013E4F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7350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2BC7-3CFC-470D-88C2-2BC8DEF82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6902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8781-AB2A-41DD-BF02-18CAC5AF8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8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7926-E6E1-44FF-9A7B-0D80E14EC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18101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ED22-21D3-48CB-A17B-22381ADAD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75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0794-A2A6-498D-BF4B-E8F8D9B38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8455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B45C-36DF-4774-9893-5D136208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2406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B7D5-8ED9-43E6-968C-89ADC8A40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8055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A16F7-72CA-4026-804D-739082D18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988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7246-33AF-4771-BF77-94B8CC496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555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FD77-8DE8-4519-AA9E-8F0DF278B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9410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6E31-F58B-4749-B5B3-35512039B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081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AA9B-BC20-4474-912E-202CA82D8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41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5029-4601-43AB-891D-A754EF63C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5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0F29-2CAC-4706-AEB1-50DA129CC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7567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F8943-EEB0-42CD-A560-1A427397D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370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EFE0-877C-4B7D-BB32-002EA1545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6935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1951-532E-48D0-912C-C191A5EE3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1497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2C02-FC39-4AB6-AFA1-16400523B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2381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CAFA-CC8C-4609-998D-D12FFD57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3540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C93B-293A-4279-8A22-698AB3825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0935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8AF3-86F1-46FC-994A-3B8EBAC7E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5102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5760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96824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5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28496-D304-4C7A-8B20-E5C87172A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2069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785184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845743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009054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12985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97228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5125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773403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89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CD149-A727-468D-AF8C-B276EE3B8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ADCE-C296-4DB6-8B9A-CEEBD0DED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02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BED05-4A6D-461C-892F-00253F7EF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4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6727-6AE9-4DE7-9727-36F5ED6A3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4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C690-DC9D-4BAB-8DD0-A7FE13307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51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9DE1-B463-4FF3-9C8F-A32CB4560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036E-ADC0-4DC9-8C85-4B113A41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32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7985-6FAD-4E9E-9C4B-DF05332C1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674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BAB6-033E-4408-B6FC-3EAEC577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1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AA37-0A21-4C03-BCA8-3193A9312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22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B791-FBF7-4BA1-B75A-913775176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1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5ADB-7392-4667-B055-6F91CEDC2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16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C24D-A951-4E0B-8D2C-5B263E588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77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8D8F-8ADA-4BEE-A313-AE9E81CC6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69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B3EF-4F45-470F-8B40-50CE19E25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2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CA333-B71F-4685-8433-33A26BF1D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24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E8481-919A-4267-86CB-C730F71F7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17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6592-6596-4D57-8EC1-F89C7249A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7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961CA-6CAE-4AB8-9A00-2D22B523C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5453-4ECE-42FE-826E-1FC61C52B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98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771F-D5EF-4618-9615-F8E4E72E2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74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0EEB-41BC-4C7E-9C3F-59F25E81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70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F725-16B1-464B-9167-3016C1EA1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53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6DCB-D912-4168-BB7A-39EBA94EF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42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6D026-BD57-41B0-9313-3685D1F67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84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6B64-324B-44E2-A34E-044EA400E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98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1A9E-8096-4164-9554-83EB4E292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84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A229-5FAC-4BF2-A6E0-94AF8C23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931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FB81-424F-459C-8D47-CBE4BB3F6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0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26B9-09E0-4798-8A9D-7BAABE258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0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091ED-5FEF-496C-93B7-B493DBE1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96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6EAD-F821-4698-A6AF-3A5B3DCA3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87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8AA2-3843-4579-8003-5DBF77B42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81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B4A5B-8A34-4A02-82B6-CBC4E56F2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270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7D96-F12F-41ED-8F84-C38E3657B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66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5C206-0939-4C50-9844-36E725CD6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7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B44B-2098-4586-ABCE-4586261D9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68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DAC7-DA68-4131-A543-FA9F42735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39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CEFD-6F5A-4066-A3A0-51B79B09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6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C3DB-68CF-4283-86B5-4B92C0179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86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050A-401A-49C7-9BA0-ACE5FC6DA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11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1583-F081-40FB-AC2C-08ECD405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516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9F6B-B805-4BFC-8C7D-919D2A655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98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F13C-A049-428D-9671-439466071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110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8140-DA26-4862-87FA-6C5B7C71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73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16BC-7D74-4A08-A522-64640067E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992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4831-FBAB-4B94-9BC4-76EAD01F3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27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59F2-673B-4E2F-8ED2-F71E26602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6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E907-EB52-46EB-9861-3525BEFEC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9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AF94-B28B-4106-814C-08B5ED7C9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82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AAC-C86C-4EDB-A9D7-8738A6CF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08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FFB8-B00A-47EB-8CB8-5FDF0646B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52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26DD-F326-4D21-853F-D2F913C5E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582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8030-5191-4D29-9B15-9E505CD29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8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2010D-E319-4788-A969-032C3210E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63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FB0-B326-45FC-ADE5-B577302EB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53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8457-570D-407A-BF46-F753CF6C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65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E2A1-DA2A-46D9-A391-4AC17ED4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18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2690F-6815-4545-89A7-D5FC3BF6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6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C4CBF0-9C52-4F1F-89C6-0386026E7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9C784-D514-460B-AD9E-E8D9A739B8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4973E-20D0-4F72-8FC5-A5AAA6317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59761-38C8-4492-9A84-7D9C7F3C6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5D226-B4B4-4374-A13E-2CBA48EBC0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0125A-0196-46FE-8133-F5D38DC060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706F01-6A64-4AF8-B1F7-BA767A75C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C1476D-3115-4923-85D1-60B4245B76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31099-CF1B-4EA2-A5EA-42EA26E1F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A3D40A-13BB-44E6-9AB6-83D7F53B2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C6B574-C34F-42F1-9753-01FE127188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30D8B1-DF24-4F2F-947A-520AB5B8C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A9EFC8-88F3-4455-B55E-148A473967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DB6FF-9C53-4C6B-A0B2-47B429B94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F19EF-E2D8-4392-9A6C-719EC3B342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3295E9-7136-4643-B391-ABAE10A892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F20993-EDED-4C9E-9AAD-72F68BC64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Advice From Samuel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01875E-AC4E-4CAE-B1C5-A8B8BA301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904A49-447F-45C9-A11A-6D7ED816B4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E2CD45-FC66-4D09-93CC-2D4E5AAA99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37477-A63E-4E9A-83BE-3026AA6EF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3ABC7D-3719-4199-812A-7B0513219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111A9-8072-4AE9-B27A-EE048AF611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828B8-F134-4560-A9DB-744993DAE1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DF5E8-7F1B-400B-B2FA-C2EC4AB92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1C617F-2D28-448F-A58A-9CD2FD76B8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altLang="en-US"/>
              <a:t>The Beatitudes: “Blessed Are…”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9752E8-EA3C-4E86-BC88-7A6733A621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03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AF699F-BA62-4F6A-9294-27EB853DF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310A9-5DC9-409F-BAFF-F50DD1C51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23AC3A-E60A-4873-BB20-7EC19332D6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E8BEE-C5DC-4B6A-AA64-CCD0F2490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8AA70-7603-4301-B222-32CD42F69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Advice From Samuel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FBEFB-0865-4E29-8AB6-E447E010B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9.xml"/><Relationship Id="rId4" Type="http://schemas.openxmlformats.org/officeDocument/2006/relationships/image" Target="../media/image43.t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9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358773"/>
            <a:ext cx="9144000" cy="1752600"/>
          </a:xfrm>
        </p:spPr>
        <p:txBody>
          <a:bodyPr>
            <a:prstTxWarp prst="textDeflateBottom">
              <a:avLst/>
            </a:prstTxWarp>
          </a:bodyPr>
          <a:lstStyle/>
          <a:p>
            <a:pPr>
              <a:defRPr/>
            </a:pPr>
            <a:r>
              <a:rPr lang="en-US" sz="6600" b="1" u="sng" dirty="0">
                <a:ln w="38100">
                  <a:solidFill>
                    <a:srgbClr val="FFFF00"/>
                  </a:solidFill>
                </a:ln>
                <a:solidFill>
                  <a:schemeClr val="tx1"/>
                </a:solidFill>
                <a:cs typeface="Times New Roman" pitchFamily="18" charset="0"/>
              </a:rPr>
              <a:t>Advice From Samuel</a:t>
            </a:r>
            <a:endParaRPr lang="en-US" sz="6600" b="1" dirty="0">
              <a:ln w="38100">
                <a:solidFill>
                  <a:srgbClr val="FFFF00"/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-86916" y="1235073"/>
            <a:ext cx="923091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kern="0" dirty="0">
                <a:solidFill>
                  <a:schemeClr val="hlink"/>
                </a:solidFill>
              </a:rPr>
              <a:t>Text: </a:t>
            </a:r>
            <a:r>
              <a:rPr lang="nn-NO" sz="3600" b="1" kern="0" dirty="0">
                <a:solidFill>
                  <a:schemeClr val="hlink"/>
                </a:solidFill>
                <a:cs typeface="Times New Roman" pitchFamily="18" charset="0"/>
              </a:rPr>
              <a:t>I Samuel 7:3</a:t>
            </a:r>
            <a:br>
              <a:rPr lang="nn-NO" sz="3600" b="1" kern="0" dirty="0">
                <a:solidFill>
                  <a:schemeClr val="hlink"/>
                </a:solidFill>
                <a:cs typeface="Times New Roman" pitchFamily="18" charset="0"/>
              </a:rPr>
            </a:br>
            <a:br>
              <a:rPr lang="en-US" sz="2800" b="1" kern="0" dirty="0">
                <a:solidFill>
                  <a:schemeClr val="hlink"/>
                </a:solidFill>
                <a:cs typeface="Times New Roman" pitchFamily="18" charset="0"/>
              </a:rPr>
            </a:br>
            <a:endParaRPr lang="en-US" sz="3600" b="1" kern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84F0DE-F968-4E7B-9019-9C1EDBB0D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22" y="2377237"/>
            <a:ext cx="3590355" cy="448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dirty="0">
                <a:solidFill>
                  <a:srgbClr val="0000FF"/>
                </a:solidFill>
              </a:rPr>
              <a:t>I Samuel 7:4-15</a:t>
            </a:r>
            <a:r>
              <a:rPr lang="en-US" i="1" u="sng" dirty="0">
                <a:solidFill>
                  <a:srgbClr val="0000FF"/>
                </a:solidFill>
              </a:rPr>
              <a:t> 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Israel followed the words of Samuel. 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They fasted, they prayed, they confessed, they put away the foreign gods, they sacrificed unto God, and they were delivered from their enemy (a great deliverance)!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09600" y="3429000"/>
            <a:ext cx="5070987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Are you separated from God?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58" y="2743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What about YOU?</a:t>
            </a:r>
            <a:endParaRPr lang="en-US" i="1" u="sng" dirty="0">
              <a:solidFill>
                <a:srgbClr val="0000F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19800" y="4186534"/>
            <a:ext cx="2459293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Are you lost?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35293" y="4648199"/>
            <a:ext cx="4419599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Is it possible that you find yourself in a dark place?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91264" y="5722202"/>
            <a:ext cx="6366387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Have you found yourself in a shameful, or even an embarrassing place?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0119"/>
            <a:ext cx="4114800" cy="297881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</a:rPr>
              <a:t>If so, help is not far away – Samuel’s advice to Israel is still applicable today </a:t>
            </a:r>
            <a:r>
              <a:rPr lang="en-US" i="1" dirty="0">
                <a:solidFill>
                  <a:schemeClr val="bg1"/>
                </a:solidFill>
              </a:rPr>
              <a:t>(Rom. 15:4)!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257800"/>
            <a:ext cx="9144000" cy="1200329"/>
          </a:xfrm>
          <a:prstGeom prst="rect">
            <a:avLst/>
          </a:prstGeo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You too can be delivered by turning to God,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putting away the sin in your life, 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and serving Him above all else!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16" y="1600200"/>
            <a:ext cx="4699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9" y="609600"/>
            <a:ext cx="7467601" cy="1143000"/>
          </a:xfrm>
        </p:spPr>
        <p:txBody>
          <a:bodyPr/>
          <a:lstStyle/>
          <a:p>
            <a:r>
              <a:rPr lang="en-US" sz="9600" b="1" dirty="0">
                <a:solidFill>
                  <a:schemeClr val="tx1"/>
                </a:solidFill>
                <a:latin typeface="Vladimir Script" pitchFamily="66" charset="0"/>
              </a:rPr>
              <a:t>Romans 15:4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5286"/>
            <a:ext cx="7620000" cy="3851989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0000FF"/>
                </a:solidFill>
                <a:latin typeface="Vladimir Script" pitchFamily="66" charset="0"/>
              </a:rPr>
              <a:t>“</a:t>
            </a:r>
            <a:r>
              <a:rPr lang="en-US" sz="4800" dirty="0">
                <a:solidFill>
                  <a:srgbClr val="0000FF"/>
                </a:solidFill>
                <a:latin typeface="Pristina" panose="03060402040406080204" pitchFamily="66" charset="0"/>
              </a:rPr>
              <a:t>For whatever was written in earlier times was written for our instruction, so that through perseverance and the encouragement of the Scriptures we might have hope.”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553200"/>
            <a:ext cx="6019800" cy="305414"/>
          </a:xfrm>
        </p:spPr>
        <p:txBody>
          <a:bodyPr/>
          <a:lstStyle/>
          <a:p>
            <a:r>
              <a:rPr lang="fr-FR" altLang="en-US" b="0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Advice</a:t>
            </a:r>
            <a:r>
              <a:rPr lang="fr-FR" altLang="en-US" b="0" dirty="0">
                <a:solidFill>
                  <a:srgbClr val="1C1C1C">
                    <a:lumMod val="50000"/>
                    <a:lumOff val="50000"/>
                  </a:srgbClr>
                </a:solidFill>
              </a:rPr>
              <a:t> </a:t>
            </a:r>
            <a:r>
              <a:rPr lang="fr-FR" altLang="en-US" b="0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From</a:t>
            </a:r>
            <a:r>
              <a:rPr lang="fr-FR" altLang="en-US" b="0" dirty="0">
                <a:solidFill>
                  <a:srgbClr val="1C1C1C">
                    <a:lumMod val="50000"/>
                    <a:lumOff val="50000"/>
                  </a:srgbClr>
                </a:solidFill>
              </a:rPr>
              <a:t> Samuel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5809962"/>
            <a:ext cx="8153400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God’s word provides encouragement and hope!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731467"/>
            <a:ext cx="9136626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Samuel’s leadership starts at a dark time for Israel 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(I Samuel 7)</a:t>
            </a:r>
            <a:endParaRPr lang="en-US" sz="2800" i="1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Israelites had just been defeated by the Philistines – I Samuel 4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 army was defeated – I Sam. 4:10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Their leaders were dead (Sons of Eli and Eli) – I Sam. 4:11, 18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 Ark of the Covenant had been taken away in battle – I Sam. 4:11-6:21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There must have been embarrassment and shame, for them and for God! These were God’s chosen people.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Then Israelites opened the Ark when it was returned to them in Beth-</a:t>
            </a:r>
            <a:r>
              <a:rPr lang="en-US" sz="2000" b="0" dirty="0" err="1">
                <a:solidFill>
                  <a:schemeClr val="bg2">
                    <a:lumMod val="10000"/>
                  </a:schemeClr>
                </a:solidFill>
              </a:rPr>
              <a:t>shemesh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 and God struck down 50,070 of the people – I Sam. 6:19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6200" y="4804012"/>
            <a:ext cx="6705600" cy="1200329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In this shameful position, as lost as they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could be, Samuel begins to lead as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Prophet, Priest, and Judge!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C4924-8B67-4042-B63D-54DF9243B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972125"/>
            <a:ext cx="2294955" cy="2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4916" y="86837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4916" y="792540"/>
            <a:ext cx="9148916" cy="323165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I Sam. 7:1-3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1.  And the men of </a:t>
            </a:r>
            <a:r>
              <a:rPr lang="en-US" sz="2000" b="0" dirty="0" err="1">
                <a:solidFill>
                  <a:srgbClr val="002060"/>
                </a:solidFill>
              </a:rPr>
              <a:t>Kiriath-jearim</a:t>
            </a:r>
            <a:r>
              <a:rPr lang="en-US" sz="2000" b="0" dirty="0">
                <a:solidFill>
                  <a:srgbClr val="002060"/>
                </a:solidFill>
              </a:rPr>
              <a:t> came and took the ark of the LORD and brought it into the house of </a:t>
            </a:r>
            <a:r>
              <a:rPr lang="en-US" sz="2000" b="0" dirty="0" err="1">
                <a:solidFill>
                  <a:srgbClr val="002060"/>
                </a:solidFill>
              </a:rPr>
              <a:t>Abinadab</a:t>
            </a:r>
            <a:r>
              <a:rPr lang="en-US" sz="2000" b="0" dirty="0">
                <a:solidFill>
                  <a:srgbClr val="002060"/>
                </a:solidFill>
              </a:rPr>
              <a:t> on the hill, and consecrated </a:t>
            </a:r>
            <a:r>
              <a:rPr lang="en-US" sz="2000" b="0" dirty="0" err="1">
                <a:solidFill>
                  <a:srgbClr val="002060"/>
                </a:solidFill>
              </a:rPr>
              <a:t>Eleazar</a:t>
            </a:r>
            <a:r>
              <a:rPr lang="en-US" sz="2000" b="0" dirty="0">
                <a:solidFill>
                  <a:srgbClr val="002060"/>
                </a:solidFill>
              </a:rPr>
              <a:t> his son to keep the ark of the LORD.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2.  From the day that the ark remained at </a:t>
            </a:r>
            <a:r>
              <a:rPr lang="en-US" sz="2000" b="0" dirty="0" err="1">
                <a:solidFill>
                  <a:srgbClr val="002060"/>
                </a:solidFill>
              </a:rPr>
              <a:t>Kiriath-jearim</a:t>
            </a:r>
            <a:r>
              <a:rPr lang="en-US" sz="2000" b="0" dirty="0">
                <a:solidFill>
                  <a:srgbClr val="002060"/>
                </a:solidFill>
              </a:rPr>
              <a:t>, the time was long, for it was twenty years; and all the house of Israel lamented after the LORD.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3.  Then Samuel spoke to all the house of Israel, saying, "If you return to the LORD with all your heart, remove the foreign gods and the </a:t>
            </a:r>
            <a:r>
              <a:rPr lang="en-US" sz="2000" b="0" dirty="0" err="1">
                <a:solidFill>
                  <a:srgbClr val="002060"/>
                </a:solidFill>
              </a:rPr>
              <a:t>Ashtaroth</a:t>
            </a:r>
            <a:r>
              <a:rPr lang="en-US" sz="2000" b="0" dirty="0">
                <a:solidFill>
                  <a:srgbClr val="002060"/>
                </a:solidFill>
              </a:rPr>
              <a:t> from among you and direct your hearts to the LORD and serve Him alone; and He will deliver you from the hand of the Philistines."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298" y="4704318"/>
            <a:ext cx="7010399" cy="156966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Samuel’s advice is still relevant to not only</a:t>
            </a:r>
          </a:p>
          <a:p>
            <a:pPr eaLnBrk="1" hangingPunct="1"/>
            <a:r>
              <a:rPr lang="en-US" dirty="0"/>
              <a:t>God’s people today but also all those who desire to turn to God! </a:t>
            </a:r>
          </a:p>
          <a:p>
            <a:pPr eaLnBrk="1" hangingPunct="1"/>
            <a:r>
              <a:rPr lang="en-US" i="1" dirty="0"/>
              <a:t>(Rom. 15:4)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B100-8D31-454C-9BDC-B4B11E85B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23" y="4120297"/>
            <a:ext cx="2053277" cy="27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7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4804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Turn Whole Heart to God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9688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 Sam. 7:3: “Return to the LORD with all your heart”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>
                <a:solidFill>
                  <a:srgbClr val="0000FF"/>
                </a:solidFill>
              </a:rPr>
              <a:t>Application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Mt. 22:37 (Quoted from Deut. 6:5):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All people are to love the Lord with everything that they are: Heart, Soul, Mind, and Strength (Mk. 12:30) – Especially God’s people!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Jer. 31:31-34: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New Covenant prophecy was that the people would turn their hearts to God </a:t>
            </a:r>
            <a:r>
              <a:rPr lang="en-US" sz="2000" b="0" i="1" dirty="0">
                <a:solidFill>
                  <a:schemeClr val="bg2">
                    <a:lumMod val="10000"/>
                  </a:schemeClr>
                </a:solidFill>
              </a:rPr>
              <a:t>(Heb. 8:8-13; Heb. 10:15-17) </a:t>
            </a:r>
          </a:p>
          <a:p>
            <a:pPr marL="800100" lvl="1" indent="-342900" algn="l">
              <a:buClr>
                <a:srgbClr val="0066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Fulfilled in the blood of Jesus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(Lk. 22:20; Heb. 9:15)</a:t>
            </a:r>
            <a:endParaRPr lang="en-US" sz="2000" b="0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Jn. 5:1-4: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Turning to God with our whole heart is seen in our love for Him to obey His commands and in our overcoming faith! 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Lk. 8:15: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 good soil is “an honest and good heart” that hears the word and holds it fast, bearing fruit with perseverance! This takes turning our whole heart to God!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4916" y="5291325"/>
            <a:ext cx="5567516" cy="1200329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Turning our whole heart to God requires our submission to Him in obedience and faith!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24983"/>
            <a:ext cx="3429000" cy="193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75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Remove Idols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8763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 Sam. 7:3: “Remove the foreign gods and the </a:t>
            </a:r>
            <a:r>
              <a:rPr lang="en-US" dirty="0" err="1">
                <a:solidFill>
                  <a:srgbClr val="0000FF"/>
                </a:solidFill>
              </a:rPr>
              <a:t>Ashtaroth</a:t>
            </a:r>
            <a:r>
              <a:rPr lang="en-US" dirty="0">
                <a:solidFill>
                  <a:srgbClr val="0000FF"/>
                </a:solidFill>
              </a:rPr>
              <a:t> from among you”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290" y="198120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>
                <a:solidFill>
                  <a:srgbClr val="0000FF"/>
                </a:solidFill>
              </a:rPr>
              <a:t>Application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Thess. 1:9: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 Thessalonians were an example of people who turned “from idols to serve a living and true God!”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Jn. 5:21: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Saints are to be aware of and avoid idols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4916" y="3886200"/>
            <a:ext cx="9136626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</a:rPr>
              <a:t>What does modern day idolatry look like?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1" y="4481294"/>
            <a:ext cx="2411672" cy="207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4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Remove Idols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4916" y="533400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dirty="0">
                <a:solidFill>
                  <a:srgbClr val="0000FF"/>
                </a:solidFill>
              </a:rPr>
              <a:t>What does modern day idolatry look like?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Material images are not necessary for one to practice idolatry!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Anything competing in our hearts with God when it comes to our trust, dependence, affection &amp; love – Mt. 6:19-24; Phil. 3:18-19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Eph. 5:5; Col. 3:5: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While some may not actually serve idols, there are things in our lives that can “amount to idolatry”: Greed, Covetousness…</a:t>
            </a:r>
          </a:p>
          <a:p>
            <a:pPr marL="800100" lvl="1" indent="-342900" algn="l">
              <a:buClr>
                <a:srgbClr val="006600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Money, power, status, physical appearance, pleasure, leisure, social change, religion, </a:t>
            </a:r>
            <a:r>
              <a:rPr lang="en-US" sz="2000" b="0" dirty="0" err="1">
                <a:solidFill>
                  <a:schemeClr val="bg2">
                    <a:lumMod val="10000"/>
                  </a:schemeClr>
                </a:solidFill>
              </a:rPr>
              <a:t>etc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…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Rom. 1:18-25 (1:29-31):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Exchanged the truth for a lie – served the creature rather than the Creator!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False religion is idolatry </a:t>
            </a: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(II Cor. 11:3-4; Gal. 1:6-9; II Jn. 9)!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3840409"/>
            <a:ext cx="2559191" cy="2901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43" y="4255226"/>
            <a:ext cx="2411672" cy="2071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43" y="4023614"/>
            <a:ext cx="3381682" cy="25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0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290" y="13515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Remove Idols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8799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 Sam. 7:3: “Remove the foreign gods and the </a:t>
            </a:r>
            <a:r>
              <a:rPr lang="en-US" dirty="0" err="1">
                <a:solidFill>
                  <a:srgbClr val="0000FF"/>
                </a:solidFill>
              </a:rPr>
              <a:t>Ashtaroth</a:t>
            </a:r>
            <a:r>
              <a:rPr lang="en-US" dirty="0">
                <a:solidFill>
                  <a:srgbClr val="0000FF"/>
                </a:solidFill>
              </a:rPr>
              <a:t> from among you”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2290" y="1981200"/>
            <a:ext cx="91440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>
                <a:solidFill>
                  <a:srgbClr val="0000FF"/>
                </a:solidFill>
              </a:rPr>
              <a:t>Application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I Thess. 1:9: </a:t>
            </a:r>
            <a:r>
              <a:rPr lang="en-US" sz="2000" b="0" i="1" dirty="0">
                <a:solidFill>
                  <a:schemeClr val="bg2">
                    <a:lumMod val="10000"/>
                  </a:schemeClr>
                </a:solidFill>
              </a:rPr>
              <a:t>The Thessalonians were an example of people who turned “from idols to serve a living and true God!”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I Jn. 5:21: </a:t>
            </a:r>
            <a:r>
              <a:rPr lang="en-US" sz="2000" b="0" i="1" dirty="0">
                <a:solidFill>
                  <a:schemeClr val="bg2">
                    <a:lumMod val="10000"/>
                  </a:schemeClr>
                </a:solidFill>
              </a:rPr>
              <a:t>Saints are to be aware of and avoid idols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Heb. 12:1-2: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Must be willing to give up whatever it is that stands between us and God, or what stands in the way of serving God!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4851975"/>
            <a:ext cx="6629400" cy="830997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Removing idols is getting rid of sin in our lives that entangle and hinder us!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90" y="3724787"/>
            <a:ext cx="2349910" cy="31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8917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Serve God Alone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Advice From Samuel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76712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I Sam. 7:3: “Direct your hearts to the LORD and serve Him alone”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1752600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i="1" u="sng" dirty="0">
                <a:solidFill>
                  <a:srgbClr val="0000FF"/>
                </a:solidFill>
              </a:rPr>
              <a:t>Application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Mt. 4:10 (Quoted from Deut. 6:13):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Jesus told Satan, “Go, Satan! For it is written, 'YOU SHALL WORSHIP THE LORD YOUR GOD, AND SERVE HIM ONLY” 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i="1" dirty="0">
                <a:solidFill>
                  <a:schemeClr val="bg2">
                    <a:lumMod val="10000"/>
                  </a:schemeClr>
                </a:solidFill>
              </a:rPr>
              <a:t>I Thess. 1:9: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The Thessalonians turned from idols to serve God alone!</a:t>
            </a:r>
          </a:p>
          <a:p>
            <a:pPr algn="l">
              <a:buClr>
                <a:srgbClr val="0066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Jn. 5:19-20: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Jesus is the true God &amp; in Him is eternal life! (Mt. 11:28-30) – We must know Him to serve Him!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(Mt. 6:33; Col. 3:1-2)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5599" y="4891563"/>
            <a:ext cx="5447001" cy="830997"/>
          </a:xfrm>
          <a:prstGeom prst="rect">
            <a:avLst/>
          </a:prstGeom>
          <a:solidFill>
            <a:srgbClr val="FF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Serving God alone is to make Him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our priority in life above all else!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772" y="4262625"/>
            <a:ext cx="3428227" cy="22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9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round rectangle bevel">
  <a:themeElements>
    <a:clrScheme name="round 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quare bevel">
  <a:themeElements>
    <a:clrScheme name="squar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quare bevel">
  <a:themeElements>
    <a:clrScheme name="1_square bevel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quare bevel">
  <a:themeElements>
    <a:clrScheme name="2_squar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v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colormaster">
  <a:themeElements>
    <a:clrScheme name="">
      <a:dk1>
        <a:srgbClr val="C0C0C0"/>
      </a:dk1>
      <a:lt1>
        <a:srgbClr val="FFFFFF"/>
      </a:lt1>
      <a:dk2>
        <a:srgbClr val="339966"/>
      </a:dk2>
      <a:lt2>
        <a:srgbClr val="CCFFCC"/>
      </a:lt2>
      <a:accent1>
        <a:srgbClr val="29A329"/>
      </a:accent1>
      <a:accent2>
        <a:srgbClr val="00FFFF"/>
      </a:accent2>
      <a:accent3>
        <a:srgbClr val="ADCA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ound rectangle bevel">
  <a:themeElements>
    <a:clrScheme name="1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4835</TotalTime>
  <Words>1275</Words>
  <Application>Microsoft Office PowerPoint</Application>
  <PresentationFormat>On-screen Show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12</vt:i4>
      </vt:variant>
    </vt:vector>
  </HeadingPairs>
  <TitlesOfParts>
    <vt:vector size="57" baseType="lpstr">
      <vt:lpstr>Ameretto</vt:lpstr>
      <vt:lpstr>Arial</vt:lpstr>
      <vt:lpstr>Calisto MT</vt:lpstr>
      <vt:lpstr>Pristina</vt:lpstr>
      <vt:lpstr>Tahoma</vt:lpstr>
      <vt:lpstr>Times New Roman</vt:lpstr>
      <vt:lpstr>Vladimir Script</vt:lpstr>
      <vt:lpstr>Wingdings</vt:lpstr>
      <vt:lpstr>round rectangle bevel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square bevel</vt:lpstr>
      <vt:lpstr>7_colormaster</vt:lpstr>
      <vt:lpstr>8_colormaster</vt:lpstr>
      <vt:lpstr>1_square bevel</vt:lpstr>
      <vt:lpstr>9_colormaster</vt:lpstr>
      <vt:lpstr>10_colormaster</vt:lpstr>
      <vt:lpstr>2_square bevel</vt:lpstr>
      <vt:lpstr>11_colormaster</vt:lpstr>
      <vt:lpstr>12_colormaster</vt:lpstr>
      <vt:lpstr>tv</vt:lpstr>
      <vt:lpstr>13_colormaster</vt:lpstr>
      <vt:lpstr>14_colormaster</vt:lpstr>
      <vt:lpstr>15_colormaster</vt:lpstr>
      <vt:lpstr>16_colormaster</vt:lpstr>
      <vt:lpstr>17_colormaster</vt:lpstr>
      <vt:lpstr>18_colormaster</vt:lpstr>
      <vt:lpstr>19_colormaster</vt:lpstr>
      <vt:lpstr>20_colormaster</vt:lpstr>
      <vt:lpstr>simple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27_colormaster</vt:lpstr>
      <vt:lpstr>28_colormaster</vt:lpstr>
      <vt:lpstr>master</vt:lpstr>
      <vt:lpstr>Advice From Samuel</vt:lpstr>
      <vt:lpstr>Romans 15:4</vt:lpstr>
      <vt:lpstr>Intro</vt:lpstr>
      <vt:lpstr>Intro</vt:lpstr>
      <vt:lpstr>Turn Whole Heart to God</vt:lpstr>
      <vt:lpstr>Remove Idols</vt:lpstr>
      <vt:lpstr>Remove Idols</vt:lpstr>
      <vt:lpstr>Remove Idols</vt:lpstr>
      <vt:lpstr>Serve God Alone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From Samuel</dc:title>
  <dc:subject>12/10/17</dc:subject>
  <dc:creator>DarkWolf</dc:creator>
  <cp:lastModifiedBy>Nathan Morrison</cp:lastModifiedBy>
  <cp:revision>27</cp:revision>
  <dcterms:created xsi:type="dcterms:W3CDTF">2005-06-04T23:49:02Z</dcterms:created>
  <dcterms:modified xsi:type="dcterms:W3CDTF">2017-12-10T18:57:57Z</dcterms:modified>
</cp:coreProperties>
</file>