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0" r:id="rId3"/>
    <p:sldId id="576" r:id="rId4"/>
    <p:sldId id="516" r:id="rId5"/>
    <p:sldId id="579" r:id="rId6"/>
    <p:sldId id="584" r:id="rId7"/>
    <p:sldId id="586" r:id="rId8"/>
    <p:sldId id="558" r:id="rId9"/>
    <p:sldId id="563" r:id="rId10"/>
    <p:sldId id="572" r:id="rId11"/>
    <p:sldId id="564" r:id="rId12"/>
    <p:sldId id="565" r:id="rId13"/>
    <p:sldId id="591" r:id="rId14"/>
    <p:sldId id="593" r:id="rId15"/>
    <p:sldId id="595" r:id="rId16"/>
    <p:sldId id="569" r:id="rId17"/>
    <p:sldId id="597" r:id="rId18"/>
    <p:sldId id="570" r:id="rId19"/>
    <p:sldId id="599" r:id="rId20"/>
    <p:sldId id="352" r:id="rId21"/>
    <p:sldId id="601" r:id="rId22"/>
    <p:sldId id="57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006600"/>
    <a:srgbClr val="FF0066"/>
    <a:srgbClr val="FFFFFF"/>
    <a:srgbClr val="FFCC00"/>
    <a:srgbClr val="66FFFF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391" autoAdjust="0"/>
  </p:normalViewPr>
  <p:slideViewPr>
    <p:cSldViewPr snapToObjects="1"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4CD5E92-E246-453A-B564-B3B49278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36595BB-F51F-491F-89AC-C9711145C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220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1D3DEFD-502D-49B7-A690-AB95F7F3546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 or if questions, Call: 804-277-1983 or visit www.courthousechurchofcrist.com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74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33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41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2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E1BF89-B517-43D4-8A5A-83830C98B84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FD534E8-BFD3-4CAD-9ABD-0EE4B88BD48D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FD534E8-BFD3-4CAD-9ABD-0EE4B88BD48D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3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E1BF89-B517-43D4-8A5A-83830C98B84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Image: By Carlos S.</a:t>
            </a:r>
          </a:p>
        </p:txBody>
      </p:sp>
    </p:spTree>
    <p:extLst>
      <p:ext uri="{BB962C8B-B14F-4D97-AF65-F5344CB8AC3E}">
        <p14:creationId xmlns:p14="http://schemas.microsoft.com/office/powerpoint/2010/main" val="164869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2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4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0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By Michael Cox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89BE52-3BDD-48C9-837D-B7F0A36DF377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AD4D-8CD0-41C8-8DB6-443CF4CB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9D84-831D-4AFC-9E6E-DEDCD3D37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5B0D-8C51-4BF9-B251-B27F7BA84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5326-22DA-42BF-A479-B06B7A36D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2E6D-6446-445A-B901-EB1DF12E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2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90A2-2969-46F0-B395-59FB85A3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10F4-F0E8-4D29-B7E4-FEAF00D7E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DCF8-AB3A-40BE-9653-74F2FFF98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E458-D220-47CE-B7A1-D925137F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026D-91F4-45C5-A7FE-F0E89012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1439-0D7E-4FD8-8AB7-6D3E9E7C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3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Windows Of Heaven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E3B687D-0DDF-4894-A704-3D01B25A5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8" r:id="rId2"/>
    <p:sldLayoutId id="2147483777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8" r:id="rId9"/>
    <p:sldLayoutId id="2147483774" r:id="rId10"/>
    <p:sldLayoutId id="2147483775" r:id="rId11"/>
  </p:sldLayoutIdLst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763" y="1676400"/>
            <a:ext cx="9148763" cy="1066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Text: Mal. 3:10-12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1502"/>
            <a:ext cx="9144000" cy="147729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6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Windows Of Heaven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8" y="27432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123643"/>
            <a:ext cx="9144000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Holy Spirit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145500"/>
            <a:ext cx="917659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The Holy Spirit has inspired and delivered the word of God</a:t>
            </a:r>
          </a:p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to men that we may know God’s will for our lives!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II Tim. 3:16-17: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All Scripture is inspired by God (“God-breathed”).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7846" y="2290439"/>
            <a:ext cx="91384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Jude 3: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faith has been once delivered to all the saints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2690549"/>
            <a:ext cx="91765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II Pet. 1:20-21: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All prophecy is from the Holy Spirit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17846" y="4030988"/>
            <a:ext cx="5633884" cy="200054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II Tim. 3:16-17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16.  All Scripture is inspired by God and profitable for teaching, for reproof, for correction, for training in righteousness;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17.  so that the man of God may be adequate, equipped for every good work.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73DE3D-2B44-4892-BB72-51D9264B9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98" y="3812062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179738"/>
            <a:ext cx="9144000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Holy Spirit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1752600"/>
            <a:ext cx="9176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Rom. 5:8: The Spirit convicts us of sin –In order to bring</a:t>
            </a:r>
          </a:p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us to and keep us in Christ</a:t>
            </a:r>
            <a:endParaRPr lang="en-US" sz="20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7846" y="2895600"/>
            <a:ext cx="917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Eph. 4:30: The Spirit puts God’s seal upon us</a:t>
            </a:r>
            <a:endParaRPr lang="en-US" sz="20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3657600"/>
            <a:ext cx="9176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Js. 1:5: He gives guidance in life’s choices, if we but ask</a:t>
            </a:r>
          </a:p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for wisdom from God!</a:t>
            </a:r>
            <a:endParaRPr lang="en-US" sz="20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AA092-07B1-44A2-80BD-37BCBDD53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33513"/>
            <a:ext cx="3494638" cy="23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112207"/>
            <a:ext cx="9144000" cy="9215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Holy Spirit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378236"/>
            <a:ext cx="917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He gives us comfort in sorrow—Through God’s word!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748" y="221343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Reminding us of God’s presence and love despite life’s trials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4226D2-CFD0-421C-B0F8-6C0E06D62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9" y="3886200"/>
            <a:ext cx="3987853" cy="2990890"/>
          </a:xfrm>
          <a:prstGeom prst="rect">
            <a:avLst/>
          </a:prstGeom>
        </p:spPr>
      </p:pic>
      <p:sp>
        <p:nvSpPr>
          <p:cNvPr id="17" name="Text Box 8">
            <a:extLst>
              <a:ext uri="{FF2B5EF4-FFF2-40B4-BE49-F238E27FC236}">
                <a16:creationId xmlns:a16="http://schemas.microsoft.com/office/drawing/2014/main" id="{8D907E9C-B526-4B2F-A6F9-799E679F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" y="4381371"/>
            <a:ext cx="4938252" cy="200054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II Cor. 1:3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 Blessed be the God and Father of our Lord Jesus Christ, the Father of mercies and God of all comfort,</a:t>
            </a:r>
          </a:p>
        </p:txBody>
      </p:sp>
    </p:spTree>
    <p:extLst>
      <p:ext uri="{BB962C8B-B14F-4D97-AF65-F5344CB8AC3E}">
        <p14:creationId xmlns:p14="http://schemas.microsoft.com/office/powerpoint/2010/main" val="843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112207"/>
            <a:ext cx="9144000" cy="9215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Holy Spirit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378236"/>
            <a:ext cx="917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He gives us comfort in sorrow—Through God’s word!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748" y="221343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Reminding us of God’s presence and love despite life’s trials (II Cor. 1:3-7)</a:t>
            </a:r>
          </a:p>
          <a:p>
            <a:pPr marL="342900" indent="-342900"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Providing strength to go 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4226D2-CFD0-421C-B0F8-6C0E06D62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95" y="3314055"/>
            <a:ext cx="3987853" cy="2990890"/>
          </a:xfrm>
          <a:prstGeom prst="rect">
            <a:avLst/>
          </a:prstGeom>
        </p:spPr>
      </p:pic>
      <p:sp>
        <p:nvSpPr>
          <p:cNvPr id="17" name="Text Box 8">
            <a:extLst>
              <a:ext uri="{FF2B5EF4-FFF2-40B4-BE49-F238E27FC236}">
                <a16:creationId xmlns:a16="http://schemas.microsoft.com/office/drawing/2014/main" id="{8D907E9C-B526-4B2F-A6F9-799E679F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1" y="3070563"/>
            <a:ext cx="4938252" cy="3477875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II Thess. 2:16-17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16.  Now may our Lord Jesus Christ Himself and God our Father, who has loved us and given us eternal comfort and good hope by grace,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17.  comfort and strengthen your hearts in every good work and word.</a:t>
            </a:r>
          </a:p>
        </p:txBody>
      </p:sp>
    </p:spTree>
    <p:extLst>
      <p:ext uri="{BB962C8B-B14F-4D97-AF65-F5344CB8AC3E}">
        <p14:creationId xmlns:p14="http://schemas.microsoft.com/office/powerpoint/2010/main" val="36654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112207"/>
            <a:ext cx="9144000" cy="9215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Holy Spirit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378236"/>
            <a:ext cx="917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He gives us comfort in sorrow—Through God’s word!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748" y="2213434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Reminding us of God’s presence and love despite life’s trials</a:t>
            </a:r>
          </a:p>
          <a:p>
            <a:pPr marL="342900" indent="-342900"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Providing strength to go on (II Thess. 2:16-17)</a:t>
            </a:r>
          </a:p>
          <a:p>
            <a:pPr marL="342900" indent="-342900"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Reminding us of the Scriptures to lift our fallen and crushed spirits in time of need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4226D2-CFD0-421C-B0F8-6C0E06D62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47" y="3624560"/>
            <a:ext cx="3987853" cy="2990890"/>
          </a:xfrm>
          <a:prstGeom prst="rect">
            <a:avLst/>
          </a:prstGeom>
        </p:spPr>
      </p:pic>
      <p:sp>
        <p:nvSpPr>
          <p:cNvPr id="17" name="Text Box 8">
            <a:extLst>
              <a:ext uri="{FF2B5EF4-FFF2-40B4-BE49-F238E27FC236}">
                <a16:creationId xmlns:a16="http://schemas.microsoft.com/office/drawing/2014/main" id="{8D907E9C-B526-4B2F-A6F9-799E679F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1" y="3935065"/>
            <a:ext cx="4938252" cy="2369880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Rom. 8:18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18.  For I consider that the sufferings of this present time are not worthy to be compared with the glory that is to be revealed to us.</a:t>
            </a:r>
          </a:p>
        </p:txBody>
      </p:sp>
    </p:spTree>
    <p:extLst>
      <p:ext uri="{BB962C8B-B14F-4D97-AF65-F5344CB8AC3E}">
        <p14:creationId xmlns:p14="http://schemas.microsoft.com/office/powerpoint/2010/main" val="2115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54428" y="6532109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228600"/>
            <a:ext cx="9144000" cy="9215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Holy Spirit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8BA5BA8-2205-4C15-B6C5-9801C23A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657" y="1524947"/>
            <a:ext cx="917665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Tahoma" pitchFamily="34" charset="0"/>
                <a:cs typeface="Times New Roman" pitchFamily="18" charset="0"/>
              </a:rPr>
              <a:t>God opened the windows of Heaven</a:t>
            </a:r>
          </a:p>
          <a:p>
            <a:pPr algn="ctr" eaLnBrk="1" hangingPunct="1"/>
            <a:r>
              <a:rPr lang="en-US" sz="3600" b="1" dirty="0">
                <a:latin typeface="Tahoma" pitchFamily="34" charset="0"/>
                <a:cs typeface="Times New Roman" pitchFamily="18" charset="0"/>
              </a:rPr>
              <a:t>and sent the Holy Spirit to gave man His word!</a:t>
            </a:r>
            <a:endParaRPr lang="en-US" sz="3600" b="1" i="1" dirty="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5C8CA4-A835-462F-B296-6AFEBF04E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39" y="3257500"/>
            <a:ext cx="5380264" cy="35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145632"/>
            <a:ext cx="9144000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Will Open the Windows of Heaven Again and Send Back His Son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748" y="3505200"/>
            <a:ext cx="9144000" cy="107721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Rom. 8:18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18.  For I consider that the sufferings of this present time are not worthy to be compared with the glory that is to be revealed to 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4648200"/>
            <a:ext cx="2946400" cy="220980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748" y="4839963"/>
            <a:ext cx="6005052" cy="1692771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Rev. 1:7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 BEHOLD, HE IS COMING WITH THE CLOUDS, and every eye will see Him, even those who pierced Him; and all the tribes of the earth will mourn over Him. So it is to be. Amen.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D07EAE3-9A84-4E18-9AD9-AB5E06E1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9" y="1128268"/>
            <a:ext cx="917659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Acts 1:9-11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Jesus is now gone above to reign at God’s right hand 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(Col. 3:1)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and waits till the time for His second coming 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(I Thess. 4:16-18)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just as He promised! 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(Jn. 14:1-3)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D5C5A2C-E7C2-409A-9599-A71DBC431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" y="2565263"/>
            <a:ext cx="91292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All of mankind will see the glory of God when Christ </a:t>
            </a:r>
          </a:p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returns!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0" grpId="0" animBg="1" autoUpdateAnimBg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549" y="152400"/>
            <a:ext cx="9144000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Will Open the Windows of Heaven Again and Send Back His Son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148CF15-DF05-47EB-AEBB-E86402F28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" y="1527790"/>
            <a:ext cx="91292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He has promised to return and judge the world in</a:t>
            </a:r>
          </a:p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righteousness!</a:t>
            </a:r>
          </a:p>
          <a:p>
            <a:pPr algn="ctr" eaLnBrk="1" hangingPunct="1"/>
            <a:r>
              <a:rPr lang="en-US" sz="2400" b="1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Mt. 25:31-46; II Thess. 1:7-9; II Tim. 4:8; I Pet. 4:17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74D25-ADD5-48D0-BA3A-F1FE3D02E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60" y="2899569"/>
            <a:ext cx="3833428" cy="39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549" y="106805"/>
            <a:ext cx="9144000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Will Open the Windows of Heaven Again and Send Back His Son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243649"/>
            <a:ext cx="917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A complete contrast to the 1</a:t>
            </a:r>
            <a:r>
              <a:rPr lang="en-US" sz="2400" b="1" baseline="30000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st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 time He came!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2DB7A8-4E39-49F9-B024-D2950A6FF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81417"/>
              </p:ext>
            </p:extLst>
          </p:nvPr>
        </p:nvGraphicFramePr>
        <p:xfrm>
          <a:off x="-1818" y="1994984"/>
          <a:ext cx="916056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283">
                  <a:extLst>
                    <a:ext uri="{9D8B030D-6E8A-4147-A177-3AD203B41FA5}">
                      <a16:colId xmlns:a16="http://schemas.microsoft.com/office/drawing/2014/main" val="22223083"/>
                    </a:ext>
                  </a:extLst>
                </a:gridCol>
                <a:gridCol w="4580283">
                  <a:extLst>
                    <a:ext uri="{9D8B030D-6E8A-4147-A177-3AD203B41FA5}">
                      <a16:colId xmlns:a16="http://schemas.microsoft.com/office/drawing/2014/main" val="3853741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Jesus Came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Jesus 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6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came as a lowly babe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(Lk. 2:12)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will come as a conquering King – 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Mt. 25:31-46; II Thess. 1:7-9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came riding into Jerusalem on a donkey 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(Lk. 19:30-40)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will come on a white horse – </a:t>
                      </a:r>
                    </a:p>
                    <a:p>
                      <a:pPr algn="ctr"/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Rev. 19:11-16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31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came as the sacrificial Lamb of God</a:t>
                      </a:r>
                    </a:p>
                    <a:p>
                      <a:pPr algn="ctr"/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(Jn. 1:29; Acts 8:32)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will come as the Lion of the tribe of Judah – 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Rev. 5:5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9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had few friends </a:t>
                      </a:r>
                    </a:p>
                    <a:p>
                      <a:pPr algn="ctr"/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(Is. 53:3; Mk. 14:50)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will come with all the hosts of Heaven – 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 Thess. 1:7; Rev. 19:14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08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came to suffer </a:t>
                      </a:r>
                    </a:p>
                    <a:p>
                      <a:pPr algn="ctr"/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(Mt. 16:21; Lk. 24:24-26, 46-47)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 will come to bring judgment &amp; salvation – 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Mt. 25:34, 41, 46; Heb. 9:27-28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6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Will Open the Windows of Heaven Again and Send Back His Son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0" y="1326609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Tahoma" pitchFamily="34" charset="0"/>
                <a:cs typeface="Times New Roman" pitchFamily="18" charset="0"/>
              </a:rPr>
              <a:t>God will one day open the windows of</a:t>
            </a:r>
          </a:p>
          <a:p>
            <a:pPr algn="ctr" eaLnBrk="1" hangingPunct="1"/>
            <a:r>
              <a:rPr lang="en-US" sz="3600" b="1" dirty="0">
                <a:latin typeface="Tahoma" pitchFamily="34" charset="0"/>
                <a:cs typeface="Times New Roman" pitchFamily="18" charset="0"/>
              </a:rPr>
              <a:t>Heaven again and send His Son to judge the wicked and reward the faithful! </a:t>
            </a:r>
            <a:r>
              <a:rPr lang="en-US" sz="3600" b="1" i="1" dirty="0">
                <a:latin typeface="Tahoma" pitchFamily="34" charset="0"/>
                <a:cs typeface="Times New Roman" pitchFamily="18" charset="0"/>
              </a:rPr>
              <a:t>(Mt. 25:31-46)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18BD91-F215-49C0-8759-5EEE5D11E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31" y="3624047"/>
            <a:ext cx="4311937" cy="32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4881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Windows Of Heaven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14" y="779248"/>
            <a:ext cx="9154152" cy="3847207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Mal. 3:10-12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 "Bring the whole tithe into the storehouse, so that there may be food in My house, and test Me now in this," says the LORD of hosts, "if I will not open for you the windows of heaven and pour out for you a blessing until it overflows.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  "Then I will rebuke the devourer for you, so that it will not destroy the fruits of the ground; nor will your vine in the field cast its grapes," says the LORD of hosts.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 "All the nations will call you blessed, for you shall be a delightful land," says the LORD of hosts.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7846" y="5029200"/>
            <a:ext cx="916184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II Kings 7:2, 19: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phrase “windows of Heaven” is used here to refer to the blessing of food and sustenance.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Ps. 78:23-25: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From the “doors of Heaven” God gave the Israelites food in abundance</a:t>
            </a:r>
          </a:p>
        </p:txBody>
      </p:sp>
    </p:spTree>
    <p:extLst>
      <p:ext uri="{BB962C8B-B14F-4D97-AF65-F5344CB8AC3E}">
        <p14:creationId xmlns:p14="http://schemas.microsoft.com/office/powerpoint/2010/main" val="38082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4928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9833" y="157268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9832" y="645380"/>
            <a:ext cx="914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Studying about the Windows of Heaven reminds us to be</a:t>
            </a:r>
          </a:p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grateful and praise God for: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Sending His Son to redeem us from our sins!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Sending the Holy Spirit to reveal His word and will for our lives!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Sending His Son again to judge the world &amp; grant eternal life to saints!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6B3706-B5CF-4A5B-BE8C-3D9CAC400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0" y="3829050"/>
            <a:ext cx="4038600" cy="3028950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0C5A30FE-9CD6-4AFF-9FA0-EF9A47FB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40" y="2783492"/>
            <a:ext cx="9148007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May we ever give God the glory, praise, and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thanksgiving due Him for all He has done for us! </a:t>
            </a:r>
            <a:endParaRPr lang="en-US" sz="2400" b="1" i="1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5CE8BFF-7289-4FF9-A1F6-0A3DD665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29051"/>
            <a:ext cx="4316186" cy="3028950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Ps. 96:1-3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 Sing to the LORD a new song; Sing to the LORD, all the earth.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Sing to the LORD, bless His name; Proclaim good tidings of His salvation from day to day.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 Tell of His glory among the nations, His wonderful deeds among all the peoples.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4928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16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939446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The “windows of Heaven” open to bless the faithful, and one day they will open to usher in </a:t>
            </a:r>
          </a:p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Eternity! </a:t>
            </a:r>
          </a:p>
          <a:p>
            <a:pPr algn="ctr" eaLnBrk="1" hangingPunct="1"/>
            <a:r>
              <a:rPr lang="en-US" sz="2400" b="1" i="1" u="sng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Where will you spend 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63084"/>
            <a:ext cx="4724400" cy="37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4881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Windows Of Heaven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637396"/>
            <a:ext cx="9144000" cy="1569660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The Scriptures are full of instances of the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“windows of Heaven” being opened, even if the term isn’t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directly applied, and they are opened for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 blessing and judgment!</a:t>
            </a:r>
            <a:endParaRPr lang="en-US" sz="2400" b="1" dirty="0">
              <a:solidFill>
                <a:srgbClr val="FF0000"/>
              </a:solidFill>
              <a:effectLst/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9" y="2353763"/>
            <a:ext cx="5003896" cy="3303353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D57DD94E-CD13-42CA-ABDD-1F4EAD6E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7" y="5657116"/>
            <a:ext cx="9161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We will focus on the two most important times the </a:t>
            </a:r>
          </a:p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“windows of Heaven” were opened, and one yet to come!</a:t>
            </a:r>
            <a:endParaRPr lang="en-US" sz="2400" b="1" i="1" dirty="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Windows Of Heaven</a:t>
            </a:r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6329" y="75626"/>
            <a:ext cx="9144000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Savior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748" y="1029801"/>
            <a:ext cx="91292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Jesus paid the great sacrifice for all mankind for all time!</a:t>
            </a:r>
          </a:p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(</a:t>
            </a:r>
            <a:r>
              <a:rPr lang="nl-NL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Heb. 10:12; I Pet. 3:18)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It was prophesied that He would come to bear our sins – 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Is. 53:4-5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Jesus died for our sins so that we might have redemption – 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Eph. 1:7</a:t>
            </a:r>
          </a:p>
          <a:p>
            <a:pPr marL="800100" lvl="1" indent="-342900">
              <a:buClr>
                <a:schemeClr val="hlink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His blood washes away sins of the obedient – 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Acts 22:16; I Pet. 1:18-19; Rev. 1:5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748" y="3204344"/>
            <a:ext cx="4815348" cy="3231654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Heb. 4:15-16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  For we do not have a high priest who cannot sympathize with our weaknesses, but One who has been tempted in all things as we are, yet without sin.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16.  Therefore let us draw near with confidence to the throne of grace, so that we may receive mercy and find grace to help in time of need.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B90DC1-B6BC-47CE-AE9D-6BF95F24B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48496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7846" y="71582"/>
            <a:ext cx="9176594" cy="10739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Savior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145500"/>
            <a:ext cx="917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Jesus was sent for 3 primary reasons!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3064602"/>
            <a:ext cx="5105400" cy="2739211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Jn. 14:9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 Jesus said to him, "Have I been so long with you, and yet you have not come to know Me, Philip? He who has seen Me has seen the Father; how can you say, 'Show us the Father'?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11" y="2949843"/>
            <a:ext cx="3958303" cy="2968727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0F3B39DA-3672-4647-98DD-91288DB1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846" y="1706718"/>
            <a:ext cx="91765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show us what God is like – Jn. 10:30; 14:6-10</a:t>
            </a:r>
          </a:p>
        </p:txBody>
      </p:sp>
    </p:spTree>
    <p:extLst>
      <p:ext uri="{BB962C8B-B14F-4D97-AF65-F5344CB8AC3E}">
        <p14:creationId xmlns:p14="http://schemas.microsoft.com/office/powerpoint/2010/main" val="21453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7846" y="97561"/>
            <a:ext cx="9176594" cy="10739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Savior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145500"/>
            <a:ext cx="917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Jesus was sent for 3 primary reasons!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3249266"/>
            <a:ext cx="5105400" cy="2369880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Jn. 8:12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 Then Jesus again spoke to them, saying, "I am the Light of the world; he who follows Me will not walk in the darkness, but will have the Light of life."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11" y="2949843"/>
            <a:ext cx="3958303" cy="2968727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0F3B39DA-3672-4647-98DD-91288DB1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846" y="1706718"/>
            <a:ext cx="91765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show us what God is like – Jn. 10:30; 14:6-10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teach us how to live – Jn. 8:12, 31-32; I Pet. 2:21-23</a:t>
            </a:r>
          </a:p>
        </p:txBody>
      </p:sp>
    </p:spTree>
    <p:extLst>
      <p:ext uri="{BB962C8B-B14F-4D97-AF65-F5344CB8AC3E}">
        <p14:creationId xmlns:p14="http://schemas.microsoft.com/office/powerpoint/2010/main" val="42596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886" y="93353"/>
            <a:ext cx="9176594" cy="10739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Savior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145500"/>
            <a:ext cx="917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Jesus was sent for 3 primary reasons!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886" y="3432674"/>
            <a:ext cx="5105400" cy="200054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Jn. 1:29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29.  The next day he saw Jesus coming to him and said, "Behold, the Lamb of God who takes away the sin of the world!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11" y="2949843"/>
            <a:ext cx="3958303" cy="2968727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0F3B39DA-3672-4647-98DD-91288DB1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846" y="1706718"/>
            <a:ext cx="91765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show us what God is like – Jn. 10:30; 14:6-10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teach us how to live – Jn. 8:12, 31-32; I Pet. 2:21-23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save us – Lk. 19:10; Jn. 1:29; 3:16; I Pet. 2:24-25</a:t>
            </a:r>
          </a:p>
        </p:txBody>
      </p:sp>
    </p:spTree>
    <p:extLst>
      <p:ext uri="{BB962C8B-B14F-4D97-AF65-F5344CB8AC3E}">
        <p14:creationId xmlns:p14="http://schemas.microsoft.com/office/powerpoint/2010/main" val="39300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329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Windows Of Heaven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58748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Savior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79540A2-A3C2-48B0-91BE-655C52B6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9" y="1330259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Tahoma" pitchFamily="34" charset="0"/>
                <a:cs typeface="Times New Roman" pitchFamily="18" charset="0"/>
              </a:rPr>
              <a:t>God opened the windows of</a:t>
            </a:r>
          </a:p>
          <a:p>
            <a:pPr algn="ctr" eaLnBrk="1" hangingPunct="1"/>
            <a:r>
              <a:rPr lang="en-US" sz="3600" b="1" dirty="0">
                <a:latin typeface="Tahoma" pitchFamily="34" charset="0"/>
                <a:cs typeface="Times New Roman" pitchFamily="18" charset="0"/>
              </a:rPr>
              <a:t>Heaven and sent man the Savior to wash away sin!</a:t>
            </a:r>
            <a:endParaRPr lang="en-US" sz="3600" b="1" i="1" dirty="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7B8E10-6400-4156-A756-D373C740E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4" y="3188527"/>
            <a:ext cx="5522919" cy="36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Windows Of Heaven</a:t>
            </a:r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997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Opened the Windows of Heaven </a:t>
            </a:r>
            <a:b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Sent the Holy Spirit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7846" y="1145500"/>
            <a:ext cx="917659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Jesus promised that when He departed He would send the</a:t>
            </a:r>
          </a:p>
          <a:p>
            <a:pPr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“Comforter,” the Holy Spirit!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14:26: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God sent the Holy Spirit in Jesus’ name (KJV: “Comforter”).</a:t>
            </a:r>
            <a:endParaRPr lang="en-US" sz="20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7846" y="2290439"/>
            <a:ext cx="9138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15:26-27: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“Helper” (NAS), the Spirit of Truth, has shown us our Savior because He testified of Christ in the written word.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7846" y="2998325"/>
            <a:ext cx="91765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16:13: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Spirit has revealed to the apostles “all the truth” in God’s word!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34D9F83-3401-4A37-9281-054C7DC0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" y="4126311"/>
            <a:ext cx="5776452" cy="200054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Jn. 16:13</a:t>
            </a:r>
          </a:p>
          <a:p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  "But when He, the Spirit of truth, comes, He will guide you into all the truth; for He will not speak on His own initiative, but whatever He hears, He will speak; and He will disclose to you what is to come.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F61DC-F5BE-4C1F-B173-3AEFCAE86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63" y="4059414"/>
            <a:ext cx="3208771" cy="21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0" grpId="0" animBg="1" autoUpdateAnimBg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6219</TotalTime>
  <Words>2250</Words>
  <Application>Microsoft Office PowerPoint</Application>
  <PresentationFormat>On-screen Show (4:3)</PresentationFormat>
  <Paragraphs>241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Ameretto</vt:lpstr>
      <vt:lpstr>Arial</vt:lpstr>
      <vt:lpstr>Calisto MT</vt:lpstr>
      <vt:lpstr>Georgia</vt:lpstr>
      <vt:lpstr>Tahoma</vt:lpstr>
      <vt:lpstr>Times New Roman</vt:lpstr>
      <vt:lpstr>Trebuchet MS</vt:lpstr>
      <vt:lpstr>Wingdings</vt:lpstr>
      <vt:lpstr>Slipstream</vt:lpstr>
      <vt:lpstr>Windows Of Heaven</vt:lpstr>
      <vt:lpstr>Intro </vt:lpstr>
      <vt:lpstr>Intro </vt:lpstr>
      <vt:lpstr>God Opened the Windows of Heaven  and Sent the Savior</vt:lpstr>
      <vt:lpstr>God Opened the Windows of Heaven  and Sent the Savior</vt:lpstr>
      <vt:lpstr>God Opened the Windows of Heaven  and Sent the Savior</vt:lpstr>
      <vt:lpstr>God Opened the Windows of Heaven  and Sent the Savior</vt:lpstr>
      <vt:lpstr>God Opened the Windows of Heaven  and Sent the Savior</vt:lpstr>
      <vt:lpstr>God Opened the Windows of Heaven  and Sent the Holy Spirit</vt:lpstr>
      <vt:lpstr>God Opened the Windows of Heaven  and Sent the Holy Spirit</vt:lpstr>
      <vt:lpstr>God Opened the Windows of Heaven  and Sent the Holy Spirit</vt:lpstr>
      <vt:lpstr>God Opened the Windows of Heaven  and Sent the Holy Spirit</vt:lpstr>
      <vt:lpstr>God Opened the Windows of Heaven  and Sent the Holy Spirit</vt:lpstr>
      <vt:lpstr>God Opened the Windows of Heaven  and Sent the Holy Spirit</vt:lpstr>
      <vt:lpstr>God Opened the Windows of Heaven  and Sent the Holy Spirit</vt:lpstr>
      <vt:lpstr>God Will Open the Windows of Heaven Again and Send Back His Son</vt:lpstr>
      <vt:lpstr>God Will Open the Windows of Heaven Again and Send Back His Son</vt:lpstr>
      <vt:lpstr>God Will Open the Windows of Heaven Again and Send Back His Son</vt:lpstr>
      <vt:lpstr>God Will Open the Windows of Heaven Again and Send Back His Son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Of Heaven</dc:title>
  <dc:subject>11/19/17</dc:subject>
  <dc:creator>DarkWolf</dc:creator>
  <cp:lastModifiedBy>Nathan Morrison</cp:lastModifiedBy>
  <cp:revision>17</cp:revision>
  <dcterms:created xsi:type="dcterms:W3CDTF">2005-06-04T23:49:02Z</dcterms:created>
  <dcterms:modified xsi:type="dcterms:W3CDTF">2017-11-19T05:51:19Z</dcterms:modified>
</cp:coreProperties>
</file>