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  <p:sldMasterId id="2147483877" r:id="rId10"/>
    <p:sldMasterId id="2147483889" r:id="rId11"/>
    <p:sldMasterId id="2147483901" r:id="rId12"/>
    <p:sldMasterId id="2147483913" r:id="rId13"/>
    <p:sldMasterId id="2147483925" r:id="rId14"/>
    <p:sldMasterId id="2147483937" r:id="rId15"/>
    <p:sldMasterId id="2147483949" r:id="rId16"/>
    <p:sldMasterId id="2147483961" r:id="rId17"/>
    <p:sldMasterId id="2147483973" r:id="rId18"/>
    <p:sldMasterId id="2147483985" r:id="rId19"/>
    <p:sldMasterId id="2147483997" r:id="rId20"/>
    <p:sldMasterId id="2147484009" r:id="rId21"/>
    <p:sldMasterId id="2147484021" r:id="rId22"/>
    <p:sldMasterId id="2147484033" r:id="rId23"/>
    <p:sldMasterId id="2147484045" r:id="rId24"/>
    <p:sldMasterId id="2147484057" r:id="rId25"/>
    <p:sldMasterId id="2147484069" r:id="rId26"/>
    <p:sldMasterId id="2147484081" r:id="rId27"/>
    <p:sldMasterId id="2147484093" r:id="rId28"/>
    <p:sldMasterId id="2147484105" r:id="rId29"/>
    <p:sldMasterId id="2147484117" r:id="rId30"/>
    <p:sldMasterId id="2147484129" r:id="rId31"/>
    <p:sldMasterId id="2147484141" r:id="rId32"/>
    <p:sldMasterId id="2147484153" r:id="rId33"/>
    <p:sldMasterId id="2147484165" r:id="rId34"/>
    <p:sldMasterId id="2147484177" r:id="rId35"/>
    <p:sldMasterId id="2147484189" r:id="rId36"/>
  </p:sldMasterIdLst>
  <p:notesMasterIdLst>
    <p:notesMasterId r:id="rId53"/>
  </p:notesMasterIdLst>
  <p:handoutMasterIdLst>
    <p:handoutMasterId r:id="rId54"/>
  </p:handoutMasterIdLst>
  <p:sldIdLst>
    <p:sldId id="256" r:id="rId37"/>
    <p:sldId id="293" r:id="rId38"/>
    <p:sldId id="472" r:id="rId39"/>
    <p:sldId id="498" r:id="rId40"/>
    <p:sldId id="488" r:id="rId41"/>
    <p:sldId id="448" r:id="rId42"/>
    <p:sldId id="500" r:id="rId43"/>
    <p:sldId id="490" r:id="rId44"/>
    <p:sldId id="502" r:id="rId45"/>
    <p:sldId id="495" r:id="rId46"/>
    <p:sldId id="504" r:id="rId47"/>
    <p:sldId id="496" r:id="rId48"/>
    <p:sldId id="506" r:id="rId49"/>
    <p:sldId id="469" r:id="rId50"/>
    <p:sldId id="486" r:id="rId51"/>
    <p:sldId id="418" r:id="rId5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66FFFF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ECFF"/>
    <a:srgbClr val="FFCCFF"/>
    <a:srgbClr val="FF99FF"/>
    <a:srgbClr val="FFFFFF"/>
    <a:srgbClr val="FFFF00"/>
    <a:srgbClr val="CCFF33"/>
    <a:srgbClr val="FF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9" autoAdjust="0"/>
  </p:normalViewPr>
  <p:slideViewPr>
    <p:cSldViewPr snapToObjects="1">
      <p:cViewPr varScale="1">
        <p:scale>
          <a:sx n="62" d="100"/>
          <a:sy n="62" d="100"/>
        </p:scale>
        <p:origin x="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5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5F596EA-C4BB-4A81-B1BA-ADD4088E0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B66C8A7-F15F-47A1-A55B-76F57FCE4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3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further study or if questions,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Call: 804-277-1983, or Visit: www.courthousechurchofchrist.com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1 (Left): Painting by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Welfany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Nolasco Rodrigues (http://www.esbocosermao.com/search/label/escatologia)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66C8A7-F15F-47A1-A55B-76F57FCE4C6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2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16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53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86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089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13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070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701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859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8084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729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251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3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289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151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F2435-2A03-4DE4-9B4F-BACD7C27CE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85817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1ECA3-4DDB-48A1-8398-E285AB709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14635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016A2-8F14-4ADA-8BAA-36686F9B9B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56333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6B04C-FC22-46FE-B7C0-4A6988498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37769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8AE0B-A398-467D-B9C1-18B4DA51E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991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63F3A-EB1B-447A-AEEC-E7DF49737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3170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ACBA-66BC-420A-AC3E-BB542FED5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5872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F2F34-9A86-4526-83D1-502C8E620E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7709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8AC5-A1F7-4885-AA41-BB7F25B645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593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A8CB-5DA7-4461-A883-84226CAAE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8896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07D6B-56C0-46AC-9056-C937C81A5E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13555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B9755-53B9-4C2A-9593-80A4667F5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6592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311AE-6A5D-4614-A29B-74C52647E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069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101E8-4CF9-4EE6-8FEF-14B840233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4136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6DC6-108F-4C2C-B6B2-BE8E5A692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1126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70178-ABB1-4850-8E13-E6309BFD55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03539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1ADD6-D112-4230-BBA2-46BF1392E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4413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F9799-56B7-4D2D-B3AD-7D57F4C27C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9050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3EE12-93B9-4436-8ACE-48B9C3F3F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4012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99857-6839-4D9F-99C7-44B9BDCF0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779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26C90-E397-4213-94A2-102F35807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134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EB98-706B-42EF-9E56-5E645A419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2158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EF7EF-8236-48F5-9FFF-9D3CC2EF17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7545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9050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B5659-DC32-46B8-A15A-87841B1268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384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93C0A-B67F-44F3-AE32-C1108FC47A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483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32773-0321-479B-AFA5-3FFD052BAB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0003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23806-5EA5-47BD-988E-09CFC2BE1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95174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51D0F-2E53-4035-962F-721A7F0FC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41248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A1F57-8857-4536-BB4F-2085F4FCA5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14907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0EACE-34BD-4CD5-B5B0-1ADA11F28F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1076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7A3ED-8241-4640-8F98-B73D01A188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150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23D1C-FC12-4678-8730-2E92FDD4B8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911585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3ABB3-D8D6-45D7-A72D-D7878B1D78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8570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27AFE-FAC9-4C92-8D4A-F20633DAF5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5663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8A502-6F2D-4587-80A7-B09CF4A7B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4252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0B2D0-45E8-4B1F-8EE1-2F65D4243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18934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5CBFD-3EF6-460F-BD8C-FB933E6CE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30337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12B55-D902-45FA-822D-B6EC7B2E5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31720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DA404-66E6-4B28-8311-ABD3B31D2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8909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43865-5751-40CA-81CC-4C99E536C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898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4B05C-A1E4-4513-A6BD-CA4F2F578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3343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3CE2D-A264-4D4A-BF75-8930EFAADF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69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41774-5678-4CBB-821B-C08F856036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9675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F5D1-9829-4035-9768-EECE53F3F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69693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F8C0D-7E01-496E-A639-1B6ADA14E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197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E09C9-8B2E-4B97-A6E2-9FB460BDF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5746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57F33-E6AC-4B54-B9F8-FBB585AEF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8549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D4D82-7F68-412C-85D0-D2C698B6C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794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D9115-CD74-459C-979A-2A445EDFC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0089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C70C1-3E03-4F57-A8FB-D92A6E3AB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207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D414B-632E-4DD1-B560-5272D35FF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84523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B63F-874A-40F8-8D44-741731A9B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57439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42F6A-DDC1-462F-ADFC-0B1C1A7DC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212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7A8FE-0FA3-49EB-B6E2-AF6ACD65B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13827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AC754-B62D-465F-90E1-2CC022B8F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234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E2179-EA56-4D9A-BA7E-6388BFF22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2265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B55DA-0CA3-4919-A8CE-2A22904AD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07958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669DD-947B-46BF-BE48-F4CF03E6D1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10435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E9856-C16D-4725-9238-97E618EBF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4162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9050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9095D-D8A5-498B-AAB8-0B2C4E679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3245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F5B6D-62F6-4AEA-BAE9-536441456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6334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A00B3-0E9C-40F5-8C91-CBB99819F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14663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D7128-F11D-42CA-ACF4-E6EF7905A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93127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C4853-AC93-4443-80FA-4630F35FA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539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69B14-4DB9-49F8-8D91-75E6720C4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38343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44174-796A-4AB8-9E42-B27D2ACD6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11980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462B-77B9-4026-B646-8F71A6C1A7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5281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26B44-552C-47BE-8DB7-4C2B06845C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0827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CE7E3-8A77-4638-B289-C4011197C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1326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F8DE8-FEEF-4B7F-BB9C-D280DF9AD8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727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E47F4-17E0-42E9-957D-C85A12C98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92186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331CB-11C2-4924-9276-B418B46EA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11754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D0B53-1987-46BF-8CD7-BDA1BA8827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95987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1AB65-4BF1-4277-BB27-C73D429A9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9530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6B9DC-CB46-497E-A10A-B99004E56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157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5A747-0D1D-40A0-B65D-F8D940F07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02282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7C936-EEBC-4696-995C-ED2B88D342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68968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DFAB9-1E5C-4929-A0A2-D929A955C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12283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3365B-87DF-40DE-8080-CE3B0FC56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66084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913FC-0886-4280-9C72-B6C4EA3011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079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894DA-E46D-49DB-B8D9-0B4EF593B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6403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24210-5983-427A-B60C-846127243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4552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23CA7-50E6-4FED-BA62-A095D9B03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1625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15F6EC-E986-4397-B5F1-ADECA5DB27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5967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F30D5-140B-4936-99D7-76ED59FE8B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9047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A7E9F-C4AC-474C-AC03-7686758F8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067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AD369-1C99-4093-AA75-D3EBC16F4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89039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1A464-6088-4001-A0A3-0643D360F4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578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BFF75-AACF-41C5-9448-63A8E47350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001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DD9E5-B260-47E4-B420-6C2E69EB6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9527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B92FD-50C9-4B03-B8DC-A22F7380A9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253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827F8-303B-4B95-8320-879237B161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92559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16936-04E7-41BA-A200-9CDBA8D10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003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5628-EECD-48C8-A996-75D478DA0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1679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BC94F-619E-468E-A8C0-57479A668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4996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1905000"/>
            <a:ext cx="20574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905000"/>
            <a:ext cx="6019800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4F0A1-0951-4677-951A-A18C743940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3389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1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90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A440C-EDCA-4A9D-9EB8-6D8BC71045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387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741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3050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129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250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96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9248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0678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7215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333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44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B7344-F7C3-443E-9572-BB54C4DA4D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65934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AAE9A-F576-471D-B013-007F0D97F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6072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A0DFF-00C4-4403-AC54-69A2D2BA1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880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4057D-7DC8-4BBF-8EC5-BB24899386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8888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90501F-6B2A-4BA5-8812-4A0EC6B584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5140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DD01-B99E-48D0-8207-958CBB0D2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12779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3217A-F9EE-43FC-BEC1-6D75056166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79410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F423C-E994-495F-BD2E-9B28C8D20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1523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4D313-9050-4C3A-AECE-2A039D01C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4939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4AD81-B486-4FD5-BE71-B84414305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4297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76418-DC20-48DF-953E-796F16EAF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02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61C9F-DAFD-40C4-959F-394F6BC1AC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26505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9009-5721-4438-B201-F7E8572D35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92622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73919-3140-47D1-81E2-1503FEACA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81441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5D53F-E9CC-4E9F-9B99-D13D47B92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43483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A507-FB40-4BA4-8FDF-1E1FDC952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3491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A5A2-2A0E-4DA2-ACD0-D03861CBF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35560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8C894-348F-44D0-A196-4CB27DD080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8113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EA0F37-577E-4069-B1CB-5E1FEB7C27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97309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B71DC-EDC3-4BFD-A124-ABAC60719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446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1DB69-DD8F-4A9C-9605-8AC97D59C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05651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61302-7F64-4DD9-9DE5-610B395F34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31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D8694-8412-49F8-875A-983A15F07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16807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C5DC58-4857-44F6-BD1A-F77EED8281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7185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4B971-82B1-45C9-A693-06A8EC26E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58867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98D34-7560-46A6-9C50-FFE729028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16053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FC71A-068F-4468-B33A-F4FE5A91F8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4259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FCA29-7038-4AD1-A48C-D07C773C1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22833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8DF30-EF42-4583-8675-5C4227EB4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359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77A4F-65A8-44D0-8CED-41A8F04D4A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950526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93A1C-05FF-4C50-8943-3AB0E95054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48337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DEF9B-27D8-4D0A-AE0E-DB06B9CFC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17227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CD509-CFDA-4BDA-912F-85D8737E21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655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3CDEE-0E09-4A6F-B562-463A1C412D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2800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173FF-3F3A-462F-BD04-D2A8D9A6A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87457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2B80-441B-4633-A46B-71EA5BA95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10056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A2BC0-20C5-40F0-B33A-EBD4EAD752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32619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92C91-F130-4050-9116-7F4F2746B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2158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626C-414D-41C7-A738-B3A8C72056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24775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36619-DE2E-45EF-B211-8267998675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23748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E7A9E-4B72-42D2-99DB-30EFAFEC4B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47705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A40A4F-868F-46CF-91FD-4AEB8D4DEE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35570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9C54B-716B-4CF5-8677-BBA17B5EC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6622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CB292-1CF8-4880-A1C5-93D34B6F0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138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74803-D9F8-4E69-9D75-40E99204D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33125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DBEB87-579C-4D94-9603-D04048064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32699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5C83E-65AF-4770-91DC-5EA6C862B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81718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60EB9-531A-4AD9-849A-E3EDAA72F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25908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F72DE-509C-4F0B-92EA-8FD00BA71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97137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D94EE-A6C5-4156-B367-23D8F398C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82977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0F2EC-2CAC-4C26-BE2A-39A99E3EB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03384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E3E27-B1D1-4035-9CAC-81F06FC09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04937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5539-0377-4253-BA2C-BF6B8FDFC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73001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9C42E-746A-44F8-956D-05686F3D85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687047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41C8CF-F1CC-4DB4-A4DE-C4C37771A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073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6DEDC-510F-4CAD-B1C2-4B3B3681C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41277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5FDA9-5BB4-4DB1-912B-138896D33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93944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A78EC-6826-44FC-8BD3-E00C0DA68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19811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BB863-BC6A-4879-A78E-61104F42B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89102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1BA6A-E4CB-4016-BFCC-6AE60B4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70122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ED989-9108-4511-9C19-F28C4C04FC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17119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A1E4E-C025-49D8-B79A-1E03E5A9F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615206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10B7A-0041-4B3F-9453-6C34C49BC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4887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CC80-19E2-4481-B7CF-6F52515F4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3583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70FF6-21D7-4CC9-AB0F-31AC4A44A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57509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90DFA-34D7-4A59-A889-831D8D5556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61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93ED1-019B-40EA-9631-2FEA825A2B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03436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4615D-7293-4453-83DF-195C5A8C6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981536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07C2E-16E6-4845-B4AE-96D5C0D8E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63613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2AA3D-DB60-437C-A337-77411346D9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76675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0A03-DC5E-43D5-B82B-3A1E5FC5E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36029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E16C8-6FCD-41E1-96AB-BC2F667CFD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07599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3AC49-C0DF-4ECB-A739-AD22CFA578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1082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C8FF4-D1D4-44D0-95D9-5B0048B376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51436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AB100-9E9B-4A13-AED0-E11B188B9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84930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E8B17C-D22B-458D-AB62-74FAB38ED2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83064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CAA3A-60A3-456D-8A21-C8CC9F15F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200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0B493-55E8-4C6E-B5CB-8B5A36DBF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57371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DE60F-B0CD-41E9-8D39-4297D8A225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05640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DEAF3-1F80-46BE-80AE-85B142123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732466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4962-3E15-48D7-B5B3-E2FA9D08E2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577314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736C2-95D8-4A8D-B3E3-13456ACDDE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018455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92763-57AB-4832-916E-1C0FDE4C2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04845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732A-F9BE-4C80-B200-CB829E678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505773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452B3-1AF7-4D4B-AB60-BA564D60E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67307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34540-519B-4A79-9885-81103320E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03832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71C5E-8D50-4D4D-A8A0-B673F7736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41494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3505C-C63B-471D-803C-13633307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973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C4F0C-A7A6-402A-8E6F-38E83E9F9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29154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AB9AE-F78B-4550-B909-E3516E565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33263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00D22-DF87-47AE-BCDE-1ED22E152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47859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17FD7-DF52-4063-B015-E436A895E7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4167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51CBB3-31DF-4D59-8BC5-D39208D1D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12316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43548-F68C-43BA-89EC-D896CF445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11055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0B5D4-D4DA-4848-BB82-75700A9D3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38324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E138E-3F59-496D-BA48-6A4BAEB6CB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7123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CE2E2-F759-4766-8A92-B6F30463A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33889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721B7-E441-4946-8958-CAFD8DDCBE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4170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44196-5DDB-4458-8924-2C18A7AB13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4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883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C9333-FE35-40FF-889A-AA4251A52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4157207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61E5-64DA-47AC-907C-B65C4F62CA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4394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08972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6170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131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898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34018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9485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9024-5F9F-4105-AB01-90216EA4B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2501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B7003-83B1-4907-8C3D-B8E0073E2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7589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B5ECB-9E40-4594-A179-1EB0EBE5A8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089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38E46-D5AA-4972-B20C-B8036C512C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62124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40AB0-5AF6-41DB-B771-AE53C5F8A7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76086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F5130-620E-46EC-BEB7-721B9B386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23771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FDD49-9C8D-4AD2-9FDC-061E244BA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870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5ECBF-6338-4D6D-BF93-1B6E66A5B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29665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48A97-37BF-432B-82C8-D0697BA08A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574085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6A0A45-6BC2-4C6B-9EA7-239E3CC66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601938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42D1D-3BC6-4085-B656-E485DD4EC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6916776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063F3-5AE4-44E2-9EDA-AB5F6B17D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053868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24CB2-BFA5-46E1-9A82-6FE0F7DCA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45495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976A3E-B9CF-465E-BF41-331873F2E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4594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A16D3-E776-4747-9AF3-7D0A1AA0A1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79516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23D43-E419-47D3-A51A-D18E275FD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8771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F8E32-C979-435E-BD04-AF03E92D7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94778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5E544-67DE-4BB0-9CC3-F13C77C0E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71379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FACB8-BE07-416B-9233-F4FE227BE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48491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18F73-F0A2-41C3-A3AC-62DDB6993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33685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8BD7A-50C1-4E54-850D-B4506EA843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07490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DB6FC-1F13-429C-923F-86021735B6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5945616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62A21-F10F-4890-9D1C-250105B978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668419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481BC-A874-435A-9A55-1608BC13AB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489397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0AA67-8EE7-49E4-961D-FD0FF18C8C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4139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6DBF0-7007-4714-9AFE-2B4A7E537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0432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60BFD-74F0-456A-A443-C50B32AC2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9863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B7BAA-7CD3-400F-9A4D-00F082F094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88339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A122-6C38-4002-B43A-0615FAD69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411348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8FB06-B836-4090-8AC8-25DB0166E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86338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BF0B9-EB65-4B5E-A988-79CC19D89F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544015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C0CFB-54FD-4DD6-9771-CEDED1A08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96242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FEF04-477D-4B6F-9D8E-8FE31D6CD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73733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5FF3D-4D12-4787-93D6-6C59672738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41042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3C4BC-5DE1-48C4-86DC-8861A0DC56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66583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6D303-E5F0-485C-9A78-534E43B17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61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111E3-88DF-4CE4-A96F-438293BA1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14615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5256D-3611-4C4F-B99E-354124176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35932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CC695-A01D-47AA-9D42-55634C8967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39060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DE11F-B447-489A-B0B9-619675F74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09758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C8D0A-853E-4BDA-A3F7-5AC45ED5C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118449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AB724-ECCA-4A0D-9B31-DD4F130B1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044449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8720B-26DB-4648-BC66-CE06E271D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6189604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86657-D4BC-4D43-A95D-59EE4B65F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56491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F31BF-DACB-40E5-8735-5844D7992B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14913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2343-D125-4306-B7D8-B30179B98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809202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4F8D9-D0B8-4ABB-8813-3718B3E5C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500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B2FB3-6633-45BD-8C28-1CA902577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6452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2E444-C077-4A9F-8EF5-93EA80C1E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33498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AA44A-B333-4834-AD51-E6331482E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36614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6F3C4-0BD8-4548-A99F-1743BEA2E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0481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C4011-45A5-4D98-B527-3AC2B95771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175642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D41DD-8FFA-4A69-92A5-C5834A953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63111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EB04-47B8-4997-8E8A-8836B378D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65179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84CBB-F787-4461-90C9-381C73A01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62046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9FDD8-07C0-4A64-B70E-F6305B323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521072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85D59-23D7-474B-954D-55581B001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56246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295C2-E22A-43D5-905C-E8357A5C3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215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F52C-D343-45BE-97E2-A4894E23F9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86003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9FB84-892D-4BDA-B7E1-EF8CF327AD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08576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EEF48-8FAB-48E1-8A67-0A5C85C25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4269166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89EFB-B643-444C-A1BD-0E593FFD49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0213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52FFB-386C-4631-BAB7-84E0995A9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96018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D08F5-2EEC-4283-BDAD-EE6E5921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23564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9F99A-B2E5-4FC7-87F5-C8104BB04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39654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7A402-6522-4B03-9096-B3EAB4CE4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6305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4E69D-9665-4F36-AA8F-38076EEE1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67512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E9C97-57B1-4A8E-A453-D54E0A72D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62910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27A6C-6DDC-4905-95DC-D6B5C59A35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818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069E8-C789-4FC8-BEBD-6FBC5D385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56538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24DC-CE1D-4714-B3F8-934ABC6E6C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18144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F505E-EC63-4973-8BA2-34847048C7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32600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1F9FC-F39F-4B37-9C9F-56F90B8D70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306835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80A9F-7470-457C-80C8-1899D1B80D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46978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2816B-A4BC-49D2-8CA7-A5455DDA4E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99420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D113D-C24C-46DC-A6A8-65F272489F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75051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D3FA3-2F0F-463B-B5AF-A26383655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082606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B2FA5-92BE-4003-9C48-7B5013E4FB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7350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92BC7-3CFC-470D-88C2-2BC8DEF82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76902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A8781-AB2A-41DD-BF02-18CAC5AF8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683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E7926-E6E1-44FF-9A7B-0D80E14EC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181019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ED22-21D3-48CB-A17B-22381ADAD2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7755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90794-A2A6-498D-BF4B-E8F8D9B38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384554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7B45C-36DF-4774-9893-5D136208B0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52406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FB7D5-8ED9-43E6-968C-89ADC8A40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80552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FA16F7-72CA-4026-804D-739082D18A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098845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C7246-33AF-4771-BF77-94B8CC496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65558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8FD77-8DE8-4519-AA9E-8F0DF278BA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994108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96E31-F58B-4749-B5B3-35512039BD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4081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9AA9B-BC20-4474-912E-202CA82D8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64160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05029-4601-43AB-891D-A754EF63C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452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0F29-2CAC-4706-AEB1-50DA129CC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75671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F8943-EEB0-42CD-A560-1A427397D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370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7EFE0-877C-4B7D-BB32-002EA1545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66935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81951-532E-48D0-912C-C191A5EE31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914977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92C02-FC39-4AB6-AFA1-16400523B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623811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CCAFA-CC8C-4609-998D-D12FFD57A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53540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90C93B-293A-4279-8A22-698AB3825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30935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4830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4830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88AF3-86F1-46FC-994A-3B8EBAC7E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551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4E0-69CD-404B-A5F8-0D15670D1A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81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28496-D304-4C7A-8B20-E5C87172A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206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CD149-A727-468D-AF8C-B276EE3B8B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030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8ADCE-C296-4DB6-8B9A-CEEBD0DED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4026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BED05-4A6D-461C-892F-00253F7EF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14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66727-6AE9-4DE7-9727-36F5ED6A3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84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5C690-DC9D-4BAB-8DD0-A7FE133079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851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59DE1-B463-4FF3-9C8F-A32CB4560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620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5036E-ADC0-4DC9-8C85-4B113A419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332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F7985-6FAD-4E9E-9C4B-DF05332C1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6744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6BAB6-033E-4408-B6FC-3EAEC577A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26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F321-C7F8-4A37-9A19-8087C737B6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41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7AA37-0A21-4C03-BCA8-3193A9312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22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1B791-FBF7-4BA1-B75A-913775176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5184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735ADB-7392-4667-B055-6F91CEDC2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716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CC24D-A951-4E0B-8D2C-5B263E588A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77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F8D8F-8ADA-4BEE-A313-AE9E81CC63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693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DB3EF-4F45-470F-8B40-50CE19E256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4290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1CA333-B71F-4685-8433-33A26BF1D2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8248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E8481-919A-4267-86CB-C730F71F74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172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36592-6596-4D57-8EC1-F89C7249A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075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961CA-6CAE-4AB8-9A00-2D22B523C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03801-D45B-4A6D-9724-998D58A3F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4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A5453-4ECE-42FE-826E-1FC61C52BA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989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C771F-D5EF-4618-9615-F8E4E72E28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374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B0EEB-41BC-4C7E-9C3F-59F25E81D2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7702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7F725-16B1-464B-9167-3016C1EA15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32535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76DCB-D912-4168-BB7A-39EBA94EFB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421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6D026-BD57-41B0-9313-3685D1F67E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684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76B64-324B-44E2-A34E-044EA400E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4980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81A9E-8096-4164-9554-83EB4E292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484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9A229-5FAC-4BF2-A6E0-94AF8C232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9316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4FB81-424F-459C-8D47-CBE4BB3F6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3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3DB06-EC93-40DE-85EA-BEE3EF7319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300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426B9-09E0-4798-8A9D-7BAABE258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1051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091ED-5FEF-496C-93B7-B493DBE14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796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E6EAD-F821-4698-A6AF-3A5B3DCA3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6875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88AA2-3843-4579-8003-5DBF77B42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817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B4A5B-8A34-4A02-82B6-CBC4E56F2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2701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4D7D96-F12F-41ED-8F84-C38E3657B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5666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5C206-0939-4C50-9844-36E725CD67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70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B44B-2098-4586-ABCE-4586261D9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4682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DAC7-DA68-4131-A543-FA9F42735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9396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CEFD-6F5A-4066-A3A0-51B79B09F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7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67A-6CD6-488C-A5D9-384FBA77B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567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5C3DB-68CF-4283-86B5-4B92C0179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9866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A050A-401A-49C7-9BA0-ACE5FC6DA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114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11583-F081-40FB-AC2C-08ECD405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516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A9F6B-B805-4BFC-8C7D-919D2A655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0981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1F13C-A049-428D-9671-439466071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1110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58140-DA26-4862-87FA-6C5B7C710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733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A16BC-7D74-4A08-A522-64640067E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9927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84831-FBAB-4B94-9BC4-76EAD01F3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627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359F2-673B-4E2F-8ED2-F71E266023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1621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DE907-EB52-46EB-9861-3525BEFEC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F845-825B-4980-B0BE-D96B4BC502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490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5AF94-B28B-4106-814C-08B5ED7C9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4082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A9AAC-C86C-4EDB-A9D7-8738A6CF9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4082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EFFB8-B00A-47EB-8CB8-5FDF0646B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8528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B26DD-F326-4D21-853F-D2F913C5E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582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78030-5191-4D29-9B15-9E505CD29B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8854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2010D-E319-4788-A969-032C3210E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1633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0CFB0-B326-45FC-ADE5-B577302EB4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55392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F8457-570D-407A-BF46-F753CF6CDC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5653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CE2A1-DA2A-46D9-A391-4AC17ED4D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8182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1676400"/>
            <a:ext cx="2057400" cy="444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676400"/>
            <a:ext cx="6019800" cy="444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2690F-6815-4545-89A7-D5FC3BF6E3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66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C4CBF0-9C52-4F1F-89C6-0386026E72E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39C784-D514-460B-AD9E-E8D9A739B8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4E4973E-20D0-4F72-8FC5-A5AAA63172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D59761-38C8-4492-9A84-7D9C7F3C6F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35D226-B4B4-4374-A13E-2CBA48EBC08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B0125A-0196-46FE-8133-F5D38DC060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467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5225"/>
            <a:ext cx="1752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706F01-6A64-4AF8-B1F7-BA767A75C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90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941638"/>
            <a:ext cx="7162800" cy="307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C1476D-3115-4923-85D1-60B4245B76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A31099-CF1B-4EA2-A5EA-42EA26E1F6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A3D40A-13BB-44E6-9AB6-83D7F53B24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C6B574-C34F-42F1-9753-01FE127188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30D8B1-DF24-4F2F-947A-520AB5B8CA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A9EFC8-88F3-4455-B55E-148A4739678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6EDB6FF-9C53-4C6B-A0B2-47B429B943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DF19EF-E2D8-4392-9A6C-719EC3B342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3295E9-7136-4643-B391-ABAE10A892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FF20993-EDED-4C9E-9AAD-72F68BC640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Tickets To Paradise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67C8C57-8405-4012-A442-FD5D451A00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001875E-AC4E-4CAE-B1C5-A8B8BA3014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904A49-447F-45C9-A11A-6D7ED816B4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EE2CD45-FC66-4D09-93CC-2D4E5AAA99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D37477-A63E-4E9A-83BE-3026AA6EF0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43ABC7D-3719-4199-812A-7B0513219E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8111A9-8072-4AE9-B27A-EE048AF611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0B828B8-F134-4560-A9DB-744993DAE1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CDF5E8-7F1B-400B-B2FA-C2EC4AB92F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1C617F-2D28-448F-A58A-9CD2FD76B85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AF699F-BA62-4F6A-9294-27EB853DF4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8310A9-5DC9-409F-BAFF-F50DD1C514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23AC3A-E60A-4873-BB20-7EC19332D6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8E8BEE-C5DC-4B6A-AA64-CCD0F2490C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78AA70-7603-4301-B222-32CD42F6956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en-US"/>
              <a:t>Tickets To Paradise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9FBEFB-0865-4E29-8AB6-E447E010B9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9.xml"/><Relationship Id="rId5" Type="http://schemas.openxmlformats.org/officeDocument/2006/relationships/image" Target="../media/image52.jpeg"/><Relationship Id="rId4" Type="http://schemas.openxmlformats.org/officeDocument/2006/relationships/image" Target="../media/image5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99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99.xml"/><Relationship Id="rId5" Type="http://schemas.openxmlformats.org/officeDocument/2006/relationships/image" Target="../media/image52.jpeg"/><Relationship Id="rId4" Type="http://schemas.openxmlformats.org/officeDocument/2006/relationships/image" Target="../media/image6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9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gif"/><Relationship Id="rId7" Type="http://schemas.openxmlformats.org/officeDocument/2006/relationships/image" Target="../media/image43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99.xml"/><Relationship Id="rId6" Type="http://schemas.openxmlformats.org/officeDocument/2006/relationships/image" Target="../media/image42.gif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99.xml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99.xml"/><Relationship Id="rId5" Type="http://schemas.openxmlformats.org/officeDocument/2006/relationships/image" Target="../media/image52.jpeg"/><Relationship Id="rId4" Type="http://schemas.openxmlformats.org/officeDocument/2006/relationships/image" Target="../media/image5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-1" y="400598"/>
            <a:ext cx="9144000" cy="1981200"/>
          </a:xfrm>
        </p:spPr>
        <p:txBody>
          <a:bodyPr>
            <a:prstTxWarp prst="textCanUp">
              <a:avLst/>
            </a:prstTxWarp>
          </a:bodyPr>
          <a:lstStyle/>
          <a:p>
            <a:pPr>
              <a:defRPr/>
            </a:pPr>
            <a:r>
              <a:rPr lang="en-US" sz="7200" b="1" u="sng" dirty="0">
                <a:solidFill>
                  <a:schemeClr val="tx1"/>
                </a:solidFill>
                <a:cs typeface="Times New Roman" pitchFamily="18" charset="0"/>
              </a:rPr>
              <a:t>Tickets To Paradise</a:t>
            </a:r>
            <a:br>
              <a:rPr lang="en-US" sz="4000" b="1" u="sng" dirty="0">
                <a:solidFill>
                  <a:schemeClr val="tx1"/>
                </a:solidFill>
                <a:cs typeface="Times New Roman" pitchFamily="18" charset="0"/>
              </a:rPr>
            </a:br>
            <a:br>
              <a:rPr lang="en-US" sz="2800" dirty="0"/>
            </a:b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3151239"/>
            <a:ext cx="4038600" cy="38770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4E968-A4EF-4707-9BD0-86C6E8927B88}"/>
              </a:ext>
            </a:extLst>
          </p:cNvPr>
          <p:cNvSpPr txBox="1"/>
          <p:nvPr/>
        </p:nvSpPr>
        <p:spPr>
          <a:xfrm>
            <a:off x="0" y="2381798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hlink"/>
                </a:solidFill>
              </a:rPr>
              <a:t>Text: </a:t>
            </a:r>
            <a:r>
              <a:rPr lang="nn-NO" sz="4400" dirty="0">
                <a:solidFill>
                  <a:schemeClr val="hlink"/>
                </a:solidFill>
              </a:rPr>
              <a:t>Eph. 1:7; I Pet. 1:3-4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Being Ready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766332"/>
            <a:ext cx="73914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Be Aware, Be Alert! Be ready to catch your </a:t>
            </a:r>
          </a:p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“flight!”</a:t>
            </a:r>
            <a:endParaRPr lang="en-US" sz="2800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II Pet. 3:9-12: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Be ready! Live in holy &amp; godly conduct!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Titus 2:13: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Look forward to that day! (II Pet. 3:11)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 Thess. 5:2-8: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Be “Daylight Disciples!”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Lk. 16:22-23: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Catch your flight on the “Angel Express!”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Mk. 13:31-33: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We don’t know when so “Watch and Pray!”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4344432"/>
            <a:ext cx="9144000" cy="200054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Mk. 13:31-33 (NKJ)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31.  Heaven and earth will pass away, but My words will by no means pass away.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32.  "But of that day and hour no one knows, not even the angels in heaven, nor the Son, but only the Father.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33.  Take heed, watch and pray; for you do not know when the time is.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0873"/>
            <a:ext cx="1981200" cy="1393444"/>
          </a:xfrm>
          <a:prstGeom prst="rect">
            <a:avLst/>
          </a:prstGeom>
        </p:spPr>
      </p:pic>
      <p:pic>
        <p:nvPicPr>
          <p:cNvPr id="4098" name="Picture 2" descr="http://farm9.staticflickr.com/8308/7966517684_9a96dc6faf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84" y="4916"/>
            <a:ext cx="1905000" cy="28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48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Being Ready 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3146942"/>
            <a:ext cx="9124627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Christ has bought our ticket to Heaven –</a:t>
            </a:r>
          </a:p>
          <a:p>
            <a:pPr eaLnBrk="1" hangingPunct="1"/>
            <a:r>
              <a:rPr lang="en-US" dirty="0"/>
              <a:t>Are you ready, alert, sober, and watching and praying?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10873"/>
            <a:ext cx="1981200" cy="1393444"/>
          </a:xfrm>
          <a:prstGeom prst="rect">
            <a:avLst/>
          </a:prstGeom>
        </p:spPr>
      </p:pic>
      <p:pic>
        <p:nvPicPr>
          <p:cNvPr id="4098" name="Picture 2" descr="http://farm9.staticflickr.com/8308/7966517684_9a96dc6faf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84" y="4916"/>
            <a:ext cx="1905000" cy="28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E4B819-4C67-49CD-99B5-07469E3B7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5" y="4167517"/>
            <a:ext cx="4495800" cy="2349056"/>
          </a:xfrm>
          <a:prstGeom prst="rect">
            <a:avLst/>
          </a:prstGeom>
        </p:spPr>
      </p:pic>
      <p:pic>
        <p:nvPicPr>
          <p:cNvPr id="12" name="Picture 4" descr="http://crosebrough.typepad.com/photos/uncategorized/2008/02/24/1tickettoheaven.jpg">
            <a:extLst>
              <a:ext uri="{FF2B5EF4-FFF2-40B4-BE49-F238E27FC236}">
                <a16:creationId xmlns:a16="http://schemas.microsoft.com/office/drawing/2014/main" id="{35EEB4E4-C8B2-419C-9272-A9854931B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40871"/>
            <a:ext cx="3993286" cy="220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Making Reservations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7580" y="1664732"/>
            <a:ext cx="828822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We have a reservation already waiting but </a:t>
            </a:r>
          </a:p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we need to claim it!</a:t>
            </a:r>
            <a:endParaRPr lang="en-US" sz="2800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 Pet. 1:3-4: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Reserved in Heaven!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(Heb. 5:9)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Lk. 10:17-20: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Rejoice to be “enrolled in Heaven!”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Phil 4:3-4: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Rejoice to be in the Book of Life!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Heb. 12:22-23: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Those in the church are “enrolled in Heaven”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Rev. 20:12-15: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Cannot afford to not be “written” in Book </a:t>
            </a:r>
            <a:r>
              <a:rPr lang="en-US" sz="2000" b="0">
                <a:solidFill>
                  <a:schemeClr val="bg2">
                    <a:lumMod val="10000"/>
                  </a:schemeClr>
                </a:solidFill>
              </a:rPr>
              <a:t>of Life!</a:t>
            </a:r>
            <a:endParaRPr lang="en-US" sz="2000" b="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4654" y="4488121"/>
            <a:ext cx="9144000" cy="200054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Heb. 12:22-23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22.  But you have come to Mount Zion and to the city of the living God, the heavenly Jerusalem, and to myriads of angels,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23.  to the general assembly and church of the firstborn who are enrolled in heaven, and to God, the Judge of all, and to the spirits of the righteous made perfect,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7681"/>
            <a:ext cx="1173369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57" y="7681"/>
            <a:ext cx="2350043" cy="1592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216"/>
            <a:ext cx="2064776" cy="141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0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Making Reservations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1809320"/>
            <a:ext cx="9134168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Christ has bought our ticket to Heaven –</a:t>
            </a:r>
          </a:p>
          <a:p>
            <a:pPr eaLnBrk="1" hangingPunct="1"/>
            <a:r>
              <a:rPr lang="en-US" dirty="0"/>
              <a:t>Are you looking forward to your reservation?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" y="7681"/>
            <a:ext cx="1173369" cy="129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57" y="7681"/>
            <a:ext cx="2350043" cy="1592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01C50-907A-4EE4-9A25-BC6DD38DE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756055"/>
            <a:ext cx="4191000" cy="3769894"/>
          </a:xfrm>
          <a:prstGeom prst="rect">
            <a:avLst/>
          </a:prstGeom>
        </p:spPr>
      </p:pic>
      <p:pic>
        <p:nvPicPr>
          <p:cNvPr id="13" name="Picture 4" descr="http://crosebrough.typepad.com/photos/uncategorized/2008/02/24/1tickettoheaven.jpg">
            <a:extLst>
              <a:ext uri="{FF2B5EF4-FFF2-40B4-BE49-F238E27FC236}">
                <a16:creationId xmlns:a16="http://schemas.microsoft.com/office/drawing/2014/main" id="{035C50C2-EB7C-416A-A8CE-59E67F75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84" y="3414928"/>
            <a:ext cx="4431589" cy="245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4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60119"/>
            <a:ext cx="4114800" cy="297881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A physical principle of packing for a trip applies in the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spiritual, except really it is planning for a complete move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for we won’t be coming back!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-19665" y="2154419"/>
            <a:ext cx="9153833" cy="1077218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Phil. 3:20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20.  For our citizenship is in heaven, from which also we eagerly wait for a Savior, the Lord Jesus Christ;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684" y="3423727"/>
            <a:ext cx="6363133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3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Conclusion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60119"/>
            <a:ext cx="4114800" cy="297881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609600"/>
            <a:ext cx="9144000" cy="83099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Christ has paid our way to Heaven and made us 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reservations there to live with God forever!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5240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Have you packed your character with the fruits of the Spirit?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68" y="3628564"/>
            <a:ext cx="4724400" cy="2003047"/>
          </a:xfrm>
          <a:prstGeom prst="rect">
            <a:avLst/>
          </a:prstGeom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9832" y="20574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Have you prepared by living “sensibly, righteously, and godly?”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9832" y="25908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Are you ready for Christ’s 2</a:t>
            </a:r>
            <a:r>
              <a:rPr lang="en-US" sz="2000" baseline="30000" dirty="0">
                <a:solidFill>
                  <a:srgbClr val="0000FF"/>
                </a:solidFill>
              </a:rPr>
              <a:t>nd</a:t>
            </a:r>
            <a:r>
              <a:rPr lang="en-US" sz="2000" dirty="0">
                <a:solidFill>
                  <a:srgbClr val="0000FF"/>
                </a:solidFill>
              </a:rPr>
              <a:t> coming by watching and praying?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3139503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00FF"/>
                </a:solidFill>
              </a:rPr>
              <a:t>Are you prepared to accept the reservation after the Judgment Day?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0" y="5734038"/>
            <a:ext cx="9134168" cy="830997"/>
          </a:xfrm>
          <a:prstGeom prst="rect">
            <a:avLst/>
          </a:prstGeom>
          <a:solidFill>
            <a:srgbClr val="0000FF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Christ has paid for our tickets to Paradise – </a:t>
            </a:r>
          </a:p>
          <a:p>
            <a:pPr eaLnBrk="1" hangingPunct="1"/>
            <a:r>
              <a:rPr lang="en-US" i="1" dirty="0">
                <a:solidFill>
                  <a:srgbClr val="FFFF00"/>
                </a:solidFill>
              </a:rPr>
              <a:t>Let us be prepared!</a:t>
            </a:r>
          </a:p>
        </p:txBody>
      </p:sp>
    </p:spTree>
    <p:extLst>
      <p:ext uri="{BB962C8B-B14F-4D97-AF65-F5344CB8AC3E}">
        <p14:creationId xmlns:p14="http://schemas.microsoft.com/office/powerpoint/2010/main" val="402501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9" grpId="0"/>
      <p:bldP spid="10" grpId="0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4876800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 of God: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alisto MT" pitchFamily="18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799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If someone were to pay for your ticket to go somewhere, </a:t>
            </a:r>
          </a:p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you would still need to prepare to be ready! 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Pack your bags</a:t>
            </a:r>
            <a:endParaRPr lang="en-US" sz="2000" b="0" dirty="0">
              <a:solidFill>
                <a:schemeClr val="bg2">
                  <a:lumMod val="10000"/>
                </a:schemeClr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Prepare yourself for your journey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Be Ready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Make reservations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430">
            <a:off x="6605436" y="1532501"/>
            <a:ext cx="2345649" cy="1696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063"/>
            <a:ext cx="1984671" cy="21669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8099">
            <a:off x="768170" y="2943183"/>
            <a:ext cx="1931401" cy="14477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40" y="4893668"/>
            <a:ext cx="1888760" cy="1986455"/>
          </a:xfrm>
          <a:prstGeom prst="rect">
            <a:avLst/>
          </a:prstGeom>
        </p:spPr>
      </p:pic>
      <p:pic>
        <p:nvPicPr>
          <p:cNvPr id="2050" name="Picture 2" descr="http://cliparts.co/cliparts/pc5/opb/pc5opbxXi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708" y="2765109"/>
            <a:ext cx="2308491" cy="1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986">
            <a:off x="2346942" y="4973427"/>
            <a:ext cx="1524000" cy="1297578"/>
          </a:xfrm>
          <a:prstGeom prst="rect">
            <a:avLst/>
          </a:prstGeom>
        </p:spPr>
      </p:pic>
      <p:pic>
        <p:nvPicPr>
          <p:cNvPr id="2052" name="Picture 4" descr="http://gladysandron.net/images/reservations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699">
            <a:off x="4554969" y="5201642"/>
            <a:ext cx="1800682" cy="119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lipartoday.com/_thumbs/022/Industry/cartoon_front_195801_tn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7267">
            <a:off x="5942676" y="3477919"/>
            <a:ext cx="1751891" cy="14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7374" y="62189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Jesus’ sacrifice on the cross shed His blood that paid our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debt of sin and made it possible for man to live forever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with Him in Heaven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2496746"/>
            <a:ext cx="5867400" cy="1323439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sz="2000" dirty="0">
                <a:solidFill>
                  <a:srgbClr val="7030A0"/>
                </a:solidFill>
              </a:rPr>
              <a:t>Eph. 1:7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7.  In Him we have redemption through His blood, the forgiveness of our trespasses, according to the riches of His grace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-7374" y="4371085"/>
            <a:ext cx="9136626" cy="1938992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sz="2000" dirty="0">
                <a:solidFill>
                  <a:srgbClr val="7030A0"/>
                </a:solidFill>
              </a:rPr>
              <a:t>I Pet. 1:3-4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3.  Blessed be the God and Father of our Lord Jesus Christ, who according to His great mercy has caused us to be born again to a living hope through the resurrection of Jesus Christ from the dead,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4.  to obtain an inheritance which is imperishable and undefiled and will not fade away, reserved in heaven for you,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927147" y="1906988"/>
            <a:ext cx="3202105" cy="237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057400" cy="304800"/>
          </a:xfrm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6790" y="8680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Marriage of the Lamb to the church (Rev. 19:7-9)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296D8C1-5865-4067-9B9D-42B944DA8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29505"/>
            <a:ext cx="289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i="1" dirty="0">
                <a:solidFill>
                  <a:srgbClr val="0000FF"/>
                </a:solidFill>
              </a:rPr>
              <a:t>Matthew 22:1-14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9EFAADC-B990-4D1A-B50F-AA3970B9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876" y="2429505"/>
            <a:ext cx="2382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“All things 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are ready!”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86D0AB5-2342-4ED6-9C3F-7B03F7BC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" y="3611286"/>
            <a:ext cx="2843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“Many are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called”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532FD1FC-6A66-45C3-9AE9-F4814AFCCF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7" y="5190425"/>
            <a:ext cx="2843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All are invited!</a:t>
            </a: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D92AE73-70BF-460C-9C21-7A2CEA771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876" y="3609652"/>
            <a:ext cx="23821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“Few are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chosen!”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3CFF3C71-84C1-4123-9534-882CFC89B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112" y="5005758"/>
            <a:ext cx="23348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</a:rPr>
              <a:t>Few accept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The</a:t>
            </a:r>
          </a:p>
          <a:p>
            <a:pPr eaLnBrk="1" hangingPunct="1"/>
            <a:r>
              <a:rPr lang="en-US" dirty="0">
                <a:solidFill>
                  <a:srgbClr val="0000FF"/>
                </a:solidFill>
              </a:rPr>
              <a:t>invitation!</a:t>
            </a:r>
          </a:p>
        </p:txBody>
      </p:sp>
      <p:pic>
        <p:nvPicPr>
          <p:cNvPr id="21" name="Picture 3" descr="Z:\Users\Morrisoncave\Documents\Religion Media\Bride of Christ_4_Meet in Clouds.jpg">
            <a:extLst>
              <a:ext uri="{FF2B5EF4-FFF2-40B4-BE49-F238E27FC236}">
                <a16:creationId xmlns:a16="http://schemas.microsoft.com/office/drawing/2014/main" id="{2F075F2F-6881-45E3-BA28-0478C377D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519" y="1575275"/>
            <a:ext cx="3884357" cy="52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Intro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" y="990600"/>
            <a:ext cx="9148916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Jesus paid our ticket to Heaven &amp; made our reservation</a:t>
            </a:r>
          </a:p>
          <a:p>
            <a:pPr eaLnBrk="1" hangingPunct="1"/>
            <a:r>
              <a:rPr lang="en-US" dirty="0"/>
              <a:t>there, but we still have to prepare for that eternity!</a:t>
            </a:r>
            <a:endParaRPr lang="en-US" i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81A73CB-0E9C-4F2B-8BA7-90813C665B0B}"/>
              </a:ext>
            </a:extLst>
          </p:cNvPr>
          <p:cNvGrpSpPr/>
          <p:nvPr/>
        </p:nvGrpSpPr>
        <p:grpSpPr>
          <a:xfrm>
            <a:off x="0" y="2362200"/>
            <a:ext cx="9143999" cy="3876865"/>
            <a:chOff x="0" y="2362200"/>
            <a:chExt cx="9143999" cy="387686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362200"/>
              <a:ext cx="9143999" cy="387686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FEC9C1-747C-4314-B22A-ECE032A23A7F}"/>
                </a:ext>
              </a:extLst>
            </p:cNvPr>
            <p:cNvSpPr txBox="1"/>
            <p:nvPr/>
          </p:nvSpPr>
          <p:spPr>
            <a:xfrm>
              <a:off x="1291233" y="2362200"/>
              <a:ext cx="21419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</a:rPr>
                <a:t>Tickets to Paradise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53ABCFE-ADC2-4900-8C0F-0ECC9C90D278}"/>
                </a:ext>
              </a:extLst>
            </p:cNvPr>
            <p:cNvSpPr txBox="1"/>
            <p:nvPr/>
          </p:nvSpPr>
          <p:spPr>
            <a:xfrm>
              <a:off x="236349" y="4037855"/>
              <a:ext cx="250685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>
                  <a:solidFill>
                    <a:schemeClr val="tx1"/>
                  </a:solidFill>
                </a:rPr>
                <a:t>Passenger Name(s): </a:t>
              </a:r>
            </a:p>
            <a:p>
              <a:r>
                <a:rPr lang="en-US" sz="1600" b="0" dirty="0">
                  <a:solidFill>
                    <a:schemeClr val="tx1"/>
                  </a:solidFill>
                </a:rPr>
                <a:t>Christian </a:t>
              </a:r>
            </a:p>
            <a:p>
              <a:r>
                <a:rPr lang="en-US" sz="1600" b="0" dirty="0">
                  <a:solidFill>
                    <a:schemeClr val="tx1"/>
                  </a:solidFill>
                </a:rPr>
                <a:t>(Acts 11:26; Heb. 5:9)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147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Packing Bags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748" y="1925598"/>
            <a:ext cx="91348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Make sure your character is ready to move in a spiritual</a:t>
            </a:r>
          </a:p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sense, taking only what matters</a:t>
            </a:r>
            <a:endParaRPr lang="en-US" sz="2800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II Tim. 2:15: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Study to know God’s Word! (Heb. 5:14)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Gal. 5:22-25: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Take the “Fruits of the Spirit”!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Heb. 12:1-2: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Know what to leave behind! (Lk. 12:15, 20)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418" y="3962400"/>
            <a:ext cx="9144000" cy="230832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Gal. 5:22-25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22.  But the fruit of the Spirit is love, joy, peace, patience, kindness, goodness, faithfulness,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23.  gentleness, self-control; against such things there is no law.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24.  Now those who belong to Christ Jesus have crucified the flesh with its passions and desires.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25.  If we live by the Spirit, let us also walk by the Spirit.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2057402" cy="1299676"/>
          </a:xfrm>
          <a:prstGeom prst="rect">
            <a:avLst/>
          </a:prstGeom>
        </p:spPr>
      </p:pic>
      <p:pic>
        <p:nvPicPr>
          <p:cNvPr id="3074" name="Picture 2" descr="Z:\Users\Morrisoncave\Documents\Religion Media\Fruit_Of-Spirit_Bas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25" y="4917"/>
            <a:ext cx="2014732" cy="1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Packing Bags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2057402" cy="1299676"/>
          </a:xfrm>
          <a:prstGeom prst="rect">
            <a:avLst/>
          </a:prstGeom>
        </p:spPr>
      </p:pic>
      <p:pic>
        <p:nvPicPr>
          <p:cNvPr id="3074" name="Picture 2" descr="Z:\Users\Morrisoncave\Documents\Religion Media\Fruit_Of-Spirit_Bas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725" y="4917"/>
            <a:ext cx="2014732" cy="197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-2" y="2209800"/>
            <a:ext cx="9144002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Christ has bought our ticket to Heaven –</a:t>
            </a:r>
          </a:p>
          <a:p>
            <a:pPr eaLnBrk="1" hangingPunct="1"/>
            <a:r>
              <a:rPr lang="en-US" dirty="0"/>
              <a:t>Are your spiritual bags packed by walking by the Spirit?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8E3C9-133A-43EC-AAFE-283732AA9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339673"/>
            <a:ext cx="3886200" cy="2914650"/>
          </a:xfrm>
          <a:prstGeom prst="rect">
            <a:avLst/>
          </a:prstGeom>
        </p:spPr>
      </p:pic>
      <p:pic>
        <p:nvPicPr>
          <p:cNvPr id="12" name="Picture 4" descr="http://crosebrough.typepad.com/photos/uncategorized/2008/02/24/1tickettoheaven.jpg">
            <a:extLst>
              <a:ext uri="{FF2B5EF4-FFF2-40B4-BE49-F238E27FC236}">
                <a16:creationId xmlns:a16="http://schemas.microsoft.com/office/drawing/2014/main" id="{035DAE59-8CAF-4E1D-9A37-CC5D4EE6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15898"/>
            <a:ext cx="426903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1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Preparing Ourselves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1708474"/>
            <a:ext cx="913908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We must prepare ourselves spiritually to be ready for our</a:t>
            </a:r>
          </a:p>
          <a:p>
            <a:pPr algn="l" eaLnBrk="1" hangingPunct="1"/>
            <a:r>
              <a:rPr lang="en-US" dirty="0">
                <a:solidFill>
                  <a:srgbClr val="0000FF"/>
                </a:solidFill>
              </a:rPr>
              <a:t>journey to Heaven! </a:t>
            </a:r>
            <a:endParaRPr lang="en-US" sz="2800" dirty="0">
              <a:solidFill>
                <a:srgbClr val="0000FF"/>
              </a:solidFill>
            </a:endParaRP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Phil. 2:14-16: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Live above reproach, as lights!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II Pet. 1:5-11: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Practice the “Christian Virtues!”</a:t>
            </a:r>
          </a:p>
          <a:p>
            <a:pPr algn="l">
              <a:buClr>
                <a:schemeClr val="accent1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Titus 2:11-14: 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</a:rPr>
              <a:t>Live “sensibly, righteously and godly”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4916" y="4070402"/>
            <a:ext cx="9144000" cy="2308324"/>
          </a:xfrm>
          <a:prstGeom prst="rect">
            <a:avLst/>
          </a:prstGeom>
          <a:solidFill>
            <a:srgbClr val="CCECFF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algn="l">
              <a:buClr>
                <a:schemeClr val="accent1"/>
              </a:buClr>
              <a:buSzPct val="115000"/>
            </a:pPr>
            <a:r>
              <a:rPr lang="en-US" dirty="0">
                <a:solidFill>
                  <a:srgbClr val="7030A0"/>
                </a:solidFill>
              </a:rPr>
              <a:t>Phil. 2:14-16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14.  Do all things without grumbling or disputing;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15.  so that you will prove yourselves to be blameless and innocent, children of God above reproach in the midst of a crooked and perverse generation, among whom you appear as lights in the world,</a:t>
            </a:r>
          </a:p>
          <a:p>
            <a:pPr algn="l">
              <a:buClr>
                <a:schemeClr val="accent1"/>
              </a:buClr>
              <a:buSzPct val="115000"/>
            </a:pPr>
            <a:r>
              <a:rPr lang="en-US" sz="2000" b="0" dirty="0">
                <a:solidFill>
                  <a:srgbClr val="002060"/>
                </a:solidFill>
              </a:rPr>
              <a:t>16.  holding fast the word of life, so that in the day of Christ I will have reason to glory because I did not run in vain nor toil in vain.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687"/>
            <a:ext cx="2286000" cy="1524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-96006"/>
            <a:ext cx="2060214" cy="17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Preparing Ourselves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114800" cy="304800"/>
          </a:xfrm>
        </p:spPr>
        <p:txBody>
          <a:bodyPr/>
          <a:lstStyle/>
          <a:p>
            <a:pPr>
              <a:defRPr/>
            </a:pPr>
            <a:r>
              <a:rPr lang="en-US" b="0">
                <a:solidFill>
                  <a:schemeClr val="bg1">
                    <a:lumMod val="50000"/>
                  </a:schemeClr>
                </a:solidFill>
              </a:rPr>
              <a:t>Tickets To Paradise</a:t>
            </a:r>
            <a:endParaRPr lang="en-US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FF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Christ has bought our ticket to Heaven –</a:t>
            </a:r>
          </a:p>
          <a:p>
            <a:pPr eaLnBrk="1" hangingPunct="1"/>
            <a:r>
              <a:rPr lang="en-US" dirty="0"/>
              <a:t>Are you preparing yourself by living godly?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687"/>
            <a:ext cx="2286000" cy="1524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-96006"/>
            <a:ext cx="2060214" cy="17743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7F25B2-5139-472C-BA8A-243398990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" y="3151983"/>
            <a:ext cx="4840874" cy="3227249"/>
          </a:xfrm>
          <a:prstGeom prst="rect">
            <a:avLst/>
          </a:prstGeom>
        </p:spPr>
      </p:pic>
      <p:pic>
        <p:nvPicPr>
          <p:cNvPr id="12" name="Picture 4" descr="http://crosebrough.typepad.com/photos/uncategorized/2008/02/24/1tickettoheaven.jpg">
            <a:extLst>
              <a:ext uri="{FF2B5EF4-FFF2-40B4-BE49-F238E27FC236}">
                <a16:creationId xmlns:a16="http://schemas.microsoft.com/office/drawing/2014/main" id="{1907DA38-CD01-4444-BA0B-D3F81140A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376" y="3649729"/>
            <a:ext cx="4033292" cy="223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94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round rectangle bevel">
  <a:themeElements>
    <a:clrScheme name="round rectangle bevel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quare bevel">
  <a:themeElements>
    <a:clrScheme name="squar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square bevel">
  <a:themeElements>
    <a:clrScheme name="1_square bevel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9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square bevel">
  <a:themeElements>
    <a:clrScheme name="2_square bevel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squar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quar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quar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quar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2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v">
  <a:themeElements>
    <a:clrScheme name="">
      <a:dk1>
        <a:srgbClr val="C0C0C0"/>
      </a:dk1>
      <a:lt1>
        <a:srgbClr val="FFFFFF"/>
      </a:lt1>
      <a:dk2>
        <a:srgbClr val="3366CC"/>
      </a:dk2>
      <a:lt2>
        <a:srgbClr val="CCECFF"/>
      </a:lt2>
      <a:accent1>
        <a:srgbClr val="FF3399"/>
      </a:accent1>
      <a:accent2>
        <a:srgbClr val="99CCFF"/>
      </a:accent2>
      <a:accent3>
        <a:srgbClr val="ADB8E2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4_colormaster">
  <a:themeElements>
    <a:clrScheme name="">
      <a:dk1>
        <a:srgbClr val="000000"/>
      </a:dk1>
      <a:lt1>
        <a:srgbClr val="3366CC"/>
      </a:lt1>
      <a:dk2>
        <a:srgbClr val="003399"/>
      </a:dk2>
      <a:lt2>
        <a:srgbClr val="C0C0C0"/>
      </a:lt2>
      <a:accent1>
        <a:srgbClr val="FF3399"/>
      </a:accent1>
      <a:accent2>
        <a:srgbClr val="99CCFF"/>
      </a:accent2>
      <a:accent3>
        <a:srgbClr val="ADB8E2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5_colormaster">
  <a:themeElements>
    <a:clrScheme name="">
      <a:dk1>
        <a:srgbClr val="C0C0C0"/>
      </a:dk1>
      <a:lt1>
        <a:srgbClr val="FFFFFF"/>
      </a:lt1>
      <a:dk2>
        <a:srgbClr val="339966"/>
      </a:dk2>
      <a:lt2>
        <a:srgbClr val="CCFFCC"/>
      </a:lt2>
      <a:accent1>
        <a:srgbClr val="29A329"/>
      </a:accent1>
      <a:accent2>
        <a:srgbClr val="00FFFF"/>
      </a:accent2>
      <a:accent3>
        <a:srgbClr val="ADCAB8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339966"/>
      </a:lt1>
      <a:dk2>
        <a:srgbClr val="16422C"/>
      </a:dk2>
      <a:lt2>
        <a:srgbClr val="C0C0C0"/>
      </a:lt2>
      <a:accent1>
        <a:srgbClr val="29A329"/>
      </a:accent1>
      <a:accent2>
        <a:srgbClr val="00FFFF"/>
      </a:accent2>
      <a:accent3>
        <a:srgbClr val="ADCA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339966"/>
      </a:lt1>
      <a:dk2>
        <a:srgbClr val="16422C"/>
      </a:dk2>
      <a:lt2>
        <a:srgbClr val="C0C0C0"/>
      </a:lt2>
      <a:accent1>
        <a:srgbClr val="29A329"/>
      </a:accent1>
      <a:accent2>
        <a:srgbClr val="00FFFF"/>
      </a:accent2>
      <a:accent3>
        <a:srgbClr val="ADCAB8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8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9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0_colormaster">
  <a:themeElements>
    <a:clrScheme name="">
      <a:dk1>
        <a:srgbClr val="000000"/>
      </a:dk1>
      <a:lt1>
        <a:srgbClr val="CC0066"/>
      </a:lt1>
      <a:dk2>
        <a:srgbClr val="66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imp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1_colormaster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ound rectangle bevel">
  <a:themeElements>
    <a:clrScheme name="1_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round rectangle bevel">
  <a:themeElements>
    <a:clrScheme name="2_round rectangle bevel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140</Template>
  <TotalTime>4374</TotalTime>
  <Words>1256</Words>
  <Application>Microsoft Office PowerPoint</Application>
  <PresentationFormat>On-screen Show (4:3)</PresentationFormat>
  <Paragraphs>140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36</vt:i4>
      </vt:variant>
      <vt:variant>
        <vt:lpstr>Slide Titles</vt:lpstr>
      </vt:variant>
      <vt:variant>
        <vt:i4>16</vt:i4>
      </vt:variant>
    </vt:vector>
  </HeadingPairs>
  <TitlesOfParts>
    <vt:vector size="58" baseType="lpstr">
      <vt:lpstr>Ameretto</vt:lpstr>
      <vt:lpstr>Arial</vt:lpstr>
      <vt:lpstr>Calisto MT</vt:lpstr>
      <vt:lpstr>Tahoma</vt:lpstr>
      <vt:lpstr>Times New Roman</vt:lpstr>
      <vt:lpstr>Wingdings</vt:lpstr>
      <vt:lpstr>round rectangle bevel</vt:lpstr>
      <vt:lpstr>1_colormaster</vt:lpstr>
      <vt:lpstr>2_colormaster</vt:lpstr>
      <vt:lpstr>1_round rectangle bevel</vt:lpstr>
      <vt:lpstr>3_colormaster</vt:lpstr>
      <vt:lpstr>4_colormaster</vt:lpstr>
      <vt:lpstr>2_round rectangle bevel</vt:lpstr>
      <vt:lpstr>5_colormaster</vt:lpstr>
      <vt:lpstr>6_colormaster</vt:lpstr>
      <vt:lpstr>square bevel</vt:lpstr>
      <vt:lpstr>7_colormaster</vt:lpstr>
      <vt:lpstr>8_colormaster</vt:lpstr>
      <vt:lpstr>1_square bevel</vt:lpstr>
      <vt:lpstr>9_colormaster</vt:lpstr>
      <vt:lpstr>10_colormaster</vt:lpstr>
      <vt:lpstr>2_square bevel</vt:lpstr>
      <vt:lpstr>11_colormaster</vt:lpstr>
      <vt:lpstr>12_colormaster</vt:lpstr>
      <vt:lpstr>tv</vt:lpstr>
      <vt:lpstr>13_colormaster</vt:lpstr>
      <vt:lpstr>14_colormaster</vt:lpstr>
      <vt:lpstr>15_colormaster</vt:lpstr>
      <vt:lpstr>16_colormaster</vt:lpstr>
      <vt:lpstr>17_colormaster</vt:lpstr>
      <vt:lpstr>18_colormaster</vt:lpstr>
      <vt:lpstr>19_colormaster</vt:lpstr>
      <vt:lpstr>20_colormaster</vt:lpstr>
      <vt:lpstr>simple</vt:lpstr>
      <vt:lpstr>21_colormaster</vt:lpstr>
      <vt:lpstr>22_colormaster</vt:lpstr>
      <vt:lpstr>23_colormaster</vt:lpstr>
      <vt:lpstr>24_colormaster</vt:lpstr>
      <vt:lpstr>25_colormaster</vt:lpstr>
      <vt:lpstr>26_colormaster</vt:lpstr>
      <vt:lpstr>27_colormaster</vt:lpstr>
      <vt:lpstr>28_colormaster</vt:lpstr>
      <vt:lpstr>Tickets To Paradise  </vt:lpstr>
      <vt:lpstr>Intro</vt:lpstr>
      <vt:lpstr>Intro</vt:lpstr>
      <vt:lpstr>Intro</vt:lpstr>
      <vt:lpstr>Intro</vt:lpstr>
      <vt:lpstr>Packing Bags</vt:lpstr>
      <vt:lpstr>Packing Bags</vt:lpstr>
      <vt:lpstr>Preparing Ourselves</vt:lpstr>
      <vt:lpstr>Preparing Ourselves</vt:lpstr>
      <vt:lpstr>Being Ready </vt:lpstr>
      <vt:lpstr>Being Ready </vt:lpstr>
      <vt:lpstr>Making Reservations</vt:lpstr>
      <vt:lpstr>Making Reservations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Tickets To Paradise</dc:title>
  <dc:subject>10/29/17</dc:subject>
  <dc:creator>DarkWolf</dc:creator>
  <cp:lastModifiedBy>Nathan Morrison</cp:lastModifiedBy>
  <cp:revision>27</cp:revision>
  <dcterms:created xsi:type="dcterms:W3CDTF">2005-06-04T23:49:02Z</dcterms:created>
  <dcterms:modified xsi:type="dcterms:W3CDTF">2017-10-29T02:44:48Z</dcterms:modified>
</cp:coreProperties>
</file>