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3"/>
  </p:notesMasterIdLst>
  <p:handoutMasterIdLst>
    <p:handoutMasterId r:id="rId14"/>
  </p:handoutMasterIdLst>
  <p:sldIdLst>
    <p:sldId id="256" r:id="rId2"/>
    <p:sldId id="442" r:id="rId3"/>
    <p:sldId id="445" r:id="rId4"/>
    <p:sldId id="446" r:id="rId5"/>
    <p:sldId id="448" r:id="rId6"/>
    <p:sldId id="452" r:id="rId7"/>
    <p:sldId id="453" r:id="rId8"/>
    <p:sldId id="455" r:id="rId9"/>
    <p:sldId id="352" r:id="rId10"/>
    <p:sldId id="394" r:id="rId11"/>
    <p:sldId id="44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FF"/>
    <a:srgbClr val="006600"/>
    <a:srgbClr val="FF0066"/>
    <a:srgbClr val="FFFFFF"/>
    <a:srgbClr val="FFCC00"/>
    <a:srgbClr val="CC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1" autoAdjust="0"/>
  </p:normalViewPr>
  <p:slideViewPr>
    <p:cSldViewPr snapToObjects="1">
      <p:cViewPr varScale="1">
        <p:scale>
          <a:sx n="62" d="100"/>
          <a:sy n="62" d="100"/>
        </p:scale>
        <p:origin x="9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7856537-FB05-4844-AC80-83DCE32EF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1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37FCD7E-212D-45F3-B7CA-59D41E331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432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A62DF6-6865-47C1-BC1B-293C3221587D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 or if questions, Call: 804-277-1983, or Visit: www.courthousechurchofchrist.com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Based on an article by Mike Pittman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BEA80D0-1937-43EC-87AC-76C984D0C92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11</a:t>
            </a:fld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Images: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Top: King Baldwin IV wearing a “Leper Mask” as depicted in the movie “Kingdom of Heaven”</a:t>
            </a:r>
          </a:p>
          <a:p>
            <a:pPr eaLnBrk="1" hangingPunct="1"/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Bottom: A leper without a “leper mask”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Image: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 leper covered in gauze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02281B-7917-4273-A592-E173A1208F12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 Specific Request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76E376E-12E6-435D-B1A1-673E9D82B93E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EC94-CBDE-4D72-8CBD-84FC050DB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2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C02D-82C4-456E-98E9-8114DBDA4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0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FBD7-BE50-4BFD-9FBE-BA83370CA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1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E1C6-B4F5-433C-BA2D-5FC546245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3D34-F123-4EBF-AF46-DB9A3EB56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6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5C8B-33DF-4963-BAD4-BBB8F6A31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3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282C-6965-4229-AAD8-523DCD4EF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8E03-8655-4333-A76E-3E0A2863B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3C70-0DB6-4C6C-AFA0-7C254F861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FFD8-B7FB-4D51-8482-C405FB76AB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4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B029B-999A-4C58-A355-B4E7BA987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3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F1690AD-D473-4BFC-8BC4-D8F57517E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4" r:id="rId2"/>
    <p:sldLayoutId id="2147483763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4" r:id="rId9"/>
    <p:sldLayoutId id="2147483760" r:id="rId10"/>
    <p:sldLayoutId id="2147483761" r:id="rId11"/>
  </p:sldLayoutIdLst>
  <p:hf sldNum="0"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38274"/>
            <a:ext cx="9136803" cy="1457325"/>
          </a:xfrm>
        </p:spPr>
        <p:txBody>
          <a:bodyPr rtlCol="0">
            <a:noAutofit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Text: II Kings 5:10-14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197" y="228600"/>
            <a:ext cx="9144000" cy="914400"/>
          </a:xfrm>
        </p:spPr>
        <p:txBody>
          <a:bodyPr>
            <a:prstTxWarp prst="textWave4">
              <a:avLst/>
            </a:prstTxWarp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Saved Like Naaman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09800"/>
            <a:ext cx="3610253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31800" y="6492875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" y="0"/>
            <a:ext cx="9144000" cy="6540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5405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i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People today are still saved like Naaman!</a:t>
            </a:r>
            <a:endParaRPr lang="en-US" sz="2000" i="1" dirty="0">
              <a:solidFill>
                <a:srgbClr val="FF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4114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Sinners are told the same as Naaman was once told, </a:t>
            </a:r>
          </a:p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“Go and wash” (Acts 22:16; I Cor. 6:9-11) </a:t>
            </a:r>
            <a:endParaRPr lang="en-US" sz="2400" b="1" i="1" dirty="0">
              <a:solidFill>
                <a:srgbClr val="006600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9" name="Picture 2" descr="http://4.bp.blogspot.com/-t-MSTQOFTtM/ThSqbFmpqDI/AAAAAAAAAKU/iCGGEWmpOiI/s1600/Naaman2.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6" y="1253192"/>
            <a:ext cx="3131574" cy="23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60566"/>
            <a:ext cx="3138839" cy="2352500"/>
          </a:xfrm>
          <a:prstGeom prst="rect">
            <a:avLst/>
          </a:prstGeom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14748" y="5289483"/>
            <a:ext cx="9173988" cy="1200329"/>
          </a:xfrm>
          <a:prstGeom prst="rect">
            <a:avLst/>
          </a:prstGeom>
          <a:solidFill>
            <a:srgbClr val="66FF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Sinners must humbly obey and be baptized to receive</a:t>
            </a:r>
          </a:p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salvation, the forgiveness of sins! </a:t>
            </a:r>
          </a:p>
          <a:p>
            <a:pPr algn="ctr" eaLnBrk="1" hangingPunct="1"/>
            <a:r>
              <a:rPr lang="en-US" sz="2400" b="1" i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(Mk. 16:16; Acts 2:38; Eph. 1:7; Rev.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7:14)</a:t>
            </a:r>
            <a:endParaRPr lang="en-US" sz="2400" b="1" i="1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7374" y="533400"/>
            <a:ext cx="547548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II Kings 5:1-5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Naaman was a Syrian (Arameans), an enemy and oppressor of Israel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Captain of the host (5:1)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Had taken captives, and a little Israelite girl served in his house (5:2)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 was a great and honorable man, a valiant warrior, and because of him, God gave him victory over Israel! (5:1)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 was also a leper!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3367" y="3852623"/>
            <a:ext cx="5334000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4:27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27.  "And there were many lepers in Israel in the time of Elisha the prophet; and none of them was cleansed, but only Naaman the Syrian."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24" y="3395806"/>
            <a:ext cx="2866117" cy="21495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419" y="645344"/>
            <a:ext cx="3853329" cy="2482645"/>
          </a:xfrm>
          <a:prstGeom prst="rect">
            <a:avLst/>
          </a:prstGeom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14749" y="5722340"/>
            <a:ext cx="9156137" cy="830997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The case of Naaman’s salvation is the same case as people today!</a:t>
            </a:r>
          </a:p>
        </p:txBody>
      </p:sp>
    </p:spTree>
    <p:extLst>
      <p:ext uri="{BB962C8B-B14F-4D97-AF65-F5344CB8AC3E}">
        <p14:creationId xmlns:p14="http://schemas.microsoft.com/office/powerpoint/2010/main" val="38104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Naaman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Naaman had a serious need that he could not provide for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on his own – He was a leper!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Leprosy was a terrible disease that had dreadful effects.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 chronic, slowly progressing, mildly infectious disease, marked by destruction of tissue.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Known today as Hansen’s Disease (Webster’s College Dictionary).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Their tissue rots (wastes away) from the inside till death! </a:t>
            </a:r>
          </a:p>
        </p:txBody>
      </p:sp>
      <p:pic>
        <p:nvPicPr>
          <p:cNvPr id="8" name="Picture 2" descr="http://www.halloweenforum.com/members/distalmarrow-albums-costumes-picture48792-body-bag-leper-costume-2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628" y="4688008"/>
            <a:ext cx="2151372" cy="21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05720" y="2905287"/>
            <a:ext cx="2743198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0000"/>
                </a:solidFill>
              </a:rPr>
              <a:t>“Walking Dead!”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3048000"/>
            <a:ext cx="62000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Surely, if Naaman could have relieved himself of this problem he would</a:t>
            </a:r>
          </a:p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have done it!</a:t>
            </a:r>
            <a:endParaRPr lang="en-US" sz="2000" dirty="0">
              <a:solidFill>
                <a:srgbClr val="0066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4240114"/>
            <a:ext cx="69803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He heard some good news!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 messenger was sent from one of God's prophets, telling Naaman: “Go and wash in the Jordan seven times, and your flesh will be restored to you and you will be clean” (II Kings 5:10).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God was the only one who could provide for his need! </a:t>
            </a:r>
          </a:p>
        </p:txBody>
      </p:sp>
    </p:spTree>
    <p:extLst>
      <p:ext uri="{BB962C8B-B14F-4D97-AF65-F5344CB8AC3E}">
        <p14:creationId xmlns:p14="http://schemas.microsoft.com/office/powerpoint/2010/main" val="146663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Naaman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Sadly, he was at first unwilling to put away his pride and 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just submit to the clear instructions he had been given!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Looking to his own wisdom, he questioned why it had to be done that way (II Kings 5:11).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 wondered why “water” would have to be part of the plan.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If he did have to wash in water, why would it have to be the waters of the Jordan River? (Better waters back in Damascus)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458" y="3505200"/>
            <a:ext cx="67818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Eventually, Naaman was persuaded to be 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humble enough to submit to the simple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instructions from God (II Kings 5:13)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“So he went down and dipped himself seven times </a:t>
            </a:r>
          </a:p>
          <a:p>
            <a:pPr marL="457200" lvl="1" indent="0">
              <a:buClr>
                <a:schemeClr val="hlink"/>
              </a:buClr>
              <a:buSzPct val="115000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in the Jordan, according to the word of the man of God; and his flesh was restored like the flesh of a</a:t>
            </a:r>
          </a:p>
          <a:p>
            <a:pPr marL="457200" lvl="1" indent="0">
              <a:buClr>
                <a:schemeClr val="hlink"/>
              </a:buClr>
              <a:buSzPct val="115000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little child and he was clean” (II Kings 5:14)</a:t>
            </a:r>
            <a:endParaRPr lang="en-US" sz="2000" b="1" i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9" name="Picture 2" descr="http://4.bp.blogspot.com/-t-MSTQOFTtM/ThSqbFmpqDI/AAAAAAAAAKU/iCGGEWmpOiI/s1600/Naaman2.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81" y="3691602"/>
            <a:ext cx="2740383" cy="205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51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Naaman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Naaman was saved by grace through faith!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Grace is “unmerited favor.”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No one can conclude that this leper “merited” his cleansing by performing a good work about which he could boast (II Kings 5:13).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His cleansing was not of himself (didn't come from his own power). 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2058" y="2586109"/>
            <a:ext cx="7924800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0000"/>
                </a:solidFill>
              </a:rPr>
              <a:t>	It was the gift of God! (no one can doubt that)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6069" y="3379753"/>
            <a:ext cx="9156137" cy="830997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Naaman did what God said to do and was saved from </a:t>
            </a:r>
          </a:p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his incurable state!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858" y="4307205"/>
            <a:ext cx="1981200" cy="25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Sinners Today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We have a serious need that we cannot provide for on our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own – We are sinners!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Sin is likened in Scripture to a terrible disease and it has dreadful effects (Ps. 38 [esp. vss. 3-8, 18-19]; Mt. 9:11-13) – God has only cure!</a:t>
            </a:r>
          </a:p>
          <a:p>
            <a:pPr marL="800100" lvl="1" indent="-342900">
              <a:buClr>
                <a:schemeClr val="hlink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Rom. 3:23: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All have sinned and fallen short of the glory of God. </a:t>
            </a:r>
          </a:p>
          <a:p>
            <a:pPr marL="800100" lvl="1" indent="-342900">
              <a:buClr>
                <a:schemeClr val="hlink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Rom. 6:23: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Wages of sin is death; God gives the free gift of eternal life in Christ. </a:t>
            </a:r>
          </a:p>
          <a:p>
            <a:pPr marL="800100" lvl="1" indent="-342900">
              <a:buClr>
                <a:schemeClr val="hlink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Eph. 2:1-2: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People lost in sin are “dead in their </a:t>
            </a:r>
            <a:r>
              <a:rPr lang="en-US"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transgressions!”</a:t>
            </a:r>
            <a:endParaRPr lang="en-US" sz="2000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15550" y="3211056"/>
            <a:ext cx="2743198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0000"/>
                </a:solidFill>
              </a:rPr>
              <a:t>“Walking Dead!”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3411368"/>
            <a:ext cx="6200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Surely, if we could relieve ourselves of this problem we would do it!</a:t>
            </a:r>
            <a:endParaRPr lang="en-US" sz="2000" dirty="0">
              <a:solidFill>
                <a:srgbClr val="0066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43434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We've heard the gospel (“good news”)! 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 messenger (Ananias) was sent from one of God's men telling Saul of Tarsus: “Go and wash!”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Acts 22:16: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“Now why do you delay? Get up and be baptized, and wash away your sins, calling on His name.” </a:t>
            </a:r>
            <a:r>
              <a:rPr lang="nn-NO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(I Cor. 6:9-11; NKJ: Rev. 1:5)</a:t>
            </a:r>
            <a:endParaRPr lang="en-US" sz="2000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God is the only one (through the blood of Jesus – Eph. 1:7) who can provide for our need!  (Eph. 5:25-27)</a:t>
            </a:r>
          </a:p>
        </p:txBody>
      </p:sp>
    </p:spTree>
    <p:extLst>
      <p:ext uri="{BB962C8B-B14F-4D97-AF65-F5344CB8AC3E}">
        <p14:creationId xmlns:p14="http://schemas.microsoft.com/office/powerpoint/2010/main" val="40844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Sinners Today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Sadly, some are unwilling to put away their pride and just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submit to the clear instructions!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Looking to their own wisdom, they question why it has to be done that way.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They wonder why “water” would have to be part of the plan (They instead teach to say a prayer!)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458" y="3429000"/>
            <a:ext cx="640325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Others are humble enough to submit to 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the very simple instructions that have 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been given through the messengers of 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God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What was Saul's response when he was instructed to “get up and be baptized, and wash …”? “He got up and was baptized” (Acts 9:18)</a:t>
            </a:r>
            <a:endParaRPr lang="en-US" sz="2000" b="1" i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845" y="3584986"/>
            <a:ext cx="2910037" cy="218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2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of Sinners Today – Seeking a Cure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4942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Sinners are saved by grace through faith (Eph. 2:8-9)!</a:t>
            </a:r>
            <a:endParaRPr lang="en-US" sz="20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No one of sound mind would conclude that this sinner (Saul) merited his cleansing by performing a good work about which he could boast (Gal. 6:13-14; Eph. 2:8-9: His cleansing was not himself or his own power). 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7924800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0000"/>
                </a:solidFill>
              </a:rPr>
              <a:t>	It was the gift of God! (no one can doubt that)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14748" y="5289483"/>
            <a:ext cx="6110747" cy="1200329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When sinners “Go and Wash” as God</a:t>
            </a:r>
          </a:p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has said to do they are saved from</a:t>
            </a:r>
          </a:p>
          <a:p>
            <a:pPr algn="ctr" eaLnBrk="1" hangingPunct="1"/>
            <a:r>
              <a:rPr lang="en-US" sz="2400" b="1" dirty="0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their incurable state!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00770" y="2034420"/>
            <a:ext cx="5342459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Eph. 2:8-9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8.  For by grace you have been saved through faith; and that not of yourselves, it is the gift of God;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9.  not as a result of works, so that no one may boast.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52" y="4921296"/>
            <a:ext cx="2910348" cy="19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492875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Saved Like Naaman</a:t>
            </a:r>
            <a:endParaRPr lang="en-US" dirty="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6540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The case of Naaman also refutes mistakes commonly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made in the religious world today: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No substitutes will be accepted –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II Jn. 9-11 (Waters of Damascus)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Man’s way will not prevail, and is sinful –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Rom. 5:6-10 (Wanted a show)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Man must obey God and remain obedient to His word –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Heb. 5:9 (Turned away enraged)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7374" y="3657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As Naaman was doomed if he refused to obey, so are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those who do not obey the gospel: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II Thess. 1:7-9: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No excuses for not knowing God and not obeying Him!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The result: Eternal separation from God!</a:t>
            </a:r>
            <a:endParaRPr lang="en-US" sz="2000" b="1" i="1" dirty="0">
              <a:solidFill>
                <a:srgbClr val="FF0000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4889</TotalTime>
  <Words>1497</Words>
  <Application>Microsoft Office PowerPoint</Application>
  <PresentationFormat>On-screen Show (4:3)</PresentationFormat>
  <Paragraphs>156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Ameretto</vt:lpstr>
      <vt:lpstr>Arial</vt:lpstr>
      <vt:lpstr>Calisto MT</vt:lpstr>
      <vt:lpstr>Georgia</vt:lpstr>
      <vt:lpstr>Tahoma</vt:lpstr>
      <vt:lpstr>Times New Roman</vt:lpstr>
      <vt:lpstr>Trebuchet MS</vt:lpstr>
      <vt:lpstr>Wingdings</vt:lpstr>
      <vt:lpstr>Slipstream</vt:lpstr>
      <vt:lpstr>Saved Like Naaman</vt:lpstr>
      <vt:lpstr>Intro</vt:lpstr>
      <vt:lpstr>Case of Naaman – Seeking a Cure</vt:lpstr>
      <vt:lpstr>Case of Naaman – Seeking a Cure</vt:lpstr>
      <vt:lpstr>Case of Naaman – Seeking a Cure</vt:lpstr>
      <vt:lpstr>Case of Sinners Today – Seeking a Cure</vt:lpstr>
      <vt:lpstr>Case of Sinners Today – Seeking a Cure</vt:lpstr>
      <vt:lpstr>Case of Sinners Today – Seeking a Cure</vt:lpstr>
      <vt:lpstr>Conclusion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Saved Like Naaman</dc:title>
  <dc:subject>10/29/17</dc:subject>
  <dc:creator>DarkWolf</dc:creator>
  <cp:lastModifiedBy>Nathan Morrison</cp:lastModifiedBy>
  <cp:revision>29</cp:revision>
  <dcterms:created xsi:type="dcterms:W3CDTF">2005-06-04T23:49:02Z</dcterms:created>
  <dcterms:modified xsi:type="dcterms:W3CDTF">2017-10-30T06:17:43Z</dcterms:modified>
</cp:coreProperties>
</file>